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6"/>
  </p:notesMasterIdLst>
  <p:sldIdLst>
    <p:sldId id="258" r:id="rId2"/>
    <p:sldId id="259" r:id="rId3"/>
    <p:sldId id="256" r:id="rId4"/>
    <p:sldId id="257" r:id="rId5"/>
  </p:sldIdLst>
  <p:sldSz cx="9144000" cy="7315200"/>
  <p:notesSz cx="7772400" cy="10058400"/>
  <p:defaultTextStyle>
    <a:defPPr>
      <a:defRPr lang="en-GB"/>
    </a:defPPr>
    <a:lvl1pPr algn="l" defTabSz="426568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693172" indent="-266605" algn="l" defTabSz="426568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066419" indent="-213284" algn="l" defTabSz="426568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492987" indent="-213284" algn="l" defTabSz="426568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919554" indent="-213284" algn="l" defTabSz="426568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132838" algn="l" defTabSz="853135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559406" algn="l" defTabSz="853135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2985973" algn="l" defTabSz="853135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412541" algn="l" defTabSz="853135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0" userDrawn="1">
          <p15:clr>
            <a:srgbClr val="A4A3A4"/>
          </p15:clr>
        </p15:guide>
        <p15:guide id="2" pos="26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2D35F"/>
    <a:srgbClr val="0078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47"/>
    <p:restoredTop sz="94651"/>
  </p:normalViewPr>
  <p:slideViewPr>
    <p:cSldViewPr>
      <p:cViewPr>
        <p:scale>
          <a:sx n="155" d="100"/>
          <a:sy n="155" d="100"/>
        </p:scale>
        <p:origin x="1744" y="144"/>
      </p:cViewPr>
      <p:guideLst>
        <p:guide orient="horz" pos="2090"/>
        <p:guide pos="2612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528763" y="763588"/>
            <a:ext cx="4713287" cy="377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  <a:ea typeface="Arial Unicode MS" charset="0"/>
                <a:cs typeface="Arial Unicode MS" charset="0"/>
              </a:defRPr>
            </a:lvl1pPr>
          </a:lstStyle>
          <a:p>
            <a:endParaRPr lang="en-US" alt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  <a:ea typeface="Arial Unicode MS" charset="0"/>
                <a:cs typeface="Arial Unicode MS" charset="0"/>
              </a:defRPr>
            </a:lvl1pPr>
          </a:lstStyle>
          <a:p>
            <a:endParaRPr lang="en-US" alt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  <a:ea typeface="Arial Unicode MS" charset="0"/>
                <a:cs typeface="Arial Unicode MS" charset="0"/>
              </a:defRPr>
            </a:lvl1pPr>
          </a:lstStyle>
          <a:p>
            <a:endParaRPr lang="en-US" alt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  <a:ea typeface="Arial Unicode MS" charset="0"/>
                <a:cs typeface="Arial Unicode MS" charset="0"/>
              </a:defRPr>
            </a:lvl1pPr>
          </a:lstStyle>
          <a:p>
            <a:fld id="{6910C8B0-EFCC-BF46-ABD2-E05E91710D3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85822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26568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120" kern="1200">
        <a:solidFill>
          <a:srgbClr val="000000"/>
        </a:solidFill>
        <a:latin typeface="Times New Roman" charset="0"/>
        <a:ea typeface="+mn-ea"/>
        <a:cs typeface="+mn-cs"/>
      </a:defRPr>
    </a:lvl1pPr>
    <a:lvl2pPr marL="693172" indent="-266605" algn="l" defTabSz="426568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120" kern="1200">
        <a:solidFill>
          <a:srgbClr val="000000"/>
        </a:solidFill>
        <a:latin typeface="Times New Roman" charset="0"/>
        <a:ea typeface="+mn-ea"/>
        <a:cs typeface="+mn-cs"/>
      </a:defRPr>
    </a:lvl2pPr>
    <a:lvl3pPr marL="1066419" indent="-213284" algn="l" defTabSz="426568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120" kern="1200">
        <a:solidFill>
          <a:srgbClr val="000000"/>
        </a:solidFill>
        <a:latin typeface="Times New Roman" charset="0"/>
        <a:ea typeface="+mn-ea"/>
        <a:cs typeface="+mn-cs"/>
      </a:defRPr>
    </a:lvl3pPr>
    <a:lvl4pPr marL="1492987" indent="-213284" algn="l" defTabSz="426568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120" kern="1200">
        <a:solidFill>
          <a:srgbClr val="000000"/>
        </a:solidFill>
        <a:latin typeface="Times New Roman" charset="0"/>
        <a:ea typeface="+mn-ea"/>
        <a:cs typeface="+mn-cs"/>
      </a:defRPr>
    </a:lvl4pPr>
    <a:lvl5pPr marL="1919554" indent="-213284" algn="l" defTabSz="426568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120" kern="1200">
        <a:solidFill>
          <a:srgbClr val="000000"/>
        </a:solidFill>
        <a:latin typeface="Times New Roman" charset="0"/>
        <a:ea typeface="+mn-ea"/>
        <a:cs typeface="+mn-cs"/>
      </a:defRPr>
    </a:lvl5pPr>
    <a:lvl6pPr marL="2132838" algn="l" defTabSz="853135" rtl="0" eaLnBrk="1" latinLnBrk="0" hangingPunct="1">
      <a:defRPr sz="1120" kern="1200">
        <a:solidFill>
          <a:schemeClr val="tx1"/>
        </a:solidFill>
        <a:latin typeface="+mn-lt"/>
        <a:ea typeface="+mn-ea"/>
        <a:cs typeface="+mn-cs"/>
      </a:defRPr>
    </a:lvl6pPr>
    <a:lvl7pPr marL="2559406" algn="l" defTabSz="853135" rtl="0" eaLnBrk="1" latinLnBrk="0" hangingPunct="1">
      <a:defRPr sz="1120" kern="1200">
        <a:solidFill>
          <a:schemeClr val="tx1"/>
        </a:solidFill>
        <a:latin typeface="+mn-lt"/>
        <a:ea typeface="+mn-ea"/>
        <a:cs typeface="+mn-cs"/>
      </a:defRPr>
    </a:lvl7pPr>
    <a:lvl8pPr marL="2985973" algn="l" defTabSz="853135" rtl="0" eaLnBrk="1" latinLnBrk="0" hangingPunct="1">
      <a:defRPr sz="1120" kern="1200">
        <a:solidFill>
          <a:schemeClr val="tx1"/>
        </a:solidFill>
        <a:latin typeface="+mn-lt"/>
        <a:ea typeface="+mn-ea"/>
        <a:cs typeface="+mn-cs"/>
      </a:defRPr>
    </a:lvl8pPr>
    <a:lvl9pPr marL="3412541" algn="l" defTabSz="853135" rtl="0" eaLnBrk="1" latinLnBrk="0" hangingPunct="1">
      <a:defRPr sz="11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024218A-CD21-0B42-93A0-70FE75BFB5A1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409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528763" y="763588"/>
            <a:ext cx="471487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09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2198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024218A-CD21-0B42-93A0-70FE75BFB5A1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409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528763" y="763588"/>
            <a:ext cx="471487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09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64353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024218A-CD21-0B42-93A0-70FE75BFB5A1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409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528763" y="763588"/>
            <a:ext cx="471487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09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91911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024218A-CD21-0B42-93A0-70FE75BFB5A1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409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528763" y="763588"/>
            <a:ext cx="471487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09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2653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97187"/>
            <a:ext cx="7772400" cy="254677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842174"/>
            <a:ext cx="6858000" cy="176614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D1C2C-5964-544F-8148-7F15D38E5AD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3919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17CED-943A-D74E-8496-E3C97264288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9330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89467"/>
            <a:ext cx="1971675" cy="619929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89467"/>
            <a:ext cx="5800725" cy="619929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3393-D7DE-AB42-B37F-1AD5A38EC33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6708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5406A-C7E4-0A41-8B91-4CB9B3BBC57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1751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823722"/>
            <a:ext cx="7886700" cy="304291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895429"/>
            <a:ext cx="7886700" cy="160019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5AD3-3A98-304B-91B0-2039F24B653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50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947333"/>
            <a:ext cx="3886200" cy="464142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947333"/>
            <a:ext cx="3886200" cy="464142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2C640-3F0A-E44C-8DCB-D581757B993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272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9468"/>
            <a:ext cx="7886700" cy="141393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793241"/>
            <a:ext cx="3868340" cy="87883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672080"/>
            <a:ext cx="3868340" cy="393022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793241"/>
            <a:ext cx="3887391" cy="87883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672080"/>
            <a:ext cx="3887391" cy="393022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B4A0A-90BC-9F42-8D4E-7D08C0145DB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0380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39382-3E2A-864B-87AC-A684BEE8C47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307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4EAB3-A3AC-B04C-97A9-0731098AA84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3203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87680"/>
            <a:ext cx="2949178" cy="17068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53255"/>
            <a:ext cx="4629150" cy="519853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94560"/>
            <a:ext cx="2949178" cy="406569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64D7-5326-4D40-8E11-3DDA4E43FB4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073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87680"/>
            <a:ext cx="2949178" cy="17068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053255"/>
            <a:ext cx="4629150" cy="519853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94560"/>
            <a:ext cx="2949178" cy="406569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693AF-ACA7-AE45-BBDE-14F60C5F522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6951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89468"/>
            <a:ext cx="788670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947333"/>
            <a:ext cx="788670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780108"/>
            <a:ext cx="205740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780108"/>
            <a:ext cx="308610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780108"/>
            <a:ext cx="205740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4292D-C62B-9F4E-80F1-0FAE9C66596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9592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50" name="Group 3449"/>
          <p:cNvGrpSpPr/>
          <p:nvPr/>
        </p:nvGrpSpPr>
        <p:grpSpPr>
          <a:xfrm>
            <a:off x="6576578" y="4672421"/>
            <a:ext cx="294577" cy="222321"/>
            <a:chOff x="6576578" y="4672421"/>
            <a:chExt cx="294577" cy="222321"/>
          </a:xfrm>
          <a:solidFill>
            <a:srgbClr val="02D35F"/>
          </a:solidFill>
        </p:grpSpPr>
        <p:sp>
          <p:nvSpPr>
            <p:cNvPr id="843" name="Freeform 41"/>
            <p:cNvSpPr>
              <a:spLocks noChangeArrowheads="1"/>
            </p:cNvSpPr>
            <p:nvPr/>
          </p:nvSpPr>
          <p:spPr bwMode="auto">
            <a:xfrm>
              <a:off x="6576578" y="4672421"/>
              <a:ext cx="294577" cy="222321"/>
            </a:xfrm>
            <a:custGeom>
              <a:avLst/>
              <a:gdLst>
                <a:gd name="T0" fmla="*/ 689 w 702"/>
                <a:gd name="T1" fmla="*/ 35 h 527"/>
                <a:gd name="T2" fmla="*/ 689 w 702"/>
                <a:gd name="T3" fmla="*/ 35 h 527"/>
                <a:gd name="T4" fmla="*/ 513 w 702"/>
                <a:gd name="T5" fmla="*/ 35 h 527"/>
                <a:gd name="T6" fmla="*/ 513 w 702"/>
                <a:gd name="T7" fmla="*/ 13 h 527"/>
                <a:gd name="T8" fmla="*/ 502 w 702"/>
                <a:gd name="T9" fmla="*/ 0 h 527"/>
                <a:gd name="T10" fmla="*/ 490 w 702"/>
                <a:gd name="T11" fmla="*/ 13 h 527"/>
                <a:gd name="T12" fmla="*/ 490 w 702"/>
                <a:gd name="T13" fmla="*/ 35 h 527"/>
                <a:gd name="T14" fmla="*/ 186 w 702"/>
                <a:gd name="T15" fmla="*/ 35 h 527"/>
                <a:gd name="T16" fmla="*/ 186 w 702"/>
                <a:gd name="T17" fmla="*/ 13 h 527"/>
                <a:gd name="T18" fmla="*/ 175 w 702"/>
                <a:gd name="T19" fmla="*/ 0 h 527"/>
                <a:gd name="T20" fmla="*/ 164 w 702"/>
                <a:gd name="T21" fmla="*/ 13 h 527"/>
                <a:gd name="T22" fmla="*/ 164 w 702"/>
                <a:gd name="T23" fmla="*/ 35 h 527"/>
                <a:gd name="T24" fmla="*/ 12 w 702"/>
                <a:gd name="T25" fmla="*/ 35 h 527"/>
                <a:gd name="T26" fmla="*/ 0 w 702"/>
                <a:gd name="T27" fmla="*/ 47 h 527"/>
                <a:gd name="T28" fmla="*/ 0 w 702"/>
                <a:gd name="T29" fmla="*/ 514 h 527"/>
                <a:gd name="T30" fmla="*/ 12 w 702"/>
                <a:gd name="T31" fmla="*/ 526 h 527"/>
                <a:gd name="T32" fmla="*/ 580 w 702"/>
                <a:gd name="T33" fmla="*/ 526 h 527"/>
                <a:gd name="T34" fmla="*/ 587 w 702"/>
                <a:gd name="T35" fmla="*/ 523 h 527"/>
                <a:gd name="T36" fmla="*/ 698 w 702"/>
                <a:gd name="T37" fmla="*/ 411 h 527"/>
                <a:gd name="T38" fmla="*/ 701 w 702"/>
                <a:gd name="T39" fmla="*/ 403 h 527"/>
                <a:gd name="T40" fmla="*/ 701 w 702"/>
                <a:gd name="T41" fmla="*/ 47 h 527"/>
                <a:gd name="T42" fmla="*/ 689 w 702"/>
                <a:gd name="T43" fmla="*/ 35 h 527"/>
                <a:gd name="T44" fmla="*/ 584 w 702"/>
                <a:gd name="T45" fmla="*/ 493 h 527"/>
                <a:gd name="T46" fmla="*/ 584 w 702"/>
                <a:gd name="T47" fmla="*/ 493 h 527"/>
                <a:gd name="T48" fmla="*/ 584 w 702"/>
                <a:gd name="T49" fmla="*/ 409 h 527"/>
                <a:gd name="T50" fmla="*/ 666 w 702"/>
                <a:gd name="T51" fmla="*/ 409 h 527"/>
                <a:gd name="T52" fmla="*/ 584 w 702"/>
                <a:gd name="T53" fmla="*/ 493 h 527"/>
                <a:gd name="T54" fmla="*/ 677 w 702"/>
                <a:gd name="T55" fmla="*/ 386 h 527"/>
                <a:gd name="T56" fmla="*/ 677 w 702"/>
                <a:gd name="T57" fmla="*/ 386 h 527"/>
                <a:gd name="T58" fmla="*/ 572 w 702"/>
                <a:gd name="T59" fmla="*/ 386 h 527"/>
                <a:gd name="T60" fmla="*/ 560 w 702"/>
                <a:gd name="T61" fmla="*/ 398 h 527"/>
                <a:gd name="T62" fmla="*/ 560 w 702"/>
                <a:gd name="T63" fmla="*/ 503 h 527"/>
                <a:gd name="T64" fmla="*/ 23 w 702"/>
                <a:gd name="T65" fmla="*/ 503 h 527"/>
                <a:gd name="T66" fmla="*/ 23 w 702"/>
                <a:gd name="T67" fmla="*/ 152 h 527"/>
                <a:gd name="T68" fmla="*/ 677 w 702"/>
                <a:gd name="T69" fmla="*/ 152 h 527"/>
                <a:gd name="T70" fmla="*/ 677 w 702"/>
                <a:gd name="T71" fmla="*/ 386 h 527"/>
                <a:gd name="T72" fmla="*/ 677 w 702"/>
                <a:gd name="T73" fmla="*/ 129 h 527"/>
                <a:gd name="T74" fmla="*/ 677 w 702"/>
                <a:gd name="T75" fmla="*/ 129 h 527"/>
                <a:gd name="T76" fmla="*/ 23 w 702"/>
                <a:gd name="T77" fmla="*/ 129 h 527"/>
                <a:gd name="T78" fmla="*/ 23 w 702"/>
                <a:gd name="T79" fmla="*/ 59 h 527"/>
                <a:gd name="T80" fmla="*/ 677 w 702"/>
                <a:gd name="T81" fmla="*/ 59 h 527"/>
                <a:gd name="T82" fmla="*/ 677 w 702"/>
                <a:gd name="T83" fmla="*/ 129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702" h="527">
                  <a:moveTo>
                    <a:pt x="689" y="35"/>
                  </a:moveTo>
                  <a:lnTo>
                    <a:pt x="689" y="35"/>
                  </a:lnTo>
                  <a:cubicBezTo>
                    <a:pt x="513" y="35"/>
                    <a:pt x="513" y="35"/>
                    <a:pt x="513" y="35"/>
                  </a:cubicBezTo>
                  <a:cubicBezTo>
                    <a:pt x="513" y="13"/>
                    <a:pt x="513" y="13"/>
                    <a:pt x="513" y="13"/>
                  </a:cubicBezTo>
                  <a:cubicBezTo>
                    <a:pt x="513" y="5"/>
                    <a:pt x="508" y="0"/>
                    <a:pt x="502" y="0"/>
                  </a:cubicBezTo>
                  <a:cubicBezTo>
                    <a:pt x="496" y="0"/>
                    <a:pt x="490" y="5"/>
                    <a:pt x="490" y="13"/>
                  </a:cubicBezTo>
                  <a:cubicBezTo>
                    <a:pt x="490" y="35"/>
                    <a:pt x="490" y="35"/>
                    <a:pt x="490" y="35"/>
                  </a:cubicBezTo>
                  <a:cubicBezTo>
                    <a:pt x="186" y="35"/>
                    <a:pt x="186" y="35"/>
                    <a:pt x="186" y="35"/>
                  </a:cubicBezTo>
                  <a:cubicBezTo>
                    <a:pt x="186" y="13"/>
                    <a:pt x="186" y="13"/>
                    <a:pt x="186" y="13"/>
                  </a:cubicBezTo>
                  <a:cubicBezTo>
                    <a:pt x="186" y="5"/>
                    <a:pt x="181" y="0"/>
                    <a:pt x="175" y="0"/>
                  </a:cubicBezTo>
                  <a:cubicBezTo>
                    <a:pt x="169" y="0"/>
                    <a:pt x="164" y="5"/>
                    <a:pt x="164" y="13"/>
                  </a:cubicBezTo>
                  <a:cubicBezTo>
                    <a:pt x="164" y="35"/>
                    <a:pt x="164" y="35"/>
                    <a:pt x="164" y="35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5" y="35"/>
                    <a:pt x="0" y="41"/>
                    <a:pt x="0" y="47"/>
                  </a:cubicBezTo>
                  <a:cubicBezTo>
                    <a:pt x="0" y="514"/>
                    <a:pt x="0" y="514"/>
                    <a:pt x="0" y="514"/>
                  </a:cubicBezTo>
                  <a:cubicBezTo>
                    <a:pt x="0" y="521"/>
                    <a:pt x="5" y="526"/>
                    <a:pt x="12" y="526"/>
                  </a:cubicBezTo>
                  <a:cubicBezTo>
                    <a:pt x="580" y="526"/>
                    <a:pt x="580" y="526"/>
                    <a:pt x="580" y="526"/>
                  </a:cubicBezTo>
                  <a:cubicBezTo>
                    <a:pt x="583" y="526"/>
                    <a:pt x="585" y="525"/>
                    <a:pt x="587" y="523"/>
                  </a:cubicBezTo>
                  <a:cubicBezTo>
                    <a:pt x="698" y="411"/>
                    <a:pt x="698" y="411"/>
                    <a:pt x="698" y="411"/>
                  </a:cubicBezTo>
                  <a:cubicBezTo>
                    <a:pt x="700" y="409"/>
                    <a:pt x="701" y="406"/>
                    <a:pt x="701" y="403"/>
                  </a:cubicBezTo>
                  <a:cubicBezTo>
                    <a:pt x="701" y="47"/>
                    <a:pt x="701" y="47"/>
                    <a:pt x="701" y="47"/>
                  </a:cubicBezTo>
                  <a:cubicBezTo>
                    <a:pt x="701" y="41"/>
                    <a:pt x="696" y="35"/>
                    <a:pt x="689" y="35"/>
                  </a:cubicBezTo>
                  <a:close/>
                  <a:moveTo>
                    <a:pt x="584" y="493"/>
                  </a:moveTo>
                  <a:lnTo>
                    <a:pt x="584" y="493"/>
                  </a:lnTo>
                  <a:cubicBezTo>
                    <a:pt x="584" y="409"/>
                    <a:pt x="584" y="409"/>
                    <a:pt x="584" y="409"/>
                  </a:cubicBezTo>
                  <a:cubicBezTo>
                    <a:pt x="666" y="409"/>
                    <a:pt x="666" y="409"/>
                    <a:pt x="666" y="409"/>
                  </a:cubicBezTo>
                  <a:lnTo>
                    <a:pt x="584" y="493"/>
                  </a:lnTo>
                  <a:close/>
                  <a:moveTo>
                    <a:pt x="677" y="386"/>
                  </a:moveTo>
                  <a:lnTo>
                    <a:pt x="677" y="386"/>
                  </a:lnTo>
                  <a:cubicBezTo>
                    <a:pt x="572" y="386"/>
                    <a:pt x="572" y="386"/>
                    <a:pt x="572" y="386"/>
                  </a:cubicBezTo>
                  <a:cubicBezTo>
                    <a:pt x="565" y="386"/>
                    <a:pt x="560" y="391"/>
                    <a:pt x="560" y="398"/>
                  </a:cubicBezTo>
                  <a:cubicBezTo>
                    <a:pt x="560" y="503"/>
                    <a:pt x="560" y="503"/>
                    <a:pt x="560" y="503"/>
                  </a:cubicBezTo>
                  <a:cubicBezTo>
                    <a:pt x="23" y="503"/>
                    <a:pt x="23" y="503"/>
                    <a:pt x="23" y="503"/>
                  </a:cubicBezTo>
                  <a:cubicBezTo>
                    <a:pt x="23" y="152"/>
                    <a:pt x="23" y="152"/>
                    <a:pt x="23" y="152"/>
                  </a:cubicBezTo>
                  <a:cubicBezTo>
                    <a:pt x="677" y="152"/>
                    <a:pt x="677" y="152"/>
                    <a:pt x="677" y="152"/>
                  </a:cubicBezTo>
                  <a:lnTo>
                    <a:pt x="677" y="386"/>
                  </a:lnTo>
                  <a:close/>
                  <a:moveTo>
                    <a:pt x="677" y="129"/>
                  </a:moveTo>
                  <a:lnTo>
                    <a:pt x="677" y="129"/>
                  </a:lnTo>
                  <a:cubicBezTo>
                    <a:pt x="23" y="129"/>
                    <a:pt x="23" y="129"/>
                    <a:pt x="23" y="129"/>
                  </a:cubicBezTo>
                  <a:cubicBezTo>
                    <a:pt x="23" y="59"/>
                    <a:pt x="23" y="59"/>
                    <a:pt x="23" y="59"/>
                  </a:cubicBezTo>
                  <a:cubicBezTo>
                    <a:pt x="677" y="59"/>
                    <a:pt x="677" y="59"/>
                    <a:pt x="677" y="59"/>
                  </a:cubicBezTo>
                  <a:lnTo>
                    <a:pt x="677" y="129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4" name="Freeform 42"/>
            <p:cNvSpPr>
              <a:spLocks noChangeArrowheads="1"/>
            </p:cNvSpPr>
            <p:nvPr/>
          </p:nvSpPr>
          <p:spPr bwMode="auto">
            <a:xfrm>
              <a:off x="6619190" y="4776171"/>
              <a:ext cx="187120" cy="9264"/>
            </a:xfrm>
            <a:custGeom>
              <a:avLst/>
              <a:gdLst>
                <a:gd name="T0" fmla="*/ 12 w 445"/>
                <a:gd name="T1" fmla="*/ 23 h 24"/>
                <a:gd name="T2" fmla="*/ 12 w 445"/>
                <a:gd name="T3" fmla="*/ 23 h 24"/>
                <a:gd name="T4" fmla="*/ 432 w 445"/>
                <a:gd name="T5" fmla="*/ 23 h 24"/>
                <a:gd name="T6" fmla="*/ 444 w 445"/>
                <a:gd name="T7" fmla="*/ 11 h 24"/>
                <a:gd name="T8" fmla="*/ 432 w 445"/>
                <a:gd name="T9" fmla="*/ 0 h 24"/>
                <a:gd name="T10" fmla="*/ 12 w 445"/>
                <a:gd name="T11" fmla="*/ 0 h 24"/>
                <a:gd name="T12" fmla="*/ 0 w 445"/>
                <a:gd name="T13" fmla="*/ 11 h 24"/>
                <a:gd name="T14" fmla="*/ 12 w 445"/>
                <a:gd name="T15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5" h="24">
                  <a:moveTo>
                    <a:pt x="12" y="23"/>
                  </a:moveTo>
                  <a:lnTo>
                    <a:pt x="12" y="23"/>
                  </a:lnTo>
                  <a:cubicBezTo>
                    <a:pt x="432" y="23"/>
                    <a:pt x="432" y="23"/>
                    <a:pt x="432" y="23"/>
                  </a:cubicBezTo>
                  <a:cubicBezTo>
                    <a:pt x="439" y="23"/>
                    <a:pt x="444" y="17"/>
                    <a:pt x="444" y="11"/>
                  </a:cubicBezTo>
                  <a:cubicBezTo>
                    <a:pt x="444" y="5"/>
                    <a:pt x="439" y="0"/>
                    <a:pt x="43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3"/>
                    <a:pt x="12" y="2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5" name="Freeform 43"/>
            <p:cNvSpPr>
              <a:spLocks noChangeArrowheads="1"/>
            </p:cNvSpPr>
            <p:nvPr/>
          </p:nvSpPr>
          <p:spPr bwMode="auto">
            <a:xfrm>
              <a:off x="6619190" y="4796551"/>
              <a:ext cx="107455" cy="9263"/>
            </a:xfrm>
            <a:custGeom>
              <a:avLst/>
              <a:gdLst>
                <a:gd name="T0" fmla="*/ 12 w 257"/>
                <a:gd name="T1" fmla="*/ 22 h 23"/>
                <a:gd name="T2" fmla="*/ 12 w 257"/>
                <a:gd name="T3" fmla="*/ 22 h 23"/>
                <a:gd name="T4" fmla="*/ 245 w 257"/>
                <a:gd name="T5" fmla="*/ 22 h 23"/>
                <a:gd name="T6" fmla="*/ 256 w 257"/>
                <a:gd name="T7" fmla="*/ 11 h 23"/>
                <a:gd name="T8" fmla="*/ 245 w 257"/>
                <a:gd name="T9" fmla="*/ 0 h 23"/>
                <a:gd name="T10" fmla="*/ 12 w 257"/>
                <a:gd name="T11" fmla="*/ 0 h 23"/>
                <a:gd name="T12" fmla="*/ 0 w 257"/>
                <a:gd name="T13" fmla="*/ 11 h 23"/>
                <a:gd name="T14" fmla="*/ 12 w 257"/>
                <a:gd name="T15" fmla="*/ 2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7" h="23">
                  <a:moveTo>
                    <a:pt x="12" y="22"/>
                  </a:moveTo>
                  <a:lnTo>
                    <a:pt x="12" y="22"/>
                  </a:lnTo>
                  <a:cubicBezTo>
                    <a:pt x="245" y="22"/>
                    <a:pt x="245" y="22"/>
                    <a:pt x="245" y="22"/>
                  </a:cubicBezTo>
                  <a:cubicBezTo>
                    <a:pt x="251" y="22"/>
                    <a:pt x="256" y="17"/>
                    <a:pt x="256" y="11"/>
                  </a:cubicBezTo>
                  <a:cubicBezTo>
                    <a:pt x="256" y="5"/>
                    <a:pt x="251" y="0"/>
                    <a:pt x="24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2"/>
                    <a:pt x="12" y="2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6" name="Freeform 44"/>
            <p:cNvSpPr>
              <a:spLocks noChangeArrowheads="1"/>
            </p:cNvSpPr>
            <p:nvPr/>
          </p:nvSpPr>
          <p:spPr bwMode="auto">
            <a:xfrm>
              <a:off x="6619190" y="4815078"/>
              <a:ext cx="68549" cy="9263"/>
            </a:xfrm>
            <a:custGeom>
              <a:avLst/>
              <a:gdLst>
                <a:gd name="T0" fmla="*/ 12 w 165"/>
                <a:gd name="T1" fmla="*/ 23 h 24"/>
                <a:gd name="T2" fmla="*/ 12 w 165"/>
                <a:gd name="T3" fmla="*/ 23 h 24"/>
                <a:gd name="T4" fmla="*/ 152 w 165"/>
                <a:gd name="T5" fmla="*/ 23 h 24"/>
                <a:gd name="T6" fmla="*/ 164 w 165"/>
                <a:gd name="T7" fmla="*/ 12 h 24"/>
                <a:gd name="T8" fmla="*/ 152 w 165"/>
                <a:gd name="T9" fmla="*/ 0 h 24"/>
                <a:gd name="T10" fmla="*/ 12 w 165"/>
                <a:gd name="T11" fmla="*/ 0 h 24"/>
                <a:gd name="T12" fmla="*/ 0 w 165"/>
                <a:gd name="T13" fmla="*/ 12 h 24"/>
                <a:gd name="T14" fmla="*/ 12 w 165"/>
                <a:gd name="T15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5" h="24">
                  <a:moveTo>
                    <a:pt x="12" y="23"/>
                  </a:moveTo>
                  <a:lnTo>
                    <a:pt x="12" y="23"/>
                  </a:lnTo>
                  <a:cubicBezTo>
                    <a:pt x="152" y="23"/>
                    <a:pt x="152" y="23"/>
                    <a:pt x="152" y="23"/>
                  </a:cubicBezTo>
                  <a:cubicBezTo>
                    <a:pt x="159" y="23"/>
                    <a:pt x="164" y="18"/>
                    <a:pt x="164" y="12"/>
                  </a:cubicBezTo>
                  <a:cubicBezTo>
                    <a:pt x="164" y="6"/>
                    <a:pt x="159" y="0"/>
                    <a:pt x="15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6"/>
                    <a:pt x="0" y="12"/>
                  </a:cubicBezTo>
                  <a:cubicBezTo>
                    <a:pt x="0" y="18"/>
                    <a:pt x="5" y="23"/>
                    <a:pt x="12" y="2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444" name="Group 3443"/>
          <p:cNvGrpSpPr/>
          <p:nvPr/>
        </p:nvGrpSpPr>
        <p:grpSpPr>
          <a:xfrm>
            <a:off x="8392203" y="3684944"/>
            <a:ext cx="153773" cy="298281"/>
            <a:chOff x="8392203" y="3684944"/>
            <a:chExt cx="153773" cy="298281"/>
          </a:xfrm>
          <a:solidFill>
            <a:srgbClr val="02D35F"/>
          </a:solidFill>
        </p:grpSpPr>
        <p:sp>
          <p:nvSpPr>
            <p:cNvPr id="847" name="Freeform 45"/>
            <p:cNvSpPr>
              <a:spLocks noChangeArrowheads="1"/>
            </p:cNvSpPr>
            <p:nvPr/>
          </p:nvSpPr>
          <p:spPr bwMode="auto">
            <a:xfrm>
              <a:off x="8392203" y="3684944"/>
              <a:ext cx="153773" cy="235290"/>
            </a:xfrm>
            <a:custGeom>
              <a:avLst/>
              <a:gdLst>
                <a:gd name="T0" fmla="*/ 354 w 367"/>
                <a:gd name="T1" fmla="*/ 216 h 558"/>
                <a:gd name="T2" fmla="*/ 354 w 367"/>
                <a:gd name="T3" fmla="*/ 216 h 558"/>
                <a:gd name="T4" fmla="*/ 305 w 367"/>
                <a:gd name="T5" fmla="*/ 216 h 558"/>
                <a:gd name="T6" fmla="*/ 305 w 367"/>
                <a:gd name="T7" fmla="*/ 122 h 558"/>
                <a:gd name="T8" fmla="*/ 183 w 367"/>
                <a:gd name="T9" fmla="*/ 0 h 558"/>
                <a:gd name="T10" fmla="*/ 61 w 367"/>
                <a:gd name="T11" fmla="*/ 115 h 558"/>
                <a:gd name="T12" fmla="*/ 61 w 367"/>
                <a:gd name="T13" fmla="*/ 216 h 558"/>
                <a:gd name="T14" fmla="*/ 12 w 367"/>
                <a:gd name="T15" fmla="*/ 216 h 558"/>
                <a:gd name="T16" fmla="*/ 0 w 367"/>
                <a:gd name="T17" fmla="*/ 227 h 558"/>
                <a:gd name="T18" fmla="*/ 12 w 367"/>
                <a:gd name="T19" fmla="*/ 240 h 558"/>
                <a:gd name="T20" fmla="*/ 61 w 367"/>
                <a:gd name="T21" fmla="*/ 240 h 558"/>
                <a:gd name="T22" fmla="*/ 61 w 367"/>
                <a:gd name="T23" fmla="*/ 240 h 558"/>
                <a:gd name="T24" fmla="*/ 61 w 367"/>
                <a:gd name="T25" fmla="*/ 481 h 558"/>
                <a:gd name="T26" fmla="*/ 68 w 367"/>
                <a:gd name="T27" fmla="*/ 492 h 558"/>
                <a:gd name="T28" fmla="*/ 178 w 367"/>
                <a:gd name="T29" fmla="*/ 555 h 558"/>
                <a:gd name="T30" fmla="*/ 184 w 367"/>
                <a:gd name="T31" fmla="*/ 557 h 558"/>
                <a:gd name="T32" fmla="*/ 189 w 367"/>
                <a:gd name="T33" fmla="*/ 555 h 558"/>
                <a:gd name="T34" fmla="*/ 299 w 367"/>
                <a:gd name="T35" fmla="*/ 492 h 558"/>
                <a:gd name="T36" fmla="*/ 305 w 367"/>
                <a:gd name="T37" fmla="*/ 481 h 558"/>
                <a:gd name="T38" fmla="*/ 305 w 367"/>
                <a:gd name="T39" fmla="*/ 240 h 558"/>
                <a:gd name="T40" fmla="*/ 305 w 367"/>
                <a:gd name="T41" fmla="*/ 240 h 558"/>
                <a:gd name="T42" fmla="*/ 354 w 367"/>
                <a:gd name="T43" fmla="*/ 240 h 558"/>
                <a:gd name="T44" fmla="*/ 366 w 367"/>
                <a:gd name="T45" fmla="*/ 227 h 558"/>
                <a:gd name="T46" fmla="*/ 354 w 367"/>
                <a:gd name="T47" fmla="*/ 216 h 558"/>
                <a:gd name="T48" fmla="*/ 281 w 367"/>
                <a:gd name="T49" fmla="*/ 240 h 558"/>
                <a:gd name="T50" fmla="*/ 281 w 367"/>
                <a:gd name="T51" fmla="*/ 240 h 558"/>
                <a:gd name="T52" fmla="*/ 281 w 367"/>
                <a:gd name="T53" fmla="*/ 475 h 558"/>
                <a:gd name="T54" fmla="*/ 184 w 367"/>
                <a:gd name="T55" fmla="*/ 532 h 558"/>
                <a:gd name="T56" fmla="*/ 85 w 367"/>
                <a:gd name="T57" fmla="*/ 475 h 558"/>
                <a:gd name="T58" fmla="*/ 85 w 367"/>
                <a:gd name="T59" fmla="*/ 240 h 558"/>
                <a:gd name="T60" fmla="*/ 85 w 367"/>
                <a:gd name="T61" fmla="*/ 240 h 558"/>
                <a:gd name="T62" fmla="*/ 281 w 367"/>
                <a:gd name="T63" fmla="*/ 240 h 558"/>
                <a:gd name="T64" fmla="*/ 281 w 367"/>
                <a:gd name="T65" fmla="*/ 216 h 558"/>
                <a:gd name="T66" fmla="*/ 281 w 367"/>
                <a:gd name="T67" fmla="*/ 216 h 558"/>
                <a:gd name="T68" fmla="*/ 85 w 367"/>
                <a:gd name="T69" fmla="*/ 216 h 558"/>
                <a:gd name="T70" fmla="*/ 85 w 367"/>
                <a:gd name="T71" fmla="*/ 115 h 558"/>
                <a:gd name="T72" fmla="*/ 183 w 367"/>
                <a:gd name="T73" fmla="*/ 23 h 558"/>
                <a:gd name="T74" fmla="*/ 281 w 367"/>
                <a:gd name="T75" fmla="*/ 122 h 558"/>
                <a:gd name="T76" fmla="*/ 281 w 367"/>
                <a:gd name="T77" fmla="*/ 216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67" h="558">
                  <a:moveTo>
                    <a:pt x="354" y="216"/>
                  </a:moveTo>
                  <a:lnTo>
                    <a:pt x="354" y="216"/>
                  </a:lnTo>
                  <a:cubicBezTo>
                    <a:pt x="305" y="216"/>
                    <a:pt x="305" y="216"/>
                    <a:pt x="305" y="216"/>
                  </a:cubicBezTo>
                  <a:cubicBezTo>
                    <a:pt x="305" y="122"/>
                    <a:pt x="305" y="122"/>
                    <a:pt x="305" y="122"/>
                  </a:cubicBezTo>
                  <a:cubicBezTo>
                    <a:pt x="305" y="57"/>
                    <a:pt x="248" y="0"/>
                    <a:pt x="183" y="0"/>
                  </a:cubicBezTo>
                  <a:cubicBezTo>
                    <a:pt x="116" y="0"/>
                    <a:pt x="61" y="51"/>
                    <a:pt x="61" y="115"/>
                  </a:cubicBezTo>
                  <a:cubicBezTo>
                    <a:pt x="61" y="216"/>
                    <a:pt x="61" y="216"/>
                    <a:pt x="61" y="216"/>
                  </a:cubicBezTo>
                  <a:cubicBezTo>
                    <a:pt x="12" y="216"/>
                    <a:pt x="12" y="216"/>
                    <a:pt x="12" y="216"/>
                  </a:cubicBezTo>
                  <a:cubicBezTo>
                    <a:pt x="5" y="216"/>
                    <a:pt x="0" y="221"/>
                    <a:pt x="0" y="227"/>
                  </a:cubicBezTo>
                  <a:cubicBezTo>
                    <a:pt x="0" y="235"/>
                    <a:pt x="5" y="240"/>
                    <a:pt x="12" y="240"/>
                  </a:cubicBezTo>
                  <a:cubicBezTo>
                    <a:pt x="61" y="240"/>
                    <a:pt x="61" y="240"/>
                    <a:pt x="61" y="240"/>
                  </a:cubicBezTo>
                  <a:lnTo>
                    <a:pt x="61" y="240"/>
                  </a:lnTo>
                  <a:cubicBezTo>
                    <a:pt x="61" y="481"/>
                    <a:pt x="61" y="481"/>
                    <a:pt x="61" y="481"/>
                  </a:cubicBezTo>
                  <a:cubicBezTo>
                    <a:pt x="61" y="486"/>
                    <a:pt x="63" y="490"/>
                    <a:pt x="68" y="492"/>
                  </a:cubicBezTo>
                  <a:cubicBezTo>
                    <a:pt x="178" y="555"/>
                    <a:pt x="178" y="555"/>
                    <a:pt x="178" y="555"/>
                  </a:cubicBezTo>
                  <a:cubicBezTo>
                    <a:pt x="180" y="556"/>
                    <a:pt x="182" y="557"/>
                    <a:pt x="184" y="557"/>
                  </a:cubicBezTo>
                  <a:cubicBezTo>
                    <a:pt x="186" y="557"/>
                    <a:pt x="188" y="556"/>
                    <a:pt x="189" y="555"/>
                  </a:cubicBezTo>
                  <a:cubicBezTo>
                    <a:pt x="299" y="492"/>
                    <a:pt x="299" y="492"/>
                    <a:pt x="299" y="492"/>
                  </a:cubicBezTo>
                  <a:cubicBezTo>
                    <a:pt x="303" y="490"/>
                    <a:pt x="305" y="486"/>
                    <a:pt x="305" y="481"/>
                  </a:cubicBezTo>
                  <a:cubicBezTo>
                    <a:pt x="305" y="240"/>
                    <a:pt x="305" y="240"/>
                    <a:pt x="305" y="240"/>
                  </a:cubicBezTo>
                  <a:lnTo>
                    <a:pt x="305" y="240"/>
                  </a:lnTo>
                  <a:cubicBezTo>
                    <a:pt x="354" y="240"/>
                    <a:pt x="354" y="240"/>
                    <a:pt x="354" y="240"/>
                  </a:cubicBezTo>
                  <a:cubicBezTo>
                    <a:pt x="361" y="240"/>
                    <a:pt x="366" y="235"/>
                    <a:pt x="366" y="227"/>
                  </a:cubicBezTo>
                  <a:cubicBezTo>
                    <a:pt x="366" y="221"/>
                    <a:pt x="361" y="216"/>
                    <a:pt x="354" y="216"/>
                  </a:cubicBezTo>
                  <a:close/>
                  <a:moveTo>
                    <a:pt x="281" y="240"/>
                  </a:moveTo>
                  <a:lnTo>
                    <a:pt x="281" y="240"/>
                  </a:lnTo>
                  <a:cubicBezTo>
                    <a:pt x="281" y="475"/>
                    <a:pt x="281" y="475"/>
                    <a:pt x="281" y="475"/>
                  </a:cubicBezTo>
                  <a:cubicBezTo>
                    <a:pt x="184" y="532"/>
                    <a:pt x="184" y="532"/>
                    <a:pt x="184" y="532"/>
                  </a:cubicBezTo>
                  <a:cubicBezTo>
                    <a:pt x="85" y="475"/>
                    <a:pt x="85" y="475"/>
                    <a:pt x="85" y="475"/>
                  </a:cubicBezTo>
                  <a:cubicBezTo>
                    <a:pt x="85" y="240"/>
                    <a:pt x="85" y="240"/>
                    <a:pt x="85" y="240"/>
                  </a:cubicBezTo>
                  <a:lnTo>
                    <a:pt x="85" y="240"/>
                  </a:lnTo>
                  <a:cubicBezTo>
                    <a:pt x="281" y="240"/>
                    <a:pt x="281" y="240"/>
                    <a:pt x="281" y="240"/>
                  </a:cubicBezTo>
                  <a:close/>
                  <a:moveTo>
                    <a:pt x="281" y="216"/>
                  </a:moveTo>
                  <a:lnTo>
                    <a:pt x="281" y="216"/>
                  </a:lnTo>
                  <a:cubicBezTo>
                    <a:pt x="85" y="216"/>
                    <a:pt x="85" y="216"/>
                    <a:pt x="85" y="216"/>
                  </a:cubicBezTo>
                  <a:cubicBezTo>
                    <a:pt x="85" y="115"/>
                    <a:pt x="85" y="115"/>
                    <a:pt x="85" y="115"/>
                  </a:cubicBezTo>
                  <a:cubicBezTo>
                    <a:pt x="85" y="64"/>
                    <a:pt x="129" y="23"/>
                    <a:pt x="183" y="23"/>
                  </a:cubicBezTo>
                  <a:cubicBezTo>
                    <a:pt x="235" y="23"/>
                    <a:pt x="281" y="69"/>
                    <a:pt x="281" y="122"/>
                  </a:cubicBezTo>
                  <a:lnTo>
                    <a:pt x="281" y="21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8" name="Freeform 46"/>
            <p:cNvSpPr>
              <a:spLocks noChangeArrowheads="1"/>
            </p:cNvSpPr>
            <p:nvPr/>
          </p:nvSpPr>
          <p:spPr bwMode="auto">
            <a:xfrm>
              <a:off x="8451489" y="3935055"/>
              <a:ext cx="37054" cy="48170"/>
            </a:xfrm>
            <a:custGeom>
              <a:avLst/>
              <a:gdLst>
                <a:gd name="T0" fmla="*/ 43 w 87"/>
                <a:gd name="T1" fmla="*/ 115 h 116"/>
                <a:gd name="T2" fmla="*/ 43 w 87"/>
                <a:gd name="T3" fmla="*/ 115 h 116"/>
                <a:gd name="T4" fmla="*/ 86 w 87"/>
                <a:gd name="T5" fmla="*/ 73 h 116"/>
                <a:gd name="T6" fmla="*/ 43 w 87"/>
                <a:gd name="T7" fmla="*/ 0 h 116"/>
                <a:gd name="T8" fmla="*/ 0 w 87"/>
                <a:gd name="T9" fmla="*/ 73 h 116"/>
                <a:gd name="T10" fmla="*/ 43 w 87"/>
                <a:gd name="T11" fmla="*/ 115 h 116"/>
                <a:gd name="T12" fmla="*/ 43 w 87"/>
                <a:gd name="T13" fmla="*/ 26 h 116"/>
                <a:gd name="T14" fmla="*/ 43 w 87"/>
                <a:gd name="T15" fmla="*/ 26 h 116"/>
                <a:gd name="T16" fmla="*/ 62 w 87"/>
                <a:gd name="T17" fmla="*/ 73 h 116"/>
                <a:gd name="T18" fmla="*/ 43 w 87"/>
                <a:gd name="T19" fmla="*/ 91 h 116"/>
                <a:gd name="T20" fmla="*/ 24 w 87"/>
                <a:gd name="T21" fmla="*/ 73 h 116"/>
                <a:gd name="T22" fmla="*/ 43 w 87"/>
                <a:gd name="T23" fmla="*/ 2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7" h="116">
                  <a:moveTo>
                    <a:pt x="43" y="115"/>
                  </a:moveTo>
                  <a:lnTo>
                    <a:pt x="43" y="115"/>
                  </a:lnTo>
                  <a:cubicBezTo>
                    <a:pt x="66" y="115"/>
                    <a:pt x="86" y="95"/>
                    <a:pt x="86" y="73"/>
                  </a:cubicBezTo>
                  <a:cubicBezTo>
                    <a:pt x="86" y="57"/>
                    <a:pt x="64" y="0"/>
                    <a:pt x="43" y="0"/>
                  </a:cubicBezTo>
                  <a:cubicBezTo>
                    <a:pt x="21" y="0"/>
                    <a:pt x="0" y="56"/>
                    <a:pt x="0" y="73"/>
                  </a:cubicBezTo>
                  <a:cubicBezTo>
                    <a:pt x="0" y="95"/>
                    <a:pt x="20" y="115"/>
                    <a:pt x="43" y="115"/>
                  </a:cubicBezTo>
                  <a:close/>
                  <a:moveTo>
                    <a:pt x="43" y="26"/>
                  </a:moveTo>
                  <a:lnTo>
                    <a:pt x="43" y="26"/>
                  </a:lnTo>
                  <a:cubicBezTo>
                    <a:pt x="50" y="37"/>
                    <a:pt x="62" y="62"/>
                    <a:pt x="62" y="73"/>
                  </a:cubicBezTo>
                  <a:cubicBezTo>
                    <a:pt x="62" y="83"/>
                    <a:pt x="53" y="91"/>
                    <a:pt x="43" y="91"/>
                  </a:cubicBezTo>
                  <a:cubicBezTo>
                    <a:pt x="33" y="91"/>
                    <a:pt x="24" y="83"/>
                    <a:pt x="24" y="73"/>
                  </a:cubicBezTo>
                  <a:cubicBezTo>
                    <a:pt x="24" y="62"/>
                    <a:pt x="36" y="36"/>
                    <a:pt x="43" y="26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49" name="Freeform 47"/>
          <p:cNvSpPr>
            <a:spLocks noChangeArrowheads="1"/>
          </p:cNvSpPr>
          <p:nvPr/>
        </p:nvSpPr>
        <p:spPr bwMode="auto">
          <a:xfrm>
            <a:off x="5763252" y="3725703"/>
            <a:ext cx="224174" cy="218616"/>
          </a:xfrm>
          <a:custGeom>
            <a:avLst/>
            <a:gdLst>
              <a:gd name="T0" fmla="*/ 2 w 533"/>
              <a:gd name="T1" fmla="*/ 512 h 520"/>
              <a:gd name="T2" fmla="*/ 2 w 533"/>
              <a:gd name="T3" fmla="*/ 512 h 520"/>
              <a:gd name="T4" fmla="*/ 12 w 533"/>
              <a:gd name="T5" fmla="*/ 519 h 520"/>
              <a:gd name="T6" fmla="*/ 520 w 533"/>
              <a:gd name="T7" fmla="*/ 519 h 520"/>
              <a:gd name="T8" fmla="*/ 532 w 533"/>
              <a:gd name="T9" fmla="*/ 507 h 520"/>
              <a:gd name="T10" fmla="*/ 532 w 533"/>
              <a:gd name="T11" fmla="*/ 379 h 520"/>
              <a:gd name="T12" fmla="*/ 520 w 533"/>
              <a:gd name="T13" fmla="*/ 368 h 520"/>
              <a:gd name="T14" fmla="*/ 509 w 533"/>
              <a:gd name="T15" fmla="*/ 379 h 520"/>
              <a:gd name="T16" fmla="*/ 509 w 533"/>
              <a:gd name="T17" fmla="*/ 496 h 520"/>
              <a:gd name="T18" fmla="*/ 37 w 533"/>
              <a:gd name="T19" fmla="*/ 496 h 520"/>
              <a:gd name="T20" fmla="*/ 240 w 533"/>
              <a:gd name="T21" fmla="*/ 256 h 520"/>
              <a:gd name="T22" fmla="*/ 239 w 533"/>
              <a:gd name="T23" fmla="*/ 241 h 520"/>
              <a:gd name="T24" fmla="*/ 39 w 533"/>
              <a:gd name="T25" fmla="*/ 23 h 520"/>
              <a:gd name="T26" fmla="*/ 440 w 533"/>
              <a:gd name="T27" fmla="*/ 23 h 520"/>
              <a:gd name="T28" fmla="*/ 440 w 533"/>
              <a:gd name="T29" fmla="*/ 89 h 520"/>
              <a:gd name="T30" fmla="*/ 452 w 533"/>
              <a:gd name="T31" fmla="*/ 100 h 520"/>
              <a:gd name="T32" fmla="*/ 464 w 533"/>
              <a:gd name="T33" fmla="*/ 89 h 520"/>
              <a:gd name="T34" fmla="*/ 464 w 533"/>
              <a:gd name="T35" fmla="*/ 12 h 520"/>
              <a:gd name="T36" fmla="*/ 452 w 533"/>
              <a:gd name="T37" fmla="*/ 0 h 520"/>
              <a:gd name="T38" fmla="*/ 12 w 533"/>
              <a:gd name="T39" fmla="*/ 0 h 520"/>
              <a:gd name="T40" fmla="*/ 2 w 533"/>
              <a:gd name="T41" fmla="*/ 7 h 520"/>
              <a:gd name="T42" fmla="*/ 4 w 533"/>
              <a:gd name="T43" fmla="*/ 20 h 520"/>
              <a:gd name="T44" fmla="*/ 215 w 533"/>
              <a:gd name="T45" fmla="*/ 249 h 520"/>
              <a:gd name="T46" fmla="*/ 3 w 533"/>
              <a:gd name="T47" fmla="*/ 500 h 520"/>
              <a:gd name="T48" fmla="*/ 2 w 533"/>
              <a:gd name="T49" fmla="*/ 512 h 5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33" h="520">
                <a:moveTo>
                  <a:pt x="2" y="512"/>
                </a:moveTo>
                <a:lnTo>
                  <a:pt x="2" y="512"/>
                </a:lnTo>
                <a:cubicBezTo>
                  <a:pt x="4" y="516"/>
                  <a:pt x="8" y="519"/>
                  <a:pt x="12" y="519"/>
                </a:cubicBezTo>
                <a:cubicBezTo>
                  <a:pt x="520" y="519"/>
                  <a:pt x="520" y="519"/>
                  <a:pt x="520" y="519"/>
                </a:cubicBezTo>
                <a:cubicBezTo>
                  <a:pt x="527" y="519"/>
                  <a:pt x="532" y="513"/>
                  <a:pt x="532" y="507"/>
                </a:cubicBezTo>
                <a:cubicBezTo>
                  <a:pt x="532" y="379"/>
                  <a:pt x="532" y="379"/>
                  <a:pt x="532" y="379"/>
                </a:cubicBezTo>
                <a:cubicBezTo>
                  <a:pt x="532" y="373"/>
                  <a:pt x="527" y="368"/>
                  <a:pt x="520" y="368"/>
                </a:cubicBezTo>
                <a:cubicBezTo>
                  <a:pt x="514" y="368"/>
                  <a:pt x="509" y="373"/>
                  <a:pt x="509" y="379"/>
                </a:cubicBezTo>
                <a:cubicBezTo>
                  <a:pt x="509" y="496"/>
                  <a:pt x="509" y="496"/>
                  <a:pt x="509" y="496"/>
                </a:cubicBezTo>
                <a:cubicBezTo>
                  <a:pt x="37" y="496"/>
                  <a:pt x="37" y="496"/>
                  <a:pt x="37" y="496"/>
                </a:cubicBezTo>
                <a:cubicBezTo>
                  <a:pt x="240" y="256"/>
                  <a:pt x="240" y="256"/>
                  <a:pt x="240" y="256"/>
                </a:cubicBezTo>
                <a:cubicBezTo>
                  <a:pt x="243" y="252"/>
                  <a:pt x="243" y="245"/>
                  <a:pt x="239" y="241"/>
                </a:cubicBezTo>
                <a:cubicBezTo>
                  <a:pt x="39" y="23"/>
                  <a:pt x="39" y="23"/>
                  <a:pt x="39" y="23"/>
                </a:cubicBezTo>
                <a:cubicBezTo>
                  <a:pt x="440" y="23"/>
                  <a:pt x="440" y="23"/>
                  <a:pt x="440" y="23"/>
                </a:cubicBezTo>
                <a:cubicBezTo>
                  <a:pt x="440" y="89"/>
                  <a:pt x="440" y="89"/>
                  <a:pt x="440" y="89"/>
                </a:cubicBezTo>
                <a:cubicBezTo>
                  <a:pt x="440" y="95"/>
                  <a:pt x="445" y="100"/>
                  <a:pt x="452" y="100"/>
                </a:cubicBezTo>
                <a:cubicBezTo>
                  <a:pt x="459" y="100"/>
                  <a:pt x="464" y="95"/>
                  <a:pt x="464" y="89"/>
                </a:cubicBezTo>
                <a:cubicBezTo>
                  <a:pt x="464" y="12"/>
                  <a:pt x="464" y="12"/>
                  <a:pt x="464" y="12"/>
                </a:cubicBezTo>
                <a:cubicBezTo>
                  <a:pt x="464" y="5"/>
                  <a:pt x="459" y="0"/>
                  <a:pt x="452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7" y="0"/>
                  <a:pt x="3" y="3"/>
                  <a:pt x="2" y="7"/>
                </a:cubicBezTo>
                <a:cubicBezTo>
                  <a:pt x="0" y="12"/>
                  <a:pt x="1" y="17"/>
                  <a:pt x="4" y="20"/>
                </a:cubicBezTo>
                <a:cubicBezTo>
                  <a:pt x="215" y="249"/>
                  <a:pt x="215" y="249"/>
                  <a:pt x="215" y="249"/>
                </a:cubicBezTo>
                <a:cubicBezTo>
                  <a:pt x="3" y="500"/>
                  <a:pt x="3" y="500"/>
                  <a:pt x="3" y="500"/>
                </a:cubicBezTo>
                <a:cubicBezTo>
                  <a:pt x="1" y="503"/>
                  <a:pt x="0" y="508"/>
                  <a:pt x="2" y="512"/>
                </a:cubicBezTo>
              </a:path>
            </a:pathLst>
          </a:custGeom>
          <a:solidFill>
            <a:srgbClr val="02D35F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0" name="Freeform 48"/>
          <p:cNvSpPr>
            <a:spLocks noChangeArrowheads="1"/>
          </p:cNvSpPr>
          <p:nvPr/>
        </p:nvSpPr>
        <p:spPr bwMode="auto">
          <a:xfrm>
            <a:off x="5741020" y="2767867"/>
            <a:ext cx="270491" cy="235291"/>
          </a:xfrm>
          <a:custGeom>
            <a:avLst/>
            <a:gdLst>
              <a:gd name="T0" fmla="*/ 12 w 645"/>
              <a:gd name="T1" fmla="*/ 559 h 560"/>
              <a:gd name="T2" fmla="*/ 12 w 645"/>
              <a:gd name="T3" fmla="*/ 559 h 560"/>
              <a:gd name="T4" fmla="*/ 175 w 645"/>
              <a:gd name="T5" fmla="*/ 559 h 560"/>
              <a:gd name="T6" fmla="*/ 178 w 645"/>
              <a:gd name="T7" fmla="*/ 558 h 560"/>
              <a:gd name="T8" fmla="*/ 187 w 645"/>
              <a:gd name="T9" fmla="*/ 559 h 560"/>
              <a:gd name="T10" fmla="*/ 252 w 645"/>
              <a:gd name="T11" fmla="*/ 533 h 560"/>
              <a:gd name="T12" fmla="*/ 288 w 645"/>
              <a:gd name="T13" fmla="*/ 496 h 560"/>
              <a:gd name="T14" fmla="*/ 289 w 645"/>
              <a:gd name="T15" fmla="*/ 494 h 560"/>
              <a:gd name="T16" fmla="*/ 292 w 645"/>
              <a:gd name="T17" fmla="*/ 493 h 560"/>
              <a:gd name="T18" fmla="*/ 639 w 645"/>
              <a:gd name="T19" fmla="*/ 145 h 560"/>
              <a:gd name="T20" fmla="*/ 639 w 645"/>
              <a:gd name="T21" fmla="*/ 129 h 560"/>
              <a:gd name="T22" fmla="*/ 622 w 645"/>
              <a:gd name="T23" fmla="*/ 129 h 560"/>
              <a:gd name="T24" fmla="*/ 352 w 645"/>
              <a:gd name="T25" fmla="*/ 399 h 560"/>
              <a:gd name="T26" fmla="*/ 307 w 645"/>
              <a:gd name="T27" fmla="*/ 354 h 560"/>
              <a:gd name="T28" fmla="*/ 577 w 645"/>
              <a:gd name="T29" fmla="*/ 83 h 560"/>
              <a:gd name="T30" fmla="*/ 577 w 645"/>
              <a:gd name="T31" fmla="*/ 67 h 560"/>
              <a:gd name="T32" fmla="*/ 561 w 645"/>
              <a:gd name="T33" fmla="*/ 67 h 560"/>
              <a:gd name="T34" fmla="*/ 290 w 645"/>
              <a:gd name="T35" fmla="*/ 338 h 560"/>
              <a:gd name="T36" fmla="*/ 245 w 645"/>
              <a:gd name="T37" fmla="*/ 292 h 560"/>
              <a:gd name="T38" fmla="*/ 515 w 645"/>
              <a:gd name="T39" fmla="*/ 21 h 560"/>
              <a:gd name="T40" fmla="*/ 515 w 645"/>
              <a:gd name="T41" fmla="*/ 5 h 560"/>
              <a:gd name="T42" fmla="*/ 499 w 645"/>
              <a:gd name="T43" fmla="*/ 5 h 560"/>
              <a:gd name="T44" fmla="*/ 147 w 645"/>
              <a:gd name="T45" fmla="*/ 356 h 560"/>
              <a:gd name="T46" fmla="*/ 114 w 645"/>
              <a:gd name="T47" fmla="*/ 390 h 560"/>
              <a:gd name="T48" fmla="*/ 114 w 645"/>
              <a:gd name="T49" fmla="*/ 524 h 560"/>
              <a:gd name="T50" fmla="*/ 122 w 645"/>
              <a:gd name="T51" fmla="*/ 533 h 560"/>
              <a:gd name="T52" fmla="*/ 127 w 645"/>
              <a:gd name="T53" fmla="*/ 536 h 560"/>
              <a:gd name="T54" fmla="*/ 12 w 645"/>
              <a:gd name="T55" fmla="*/ 536 h 560"/>
              <a:gd name="T56" fmla="*/ 0 w 645"/>
              <a:gd name="T57" fmla="*/ 548 h 560"/>
              <a:gd name="T58" fmla="*/ 12 w 645"/>
              <a:gd name="T59" fmla="*/ 559 h 560"/>
              <a:gd name="T60" fmla="*/ 229 w 645"/>
              <a:gd name="T61" fmla="*/ 308 h 560"/>
              <a:gd name="T62" fmla="*/ 229 w 645"/>
              <a:gd name="T63" fmla="*/ 308 h 560"/>
              <a:gd name="T64" fmla="*/ 336 w 645"/>
              <a:gd name="T65" fmla="*/ 416 h 560"/>
              <a:gd name="T66" fmla="*/ 311 w 645"/>
              <a:gd name="T67" fmla="*/ 441 h 560"/>
              <a:gd name="T68" fmla="*/ 204 w 645"/>
              <a:gd name="T69" fmla="*/ 333 h 560"/>
              <a:gd name="T70" fmla="*/ 229 w 645"/>
              <a:gd name="T71" fmla="*/ 308 h 560"/>
              <a:gd name="T72" fmla="*/ 131 w 645"/>
              <a:gd name="T73" fmla="*/ 406 h 560"/>
              <a:gd name="T74" fmla="*/ 131 w 645"/>
              <a:gd name="T75" fmla="*/ 406 h 560"/>
              <a:gd name="T76" fmla="*/ 164 w 645"/>
              <a:gd name="T77" fmla="*/ 373 h 560"/>
              <a:gd name="T78" fmla="*/ 187 w 645"/>
              <a:gd name="T79" fmla="*/ 350 h 560"/>
              <a:gd name="T80" fmla="*/ 294 w 645"/>
              <a:gd name="T81" fmla="*/ 457 h 560"/>
              <a:gd name="T82" fmla="*/ 275 w 645"/>
              <a:gd name="T83" fmla="*/ 476 h 560"/>
              <a:gd name="T84" fmla="*/ 274 w 645"/>
              <a:gd name="T85" fmla="*/ 479 h 560"/>
              <a:gd name="T86" fmla="*/ 271 w 645"/>
              <a:gd name="T87" fmla="*/ 480 h 560"/>
              <a:gd name="T88" fmla="*/ 235 w 645"/>
              <a:gd name="T89" fmla="*/ 517 h 560"/>
              <a:gd name="T90" fmla="*/ 139 w 645"/>
              <a:gd name="T91" fmla="*/ 517 h 560"/>
              <a:gd name="T92" fmla="*/ 131 w 645"/>
              <a:gd name="T93" fmla="*/ 508 h 560"/>
              <a:gd name="T94" fmla="*/ 131 w 645"/>
              <a:gd name="T95" fmla="*/ 406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645" h="560">
                <a:moveTo>
                  <a:pt x="12" y="559"/>
                </a:moveTo>
                <a:lnTo>
                  <a:pt x="12" y="559"/>
                </a:lnTo>
                <a:cubicBezTo>
                  <a:pt x="175" y="559"/>
                  <a:pt x="175" y="559"/>
                  <a:pt x="175" y="559"/>
                </a:cubicBezTo>
                <a:cubicBezTo>
                  <a:pt x="175" y="559"/>
                  <a:pt x="177" y="559"/>
                  <a:pt x="178" y="558"/>
                </a:cubicBezTo>
                <a:cubicBezTo>
                  <a:pt x="181" y="559"/>
                  <a:pt x="184" y="559"/>
                  <a:pt x="187" y="559"/>
                </a:cubicBezTo>
                <a:cubicBezTo>
                  <a:pt x="211" y="559"/>
                  <a:pt x="234" y="551"/>
                  <a:pt x="252" y="533"/>
                </a:cubicBezTo>
                <a:cubicBezTo>
                  <a:pt x="288" y="496"/>
                  <a:pt x="288" y="496"/>
                  <a:pt x="288" y="496"/>
                </a:cubicBezTo>
                <a:cubicBezTo>
                  <a:pt x="289" y="496"/>
                  <a:pt x="289" y="495"/>
                  <a:pt x="289" y="494"/>
                </a:cubicBezTo>
                <a:cubicBezTo>
                  <a:pt x="290" y="493"/>
                  <a:pt x="291" y="493"/>
                  <a:pt x="292" y="493"/>
                </a:cubicBezTo>
                <a:cubicBezTo>
                  <a:pt x="639" y="145"/>
                  <a:pt x="639" y="145"/>
                  <a:pt x="639" y="145"/>
                </a:cubicBezTo>
                <a:cubicBezTo>
                  <a:pt x="644" y="141"/>
                  <a:pt x="644" y="133"/>
                  <a:pt x="639" y="129"/>
                </a:cubicBezTo>
                <a:cubicBezTo>
                  <a:pt x="635" y="124"/>
                  <a:pt x="627" y="124"/>
                  <a:pt x="622" y="129"/>
                </a:cubicBezTo>
                <a:cubicBezTo>
                  <a:pt x="352" y="399"/>
                  <a:pt x="352" y="399"/>
                  <a:pt x="352" y="399"/>
                </a:cubicBezTo>
                <a:cubicBezTo>
                  <a:pt x="307" y="354"/>
                  <a:pt x="307" y="354"/>
                  <a:pt x="307" y="354"/>
                </a:cubicBezTo>
                <a:cubicBezTo>
                  <a:pt x="577" y="83"/>
                  <a:pt x="577" y="83"/>
                  <a:pt x="577" y="83"/>
                </a:cubicBezTo>
                <a:cubicBezTo>
                  <a:pt x="582" y="79"/>
                  <a:pt x="582" y="71"/>
                  <a:pt x="577" y="67"/>
                </a:cubicBezTo>
                <a:cubicBezTo>
                  <a:pt x="572" y="63"/>
                  <a:pt x="565" y="63"/>
                  <a:pt x="561" y="67"/>
                </a:cubicBezTo>
                <a:cubicBezTo>
                  <a:pt x="290" y="338"/>
                  <a:pt x="290" y="338"/>
                  <a:pt x="290" y="338"/>
                </a:cubicBezTo>
                <a:cubicBezTo>
                  <a:pt x="245" y="292"/>
                  <a:pt x="245" y="292"/>
                  <a:pt x="245" y="292"/>
                </a:cubicBezTo>
                <a:cubicBezTo>
                  <a:pt x="515" y="21"/>
                  <a:pt x="515" y="21"/>
                  <a:pt x="515" y="21"/>
                </a:cubicBezTo>
                <a:cubicBezTo>
                  <a:pt x="520" y="17"/>
                  <a:pt x="520" y="10"/>
                  <a:pt x="515" y="5"/>
                </a:cubicBezTo>
                <a:cubicBezTo>
                  <a:pt x="511" y="0"/>
                  <a:pt x="503" y="0"/>
                  <a:pt x="499" y="5"/>
                </a:cubicBezTo>
                <a:cubicBezTo>
                  <a:pt x="147" y="356"/>
                  <a:pt x="147" y="356"/>
                  <a:pt x="147" y="356"/>
                </a:cubicBezTo>
                <a:cubicBezTo>
                  <a:pt x="114" y="390"/>
                  <a:pt x="114" y="390"/>
                  <a:pt x="114" y="390"/>
                </a:cubicBezTo>
                <a:cubicBezTo>
                  <a:pt x="77" y="427"/>
                  <a:pt x="77" y="487"/>
                  <a:pt x="114" y="524"/>
                </a:cubicBezTo>
                <a:cubicBezTo>
                  <a:pt x="122" y="533"/>
                  <a:pt x="122" y="533"/>
                  <a:pt x="122" y="533"/>
                </a:cubicBezTo>
                <a:cubicBezTo>
                  <a:pt x="123" y="534"/>
                  <a:pt x="125" y="535"/>
                  <a:pt x="127" y="536"/>
                </a:cubicBezTo>
                <a:cubicBezTo>
                  <a:pt x="12" y="536"/>
                  <a:pt x="12" y="536"/>
                  <a:pt x="12" y="536"/>
                </a:cubicBezTo>
                <a:cubicBezTo>
                  <a:pt x="5" y="536"/>
                  <a:pt x="0" y="542"/>
                  <a:pt x="0" y="548"/>
                </a:cubicBezTo>
                <a:cubicBezTo>
                  <a:pt x="0" y="554"/>
                  <a:pt x="5" y="559"/>
                  <a:pt x="12" y="559"/>
                </a:cubicBezTo>
                <a:close/>
                <a:moveTo>
                  <a:pt x="229" y="308"/>
                </a:moveTo>
                <a:lnTo>
                  <a:pt x="229" y="308"/>
                </a:lnTo>
                <a:cubicBezTo>
                  <a:pt x="336" y="416"/>
                  <a:pt x="336" y="416"/>
                  <a:pt x="336" y="416"/>
                </a:cubicBezTo>
                <a:cubicBezTo>
                  <a:pt x="311" y="441"/>
                  <a:pt x="311" y="441"/>
                  <a:pt x="311" y="441"/>
                </a:cubicBezTo>
                <a:cubicBezTo>
                  <a:pt x="204" y="333"/>
                  <a:pt x="204" y="333"/>
                  <a:pt x="204" y="333"/>
                </a:cubicBezTo>
                <a:lnTo>
                  <a:pt x="229" y="308"/>
                </a:lnTo>
                <a:close/>
                <a:moveTo>
                  <a:pt x="131" y="406"/>
                </a:moveTo>
                <a:lnTo>
                  <a:pt x="131" y="406"/>
                </a:lnTo>
                <a:cubicBezTo>
                  <a:pt x="164" y="373"/>
                  <a:pt x="164" y="373"/>
                  <a:pt x="164" y="373"/>
                </a:cubicBezTo>
                <a:cubicBezTo>
                  <a:pt x="187" y="350"/>
                  <a:pt x="187" y="350"/>
                  <a:pt x="187" y="350"/>
                </a:cubicBezTo>
                <a:cubicBezTo>
                  <a:pt x="294" y="457"/>
                  <a:pt x="294" y="457"/>
                  <a:pt x="294" y="457"/>
                </a:cubicBezTo>
                <a:cubicBezTo>
                  <a:pt x="275" y="476"/>
                  <a:pt x="275" y="476"/>
                  <a:pt x="275" y="476"/>
                </a:cubicBezTo>
                <a:cubicBezTo>
                  <a:pt x="274" y="477"/>
                  <a:pt x="275" y="478"/>
                  <a:pt x="274" y="479"/>
                </a:cubicBezTo>
                <a:cubicBezTo>
                  <a:pt x="273" y="479"/>
                  <a:pt x="272" y="479"/>
                  <a:pt x="271" y="480"/>
                </a:cubicBezTo>
                <a:cubicBezTo>
                  <a:pt x="235" y="517"/>
                  <a:pt x="235" y="517"/>
                  <a:pt x="235" y="517"/>
                </a:cubicBezTo>
                <a:cubicBezTo>
                  <a:pt x="209" y="543"/>
                  <a:pt x="165" y="543"/>
                  <a:pt x="139" y="517"/>
                </a:cubicBezTo>
                <a:cubicBezTo>
                  <a:pt x="131" y="508"/>
                  <a:pt x="131" y="508"/>
                  <a:pt x="131" y="508"/>
                </a:cubicBezTo>
                <a:cubicBezTo>
                  <a:pt x="103" y="480"/>
                  <a:pt x="103" y="434"/>
                  <a:pt x="131" y="406"/>
                </a:cubicBezTo>
                <a:close/>
              </a:path>
            </a:pathLst>
          </a:custGeom>
          <a:solidFill>
            <a:srgbClr val="02D35F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1" name="Freeform 49"/>
          <p:cNvSpPr>
            <a:spLocks noChangeArrowheads="1"/>
          </p:cNvSpPr>
          <p:nvPr/>
        </p:nvSpPr>
        <p:spPr bwMode="auto">
          <a:xfrm>
            <a:off x="4875818" y="2771573"/>
            <a:ext cx="298282" cy="229732"/>
          </a:xfrm>
          <a:custGeom>
            <a:avLst/>
            <a:gdLst>
              <a:gd name="T0" fmla="*/ 492 w 709"/>
              <a:gd name="T1" fmla="*/ 3 h 546"/>
              <a:gd name="T2" fmla="*/ 492 w 709"/>
              <a:gd name="T3" fmla="*/ 3 h 546"/>
              <a:gd name="T4" fmla="*/ 483 w 709"/>
              <a:gd name="T5" fmla="*/ 0 h 546"/>
              <a:gd name="T6" fmla="*/ 475 w 709"/>
              <a:gd name="T7" fmla="*/ 4 h 546"/>
              <a:gd name="T8" fmla="*/ 258 w 709"/>
              <a:gd name="T9" fmla="*/ 254 h 546"/>
              <a:gd name="T10" fmla="*/ 256 w 709"/>
              <a:gd name="T11" fmla="*/ 254 h 546"/>
              <a:gd name="T12" fmla="*/ 256 w 709"/>
              <a:gd name="T13" fmla="*/ 256 h 546"/>
              <a:gd name="T14" fmla="*/ 112 w 709"/>
              <a:gd name="T15" fmla="*/ 422 h 546"/>
              <a:gd name="T16" fmla="*/ 113 w 709"/>
              <a:gd name="T17" fmla="*/ 438 h 546"/>
              <a:gd name="T18" fmla="*/ 206 w 709"/>
              <a:gd name="T19" fmla="*/ 522 h 546"/>
              <a:gd name="T20" fmla="*/ 13 w 709"/>
              <a:gd name="T21" fmla="*/ 522 h 546"/>
              <a:gd name="T22" fmla="*/ 0 w 709"/>
              <a:gd name="T23" fmla="*/ 534 h 546"/>
              <a:gd name="T24" fmla="*/ 13 w 709"/>
              <a:gd name="T25" fmla="*/ 545 h 546"/>
              <a:gd name="T26" fmla="*/ 403 w 709"/>
              <a:gd name="T27" fmla="*/ 545 h 546"/>
              <a:gd name="T28" fmla="*/ 403 w 709"/>
              <a:gd name="T29" fmla="*/ 545 h 546"/>
              <a:gd name="T30" fmla="*/ 410 w 709"/>
              <a:gd name="T31" fmla="*/ 542 h 546"/>
              <a:gd name="T32" fmla="*/ 412 w 709"/>
              <a:gd name="T33" fmla="*/ 542 h 546"/>
              <a:gd name="T34" fmla="*/ 412 w 709"/>
              <a:gd name="T35" fmla="*/ 541 h 546"/>
              <a:gd name="T36" fmla="*/ 705 w 709"/>
              <a:gd name="T37" fmla="*/ 205 h 546"/>
              <a:gd name="T38" fmla="*/ 708 w 709"/>
              <a:gd name="T39" fmla="*/ 196 h 546"/>
              <a:gd name="T40" fmla="*/ 704 w 709"/>
              <a:gd name="T41" fmla="*/ 188 h 546"/>
              <a:gd name="T42" fmla="*/ 492 w 709"/>
              <a:gd name="T43" fmla="*/ 3 h 546"/>
              <a:gd name="T44" fmla="*/ 397 w 709"/>
              <a:gd name="T45" fmla="*/ 522 h 546"/>
              <a:gd name="T46" fmla="*/ 397 w 709"/>
              <a:gd name="T47" fmla="*/ 522 h 546"/>
              <a:gd name="T48" fmla="*/ 240 w 709"/>
              <a:gd name="T49" fmla="*/ 521 h 546"/>
              <a:gd name="T50" fmla="*/ 137 w 709"/>
              <a:gd name="T51" fmla="*/ 428 h 546"/>
              <a:gd name="T52" fmla="*/ 267 w 709"/>
              <a:gd name="T53" fmla="*/ 279 h 546"/>
              <a:gd name="T54" fmla="*/ 464 w 709"/>
              <a:gd name="T55" fmla="*/ 446 h 546"/>
              <a:gd name="T56" fmla="*/ 397 w 709"/>
              <a:gd name="T57" fmla="*/ 522 h 546"/>
              <a:gd name="T58" fmla="*/ 479 w 709"/>
              <a:gd name="T59" fmla="*/ 428 h 546"/>
              <a:gd name="T60" fmla="*/ 479 w 709"/>
              <a:gd name="T61" fmla="*/ 428 h 546"/>
              <a:gd name="T62" fmla="*/ 282 w 709"/>
              <a:gd name="T63" fmla="*/ 261 h 546"/>
              <a:gd name="T64" fmla="*/ 485 w 709"/>
              <a:gd name="T65" fmla="*/ 28 h 546"/>
              <a:gd name="T66" fmla="*/ 680 w 709"/>
              <a:gd name="T67" fmla="*/ 198 h 546"/>
              <a:gd name="T68" fmla="*/ 479 w 709"/>
              <a:gd name="T69" fmla="*/ 428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709" h="546">
                <a:moveTo>
                  <a:pt x="492" y="3"/>
                </a:moveTo>
                <a:lnTo>
                  <a:pt x="492" y="3"/>
                </a:lnTo>
                <a:cubicBezTo>
                  <a:pt x="490" y="1"/>
                  <a:pt x="486" y="0"/>
                  <a:pt x="483" y="0"/>
                </a:cubicBezTo>
                <a:cubicBezTo>
                  <a:pt x="480" y="1"/>
                  <a:pt x="477" y="2"/>
                  <a:pt x="475" y="4"/>
                </a:cubicBezTo>
                <a:cubicBezTo>
                  <a:pt x="258" y="254"/>
                  <a:pt x="258" y="254"/>
                  <a:pt x="258" y="254"/>
                </a:cubicBezTo>
                <a:cubicBezTo>
                  <a:pt x="257" y="254"/>
                  <a:pt x="257" y="254"/>
                  <a:pt x="256" y="254"/>
                </a:cubicBezTo>
                <a:cubicBezTo>
                  <a:pt x="256" y="255"/>
                  <a:pt x="256" y="255"/>
                  <a:pt x="256" y="256"/>
                </a:cubicBezTo>
                <a:cubicBezTo>
                  <a:pt x="112" y="422"/>
                  <a:pt x="112" y="422"/>
                  <a:pt x="112" y="422"/>
                </a:cubicBezTo>
                <a:cubicBezTo>
                  <a:pt x="107" y="426"/>
                  <a:pt x="107" y="434"/>
                  <a:pt x="113" y="438"/>
                </a:cubicBezTo>
                <a:cubicBezTo>
                  <a:pt x="206" y="522"/>
                  <a:pt x="206" y="522"/>
                  <a:pt x="206" y="522"/>
                </a:cubicBezTo>
                <a:cubicBezTo>
                  <a:pt x="13" y="522"/>
                  <a:pt x="13" y="522"/>
                  <a:pt x="13" y="522"/>
                </a:cubicBezTo>
                <a:cubicBezTo>
                  <a:pt x="5" y="522"/>
                  <a:pt x="0" y="527"/>
                  <a:pt x="0" y="534"/>
                </a:cubicBezTo>
                <a:cubicBezTo>
                  <a:pt x="0" y="540"/>
                  <a:pt x="5" y="545"/>
                  <a:pt x="13" y="545"/>
                </a:cubicBezTo>
                <a:cubicBezTo>
                  <a:pt x="403" y="545"/>
                  <a:pt x="403" y="545"/>
                  <a:pt x="403" y="545"/>
                </a:cubicBezTo>
                <a:lnTo>
                  <a:pt x="403" y="545"/>
                </a:lnTo>
                <a:cubicBezTo>
                  <a:pt x="405" y="545"/>
                  <a:pt x="408" y="544"/>
                  <a:pt x="410" y="542"/>
                </a:cubicBezTo>
                <a:cubicBezTo>
                  <a:pt x="410" y="542"/>
                  <a:pt x="410" y="542"/>
                  <a:pt x="412" y="542"/>
                </a:cubicBezTo>
                <a:cubicBezTo>
                  <a:pt x="412" y="542"/>
                  <a:pt x="412" y="542"/>
                  <a:pt x="412" y="541"/>
                </a:cubicBezTo>
                <a:cubicBezTo>
                  <a:pt x="705" y="205"/>
                  <a:pt x="705" y="205"/>
                  <a:pt x="705" y="205"/>
                </a:cubicBezTo>
                <a:cubicBezTo>
                  <a:pt x="707" y="202"/>
                  <a:pt x="708" y="199"/>
                  <a:pt x="708" y="196"/>
                </a:cubicBezTo>
                <a:cubicBezTo>
                  <a:pt x="708" y="193"/>
                  <a:pt x="707" y="190"/>
                  <a:pt x="704" y="188"/>
                </a:cubicBezTo>
                <a:lnTo>
                  <a:pt x="492" y="3"/>
                </a:lnTo>
                <a:close/>
                <a:moveTo>
                  <a:pt x="397" y="522"/>
                </a:moveTo>
                <a:lnTo>
                  <a:pt x="397" y="522"/>
                </a:lnTo>
                <a:cubicBezTo>
                  <a:pt x="240" y="521"/>
                  <a:pt x="240" y="521"/>
                  <a:pt x="240" y="521"/>
                </a:cubicBezTo>
                <a:cubicBezTo>
                  <a:pt x="137" y="428"/>
                  <a:pt x="137" y="428"/>
                  <a:pt x="137" y="428"/>
                </a:cubicBezTo>
                <a:cubicBezTo>
                  <a:pt x="267" y="279"/>
                  <a:pt x="267" y="279"/>
                  <a:pt x="267" y="279"/>
                </a:cubicBezTo>
                <a:cubicBezTo>
                  <a:pt x="464" y="446"/>
                  <a:pt x="464" y="446"/>
                  <a:pt x="464" y="446"/>
                </a:cubicBezTo>
                <a:lnTo>
                  <a:pt x="397" y="522"/>
                </a:lnTo>
                <a:close/>
                <a:moveTo>
                  <a:pt x="479" y="428"/>
                </a:moveTo>
                <a:lnTo>
                  <a:pt x="479" y="428"/>
                </a:lnTo>
                <a:cubicBezTo>
                  <a:pt x="282" y="261"/>
                  <a:pt x="282" y="261"/>
                  <a:pt x="282" y="261"/>
                </a:cubicBezTo>
                <a:cubicBezTo>
                  <a:pt x="485" y="28"/>
                  <a:pt x="485" y="28"/>
                  <a:pt x="485" y="28"/>
                </a:cubicBezTo>
                <a:cubicBezTo>
                  <a:pt x="680" y="198"/>
                  <a:pt x="680" y="198"/>
                  <a:pt x="680" y="198"/>
                </a:cubicBezTo>
                <a:lnTo>
                  <a:pt x="479" y="428"/>
                </a:lnTo>
                <a:close/>
              </a:path>
            </a:pathLst>
          </a:custGeom>
          <a:solidFill>
            <a:srgbClr val="02D35F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2" name="Freeform 50"/>
          <p:cNvSpPr>
            <a:spLocks noChangeArrowheads="1"/>
          </p:cNvSpPr>
          <p:nvPr/>
        </p:nvSpPr>
        <p:spPr bwMode="auto">
          <a:xfrm>
            <a:off x="8395908" y="2732667"/>
            <a:ext cx="146362" cy="303839"/>
          </a:xfrm>
          <a:custGeom>
            <a:avLst/>
            <a:gdLst>
              <a:gd name="T0" fmla="*/ 304 w 347"/>
              <a:gd name="T1" fmla="*/ 360 h 723"/>
              <a:gd name="T2" fmla="*/ 304 w 347"/>
              <a:gd name="T3" fmla="*/ 360 h 723"/>
              <a:gd name="T4" fmla="*/ 345 w 347"/>
              <a:gd name="T5" fmla="*/ 15 h 723"/>
              <a:gd name="T6" fmla="*/ 334 w 347"/>
              <a:gd name="T7" fmla="*/ 1 h 723"/>
              <a:gd name="T8" fmla="*/ 322 w 347"/>
              <a:gd name="T9" fmla="*/ 11 h 723"/>
              <a:gd name="T10" fmla="*/ 282 w 347"/>
              <a:gd name="T11" fmla="*/ 348 h 723"/>
              <a:gd name="T12" fmla="*/ 64 w 347"/>
              <a:gd name="T13" fmla="*/ 348 h 723"/>
              <a:gd name="T14" fmla="*/ 24 w 347"/>
              <a:gd name="T15" fmla="*/ 11 h 723"/>
              <a:gd name="T16" fmla="*/ 12 w 347"/>
              <a:gd name="T17" fmla="*/ 1 h 723"/>
              <a:gd name="T18" fmla="*/ 1 w 347"/>
              <a:gd name="T19" fmla="*/ 14 h 723"/>
              <a:gd name="T20" fmla="*/ 41 w 347"/>
              <a:gd name="T21" fmla="*/ 360 h 723"/>
              <a:gd name="T22" fmla="*/ 53 w 347"/>
              <a:gd name="T23" fmla="*/ 371 h 723"/>
              <a:gd name="T24" fmla="*/ 76 w 347"/>
              <a:gd name="T25" fmla="*/ 371 h 723"/>
              <a:gd name="T26" fmla="*/ 42 w 347"/>
              <a:gd name="T27" fmla="*/ 507 h 723"/>
              <a:gd name="T28" fmla="*/ 43 w 347"/>
              <a:gd name="T29" fmla="*/ 515 h 723"/>
              <a:gd name="T30" fmla="*/ 160 w 347"/>
              <a:gd name="T31" fmla="*/ 716 h 723"/>
              <a:gd name="T32" fmla="*/ 170 w 347"/>
              <a:gd name="T33" fmla="*/ 722 h 723"/>
              <a:gd name="T34" fmla="*/ 170 w 347"/>
              <a:gd name="T35" fmla="*/ 722 h 723"/>
              <a:gd name="T36" fmla="*/ 180 w 347"/>
              <a:gd name="T37" fmla="*/ 716 h 723"/>
              <a:gd name="T38" fmla="*/ 302 w 347"/>
              <a:gd name="T39" fmla="*/ 515 h 723"/>
              <a:gd name="T40" fmla="*/ 303 w 347"/>
              <a:gd name="T41" fmla="*/ 507 h 723"/>
              <a:gd name="T42" fmla="*/ 269 w 347"/>
              <a:gd name="T43" fmla="*/ 371 h 723"/>
              <a:gd name="T44" fmla="*/ 292 w 347"/>
              <a:gd name="T45" fmla="*/ 371 h 723"/>
              <a:gd name="T46" fmla="*/ 304 w 347"/>
              <a:gd name="T47" fmla="*/ 360 h 723"/>
              <a:gd name="T48" fmla="*/ 152 w 347"/>
              <a:gd name="T49" fmla="*/ 421 h 723"/>
              <a:gd name="T50" fmla="*/ 152 w 347"/>
              <a:gd name="T51" fmla="*/ 421 h 723"/>
              <a:gd name="T52" fmla="*/ 170 w 347"/>
              <a:gd name="T53" fmla="*/ 403 h 723"/>
              <a:gd name="T54" fmla="*/ 188 w 347"/>
              <a:gd name="T55" fmla="*/ 421 h 723"/>
              <a:gd name="T56" fmla="*/ 170 w 347"/>
              <a:gd name="T57" fmla="*/ 438 h 723"/>
              <a:gd name="T58" fmla="*/ 152 w 347"/>
              <a:gd name="T59" fmla="*/ 421 h 723"/>
              <a:gd name="T60" fmla="*/ 279 w 347"/>
              <a:gd name="T61" fmla="*/ 508 h 723"/>
              <a:gd name="T62" fmla="*/ 279 w 347"/>
              <a:gd name="T63" fmla="*/ 508 h 723"/>
              <a:gd name="T64" fmla="*/ 181 w 347"/>
              <a:gd name="T65" fmla="*/ 668 h 723"/>
              <a:gd name="T66" fmla="*/ 181 w 347"/>
              <a:gd name="T67" fmla="*/ 464 h 723"/>
              <a:gd name="T68" fmla="*/ 179 w 347"/>
              <a:gd name="T69" fmla="*/ 459 h 723"/>
              <a:gd name="T70" fmla="*/ 211 w 347"/>
              <a:gd name="T71" fmla="*/ 421 h 723"/>
              <a:gd name="T72" fmla="*/ 170 w 347"/>
              <a:gd name="T73" fmla="*/ 379 h 723"/>
              <a:gd name="T74" fmla="*/ 129 w 347"/>
              <a:gd name="T75" fmla="*/ 421 h 723"/>
              <a:gd name="T76" fmla="*/ 161 w 347"/>
              <a:gd name="T77" fmla="*/ 459 h 723"/>
              <a:gd name="T78" fmla="*/ 159 w 347"/>
              <a:gd name="T79" fmla="*/ 464 h 723"/>
              <a:gd name="T80" fmla="*/ 159 w 347"/>
              <a:gd name="T81" fmla="*/ 667 h 723"/>
              <a:gd name="T82" fmla="*/ 66 w 347"/>
              <a:gd name="T83" fmla="*/ 508 h 723"/>
              <a:gd name="T84" fmla="*/ 100 w 347"/>
              <a:gd name="T85" fmla="*/ 371 h 723"/>
              <a:gd name="T86" fmla="*/ 245 w 347"/>
              <a:gd name="T87" fmla="*/ 371 h 723"/>
              <a:gd name="T88" fmla="*/ 279 w 347"/>
              <a:gd name="T89" fmla="*/ 508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347" h="723">
                <a:moveTo>
                  <a:pt x="304" y="360"/>
                </a:moveTo>
                <a:lnTo>
                  <a:pt x="304" y="360"/>
                </a:lnTo>
                <a:cubicBezTo>
                  <a:pt x="345" y="15"/>
                  <a:pt x="345" y="15"/>
                  <a:pt x="345" y="15"/>
                </a:cubicBezTo>
                <a:cubicBezTo>
                  <a:pt x="346" y="7"/>
                  <a:pt x="341" y="2"/>
                  <a:pt x="334" y="1"/>
                </a:cubicBezTo>
                <a:cubicBezTo>
                  <a:pt x="328" y="0"/>
                  <a:pt x="322" y="5"/>
                  <a:pt x="322" y="11"/>
                </a:cubicBezTo>
                <a:cubicBezTo>
                  <a:pt x="282" y="348"/>
                  <a:pt x="282" y="348"/>
                  <a:pt x="282" y="348"/>
                </a:cubicBezTo>
                <a:cubicBezTo>
                  <a:pt x="64" y="348"/>
                  <a:pt x="64" y="348"/>
                  <a:pt x="64" y="348"/>
                </a:cubicBezTo>
                <a:cubicBezTo>
                  <a:pt x="24" y="11"/>
                  <a:pt x="24" y="11"/>
                  <a:pt x="24" y="11"/>
                </a:cubicBezTo>
                <a:cubicBezTo>
                  <a:pt x="24" y="5"/>
                  <a:pt x="18" y="0"/>
                  <a:pt x="12" y="1"/>
                </a:cubicBezTo>
                <a:cubicBezTo>
                  <a:pt x="5" y="2"/>
                  <a:pt x="0" y="7"/>
                  <a:pt x="1" y="14"/>
                </a:cubicBezTo>
                <a:cubicBezTo>
                  <a:pt x="41" y="360"/>
                  <a:pt x="41" y="360"/>
                  <a:pt x="41" y="360"/>
                </a:cubicBezTo>
                <a:cubicBezTo>
                  <a:pt x="42" y="366"/>
                  <a:pt x="47" y="371"/>
                  <a:pt x="53" y="371"/>
                </a:cubicBezTo>
                <a:cubicBezTo>
                  <a:pt x="76" y="371"/>
                  <a:pt x="76" y="371"/>
                  <a:pt x="76" y="371"/>
                </a:cubicBezTo>
                <a:cubicBezTo>
                  <a:pt x="42" y="507"/>
                  <a:pt x="42" y="507"/>
                  <a:pt x="42" y="507"/>
                </a:cubicBezTo>
                <a:cubicBezTo>
                  <a:pt x="41" y="510"/>
                  <a:pt x="41" y="513"/>
                  <a:pt x="43" y="515"/>
                </a:cubicBezTo>
                <a:cubicBezTo>
                  <a:pt x="160" y="716"/>
                  <a:pt x="160" y="716"/>
                  <a:pt x="160" y="716"/>
                </a:cubicBezTo>
                <a:cubicBezTo>
                  <a:pt x="162" y="719"/>
                  <a:pt x="166" y="722"/>
                  <a:pt x="170" y="722"/>
                </a:cubicBezTo>
                <a:lnTo>
                  <a:pt x="170" y="722"/>
                </a:lnTo>
                <a:cubicBezTo>
                  <a:pt x="174" y="722"/>
                  <a:pt x="177" y="720"/>
                  <a:pt x="180" y="716"/>
                </a:cubicBezTo>
                <a:cubicBezTo>
                  <a:pt x="302" y="515"/>
                  <a:pt x="302" y="515"/>
                  <a:pt x="302" y="515"/>
                </a:cubicBezTo>
                <a:cubicBezTo>
                  <a:pt x="304" y="513"/>
                  <a:pt x="304" y="510"/>
                  <a:pt x="303" y="507"/>
                </a:cubicBezTo>
                <a:cubicBezTo>
                  <a:pt x="269" y="371"/>
                  <a:pt x="269" y="371"/>
                  <a:pt x="269" y="371"/>
                </a:cubicBezTo>
                <a:cubicBezTo>
                  <a:pt x="292" y="371"/>
                  <a:pt x="292" y="371"/>
                  <a:pt x="292" y="371"/>
                </a:cubicBezTo>
                <a:cubicBezTo>
                  <a:pt x="298" y="371"/>
                  <a:pt x="303" y="366"/>
                  <a:pt x="304" y="360"/>
                </a:cubicBezTo>
                <a:close/>
                <a:moveTo>
                  <a:pt x="152" y="421"/>
                </a:moveTo>
                <a:lnTo>
                  <a:pt x="152" y="421"/>
                </a:lnTo>
                <a:cubicBezTo>
                  <a:pt x="152" y="410"/>
                  <a:pt x="161" y="403"/>
                  <a:pt x="170" y="403"/>
                </a:cubicBezTo>
                <a:cubicBezTo>
                  <a:pt x="179" y="403"/>
                  <a:pt x="188" y="410"/>
                  <a:pt x="188" y="421"/>
                </a:cubicBezTo>
                <a:cubicBezTo>
                  <a:pt x="188" y="430"/>
                  <a:pt x="179" y="438"/>
                  <a:pt x="170" y="438"/>
                </a:cubicBezTo>
                <a:cubicBezTo>
                  <a:pt x="161" y="438"/>
                  <a:pt x="152" y="430"/>
                  <a:pt x="152" y="421"/>
                </a:cubicBezTo>
                <a:close/>
                <a:moveTo>
                  <a:pt x="279" y="508"/>
                </a:moveTo>
                <a:lnTo>
                  <a:pt x="279" y="508"/>
                </a:lnTo>
                <a:cubicBezTo>
                  <a:pt x="181" y="668"/>
                  <a:pt x="181" y="668"/>
                  <a:pt x="181" y="668"/>
                </a:cubicBezTo>
                <a:cubicBezTo>
                  <a:pt x="181" y="464"/>
                  <a:pt x="181" y="464"/>
                  <a:pt x="181" y="464"/>
                </a:cubicBezTo>
                <a:cubicBezTo>
                  <a:pt x="181" y="462"/>
                  <a:pt x="180" y="461"/>
                  <a:pt x="179" y="459"/>
                </a:cubicBezTo>
                <a:cubicBezTo>
                  <a:pt x="197" y="455"/>
                  <a:pt x="211" y="439"/>
                  <a:pt x="211" y="421"/>
                </a:cubicBezTo>
                <a:cubicBezTo>
                  <a:pt x="211" y="398"/>
                  <a:pt x="193" y="379"/>
                  <a:pt x="170" y="379"/>
                </a:cubicBezTo>
                <a:cubicBezTo>
                  <a:pt x="147" y="379"/>
                  <a:pt x="129" y="398"/>
                  <a:pt x="129" y="421"/>
                </a:cubicBezTo>
                <a:cubicBezTo>
                  <a:pt x="129" y="439"/>
                  <a:pt x="143" y="455"/>
                  <a:pt x="161" y="459"/>
                </a:cubicBezTo>
                <a:cubicBezTo>
                  <a:pt x="160" y="461"/>
                  <a:pt x="159" y="462"/>
                  <a:pt x="159" y="464"/>
                </a:cubicBezTo>
                <a:cubicBezTo>
                  <a:pt x="159" y="667"/>
                  <a:pt x="159" y="667"/>
                  <a:pt x="159" y="667"/>
                </a:cubicBezTo>
                <a:cubicBezTo>
                  <a:pt x="66" y="508"/>
                  <a:pt x="66" y="508"/>
                  <a:pt x="66" y="508"/>
                </a:cubicBezTo>
                <a:cubicBezTo>
                  <a:pt x="100" y="371"/>
                  <a:pt x="100" y="371"/>
                  <a:pt x="100" y="371"/>
                </a:cubicBezTo>
                <a:cubicBezTo>
                  <a:pt x="245" y="371"/>
                  <a:pt x="245" y="371"/>
                  <a:pt x="245" y="371"/>
                </a:cubicBezTo>
                <a:lnTo>
                  <a:pt x="279" y="508"/>
                </a:lnTo>
                <a:close/>
              </a:path>
            </a:pathLst>
          </a:custGeom>
          <a:solidFill>
            <a:srgbClr val="02D35F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3" name="Freeform 51"/>
          <p:cNvSpPr>
            <a:spLocks noChangeArrowheads="1"/>
          </p:cNvSpPr>
          <p:nvPr/>
        </p:nvSpPr>
        <p:spPr bwMode="auto">
          <a:xfrm>
            <a:off x="2300595" y="2751194"/>
            <a:ext cx="263080" cy="261227"/>
          </a:xfrm>
          <a:custGeom>
            <a:avLst/>
            <a:gdLst>
              <a:gd name="T0" fmla="*/ 12 w 624"/>
              <a:gd name="T1" fmla="*/ 621 h 622"/>
              <a:gd name="T2" fmla="*/ 12 w 624"/>
              <a:gd name="T3" fmla="*/ 621 h 622"/>
              <a:gd name="T4" fmla="*/ 21 w 624"/>
              <a:gd name="T5" fmla="*/ 618 h 622"/>
              <a:gd name="T6" fmla="*/ 83 w 624"/>
              <a:gd name="T7" fmla="*/ 556 h 622"/>
              <a:gd name="T8" fmla="*/ 121 w 624"/>
              <a:gd name="T9" fmla="*/ 594 h 622"/>
              <a:gd name="T10" fmla="*/ 129 w 624"/>
              <a:gd name="T11" fmla="*/ 597 h 622"/>
              <a:gd name="T12" fmla="*/ 137 w 624"/>
              <a:gd name="T13" fmla="*/ 594 h 622"/>
              <a:gd name="T14" fmla="*/ 219 w 624"/>
              <a:gd name="T15" fmla="*/ 513 h 622"/>
              <a:gd name="T16" fmla="*/ 221 w 624"/>
              <a:gd name="T17" fmla="*/ 509 h 622"/>
              <a:gd name="T18" fmla="*/ 237 w 624"/>
              <a:gd name="T19" fmla="*/ 524 h 622"/>
              <a:gd name="T20" fmla="*/ 246 w 624"/>
              <a:gd name="T21" fmla="*/ 527 h 622"/>
              <a:gd name="T22" fmla="*/ 253 w 624"/>
              <a:gd name="T23" fmla="*/ 524 h 622"/>
              <a:gd name="T24" fmla="*/ 601 w 624"/>
              <a:gd name="T25" fmla="*/ 178 h 622"/>
              <a:gd name="T26" fmla="*/ 549 w 624"/>
              <a:gd name="T27" fmla="*/ 74 h 622"/>
              <a:gd name="T28" fmla="*/ 446 w 624"/>
              <a:gd name="T29" fmla="*/ 22 h 622"/>
              <a:gd name="T30" fmla="*/ 98 w 624"/>
              <a:gd name="T31" fmla="*/ 369 h 622"/>
              <a:gd name="T32" fmla="*/ 98 w 624"/>
              <a:gd name="T33" fmla="*/ 386 h 622"/>
              <a:gd name="T34" fmla="*/ 114 w 624"/>
              <a:gd name="T35" fmla="*/ 402 h 622"/>
              <a:gd name="T36" fmla="*/ 109 w 624"/>
              <a:gd name="T37" fmla="*/ 404 h 622"/>
              <a:gd name="T38" fmla="*/ 28 w 624"/>
              <a:gd name="T39" fmla="*/ 485 h 622"/>
              <a:gd name="T40" fmla="*/ 28 w 624"/>
              <a:gd name="T41" fmla="*/ 501 h 622"/>
              <a:gd name="T42" fmla="*/ 67 w 624"/>
              <a:gd name="T43" fmla="*/ 539 h 622"/>
              <a:gd name="T44" fmla="*/ 4 w 624"/>
              <a:gd name="T45" fmla="*/ 601 h 622"/>
              <a:gd name="T46" fmla="*/ 4 w 624"/>
              <a:gd name="T47" fmla="*/ 618 h 622"/>
              <a:gd name="T48" fmla="*/ 12 w 624"/>
              <a:gd name="T49" fmla="*/ 621 h 622"/>
              <a:gd name="T50" fmla="*/ 396 w 624"/>
              <a:gd name="T51" fmla="*/ 105 h 622"/>
              <a:gd name="T52" fmla="*/ 396 w 624"/>
              <a:gd name="T53" fmla="*/ 105 h 622"/>
              <a:gd name="T54" fmla="*/ 460 w 624"/>
              <a:gd name="T55" fmla="*/ 39 h 622"/>
              <a:gd name="T56" fmla="*/ 532 w 624"/>
              <a:gd name="T57" fmla="*/ 90 h 622"/>
              <a:gd name="T58" fmla="*/ 583 w 624"/>
              <a:gd name="T59" fmla="*/ 161 h 622"/>
              <a:gd name="T60" fmla="*/ 314 w 624"/>
              <a:gd name="T61" fmla="*/ 431 h 622"/>
              <a:gd name="T62" fmla="*/ 193 w 624"/>
              <a:gd name="T63" fmla="*/ 308 h 622"/>
              <a:gd name="T64" fmla="*/ 396 w 624"/>
              <a:gd name="T65" fmla="*/ 105 h 622"/>
              <a:gd name="T66" fmla="*/ 176 w 624"/>
              <a:gd name="T67" fmla="*/ 325 h 622"/>
              <a:gd name="T68" fmla="*/ 176 w 624"/>
              <a:gd name="T69" fmla="*/ 325 h 622"/>
              <a:gd name="T70" fmla="*/ 298 w 624"/>
              <a:gd name="T71" fmla="*/ 446 h 622"/>
              <a:gd name="T72" fmla="*/ 246 w 624"/>
              <a:gd name="T73" fmla="*/ 499 h 622"/>
              <a:gd name="T74" fmla="*/ 123 w 624"/>
              <a:gd name="T75" fmla="*/ 378 h 622"/>
              <a:gd name="T76" fmla="*/ 176 w 624"/>
              <a:gd name="T77" fmla="*/ 325 h 622"/>
              <a:gd name="T78" fmla="*/ 53 w 624"/>
              <a:gd name="T79" fmla="*/ 493 h 622"/>
              <a:gd name="T80" fmla="*/ 53 w 624"/>
              <a:gd name="T81" fmla="*/ 493 h 622"/>
              <a:gd name="T82" fmla="*/ 126 w 624"/>
              <a:gd name="T83" fmla="*/ 420 h 622"/>
              <a:gd name="T84" fmla="*/ 128 w 624"/>
              <a:gd name="T85" fmla="*/ 416 h 622"/>
              <a:gd name="T86" fmla="*/ 207 w 624"/>
              <a:gd name="T87" fmla="*/ 494 h 622"/>
              <a:gd name="T88" fmla="*/ 202 w 624"/>
              <a:gd name="T89" fmla="*/ 496 h 622"/>
              <a:gd name="T90" fmla="*/ 129 w 624"/>
              <a:gd name="T91" fmla="*/ 569 h 622"/>
              <a:gd name="T92" fmla="*/ 92 w 624"/>
              <a:gd name="T93" fmla="*/ 532 h 622"/>
              <a:gd name="T94" fmla="*/ 92 w 624"/>
              <a:gd name="T95" fmla="*/ 532 h 622"/>
              <a:gd name="T96" fmla="*/ 92 w 624"/>
              <a:gd name="T97" fmla="*/ 532 h 622"/>
              <a:gd name="T98" fmla="*/ 53 w 624"/>
              <a:gd name="T99" fmla="*/ 493 h 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624" h="622">
                <a:moveTo>
                  <a:pt x="12" y="621"/>
                </a:moveTo>
                <a:lnTo>
                  <a:pt x="12" y="621"/>
                </a:lnTo>
                <a:cubicBezTo>
                  <a:pt x="16" y="621"/>
                  <a:pt x="19" y="620"/>
                  <a:pt x="21" y="618"/>
                </a:cubicBezTo>
                <a:cubicBezTo>
                  <a:pt x="83" y="556"/>
                  <a:pt x="83" y="556"/>
                  <a:pt x="83" y="556"/>
                </a:cubicBezTo>
                <a:cubicBezTo>
                  <a:pt x="121" y="594"/>
                  <a:pt x="121" y="594"/>
                  <a:pt x="121" y="594"/>
                </a:cubicBezTo>
                <a:cubicBezTo>
                  <a:pt x="124" y="596"/>
                  <a:pt x="126" y="597"/>
                  <a:pt x="129" y="597"/>
                </a:cubicBezTo>
                <a:cubicBezTo>
                  <a:pt x="132" y="597"/>
                  <a:pt x="135" y="596"/>
                  <a:pt x="137" y="594"/>
                </a:cubicBezTo>
                <a:cubicBezTo>
                  <a:pt x="219" y="513"/>
                  <a:pt x="219" y="513"/>
                  <a:pt x="219" y="513"/>
                </a:cubicBezTo>
                <a:cubicBezTo>
                  <a:pt x="220" y="512"/>
                  <a:pt x="220" y="510"/>
                  <a:pt x="221" y="509"/>
                </a:cubicBezTo>
                <a:cubicBezTo>
                  <a:pt x="237" y="524"/>
                  <a:pt x="237" y="524"/>
                  <a:pt x="237" y="524"/>
                </a:cubicBezTo>
                <a:cubicBezTo>
                  <a:pt x="239" y="526"/>
                  <a:pt x="243" y="527"/>
                  <a:pt x="246" y="527"/>
                </a:cubicBezTo>
                <a:cubicBezTo>
                  <a:pt x="248" y="527"/>
                  <a:pt x="251" y="526"/>
                  <a:pt x="253" y="524"/>
                </a:cubicBezTo>
                <a:cubicBezTo>
                  <a:pt x="601" y="178"/>
                  <a:pt x="601" y="178"/>
                  <a:pt x="601" y="178"/>
                </a:cubicBezTo>
                <a:cubicBezTo>
                  <a:pt x="623" y="155"/>
                  <a:pt x="578" y="103"/>
                  <a:pt x="549" y="74"/>
                </a:cubicBezTo>
                <a:cubicBezTo>
                  <a:pt x="519" y="44"/>
                  <a:pt x="467" y="0"/>
                  <a:pt x="446" y="22"/>
                </a:cubicBezTo>
                <a:cubicBezTo>
                  <a:pt x="98" y="369"/>
                  <a:pt x="98" y="369"/>
                  <a:pt x="98" y="369"/>
                </a:cubicBezTo>
                <a:cubicBezTo>
                  <a:pt x="94" y="373"/>
                  <a:pt x="94" y="381"/>
                  <a:pt x="98" y="386"/>
                </a:cubicBezTo>
                <a:cubicBezTo>
                  <a:pt x="114" y="402"/>
                  <a:pt x="114" y="402"/>
                  <a:pt x="114" y="402"/>
                </a:cubicBezTo>
                <a:cubicBezTo>
                  <a:pt x="112" y="403"/>
                  <a:pt x="110" y="403"/>
                  <a:pt x="109" y="404"/>
                </a:cubicBezTo>
                <a:cubicBezTo>
                  <a:pt x="28" y="485"/>
                  <a:pt x="28" y="485"/>
                  <a:pt x="28" y="485"/>
                </a:cubicBezTo>
                <a:cubicBezTo>
                  <a:pt x="24" y="489"/>
                  <a:pt x="24" y="497"/>
                  <a:pt x="28" y="501"/>
                </a:cubicBezTo>
                <a:cubicBezTo>
                  <a:pt x="67" y="539"/>
                  <a:pt x="67" y="539"/>
                  <a:pt x="67" y="539"/>
                </a:cubicBezTo>
                <a:cubicBezTo>
                  <a:pt x="4" y="601"/>
                  <a:pt x="4" y="601"/>
                  <a:pt x="4" y="601"/>
                </a:cubicBezTo>
                <a:cubicBezTo>
                  <a:pt x="0" y="606"/>
                  <a:pt x="0" y="614"/>
                  <a:pt x="4" y="618"/>
                </a:cubicBezTo>
                <a:cubicBezTo>
                  <a:pt x="7" y="620"/>
                  <a:pt x="9" y="621"/>
                  <a:pt x="12" y="621"/>
                </a:cubicBezTo>
                <a:close/>
                <a:moveTo>
                  <a:pt x="396" y="105"/>
                </a:moveTo>
                <a:lnTo>
                  <a:pt x="396" y="105"/>
                </a:lnTo>
                <a:cubicBezTo>
                  <a:pt x="460" y="39"/>
                  <a:pt x="460" y="39"/>
                  <a:pt x="460" y="39"/>
                </a:cubicBezTo>
                <a:cubicBezTo>
                  <a:pt x="466" y="38"/>
                  <a:pt x="493" y="52"/>
                  <a:pt x="532" y="90"/>
                </a:cubicBezTo>
                <a:cubicBezTo>
                  <a:pt x="569" y="128"/>
                  <a:pt x="584" y="155"/>
                  <a:pt x="583" y="161"/>
                </a:cubicBezTo>
                <a:cubicBezTo>
                  <a:pt x="314" y="431"/>
                  <a:pt x="314" y="431"/>
                  <a:pt x="314" y="431"/>
                </a:cubicBezTo>
                <a:cubicBezTo>
                  <a:pt x="193" y="308"/>
                  <a:pt x="193" y="308"/>
                  <a:pt x="193" y="308"/>
                </a:cubicBezTo>
                <a:lnTo>
                  <a:pt x="396" y="105"/>
                </a:lnTo>
                <a:close/>
                <a:moveTo>
                  <a:pt x="176" y="325"/>
                </a:moveTo>
                <a:lnTo>
                  <a:pt x="176" y="325"/>
                </a:lnTo>
                <a:cubicBezTo>
                  <a:pt x="298" y="446"/>
                  <a:pt x="298" y="446"/>
                  <a:pt x="298" y="446"/>
                </a:cubicBezTo>
                <a:cubicBezTo>
                  <a:pt x="246" y="499"/>
                  <a:pt x="246" y="499"/>
                  <a:pt x="246" y="499"/>
                </a:cubicBezTo>
                <a:cubicBezTo>
                  <a:pt x="123" y="378"/>
                  <a:pt x="123" y="378"/>
                  <a:pt x="123" y="378"/>
                </a:cubicBezTo>
                <a:lnTo>
                  <a:pt x="176" y="325"/>
                </a:lnTo>
                <a:close/>
                <a:moveTo>
                  <a:pt x="53" y="493"/>
                </a:moveTo>
                <a:lnTo>
                  <a:pt x="53" y="493"/>
                </a:lnTo>
                <a:cubicBezTo>
                  <a:pt x="126" y="420"/>
                  <a:pt x="126" y="420"/>
                  <a:pt x="126" y="420"/>
                </a:cubicBezTo>
                <a:cubicBezTo>
                  <a:pt x="127" y="419"/>
                  <a:pt x="127" y="417"/>
                  <a:pt x="128" y="416"/>
                </a:cubicBezTo>
                <a:cubicBezTo>
                  <a:pt x="207" y="494"/>
                  <a:pt x="207" y="494"/>
                  <a:pt x="207" y="494"/>
                </a:cubicBezTo>
                <a:cubicBezTo>
                  <a:pt x="205" y="495"/>
                  <a:pt x="203" y="495"/>
                  <a:pt x="202" y="496"/>
                </a:cubicBezTo>
                <a:cubicBezTo>
                  <a:pt x="129" y="569"/>
                  <a:pt x="129" y="569"/>
                  <a:pt x="129" y="569"/>
                </a:cubicBezTo>
                <a:cubicBezTo>
                  <a:pt x="92" y="532"/>
                  <a:pt x="92" y="532"/>
                  <a:pt x="92" y="532"/>
                </a:cubicBezTo>
                <a:lnTo>
                  <a:pt x="92" y="532"/>
                </a:lnTo>
                <a:lnTo>
                  <a:pt x="92" y="532"/>
                </a:lnTo>
                <a:lnTo>
                  <a:pt x="53" y="493"/>
                </a:lnTo>
                <a:close/>
              </a:path>
            </a:pathLst>
          </a:custGeom>
          <a:solidFill>
            <a:srgbClr val="02D35F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4" name="Freeform 52"/>
          <p:cNvSpPr>
            <a:spLocks noChangeArrowheads="1"/>
          </p:cNvSpPr>
          <p:nvPr/>
        </p:nvSpPr>
        <p:spPr bwMode="auto">
          <a:xfrm>
            <a:off x="7475128" y="2753046"/>
            <a:ext cx="268638" cy="263080"/>
          </a:xfrm>
          <a:custGeom>
            <a:avLst/>
            <a:gdLst>
              <a:gd name="T0" fmla="*/ 612 w 641"/>
              <a:gd name="T1" fmla="*/ 4 h 628"/>
              <a:gd name="T2" fmla="*/ 612 w 641"/>
              <a:gd name="T3" fmla="*/ 4 h 628"/>
              <a:gd name="T4" fmla="*/ 179 w 641"/>
              <a:gd name="T5" fmla="*/ 398 h 628"/>
              <a:gd name="T6" fmla="*/ 179 w 641"/>
              <a:gd name="T7" fmla="*/ 401 h 628"/>
              <a:gd name="T8" fmla="*/ 91 w 641"/>
              <a:gd name="T9" fmla="*/ 423 h 628"/>
              <a:gd name="T10" fmla="*/ 54 w 641"/>
              <a:gd name="T11" fmla="*/ 499 h 628"/>
              <a:gd name="T12" fmla="*/ 3 w 641"/>
              <a:gd name="T13" fmla="*/ 609 h 628"/>
              <a:gd name="T14" fmla="*/ 2 w 641"/>
              <a:gd name="T15" fmla="*/ 620 h 628"/>
              <a:gd name="T16" fmla="*/ 11 w 641"/>
              <a:gd name="T17" fmla="*/ 627 h 628"/>
              <a:gd name="T18" fmla="*/ 21 w 641"/>
              <a:gd name="T19" fmla="*/ 627 h 628"/>
              <a:gd name="T20" fmla="*/ 217 w 641"/>
              <a:gd name="T21" fmla="*/ 547 h 628"/>
              <a:gd name="T22" fmla="*/ 243 w 641"/>
              <a:gd name="T23" fmla="*/ 485 h 628"/>
              <a:gd name="T24" fmla="*/ 239 w 641"/>
              <a:gd name="T25" fmla="*/ 461 h 628"/>
              <a:gd name="T26" fmla="*/ 239 w 641"/>
              <a:gd name="T27" fmla="*/ 461 h 628"/>
              <a:gd name="T28" fmla="*/ 242 w 641"/>
              <a:gd name="T29" fmla="*/ 461 h 628"/>
              <a:gd name="T30" fmla="*/ 636 w 641"/>
              <a:gd name="T31" fmla="*/ 27 h 628"/>
              <a:gd name="T32" fmla="*/ 634 w 641"/>
              <a:gd name="T33" fmla="*/ 6 h 628"/>
              <a:gd name="T34" fmla="*/ 612 w 641"/>
              <a:gd name="T35" fmla="*/ 4 h 628"/>
              <a:gd name="T36" fmla="*/ 201 w 641"/>
              <a:gd name="T37" fmla="*/ 532 h 628"/>
              <a:gd name="T38" fmla="*/ 201 w 641"/>
              <a:gd name="T39" fmla="*/ 532 h 628"/>
              <a:gd name="T40" fmla="*/ 34 w 641"/>
              <a:gd name="T41" fmla="*/ 603 h 628"/>
              <a:gd name="T42" fmla="*/ 76 w 641"/>
              <a:gd name="T43" fmla="*/ 507 h 628"/>
              <a:gd name="T44" fmla="*/ 108 w 641"/>
              <a:gd name="T45" fmla="*/ 439 h 628"/>
              <a:gd name="T46" fmla="*/ 154 w 641"/>
              <a:gd name="T47" fmla="*/ 419 h 628"/>
              <a:gd name="T48" fmla="*/ 201 w 641"/>
              <a:gd name="T49" fmla="*/ 439 h 628"/>
              <a:gd name="T50" fmla="*/ 219 w 641"/>
              <a:gd name="T51" fmla="*/ 485 h 628"/>
              <a:gd name="T52" fmla="*/ 201 w 641"/>
              <a:gd name="T53" fmla="*/ 532 h 628"/>
              <a:gd name="T54" fmla="*/ 243 w 641"/>
              <a:gd name="T55" fmla="*/ 437 h 628"/>
              <a:gd name="T56" fmla="*/ 243 w 641"/>
              <a:gd name="T57" fmla="*/ 437 h 628"/>
              <a:gd name="T58" fmla="*/ 203 w 641"/>
              <a:gd name="T59" fmla="*/ 396 h 628"/>
              <a:gd name="T60" fmla="*/ 255 w 641"/>
              <a:gd name="T61" fmla="*/ 297 h 628"/>
              <a:gd name="T62" fmla="*/ 342 w 641"/>
              <a:gd name="T63" fmla="*/ 383 h 628"/>
              <a:gd name="T64" fmla="*/ 243 w 641"/>
              <a:gd name="T65" fmla="*/ 437 h 628"/>
              <a:gd name="T66" fmla="*/ 360 w 641"/>
              <a:gd name="T67" fmla="*/ 368 h 628"/>
              <a:gd name="T68" fmla="*/ 360 w 641"/>
              <a:gd name="T69" fmla="*/ 368 h 628"/>
              <a:gd name="T70" fmla="*/ 269 w 641"/>
              <a:gd name="T71" fmla="*/ 279 h 628"/>
              <a:gd name="T72" fmla="*/ 610 w 641"/>
              <a:gd name="T73" fmla="*/ 29 h 628"/>
              <a:gd name="T74" fmla="*/ 360 w 641"/>
              <a:gd name="T75" fmla="*/ 368 h 6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641" h="628">
                <a:moveTo>
                  <a:pt x="612" y="4"/>
                </a:moveTo>
                <a:lnTo>
                  <a:pt x="612" y="4"/>
                </a:lnTo>
                <a:cubicBezTo>
                  <a:pt x="551" y="22"/>
                  <a:pt x="218" y="212"/>
                  <a:pt x="179" y="398"/>
                </a:cubicBezTo>
                <a:cubicBezTo>
                  <a:pt x="178" y="399"/>
                  <a:pt x="179" y="400"/>
                  <a:pt x="179" y="401"/>
                </a:cubicBezTo>
                <a:cubicBezTo>
                  <a:pt x="148" y="392"/>
                  <a:pt x="115" y="399"/>
                  <a:pt x="91" y="423"/>
                </a:cubicBezTo>
                <a:cubicBezTo>
                  <a:pt x="76" y="439"/>
                  <a:pt x="65" y="466"/>
                  <a:pt x="54" y="499"/>
                </a:cubicBezTo>
                <a:cubicBezTo>
                  <a:pt x="41" y="533"/>
                  <a:pt x="28" y="571"/>
                  <a:pt x="3" y="609"/>
                </a:cubicBezTo>
                <a:cubicBezTo>
                  <a:pt x="1" y="612"/>
                  <a:pt x="0" y="616"/>
                  <a:pt x="2" y="620"/>
                </a:cubicBezTo>
                <a:cubicBezTo>
                  <a:pt x="4" y="623"/>
                  <a:pt x="7" y="627"/>
                  <a:pt x="11" y="627"/>
                </a:cubicBezTo>
                <a:cubicBezTo>
                  <a:pt x="15" y="627"/>
                  <a:pt x="18" y="627"/>
                  <a:pt x="21" y="627"/>
                </a:cubicBezTo>
                <a:cubicBezTo>
                  <a:pt x="93" y="627"/>
                  <a:pt x="188" y="577"/>
                  <a:pt x="217" y="547"/>
                </a:cubicBezTo>
                <a:cubicBezTo>
                  <a:pt x="234" y="531"/>
                  <a:pt x="243" y="509"/>
                  <a:pt x="243" y="485"/>
                </a:cubicBezTo>
                <a:cubicBezTo>
                  <a:pt x="243" y="477"/>
                  <a:pt x="241" y="469"/>
                  <a:pt x="239" y="461"/>
                </a:cubicBezTo>
                <a:lnTo>
                  <a:pt x="239" y="461"/>
                </a:lnTo>
                <a:cubicBezTo>
                  <a:pt x="240" y="461"/>
                  <a:pt x="241" y="461"/>
                  <a:pt x="242" y="461"/>
                </a:cubicBezTo>
                <a:cubicBezTo>
                  <a:pt x="425" y="420"/>
                  <a:pt x="619" y="85"/>
                  <a:pt x="636" y="27"/>
                </a:cubicBezTo>
                <a:cubicBezTo>
                  <a:pt x="637" y="23"/>
                  <a:pt x="640" y="12"/>
                  <a:pt x="634" y="6"/>
                </a:cubicBezTo>
                <a:cubicBezTo>
                  <a:pt x="626" y="0"/>
                  <a:pt x="617" y="3"/>
                  <a:pt x="612" y="4"/>
                </a:cubicBezTo>
                <a:close/>
                <a:moveTo>
                  <a:pt x="201" y="532"/>
                </a:moveTo>
                <a:lnTo>
                  <a:pt x="201" y="532"/>
                </a:lnTo>
                <a:cubicBezTo>
                  <a:pt x="176" y="556"/>
                  <a:pt x="97" y="598"/>
                  <a:pt x="34" y="603"/>
                </a:cubicBezTo>
                <a:cubicBezTo>
                  <a:pt x="53" y="569"/>
                  <a:pt x="65" y="535"/>
                  <a:pt x="76" y="507"/>
                </a:cubicBezTo>
                <a:cubicBezTo>
                  <a:pt x="86" y="477"/>
                  <a:pt x="95" y="452"/>
                  <a:pt x="108" y="439"/>
                </a:cubicBezTo>
                <a:cubicBezTo>
                  <a:pt x="120" y="427"/>
                  <a:pt x="137" y="419"/>
                  <a:pt x="154" y="419"/>
                </a:cubicBezTo>
                <a:cubicBezTo>
                  <a:pt x="171" y="419"/>
                  <a:pt x="188" y="427"/>
                  <a:pt x="201" y="439"/>
                </a:cubicBezTo>
                <a:cubicBezTo>
                  <a:pt x="213" y="452"/>
                  <a:pt x="219" y="467"/>
                  <a:pt x="219" y="485"/>
                </a:cubicBezTo>
                <a:cubicBezTo>
                  <a:pt x="219" y="503"/>
                  <a:pt x="213" y="519"/>
                  <a:pt x="201" y="532"/>
                </a:cubicBezTo>
                <a:close/>
                <a:moveTo>
                  <a:pt x="243" y="437"/>
                </a:moveTo>
                <a:lnTo>
                  <a:pt x="243" y="437"/>
                </a:lnTo>
                <a:cubicBezTo>
                  <a:pt x="203" y="396"/>
                  <a:pt x="203" y="396"/>
                  <a:pt x="203" y="396"/>
                </a:cubicBezTo>
                <a:cubicBezTo>
                  <a:pt x="211" y="363"/>
                  <a:pt x="230" y="330"/>
                  <a:pt x="255" y="297"/>
                </a:cubicBezTo>
                <a:cubicBezTo>
                  <a:pt x="342" y="383"/>
                  <a:pt x="342" y="383"/>
                  <a:pt x="342" y="383"/>
                </a:cubicBezTo>
                <a:cubicBezTo>
                  <a:pt x="309" y="409"/>
                  <a:pt x="275" y="428"/>
                  <a:pt x="243" y="437"/>
                </a:cubicBezTo>
                <a:close/>
                <a:moveTo>
                  <a:pt x="360" y="368"/>
                </a:moveTo>
                <a:lnTo>
                  <a:pt x="360" y="368"/>
                </a:lnTo>
                <a:cubicBezTo>
                  <a:pt x="269" y="279"/>
                  <a:pt x="269" y="279"/>
                  <a:pt x="269" y="279"/>
                </a:cubicBezTo>
                <a:cubicBezTo>
                  <a:pt x="372" y="156"/>
                  <a:pt x="554" y="49"/>
                  <a:pt x="610" y="29"/>
                </a:cubicBezTo>
                <a:cubicBezTo>
                  <a:pt x="589" y="80"/>
                  <a:pt x="482" y="264"/>
                  <a:pt x="360" y="368"/>
                </a:cubicBezTo>
                <a:close/>
              </a:path>
            </a:pathLst>
          </a:custGeom>
          <a:solidFill>
            <a:srgbClr val="02D35F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5" name="Freeform 53"/>
          <p:cNvSpPr>
            <a:spLocks noChangeArrowheads="1"/>
          </p:cNvSpPr>
          <p:nvPr/>
        </p:nvSpPr>
        <p:spPr bwMode="auto">
          <a:xfrm>
            <a:off x="6593252" y="2754899"/>
            <a:ext cx="263080" cy="259375"/>
          </a:xfrm>
          <a:custGeom>
            <a:avLst/>
            <a:gdLst>
              <a:gd name="T0" fmla="*/ 12 w 626"/>
              <a:gd name="T1" fmla="*/ 617 h 618"/>
              <a:gd name="T2" fmla="*/ 12 w 626"/>
              <a:gd name="T3" fmla="*/ 617 h 618"/>
              <a:gd name="T4" fmla="*/ 17 w 626"/>
              <a:gd name="T5" fmla="*/ 615 h 618"/>
              <a:gd name="T6" fmla="*/ 190 w 626"/>
              <a:gd name="T7" fmla="*/ 526 h 618"/>
              <a:gd name="T8" fmla="*/ 193 w 626"/>
              <a:gd name="T9" fmla="*/ 524 h 618"/>
              <a:gd name="T10" fmla="*/ 228 w 626"/>
              <a:gd name="T11" fmla="*/ 489 h 618"/>
              <a:gd name="T12" fmla="*/ 228 w 626"/>
              <a:gd name="T13" fmla="*/ 489 h 618"/>
              <a:gd name="T14" fmla="*/ 228 w 626"/>
              <a:gd name="T15" fmla="*/ 489 h 618"/>
              <a:gd name="T16" fmla="*/ 587 w 626"/>
              <a:gd name="T17" fmla="*/ 130 h 618"/>
              <a:gd name="T18" fmla="*/ 598 w 626"/>
              <a:gd name="T19" fmla="*/ 20 h 618"/>
              <a:gd name="T20" fmla="*/ 544 w 626"/>
              <a:gd name="T21" fmla="*/ 2 h 618"/>
              <a:gd name="T22" fmla="*/ 488 w 626"/>
              <a:gd name="T23" fmla="*/ 31 h 618"/>
              <a:gd name="T24" fmla="*/ 446 w 626"/>
              <a:gd name="T25" fmla="*/ 72 h 618"/>
              <a:gd name="T26" fmla="*/ 413 w 626"/>
              <a:gd name="T27" fmla="*/ 40 h 618"/>
              <a:gd name="T28" fmla="*/ 405 w 626"/>
              <a:gd name="T29" fmla="*/ 35 h 618"/>
              <a:gd name="T30" fmla="*/ 397 w 626"/>
              <a:gd name="T31" fmla="*/ 40 h 618"/>
              <a:gd name="T32" fmla="*/ 222 w 626"/>
              <a:gd name="T33" fmla="*/ 215 h 618"/>
              <a:gd name="T34" fmla="*/ 222 w 626"/>
              <a:gd name="T35" fmla="*/ 231 h 618"/>
              <a:gd name="T36" fmla="*/ 230 w 626"/>
              <a:gd name="T37" fmla="*/ 234 h 618"/>
              <a:gd name="T38" fmla="*/ 238 w 626"/>
              <a:gd name="T39" fmla="*/ 231 h 618"/>
              <a:gd name="T40" fmla="*/ 405 w 626"/>
              <a:gd name="T41" fmla="*/ 64 h 618"/>
              <a:gd name="T42" fmla="*/ 430 w 626"/>
              <a:gd name="T43" fmla="*/ 89 h 618"/>
              <a:gd name="T44" fmla="*/ 94 w 626"/>
              <a:gd name="T45" fmla="*/ 425 h 618"/>
              <a:gd name="T46" fmla="*/ 92 w 626"/>
              <a:gd name="T47" fmla="*/ 428 h 618"/>
              <a:gd name="T48" fmla="*/ 2 w 626"/>
              <a:gd name="T49" fmla="*/ 600 h 618"/>
              <a:gd name="T50" fmla="*/ 4 w 626"/>
              <a:gd name="T51" fmla="*/ 613 h 618"/>
              <a:gd name="T52" fmla="*/ 12 w 626"/>
              <a:gd name="T53" fmla="*/ 617 h 618"/>
              <a:gd name="T54" fmla="*/ 505 w 626"/>
              <a:gd name="T55" fmla="*/ 48 h 618"/>
              <a:gd name="T56" fmla="*/ 505 w 626"/>
              <a:gd name="T57" fmla="*/ 48 h 618"/>
              <a:gd name="T58" fmla="*/ 546 w 626"/>
              <a:gd name="T59" fmla="*/ 26 h 618"/>
              <a:gd name="T60" fmla="*/ 582 w 626"/>
              <a:gd name="T61" fmla="*/ 37 h 618"/>
              <a:gd name="T62" fmla="*/ 570 w 626"/>
              <a:gd name="T63" fmla="*/ 114 h 618"/>
              <a:gd name="T64" fmla="*/ 529 w 626"/>
              <a:gd name="T65" fmla="*/ 155 h 618"/>
              <a:gd name="T66" fmla="*/ 463 w 626"/>
              <a:gd name="T67" fmla="*/ 89 h 618"/>
              <a:gd name="T68" fmla="*/ 505 w 626"/>
              <a:gd name="T69" fmla="*/ 48 h 618"/>
              <a:gd name="T70" fmla="*/ 446 w 626"/>
              <a:gd name="T71" fmla="*/ 105 h 618"/>
              <a:gd name="T72" fmla="*/ 446 w 626"/>
              <a:gd name="T73" fmla="*/ 105 h 618"/>
              <a:gd name="T74" fmla="*/ 513 w 626"/>
              <a:gd name="T75" fmla="*/ 172 h 618"/>
              <a:gd name="T76" fmla="*/ 219 w 626"/>
              <a:gd name="T77" fmla="*/ 464 h 618"/>
              <a:gd name="T78" fmla="*/ 154 w 626"/>
              <a:gd name="T79" fmla="*/ 399 h 618"/>
              <a:gd name="T80" fmla="*/ 446 w 626"/>
              <a:gd name="T81" fmla="*/ 105 h 618"/>
              <a:gd name="T82" fmla="*/ 112 w 626"/>
              <a:gd name="T83" fmla="*/ 439 h 618"/>
              <a:gd name="T84" fmla="*/ 112 w 626"/>
              <a:gd name="T85" fmla="*/ 439 h 618"/>
              <a:gd name="T86" fmla="*/ 137 w 626"/>
              <a:gd name="T87" fmla="*/ 415 h 618"/>
              <a:gd name="T88" fmla="*/ 203 w 626"/>
              <a:gd name="T89" fmla="*/ 481 h 618"/>
              <a:gd name="T90" fmla="*/ 178 w 626"/>
              <a:gd name="T91" fmla="*/ 506 h 618"/>
              <a:gd name="T92" fmla="*/ 40 w 626"/>
              <a:gd name="T93" fmla="*/ 578 h 618"/>
              <a:gd name="T94" fmla="*/ 112 w 626"/>
              <a:gd name="T95" fmla="*/ 439 h 6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626" h="618">
                <a:moveTo>
                  <a:pt x="12" y="617"/>
                </a:moveTo>
                <a:lnTo>
                  <a:pt x="12" y="617"/>
                </a:lnTo>
                <a:cubicBezTo>
                  <a:pt x="14" y="617"/>
                  <a:pt x="16" y="616"/>
                  <a:pt x="17" y="615"/>
                </a:cubicBezTo>
                <a:cubicBezTo>
                  <a:pt x="190" y="526"/>
                  <a:pt x="190" y="526"/>
                  <a:pt x="190" y="526"/>
                </a:cubicBezTo>
                <a:cubicBezTo>
                  <a:pt x="191" y="525"/>
                  <a:pt x="192" y="525"/>
                  <a:pt x="193" y="524"/>
                </a:cubicBezTo>
                <a:cubicBezTo>
                  <a:pt x="228" y="489"/>
                  <a:pt x="228" y="489"/>
                  <a:pt x="228" y="489"/>
                </a:cubicBezTo>
                <a:lnTo>
                  <a:pt x="228" y="489"/>
                </a:lnTo>
                <a:lnTo>
                  <a:pt x="228" y="489"/>
                </a:lnTo>
                <a:cubicBezTo>
                  <a:pt x="587" y="130"/>
                  <a:pt x="587" y="130"/>
                  <a:pt x="587" y="130"/>
                </a:cubicBezTo>
                <a:cubicBezTo>
                  <a:pt x="620" y="97"/>
                  <a:pt x="625" y="47"/>
                  <a:pt x="598" y="20"/>
                </a:cubicBezTo>
                <a:cubicBezTo>
                  <a:pt x="585" y="6"/>
                  <a:pt x="565" y="0"/>
                  <a:pt x="544" y="2"/>
                </a:cubicBezTo>
                <a:cubicBezTo>
                  <a:pt x="523" y="5"/>
                  <a:pt x="504" y="15"/>
                  <a:pt x="488" y="31"/>
                </a:cubicBezTo>
                <a:cubicBezTo>
                  <a:pt x="446" y="72"/>
                  <a:pt x="446" y="72"/>
                  <a:pt x="446" y="72"/>
                </a:cubicBezTo>
                <a:cubicBezTo>
                  <a:pt x="413" y="40"/>
                  <a:pt x="413" y="40"/>
                  <a:pt x="413" y="40"/>
                </a:cubicBezTo>
                <a:cubicBezTo>
                  <a:pt x="411" y="38"/>
                  <a:pt x="408" y="35"/>
                  <a:pt x="405" y="35"/>
                </a:cubicBezTo>
                <a:cubicBezTo>
                  <a:pt x="402" y="35"/>
                  <a:pt x="400" y="38"/>
                  <a:pt x="397" y="40"/>
                </a:cubicBezTo>
                <a:cubicBezTo>
                  <a:pt x="222" y="215"/>
                  <a:pt x="222" y="215"/>
                  <a:pt x="222" y="215"/>
                </a:cubicBezTo>
                <a:cubicBezTo>
                  <a:pt x="217" y="220"/>
                  <a:pt x="217" y="227"/>
                  <a:pt x="222" y="231"/>
                </a:cubicBezTo>
                <a:cubicBezTo>
                  <a:pt x="224" y="233"/>
                  <a:pt x="227" y="234"/>
                  <a:pt x="230" y="234"/>
                </a:cubicBezTo>
                <a:cubicBezTo>
                  <a:pt x="233" y="234"/>
                  <a:pt x="236" y="233"/>
                  <a:pt x="238" y="231"/>
                </a:cubicBezTo>
                <a:cubicBezTo>
                  <a:pt x="405" y="64"/>
                  <a:pt x="405" y="64"/>
                  <a:pt x="405" y="64"/>
                </a:cubicBezTo>
                <a:cubicBezTo>
                  <a:pt x="430" y="89"/>
                  <a:pt x="430" y="89"/>
                  <a:pt x="430" y="89"/>
                </a:cubicBezTo>
                <a:cubicBezTo>
                  <a:pt x="94" y="425"/>
                  <a:pt x="94" y="425"/>
                  <a:pt x="94" y="425"/>
                </a:cubicBezTo>
                <a:cubicBezTo>
                  <a:pt x="93" y="426"/>
                  <a:pt x="92" y="427"/>
                  <a:pt x="92" y="428"/>
                </a:cubicBezTo>
                <a:cubicBezTo>
                  <a:pt x="2" y="600"/>
                  <a:pt x="2" y="600"/>
                  <a:pt x="2" y="600"/>
                </a:cubicBezTo>
                <a:cubicBezTo>
                  <a:pt x="0" y="605"/>
                  <a:pt x="1" y="610"/>
                  <a:pt x="4" y="613"/>
                </a:cubicBezTo>
                <a:cubicBezTo>
                  <a:pt x="6" y="616"/>
                  <a:pt x="9" y="617"/>
                  <a:pt x="12" y="617"/>
                </a:cubicBezTo>
                <a:close/>
                <a:moveTo>
                  <a:pt x="505" y="48"/>
                </a:moveTo>
                <a:lnTo>
                  <a:pt x="505" y="48"/>
                </a:lnTo>
                <a:cubicBezTo>
                  <a:pt x="516" y="35"/>
                  <a:pt x="532" y="27"/>
                  <a:pt x="546" y="26"/>
                </a:cubicBezTo>
                <a:cubicBezTo>
                  <a:pt x="561" y="24"/>
                  <a:pt x="573" y="28"/>
                  <a:pt x="582" y="37"/>
                </a:cubicBezTo>
                <a:cubicBezTo>
                  <a:pt x="599" y="54"/>
                  <a:pt x="595" y="90"/>
                  <a:pt x="570" y="114"/>
                </a:cubicBezTo>
                <a:cubicBezTo>
                  <a:pt x="529" y="155"/>
                  <a:pt x="529" y="155"/>
                  <a:pt x="529" y="155"/>
                </a:cubicBezTo>
                <a:cubicBezTo>
                  <a:pt x="463" y="89"/>
                  <a:pt x="463" y="89"/>
                  <a:pt x="463" y="89"/>
                </a:cubicBezTo>
                <a:lnTo>
                  <a:pt x="505" y="48"/>
                </a:lnTo>
                <a:close/>
                <a:moveTo>
                  <a:pt x="446" y="105"/>
                </a:moveTo>
                <a:lnTo>
                  <a:pt x="446" y="105"/>
                </a:lnTo>
                <a:cubicBezTo>
                  <a:pt x="513" y="172"/>
                  <a:pt x="513" y="172"/>
                  <a:pt x="513" y="172"/>
                </a:cubicBezTo>
                <a:cubicBezTo>
                  <a:pt x="219" y="464"/>
                  <a:pt x="219" y="464"/>
                  <a:pt x="219" y="464"/>
                </a:cubicBezTo>
                <a:cubicBezTo>
                  <a:pt x="154" y="399"/>
                  <a:pt x="154" y="399"/>
                  <a:pt x="154" y="399"/>
                </a:cubicBezTo>
                <a:lnTo>
                  <a:pt x="446" y="105"/>
                </a:lnTo>
                <a:close/>
                <a:moveTo>
                  <a:pt x="112" y="439"/>
                </a:moveTo>
                <a:lnTo>
                  <a:pt x="112" y="439"/>
                </a:lnTo>
                <a:cubicBezTo>
                  <a:pt x="137" y="415"/>
                  <a:pt x="137" y="415"/>
                  <a:pt x="137" y="415"/>
                </a:cubicBezTo>
                <a:cubicBezTo>
                  <a:pt x="203" y="481"/>
                  <a:pt x="203" y="481"/>
                  <a:pt x="203" y="481"/>
                </a:cubicBezTo>
                <a:cubicBezTo>
                  <a:pt x="178" y="506"/>
                  <a:pt x="178" y="506"/>
                  <a:pt x="178" y="506"/>
                </a:cubicBezTo>
                <a:cubicBezTo>
                  <a:pt x="40" y="578"/>
                  <a:pt x="40" y="578"/>
                  <a:pt x="40" y="578"/>
                </a:cubicBezTo>
                <a:lnTo>
                  <a:pt x="112" y="439"/>
                </a:lnTo>
                <a:close/>
              </a:path>
            </a:pathLst>
          </a:custGeom>
          <a:solidFill>
            <a:srgbClr val="02D35F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6" name="Freeform 54"/>
          <p:cNvSpPr>
            <a:spLocks noChangeArrowheads="1"/>
          </p:cNvSpPr>
          <p:nvPr/>
        </p:nvSpPr>
        <p:spPr bwMode="auto">
          <a:xfrm>
            <a:off x="4077314" y="2736372"/>
            <a:ext cx="98191" cy="296429"/>
          </a:xfrm>
          <a:custGeom>
            <a:avLst/>
            <a:gdLst>
              <a:gd name="T0" fmla="*/ 223 w 235"/>
              <a:gd name="T1" fmla="*/ 293 h 705"/>
              <a:gd name="T2" fmla="*/ 223 w 235"/>
              <a:gd name="T3" fmla="*/ 293 h 705"/>
              <a:gd name="T4" fmla="*/ 234 w 235"/>
              <a:gd name="T5" fmla="*/ 281 h 705"/>
              <a:gd name="T6" fmla="*/ 234 w 235"/>
              <a:gd name="T7" fmla="*/ 107 h 705"/>
              <a:gd name="T8" fmla="*/ 223 w 235"/>
              <a:gd name="T9" fmla="*/ 94 h 705"/>
              <a:gd name="T10" fmla="*/ 164 w 235"/>
              <a:gd name="T11" fmla="*/ 94 h 705"/>
              <a:gd name="T12" fmla="*/ 164 w 235"/>
              <a:gd name="T13" fmla="*/ 94 h 705"/>
              <a:gd name="T14" fmla="*/ 85 w 235"/>
              <a:gd name="T15" fmla="*/ 0 h 705"/>
              <a:gd name="T16" fmla="*/ 0 w 235"/>
              <a:gd name="T17" fmla="*/ 94 h 705"/>
              <a:gd name="T18" fmla="*/ 0 w 235"/>
              <a:gd name="T19" fmla="*/ 340 h 705"/>
              <a:gd name="T20" fmla="*/ 13 w 235"/>
              <a:gd name="T21" fmla="*/ 351 h 705"/>
              <a:gd name="T22" fmla="*/ 24 w 235"/>
              <a:gd name="T23" fmla="*/ 351 h 705"/>
              <a:gd name="T24" fmla="*/ 24 w 235"/>
              <a:gd name="T25" fmla="*/ 650 h 705"/>
              <a:gd name="T26" fmla="*/ 24 w 235"/>
              <a:gd name="T27" fmla="*/ 652 h 705"/>
              <a:gd name="T28" fmla="*/ 82 w 235"/>
              <a:gd name="T29" fmla="*/ 704 h 705"/>
              <a:gd name="T30" fmla="*/ 141 w 235"/>
              <a:gd name="T31" fmla="*/ 650 h 705"/>
              <a:gd name="T32" fmla="*/ 141 w 235"/>
              <a:gd name="T33" fmla="*/ 351 h 705"/>
              <a:gd name="T34" fmla="*/ 152 w 235"/>
              <a:gd name="T35" fmla="*/ 351 h 705"/>
              <a:gd name="T36" fmla="*/ 164 w 235"/>
              <a:gd name="T37" fmla="*/ 340 h 705"/>
              <a:gd name="T38" fmla="*/ 164 w 235"/>
              <a:gd name="T39" fmla="*/ 118 h 705"/>
              <a:gd name="T40" fmla="*/ 210 w 235"/>
              <a:gd name="T41" fmla="*/ 118 h 705"/>
              <a:gd name="T42" fmla="*/ 210 w 235"/>
              <a:gd name="T43" fmla="*/ 281 h 705"/>
              <a:gd name="T44" fmla="*/ 223 w 235"/>
              <a:gd name="T45" fmla="*/ 293 h 705"/>
              <a:gd name="T46" fmla="*/ 118 w 235"/>
              <a:gd name="T47" fmla="*/ 650 h 705"/>
              <a:gd name="T48" fmla="*/ 118 w 235"/>
              <a:gd name="T49" fmla="*/ 650 h 705"/>
              <a:gd name="T50" fmla="*/ 82 w 235"/>
              <a:gd name="T51" fmla="*/ 681 h 705"/>
              <a:gd name="T52" fmla="*/ 47 w 235"/>
              <a:gd name="T53" fmla="*/ 648 h 705"/>
              <a:gd name="T54" fmla="*/ 47 w 235"/>
              <a:gd name="T55" fmla="*/ 351 h 705"/>
              <a:gd name="T56" fmla="*/ 118 w 235"/>
              <a:gd name="T57" fmla="*/ 351 h 705"/>
              <a:gd name="T58" fmla="*/ 118 w 235"/>
              <a:gd name="T59" fmla="*/ 650 h 705"/>
              <a:gd name="T60" fmla="*/ 141 w 235"/>
              <a:gd name="T61" fmla="*/ 328 h 705"/>
              <a:gd name="T62" fmla="*/ 141 w 235"/>
              <a:gd name="T63" fmla="*/ 328 h 705"/>
              <a:gd name="T64" fmla="*/ 24 w 235"/>
              <a:gd name="T65" fmla="*/ 328 h 705"/>
              <a:gd name="T66" fmla="*/ 24 w 235"/>
              <a:gd name="T67" fmla="*/ 94 h 705"/>
              <a:gd name="T68" fmla="*/ 85 w 235"/>
              <a:gd name="T69" fmla="*/ 24 h 705"/>
              <a:gd name="T70" fmla="*/ 141 w 235"/>
              <a:gd name="T71" fmla="*/ 94 h 705"/>
              <a:gd name="T72" fmla="*/ 141 w 235"/>
              <a:gd name="T73" fmla="*/ 328 h 7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35" h="705">
                <a:moveTo>
                  <a:pt x="223" y="293"/>
                </a:moveTo>
                <a:lnTo>
                  <a:pt x="223" y="293"/>
                </a:lnTo>
                <a:cubicBezTo>
                  <a:pt x="229" y="293"/>
                  <a:pt x="234" y="288"/>
                  <a:pt x="234" y="281"/>
                </a:cubicBezTo>
                <a:cubicBezTo>
                  <a:pt x="234" y="107"/>
                  <a:pt x="234" y="107"/>
                  <a:pt x="234" y="107"/>
                </a:cubicBezTo>
                <a:cubicBezTo>
                  <a:pt x="234" y="99"/>
                  <a:pt x="229" y="94"/>
                  <a:pt x="223" y="94"/>
                </a:cubicBezTo>
                <a:cubicBezTo>
                  <a:pt x="164" y="94"/>
                  <a:pt x="164" y="94"/>
                  <a:pt x="164" y="94"/>
                </a:cubicBezTo>
                <a:lnTo>
                  <a:pt x="164" y="94"/>
                </a:lnTo>
                <a:cubicBezTo>
                  <a:pt x="164" y="49"/>
                  <a:pt x="134" y="0"/>
                  <a:pt x="85" y="0"/>
                </a:cubicBezTo>
                <a:cubicBezTo>
                  <a:pt x="37" y="0"/>
                  <a:pt x="0" y="50"/>
                  <a:pt x="0" y="94"/>
                </a:cubicBezTo>
                <a:cubicBezTo>
                  <a:pt x="0" y="340"/>
                  <a:pt x="0" y="340"/>
                  <a:pt x="0" y="340"/>
                </a:cubicBezTo>
                <a:cubicBezTo>
                  <a:pt x="0" y="346"/>
                  <a:pt x="5" y="351"/>
                  <a:pt x="13" y="351"/>
                </a:cubicBezTo>
                <a:cubicBezTo>
                  <a:pt x="24" y="351"/>
                  <a:pt x="24" y="351"/>
                  <a:pt x="24" y="351"/>
                </a:cubicBezTo>
                <a:cubicBezTo>
                  <a:pt x="24" y="650"/>
                  <a:pt x="24" y="650"/>
                  <a:pt x="24" y="650"/>
                </a:cubicBezTo>
                <a:cubicBezTo>
                  <a:pt x="24" y="651"/>
                  <a:pt x="24" y="652"/>
                  <a:pt x="24" y="652"/>
                </a:cubicBezTo>
                <a:cubicBezTo>
                  <a:pt x="26" y="681"/>
                  <a:pt x="52" y="704"/>
                  <a:pt x="82" y="704"/>
                </a:cubicBezTo>
                <a:cubicBezTo>
                  <a:pt x="115" y="704"/>
                  <a:pt x="141" y="680"/>
                  <a:pt x="141" y="650"/>
                </a:cubicBezTo>
                <a:cubicBezTo>
                  <a:pt x="141" y="351"/>
                  <a:pt x="141" y="351"/>
                  <a:pt x="141" y="351"/>
                </a:cubicBezTo>
                <a:cubicBezTo>
                  <a:pt x="152" y="351"/>
                  <a:pt x="152" y="351"/>
                  <a:pt x="152" y="351"/>
                </a:cubicBezTo>
                <a:cubicBezTo>
                  <a:pt x="158" y="351"/>
                  <a:pt x="164" y="346"/>
                  <a:pt x="164" y="340"/>
                </a:cubicBezTo>
                <a:cubicBezTo>
                  <a:pt x="164" y="118"/>
                  <a:pt x="164" y="118"/>
                  <a:pt x="164" y="118"/>
                </a:cubicBezTo>
                <a:cubicBezTo>
                  <a:pt x="210" y="118"/>
                  <a:pt x="210" y="118"/>
                  <a:pt x="210" y="118"/>
                </a:cubicBezTo>
                <a:cubicBezTo>
                  <a:pt x="210" y="281"/>
                  <a:pt x="210" y="281"/>
                  <a:pt x="210" y="281"/>
                </a:cubicBezTo>
                <a:cubicBezTo>
                  <a:pt x="210" y="288"/>
                  <a:pt x="216" y="293"/>
                  <a:pt x="223" y="293"/>
                </a:cubicBezTo>
                <a:close/>
                <a:moveTo>
                  <a:pt x="118" y="650"/>
                </a:moveTo>
                <a:lnTo>
                  <a:pt x="118" y="650"/>
                </a:lnTo>
                <a:cubicBezTo>
                  <a:pt x="118" y="668"/>
                  <a:pt x="102" y="681"/>
                  <a:pt x="82" y="681"/>
                </a:cubicBezTo>
                <a:cubicBezTo>
                  <a:pt x="64" y="681"/>
                  <a:pt x="47" y="666"/>
                  <a:pt x="47" y="648"/>
                </a:cubicBezTo>
                <a:cubicBezTo>
                  <a:pt x="47" y="351"/>
                  <a:pt x="47" y="351"/>
                  <a:pt x="47" y="351"/>
                </a:cubicBezTo>
                <a:cubicBezTo>
                  <a:pt x="118" y="351"/>
                  <a:pt x="118" y="351"/>
                  <a:pt x="118" y="351"/>
                </a:cubicBezTo>
                <a:lnTo>
                  <a:pt x="118" y="650"/>
                </a:lnTo>
                <a:close/>
                <a:moveTo>
                  <a:pt x="141" y="328"/>
                </a:moveTo>
                <a:lnTo>
                  <a:pt x="141" y="328"/>
                </a:lnTo>
                <a:cubicBezTo>
                  <a:pt x="24" y="328"/>
                  <a:pt x="24" y="328"/>
                  <a:pt x="24" y="328"/>
                </a:cubicBezTo>
                <a:cubicBezTo>
                  <a:pt x="24" y="94"/>
                  <a:pt x="24" y="94"/>
                  <a:pt x="24" y="94"/>
                </a:cubicBezTo>
                <a:cubicBezTo>
                  <a:pt x="24" y="62"/>
                  <a:pt x="51" y="24"/>
                  <a:pt x="85" y="24"/>
                </a:cubicBezTo>
                <a:cubicBezTo>
                  <a:pt x="119" y="24"/>
                  <a:pt x="141" y="61"/>
                  <a:pt x="141" y="94"/>
                </a:cubicBezTo>
                <a:lnTo>
                  <a:pt x="141" y="328"/>
                </a:lnTo>
                <a:close/>
              </a:path>
            </a:pathLst>
          </a:custGeom>
          <a:solidFill>
            <a:srgbClr val="02D35F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7" name="Freeform 55"/>
          <p:cNvSpPr>
            <a:spLocks noChangeArrowheads="1"/>
          </p:cNvSpPr>
          <p:nvPr/>
        </p:nvSpPr>
        <p:spPr bwMode="auto">
          <a:xfrm>
            <a:off x="547960" y="2753046"/>
            <a:ext cx="255670" cy="259375"/>
          </a:xfrm>
          <a:custGeom>
            <a:avLst/>
            <a:gdLst>
              <a:gd name="T0" fmla="*/ 13 w 610"/>
              <a:gd name="T1" fmla="*/ 615 h 616"/>
              <a:gd name="T2" fmla="*/ 13 w 610"/>
              <a:gd name="T3" fmla="*/ 615 h 616"/>
              <a:gd name="T4" fmla="*/ 18 w 610"/>
              <a:gd name="T5" fmla="*/ 614 h 616"/>
              <a:gd name="T6" fmla="*/ 181 w 610"/>
              <a:gd name="T7" fmla="*/ 534 h 616"/>
              <a:gd name="T8" fmla="*/ 184 w 610"/>
              <a:gd name="T9" fmla="*/ 532 h 616"/>
              <a:gd name="T10" fmla="*/ 538 w 610"/>
              <a:gd name="T11" fmla="*/ 178 h 616"/>
              <a:gd name="T12" fmla="*/ 538 w 610"/>
              <a:gd name="T13" fmla="*/ 178 h 616"/>
              <a:gd name="T14" fmla="*/ 578 w 610"/>
              <a:gd name="T15" fmla="*/ 137 h 616"/>
              <a:gd name="T16" fmla="*/ 606 w 610"/>
              <a:gd name="T17" fmla="*/ 82 h 616"/>
              <a:gd name="T18" fmla="*/ 589 w 610"/>
              <a:gd name="T19" fmla="*/ 28 h 616"/>
              <a:gd name="T20" fmla="*/ 479 w 610"/>
              <a:gd name="T21" fmla="*/ 38 h 616"/>
              <a:gd name="T22" fmla="*/ 430 w 610"/>
              <a:gd name="T23" fmla="*/ 88 h 616"/>
              <a:gd name="T24" fmla="*/ 378 w 610"/>
              <a:gd name="T25" fmla="*/ 139 h 616"/>
              <a:gd name="T26" fmla="*/ 378 w 610"/>
              <a:gd name="T27" fmla="*/ 139 h 616"/>
              <a:gd name="T28" fmla="*/ 378 w 610"/>
              <a:gd name="T29" fmla="*/ 139 h 616"/>
              <a:gd name="T30" fmla="*/ 86 w 610"/>
              <a:gd name="T31" fmla="*/ 432 h 616"/>
              <a:gd name="T32" fmla="*/ 83 w 610"/>
              <a:gd name="T33" fmla="*/ 435 h 616"/>
              <a:gd name="T34" fmla="*/ 2 w 610"/>
              <a:gd name="T35" fmla="*/ 599 h 616"/>
              <a:gd name="T36" fmla="*/ 5 w 610"/>
              <a:gd name="T37" fmla="*/ 612 h 616"/>
              <a:gd name="T38" fmla="*/ 13 w 610"/>
              <a:gd name="T39" fmla="*/ 615 h 616"/>
              <a:gd name="T40" fmla="*/ 496 w 610"/>
              <a:gd name="T41" fmla="*/ 55 h 616"/>
              <a:gd name="T42" fmla="*/ 496 w 610"/>
              <a:gd name="T43" fmla="*/ 55 h 616"/>
              <a:gd name="T44" fmla="*/ 573 w 610"/>
              <a:gd name="T45" fmla="*/ 44 h 616"/>
              <a:gd name="T46" fmla="*/ 583 w 610"/>
              <a:gd name="T47" fmla="*/ 79 h 616"/>
              <a:gd name="T48" fmla="*/ 561 w 610"/>
              <a:gd name="T49" fmla="*/ 122 h 616"/>
              <a:gd name="T50" fmla="*/ 530 w 610"/>
              <a:gd name="T51" fmla="*/ 153 h 616"/>
              <a:gd name="T52" fmla="*/ 463 w 610"/>
              <a:gd name="T53" fmla="*/ 87 h 616"/>
              <a:gd name="T54" fmla="*/ 496 w 610"/>
              <a:gd name="T55" fmla="*/ 55 h 616"/>
              <a:gd name="T56" fmla="*/ 447 w 610"/>
              <a:gd name="T57" fmla="*/ 104 h 616"/>
              <a:gd name="T58" fmla="*/ 447 w 610"/>
              <a:gd name="T59" fmla="*/ 104 h 616"/>
              <a:gd name="T60" fmla="*/ 513 w 610"/>
              <a:gd name="T61" fmla="*/ 170 h 616"/>
              <a:gd name="T62" fmla="*/ 469 w 610"/>
              <a:gd name="T63" fmla="*/ 214 h 616"/>
              <a:gd name="T64" fmla="*/ 403 w 610"/>
              <a:gd name="T65" fmla="*/ 148 h 616"/>
              <a:gd name="T66" fmla="*/ 447 w 610"/>
              <a:gd name="T67" fmla="*/ 104 h 616"/>
              <a:gd name="T68" fmla="*/ 386 w 610"/>
              <a:gd name="T69" fmla="*/ 164 h 616"/>
              <a:gd name="T70" fmla="*/ 386 w 610"/>
              <a:gd name="T71" fmla="*/ 164 h 616"/>
              <a:gd name="T72" fmla="*/ 452 w 610"/>
              <a:gd name="T73" fmla="*/ 231 h 616"/>
              <a:gd name="T74" fmla="*/ 181 w 610"/>
              <a:gd name="T75" fmla="*/ 502 h 616"/>
              <a:gd name="T76" fmla="*/ 115 w 610"/>
              <a:gd name="T77" fmla="*/ 435 h 616"/>
              <a:gd name="T78" fmla="*/ 386 w 610"/>
              <a:gd name="T79" fmla="*/ 164 h 616"/>
              <a:gd name="T80" fmla="*/ 100 w 610"/>
              <a:gd name="T81" fmla="*/ 454 h 616"/>
              <a:gd name="T82" fmla="*/ 100 w 610"/>
              <a:gd name="T83" fmla="*/ 454 h 616"/>
              <a:gd name="T84" fmla="*/ 164 w 610"/>
              <a:gd name="T85" fmla="*/ 516 h 616"/>
              <a:gd name="T86" fmla="*/ 39 w 610"/>
              <a:gd name="T87" fmla="*/ 578 h 616"/>
              <a:gd name="T88" fmla="*/ 100 w 610"/>
              <a:gd name="T89" fmla="*/ 454 h 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10" h="616">
                <a:moveTo>
                  <a:pt x="13" y="615"/>
                </a:moveTo>
                <a:lnTo>
                  <a:pt x="13" y="615"/>
                </a:lnTo>
                <a:cubicBezTo>
                  <a:pt x="15" y="615"/>
                  <a:pt x="17" y="615"/>
                  <a:pt x="18" y="614"/>
                </a:cubicBezTo>
                <a:cubicBezTo>
                  <a:pt x="181" y="534"/>
                  <a:pt x="181" y="534"/>
                  <a:pt x="181" y="534"/>
                </a:cubicBezTo>
                <a:cubicBezTo>
                  <a:pt x="182" y="533"/>
                  <a:pt x="183" y="532"/>
                  <a:pt x="184" y="532"/>
                </a:cubicBezTo>
                <a:cubicBezTo>
                  <a:pt x="538" y="178"/>
                  <a:pt x="538" y="178"/>
                  <a:pt x="538" y="178"/>
                </a:cubicBezTo>
                <a:lnTo>
                  <a:pt x="538" y="178"/>
                </a:lnTo>
                <a:cubicBezTo>
                  <a:pt x="578" y="137"/>
                  <a:pt x="578" y="137"/>
                  <a:pt x="578" y="137"/>
                </a:cubicBezTo>
                <a:cubicBezTo>
                  <a:pt x="594" y="122"/>
                  <a:pt x="604" y="102"/>
                  <a:pt x="606" y="82"/>
                </a:cubicBezTo>
                <a:cubicBezTo>
                  <a:pt x="609" y="60"/>
                  <a:pt x="603" y="42"/>
                  <a:pt x="589" y="28"/>
                </a:cubicBezTo>
                <a:cubicBezTo>
                  <a:pt x="562" y="0"/>
                  <a:pt x="512" y="5"/>
                  <a:pt x="479" y="38"/>
                </a:cubicBezTo>
                <a:cubicBezTo>
                  <a:pt x="430" y="88"/>
                  <a:pt x="430" y="88"/>
                  <a:pt x="430" y="88"/>
                </a:cubicBezTo>
                <a:cubicBezTo>
                  <a:pt x="378" y="139"/>
                  <a:pt x="378" y="139"/>
                  <a:pt x="378" y="139"/>
                </a:cubicBezTo>
                <a:lnTo>
                  <a:pt x="378" y="139"/>
                </a:lnTo>
                <a:lnTo>
                  <a:pt x="378" y="139"/>
                </a:lnTo>
                <a:cubicBezTo>
                  <a:pt x="86" y="432"/>
                  <a:pt x="86" y="432"/>
                  <a:pt x="86" y="432"/>
                </a:cubicBezTo>
                <a:cubicBezTo>
                  <a:pt x="85" y="433"/>
                  <a:pt x="83" y="434"/>
                  <a:pt x="83" y="435"/>
                </a:cubicBezTo>
                <a:cubicBezTo>
                  <a:pt x="2" y="599"/>
                  <a:pt x="2" y="599"/>
                  <a:pt x="2" y="599"/>
                </a:cubicBezTo>
                <a:cubicBezTo>
                  <a:pt x="0" y="603"/>
                  <a:pt x="1" y="608"/>
                  <a:pt x="5" y="612"/>
                </a:cubicBezTo>
                <a:cubicBezTo>
                  <a:pt x="7" y="614"/>
                  <a:pt x="11" y="615"/>
                  <a:pt x="13" y="615"/>
                </a:cubicBezTo>
                <a:close/>
                <a:moveTo>
                  <a:pt x="496" y="55"/>
                </a:moveTo>
                <a:lnTo>
                  <a:pt x="496" y="55"/>
                </a:lnTo>
                <a:cubicBezTo>
                  <a:pt x="520" y="31"/>
                  <a:pt x="554" y="26"/>
                  <a:pt x="573" y="44"/>
                </a:cubicBezTo>
                <a:cubicBezTo>
                  <a:pt x="581" y="52"/>
                  <a:pt x="585" y="64"/>
                  <a:pt x="583" y="79"/>
                </a:cubicBezTo>
                <a:cubicBezTo>
                  <a:pt x="581" y="94"/>
                  <a:pt x="574" y="109"/>
                  <a:pt x="561" y="122"/>
                </a:cubicBezTo>
                <a:cubicBezTo>
                  <a:pt x="530" y="153"/>
                  <a:pt x="530" y="153"/>
                  <a:pt x="530" y="153"/>
                </a:cubicBezTo>
                <a:cubicBezTo>
                  <a:pt x="463" y="87"/>
                  <a:pt x="463" y="87"/>
                  <a:pt x="463" y="87"/>
                </a:cubicBezTo>
                <a:lnTo>
                  <a:pt x="496" y="55"/>
                </a:lnTo>
                <a:close/>
                <a:moveTo>
                  <a:pt x="447" y="104"/>
                </a:moveTo>
                <a:lnTo>
                  <a:pt x="447" y="104"/>
                </a:lnTo>
                <a:cubicBezTo>
                  <a:pt x="513" y="170"/>
                  <a:pt x="513" y="170"/>
                  <a:pt x="513" y="170"/>
                </a:cubicBezTo>
                <a:cubicBezTo>
                  <a:pt x="469" y="214"/>
                  <a:pt x="469" y="214"/>
                  <a:pt x="469" y="214"/>
                </a:cubicBezTo>
                <a:cubicBezTo>
                  <a:pt x="403" y="148"/>
                  <a:pt x="403" y="148"/>
                  <a:pt x="403" y="148"/>
                </a:cubicBezTo>
                <a:lnTo>
                  <a:pt x="447" y="104"/>
                </a:lnTo>
                <a:close/>
                <a:moveTo>
                  <a:pt x="386" y="164"/>
                </a:moveTo>
                <a:lnTo>
                  <a:pt x="386" y="164"/>
                </a:lnTo>
                <a:cubicBezTo>
                  <a:pt x="452" y="231"/>
                  <a:pt x="452" y="231"/>
                  <a:pt x="452" y="231"/>
                </a:cubicBezTo>
                <a:cubicBezTo>
                  <a:pt x="181" y="502"/>
                  <a:pt x="181" y="502"/>
                  <a:pt x="181" y="502"/>
                </a:cubicBezTo>
                <a:cubicBezTo>
                  <a:pt x="115" y="435"/>
                  <a:pt x="115" y="435"/>
                  <a:pt x="115" y="435"/>
                </a:cubicBezTo>
                <a:lnTo>
                  <a:pt x="386" y="164"/>
                </a:lnTo>
                <a:close/>
                <a:moveTo>
                  <a:pt x="100" y="454"/>
                </a:moveTo>
                <a:lnTo>
                  <a:pt x="100" y="454"/>
                </a:lnTo>
                <a:cubicBezTo>
                  <a:pt x="164" y="516"/>
                  <a:pt x="164" y="516"/>
                  <a:pt x="164" y="516"/>
                </a:cubicBezTo>
                <a:cubicBezTo>
                  <a:pt x="39" y="578"/>
                  <a:pt x="39" y="578"/>
                  <a:pt x="39" y="578"/>
                </a:cubicBezTo>
                <a:lnTo>
                  <a:pt x="100" y="454"/>
                </a:lnTo>
                <a:close/>
              </a:path>
            </a:pathLst>
          </a:custGeom>
          <a:solidFill>
            <a:srgbClr val="02D35F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8" name="Freeform 56"/>
          <p:cNvSpPr>
            <a:spLocks noChangeArrowheads="1"/>
          </p:cNvSpPr>
          <p:nvPr/>
        </p:nvSpPr>
        <p:spPr bwMode="auto">
          <a:xfrm>
            <a:off x="1405751" y="2747488"/>
            <a:ext cx="266786" cy="270491"/>
          </a:xfrm>
          <a:custGeom>
            <a:avLst/>
            <a:gdLst>
              <a:gd name="T0" fmla="*/ 11 w 636"/>
              <a:gd name="T1" fmla="*/ 643 h 644"/>
              <a:gd name="T2" fmla="*/ 11 w 636"/>
              <a:gd name="T3" fmla="*/ 643 h 644"/>
              <a:gd name="T4" fmla="*/ 14 w 636"/>
              <a:gd name="T5" fmla="*/ 643 h 644"/>
              <a:gd name="T6" fmla="*/ 220 w 636"/>
              <a:gd name="T7" fmla="*/ 596 h 644"/>
              <a:gd name="T8" fmla="*/ 226 w 636"/>
              <a:gd name="T9" fmla="*/ 593 h 644"/>
              <a:gd name="T10" fmla="*/ 238 w 636"/>
              <a:gd name="T11" fmla="*/ 580 h 644"/>
              <a:gd name="T12" fmla="*/ 238 w 636"/>
              <a:gd name="T13" fmla="*/ 580 h 644"/>
              <a:gd name="T14" fmla="*/ 605 w 636"/>
              <a:gd name="T15" fmla="*/ 214 h 644"/>
              <a:gd name="T16" fmla="*/ 632 w 636"/>
              <a:gd name="T17" fmla="*/ 160 h 644"/>
              <a:gd name="T18" fmla="*/ 615 w 636"/>
              <a:gd name="T19" fmla="*/ 107 h 644"/>
              <a:gd name="T20" fmla="*/ 536 w 636"/>
              <a:gd name="T21" fmla="*/ 27 h 644"/>
              <a:gd name="T22" fmla="*/ 429 w 636"/>
              <a:gd name="T23" fmla="*/ 39 h 644"/>
              <a:gd name="T24" fmla="*/ 62 w 636"/>
              <a:gd name="T25" fmla="*/ 405 h 644"/>
              <a:gd name="T26" fmla="*/ 62 w 636"/>
              <a:gd name="T27" fmla="*/ 405 h 644"/>
              <a:gd name="T28" fmla="*/ 50 w 636"/>
              <a:gd name="T29" fmla="*/ 417 h 644"/>
              <a:gd name="T30" fmla="*/ 47 w 636"/>
              <a:gd name="T31" fmla="*/ 423 h 644"/>
              <a:gd name="T32" fmla="*/ 0 w 636"/>
              <a:gd name="T33" fmla="*/ 628 h 644"/>
              <a:gd name="T34" fmla="*/ 3 w 636"/>
              <a:gd name="T35" fmla="*/ 640 h 644"/>
              <a:gd name="T36" fmla="*/ 11 w 636"/>
              <a:gd name="T37" fmla="*/ 643 h 644"/>
              <a:gd name="T38" fmla="*/ 445 w 636"/>
              <a:gd name="T39" fmla="*/ 55 h 644"/>
              <a:gd name="T40" fmla="*/ 445 w 636"/>
              <a:gd name="T41" fmla="*/ 55 h 644"/>
              <a:gd name="T42" fmla="*/ 486 w 636"/>
              <a:gd name="T43" fmla="*/ 34 h 644"/>
              <a:gd name="T44" fmla="*/ 519 w 636"/>
              <a:gd name="T45" fmla="*/ 44 h 644"/>
              <a:gd name="T46" fmla="*/ 599 w 636"/>
              <a:gd name="T47" fmla="*/ 123 h 644"/>
              <a:gd name="T48" fmla="*/ 609 w 636"/>
              <a:gd name="T49" fmla="*/ 157 h 644"/>
              <a:gd name="T50" fmla="*/ 588 w 636"/>
              <a:gd name="T51" fmla="*/ 197 h 644"/>
              <a:gd name="T52" fmla="*/ 548 w 636"/>
              <a:gd name="T53" fmla="*/ 238 h 644"/>
              <a:gd name="T54" fmla="*/ 405 w 636"/>
              <a:gd name="T55" fmla="*/ 95 h 644"/>
              <a:gd name="T56" fmla="*/ 445 w 636"/>
              <a:gd name="T57" fmla="*/ 55 h 644"/>
              <a:gd name="T58" fmla="*/ 389 w 636"/>
              <a:gd name="T59" fmla="*/ 112 h 644"/>
              <a:gd name="T60" fmla="*/ 389 w 636"/>
              <a:gd name="T61" fmla="*/ 112 h 644"/>
              <a:gd name="T62" fmla="*/ 531 w 636"/>
              <a:gd name="T63" fmla="*/ 254 h 644"/>
              <a:gd name="T64" fmla="*/ 488 w 636"/>
              <a:gd name="T65" fmla="*/ 297 h 644"/>
              <a:gd name="T66" fmla="*/ 346 w 636"/>
              <a:gd name="T67" fmla="*/ 154 h 644"/>
              <a:gd name="T68" fmla="*/ 389 w 636"/>
              <a:gd name="T69" fmla="*/ 112 h 644"/>
              <a:gd name="T70" fmla="*/ 329 w 636"/>
              <a:gd name="T71" fmla="*/ 171 h 644"/>
              <a:gd name="T72" fmla="*/ 329 w 636"/>
              <a:gd name="T73" fmla="*/ 171 h 644"/>
              <a:gd name="T74" fmla="*/ 472 w 636"/>
              <a:gd name="T75" fmla="*/ 314 h 644"/>
              <a:gd name="T76" fmla="*/ 226 w 636"/>
              <a:gd name="T77" fmla="*/ 559 h 644"/>
              <a:gd name="T78" fmla="*/ 83 w 636"/>
              <a:gd name="T79" fmla="*/ 418 h 644"/>
              <a:gd name="T80" fmla="*/ 329 w 636"/>
              <a:gd name="T81" fmla="*/ 171 h 644"/>
              <a:gd name="T82" fmla="*/ 64 w 636"/>
              <a:gd name="T83" fmla="*/ 450 h 644"/>
              <a:gd name="T84" fmla="*/ 64 w 636"/>
              <a:gd name="T85" fmla="*/ 450 h 644"/>
              <a:gd name="T86" fmla="*/ 192 w 636"/>
              <a:gd name="T87" fmla="*/ 578 h 644"/>
              <a:gd name="T88" fmla="*/ 85 w 636"/>
              <a:gd name="T89" fmla="*/ 602 h 644"/>
              <a:gd name="T90" fmla="*/ 46 w 636"/>
              <a:gd name="T91" fmla="*/ 568 h 644"/>
              <a:gd name="T92" fmla="*/ 39 w 636"/>
              <a:gd name="T93" fmla="*/ 559 h 644"/>
              <a:gd name="T94" fmla="*/ 64 w 636"/>
              <a:gd name="T95" fmla="*/ 450 h 6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636" h="644">
                <a:moveTo>
                  <a:pt x="11" y="643"/>
                </a:moveTo>
                <a:lnTo>
                  <a:pt x="11" y="643"/>
                </a:lnTo>
                <a:cubicBezTo>
                  <a:pt x="12" y="643"/>
                  <a:pt x="13" y="643"/>
                  <a:pt x="14" y="643"/>
                </a:cubicBezTo>
                <a:cubicBezTo>
                  <a:pt x="220" y="596"/>
                  <a:pt x="220" y="596"/>
                  <a:pt x="220" y="596"/>
                </a:cubicBezTo>
                <a:cubicBezTo>
                  <a:pt x="222" y="595"/>
                  <a:pt x="224" y="594"/>
                  <a:pt x="226" y="593"/>
                </a:cubicBezTo>
                <a:cubicBezTo>
                  <a:pt x="238" y="580"/>
                  <a:pt x="238" y="580"/>
                  <a:pt x="238" y="580"/>
                </a:cubicBezTo>
                <a:lnTo>
                  <a:pt x="238" y="580"/>
                </a:lnTo>
                <a:cubicBezTo>
                  <a:pt x="605" y="214"/>
                  <a:pt x="605" y="214"/>
                  <a:pt x="605" y="214"/>
                </a:cubicBezTo>
                <a:cubicBezTo>
                  <a:pt x="619" y="198"/>
                  <a:pt x="630" y="179"/>
                  <a:pt x="632" y="160"/>
                </a:cubicBezTo>
                <a:cubicBezTo>
                  <a:pt x="635" y="139"/>
                  <a:pt x="629" y="120"/>
                  <a:pt x="615" y="107"/>
                </a:cubicBezTo>
                <a:cubicBezTo>
                  <a:pt x="536" y="27"/>
                  <a:pt x="536" y="27"/>
                  <a:pt x="536" y="27"/>
                </a:cubicBezTo>
                <a:cubicBezTo>
                  <a:pt x="510" y="0"/>
                  <a:pt x="461" y="6"/>
                  <a:pt x="429" y="39"/>
                </a:cubicBezTo>
                <a:cubicBezTo>
                  <a:pt x="62" y="405"/>
                  <a:pt x="62" y="405"/>
                  <a:pt x="62" y="405"/>
                </a:cubicBezTo>
                <a:lnTo>
                  <a:pt x="62" y="405"/>
                </a:lnTo>
                <a:cubicBezTo>
                  <a:pt x="50" y="417"/>
                  <a:pt x="50" y="417"/>
                  <a:pt x="50" y="417"/>
                </a:cubicBezTo>
                <a:cubicBezTo>
                  <a:pt x="49" y="419"/>
                  <a:pt x="48" y="421"/>
                  <a:pt x="47" y="423"/>
                </a:cubicBezTo>
                <a:cubicBezTo>
                  <a:pt x="0" y="628"/>
                  <a:pt x="0" y="628"/>
                  <a:pt x="0" y="628"/>
                </a:cubicBezTo>
                <a:cubicBezTo>
                  <a:pt x="0" y="632"/>
                  <a:pt x="1" y="636"/>
                  <a:pt x="3" y="640"/>
                </a:cubicBezTo>
                <a:cubicBezTo>
                  <a:pt x="6" y="642"/>
                  <a:pt x="8" y="643"/>
                  <a:pt x="11" y="643"/>
                </a:cubicBezTo>
                <a:close/>
                <a:moveTo>
                  <a:pt x="445" y="55"/>
                </a:moveTo>
                <a:lnTo>
                  <a:pt x="445" y="55"/>
                </a:lnTo>
                <a:cubicBezTo>
                  <a:pt x="457" y="43"/>
                  <a:pt x="472" y="36"/>
                  <a:pt x="486" y="34"/>
                </a:cubicBezTo>
                <a:cubicBezTo>
                  <a:pt x="500" y="33"/>
                  <a:pt x="511" y="36"/>
                  <a:pt x="519" y="44"/>
                </a:cubicBezTo>
                <a:cubicBezTo>
                  <a:pt x="599" y="123"/>
                  <a:pt x="599" y="123"/>
                  <a:pt x="599" y="123"/>
                </a:cubicBezTo>
                <a:cubicBezTo>
                  <a:pt x="607" y="132"/>
                  <a:pt x="610" y="143"/>
                  <a:pt x="609" y="157"/>
                </a:cubicBezTo>
                <a:cubicBezTo>
                  <a:pt x="607" y="171"/>
                  <a:pt x="600" y="186"/>
                  <a:pt x="588" y="197"/>
                </a:cubicBezTo>
                <a:cubicBezTo>
                  <a:pt x="548" y="238"/>
                  <a:pt x="548" y="238"/>
                  <a:pt x="548" y="238"/>
                </a:cubicBezTo>
                <a:cubicBezTo>
                  <a:pt x="405" y="95"/>
                  <a:pt x="405" y="95"/>
                  <a:pt x="405" y="95"/>
                </a:cubicBezTo>
                <a:lnTo>
                  <a:pt x="445" y="55"/>
                </a:lnTo>
                <a:close/>
                <a:moveTo>
                  <a:pt x="389" y="112"/>
                </a:moveTo>
                <a:lnTo>
                  <a:pt x="389" y="112"/>
                </a:lnTo>
                <a:cubicBezTo>
                  <a:pt x="531" y="254"/>
                  <a:pt x="531" y="254"/>
                  <a:pt x="531" y="254"/>
                </a:cubicBezTo>
                <a:cubicBezTo>
                  <a:pt x="488" y="297"/>
                  <a:pt x="488" y="297"/>
                  <a:pt x="488" y="297"/>
                </a:cubicBezTo>
                <a:cubicBezTo>
                  <a:pt x="346" y="154"/>
                  <a:pt x="346" y="154"/>
                  <a:pt x="346" y="154"/>
                </a:cubicBezTo>
                <a:lnTo>
                  <a:pt x="389" y="112"/>
                </a:lnTo>
                <a:close/>
                <a:moveTo>
                  <a:pt x="329" y="171"/>
                </a:moveTo>
                <a:lnTo>
                  <a:pt x="329" y="171"/>
                </a:lnTo>
                <a:cubicBezTo>
                  <a:pt x="472" y="314"/>
                  <a:pt x="472" y="314"/>
                  <a:pt x="472" y="314"/>
                </a:cubicBezTo>
                <a:cubicBezTo>
                  <a:pt x="226" y="559"/>
                  <a:pt x="226" y="559"/>
                  <a:pt x="226" y="559"/>
                </a:cubicBezTo>
                <a:cubicBezTo>
                  <a:pt x="157" y="557"/>
                  <a:pt x="86" y="487"/>
                  <a:pt x="83" y="418"/>
                </a:cubicBezTo>
                <a:lnTo>
                  <a:pt x="329" y="171"/>
                </a:lnTo>
                <a:close/>
                <a:moveTo>
                  <a:pt x="64" y="450"/>
                </a:moveTo>
                <a:lnTo>
                  <a:pt x="64" y="450"/>
                </a:lnTo>
                <a:cubicBezTo>
                  <a:pt x="81" y="508"/>
                  <a:pt x="134" y="562"/>
                  <a:pt x="192" y="578"/>
                </a:cubicBezTo>
                <a:cubicBezTo>
                  <a:pt x="85" y="602"/>
                  <a:pt x="85" y="602"/>
                  <a:pt x="85" y="602"/>
                </a:cubicBezTo>
                <a:cubicBezTo>
                  <a:pt x="70" y="595"/>
                  <a:pt x="56" y="582"/>
                  <a:pt x="46" y="568"/>
                </a:cubicBezTo>
                <a:cubicBezTo>
                  <a:pt x="45" y="566"/>
                  <a:pt x="43" y="564"/>
                  <a:pt x="39" y="559"/>
                </a:cubicBezTo>
                <a:lnTo>
                  <a:pt x="64" y="450"/>
                </a:lnTo>
                <a:close/>
              </a:path>
            </a:pathLst>
          </a:custGeom>
          <a:solidFill>
            <a:srgbClr val="02D35F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440" name="Group 3439"/>
          <p:cNvGrpSpPr/>
          <p:nvPr/>
        </p:nvGrpSpPr>
        <p:grpSpPr>
          <a:xfrm>
            <a:off x="3104657" y="2754899"/>
            <a:ext cx="270491" cy="257522"/>
            <a:chOff x="3104657" y="2754899"/>
            <a:chExt cx="270491" cy="257522"/>
          </a:xfrm>
          <a:solidFill>
            <a:srgbClr val="02D35F"/>
          </a:solidFill>
        </p:grpSpPr>
        <p:sp>
          <p:nvSpPr>
            <p:cNvPr id="859" name="Freeform 57"/>
            <p:cNvSpPr>
              <a:spLocks noChangeArrowheads="1"/>
            </p:cNvSpPr>
            <p:nvPr/>
          </p:nvSpPr>
          <p:spPr bwMode="auto">
            <a:xfrm>
              <a:off x="3104657" y="2754899"/>
              <a:ext cx="270491" cy="257522"/>
            </a:xfrm>
            <a:custGeom>
              <a:avLst/>
              <a:gdLst>
                <a:gd name="T0" fmla="*/ 447 w 643"/>
                <a:gd name="T1" fmla="*/ 43 h 611"/>
                <a:gd name="T2" fmla="*/ 447 w 643"/>
                <a:gd name="T3" fmla="*/ 43 h 611"/>
                <a:gd name="T4" fmla="*/ 107 w 643"/>
                <a:gd name="T5" fmla="*/ 383 h 611"/>
                <a:gd name="T6" fmla="*/ 107 w 643"/>
                <a:gd name="T7" fmla="*/ 400 h 611"/>
                <a:gd name="T8" fmla="*/ 119 w 643"/>
                <a:gd name="T9" fmla="*/ 412 h 611"/>
                <a:gd name="T10" fmla="*/ 4 w 643"/>
                <a:gd name="T11" fmla="*/ 528 h 611"/>
                <a:gd name="T12" fmla="*/ 1 w 643"/>
                <a:gd name="T13" fmla="*/ 538 h 611"/>
                <a:gd name="T14" fmla="*/ 7 w 643"/>
                <a:gd name="T15" fmla="*/ 547 h 611"/>
                <a:gd name="T16" fmla="*/ 152 w 643"/>
                <a:gd name="T17" fmla="*/ 609 h 611"/>
                <a:gd name="T18" fmla="*/ 157 w 643"/>
                <a:gd name="T19" fmla="*/ 610 h 611"/>
                <a:gd name="T20" fmla="*/ 165 w 643"/>
                <a:gd name="T21" fmla="*/ 606 h 611"/>
                <a:gd name="T22" fmla="*/ 239 w 643"/>
                <a:gd name="T23" fmla="*/ 532 h 611"/>
                <a:gd name="T24" fmla="*/ 252 w 643"/>
                <a:gd name="T25" fmla="*/ 545 h 611"/>
                <a:gd name="T26" fmla="*/ 260 w 643"/>
                <a:gd name="T27" fmla="*/ 548 h 611"/>
                <a:gd name="T28" fmla="*/ 268 w 643"/>
                <a:gd name="T29" fmla="*/ 545 h 611"/>
                <a:gd name="T30" fmla="*/ 609 w 643"/>
                <a:gd name="T31" fmla="*/ 204 h 611"/>
                <a:gd name="T32" fmla="*/ 642 w 643"/>
                <a:gd name="T33" fmla="*/ 123 h 611"/>
                <a:gd name="T34" fmla="*/ 609 w 643"/>
                <a:gd name="T35" fmla="*/ 43 h 611"/>
                <a:gd name="T36" fmla="*/ 447 w 643"/>
                <a:gd name="T37" fmla="*/ 43 h 611"/>
                <a:gd name="T38" fmla="*/ 154 w 643"/>
                <a:gd name="T39" fmla="*/ 584 h 611"/>
                <a:gd name="T40" fmla="*/ 154 w 643"/>
                <a:gd name="T41" fmla="*/ 584 h 611"/>
                <a:gd name="T42" fmla="*/ 32 w 643"/>
                <a:gd name="T43" fmla="*/ 532 h 611"/>
                <a:gd name="T44" fmla="*/ 136 w 643"/>
                <a:gd name="T45" fmla="*/ 429 h 611"/>
                <a:gd name="T46" fmla="*/ 222 w 643"/>
                <a:gd name="T47" fmla="*/ 515 h 611"/>
                <a:gd name="T48" fmla="*/ 154 w 643"/>
                <a:gd name="T49" fmla="*/ 584 h 611"/>
                <a:gd name="T50" fmla="*/ 592 w 643"/>
                <a:gd name="T51" fmla="*/ 187 h 611"/>
                <a:gd name="T52" fmla="*/ 592 w 643"/>
                <a:gd name="T53" fmla="*/ 187 h 611"/>
                <a:gd name="T54" fmla="*/ 260 w 643"/>
                <a:gd name="T55" fmla="*/ 520 h 611"/>
                <a:gd name="T56" fmla="*/ 247 w 643"/>
                <a:gd name="T57" fmla="*/ 507 h 611"/>
                <a:gd name="T58" fmla="*/ 247 w 643"/>
                <a:gd name="T59" fmla="*/ 507 h 611"/>
                <a:gd name="T60" fmla="*/ 144 w 643"/>
                <a:gd name="T61" fmla="*/ 404 h 611"/>
                <a:gd name="T62" fmla="*/ 144 w 643"/>
                <a:gd name="T63" fmla="*/ 404 h 611"/>
                <a:gd name="T64" fmla="*/ 132 w 643"/>
                <a:gd name="T65" fmla="*/ 391 h 611"/>
                <a:gd name="T66" fmla="*/ 464 w 643"/>
                <a:gd name="T67" fmla="*/ 59 h 611"/>
                <a:gd name="T68" fmla="*/ 592 w 643"/>
                <a:gd name="T69" fmla="*/ 59 h 611"/>
                <a:gd name="T70" fmla="*/ 592 w 643"/>
                <a:gd name="T71" fmla="*/ 59 h 611"/>
                <a:gd name="T72" fmla="*/ 619 w 643"/>
                <a:gd name="T73" fmla="*/ 123 h 611"/>
                <a:gd name="T74" fmla="*/ 592 w 643"/>
                <a:gd name="T75" fmla="*/ 187 h 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43" h="611">
                  <a:moveTo>
                    <a:pt x="447" y="43"/>
                  </a:moveTo>
                  <a:lnTo>
                    <a:pt x="447" y="43"/>
                  </a:lnTo>
                  <a:cubicBezTo>
                    <a:pt x="107" y="383"/>
                    <a:pt x="107" y="383"/>
                    <a:pt x="107" y="383"/>
                  </a:cubicBezTo>
                  <a:cubicBezTo>
                    <a:pt x="103" y="388"/>
                    <a:pt x="103" y="396"/>
                    <a:pt x="107" y="400"/>
                  </a:cubicBezTo>
                  <a:cubicBezTo>
                    <a:pt x="119" y="412"/>
                    <a:pt x="119" y="412"/>
                    <a:pt x="119" y="412"/>
                  </a:cubicBezTo>
                  <a:cubicBezTo>
                    <a:pt x="4" y="528"/>
                    <a:pt x="4" y="528"/>
                    <a:pt x="4" y="528"/>
                  </a:cubicBezTo>
                  <a:cubicBezTo>
                    <a:pt x="1" y="531"/>
                    <a:pt x="0" y="534"/>
                    <a:pt x="1" y="538"/>
                  </a:cubicBezTo>
                  <a:cubicBezTo>
                    <a:pt x="1" y="542"/>
                    <a:pt x="4" y="546"/>
                    <a:pt x="7" y="547"/>
                  </a:cubicBezTo>
                  <a:cubicBezTo>
                    <a:pt x="152" y="609"/>
                    <a:pt x="152" y="609"/>
                    <a:pt x="152" y="609"/>
                  </a:cubicBezTo>
                  <a:cubicBezTo>
                    <a:pt x="154" y="609"/>
                    <a:pt x="155" y="610"/>
                    <a:pt x="157" y="610"/>
                  </a:cubicBezTo>
                  <a:cubicBezTo>
                    <a:pt x="160" y="610"/>
                    <a:pt x="162" y="608"/>
                    <a:pt x="165" y="606"/>
                  </a:cubicBezTo>
                  <a:cubicBezTo>
                    <a:pt x="239" y="532"/>
                    <a:pt x="239" y="532"/>
                    <a:pt x="239" y="532"/>
                  </a:cubicBezTo>
                  <a:cubicBezTo>
                    <a:pt x="252" y="545"/>
                    <a:pt x="252" y="545"/>
                    <a:pt x="252" y="545"/>
                  </a:cubicBezTo>
                  <a:cubicBezTo>
                    <a:pt x="254" y="547"/>
                    <a:pt x="257" y="548"/>
                    <a:pt x="260" y="548"/>
                  </a:cubicBezTo>
                  <a:cubicBezTo>
                    <a:pt x="263" y="548"/>
                    <a:pt x="266" y="547"/>
                    <a:pt x="268" y="545"/>
                  </a:cubicBezTo>
                  <a:cubicBezTo>
                    <a:pt x="609" y="204"/>
                    <a:pt x="609" y="204"/>
                    <a:pt x="609" y="204"/>
                  </a:cubicBezTo>
                  <a:cubicBezTo>
                    <a:pt x="631" y="182"/>
                    <a:pt x="642" y="154"/>
                    <a:pt x="642" y="123"/>
                  </a:cubicBezTo>
                  <a:cubicBezTo>
                    <a:pt x="642" y="93"/>
                    <a:pt x="631" y="65"/>
                    <a:pt x="609" y="43"/>
                  </a:cubicBezTo>
                  <a:cubicBezTo>
                    <a:pt x="566" y="0"/>
                    <a:pt x="491" y="0"/>
                    <a:pt x="447" y="43"/>
                  </a:cubicBezTo>
                  <a:close/>
                  <a:moveTo>
                    <a:pt x="154" y="584"/>
                  </a:moveTo>
                  <a:lnTo>
                    <a:pt x="154" y="584"/>
                  </a:lnTo>
                  <a:cubicBezTo>
                    <a:pt x="32" y="532"/>
                    <a:pt x="32" y="532"/>
                    <a:pt x="32" y="532"/>
                  </a:cubicBezTo>
                  <a:cubicBezTo>
                    <a:pt x="136" y="429"/>
                    <a:pt x="136" y="429"/>
                    <a:pt x="136" y="429"/>
                  </a:cubicBezTo>
                  <a:cubicBezTo>
                    <a:pt x="222" y="515"/>
                    <a:pt x="222" y="515"/>
                    <a:pt x="222" y="515"/>
                  </a:cubicBezTo>
                  <a:lnTo>
                    <a:pt x="154" y="584"/>
                  </a:lnTo>
                  <a:close/>
                  <a:moveTo>
                    <a:pt x="592" y="187"/>
                  </a:moveTo>
                  <a:lnTo>
                    <a:pt x="592" y="187"/>
                  </a:lnTo>
                  <a:cubicBezTo>
                    <a:pt x="260" y="520"/>
                    <a:pt x="260" y="520"/>
                    <a:pt x="260" y="520"/>
                  </a:cubicBezTo>
                  <a:cubicBezTo>
                    <a:pt x="247" y="507"/>
                    <a:pt x="247" y="507"/>
                    <a:pt x="247" y="507"/>
                  </a:cubicBezTo>
                  <a:lnTo>
                    <a:pt x="247" y="507"/>
                  </a:lnTo>
                  <a:cubicBezTo>
                    <a:pt x="144" y="404"/>
                    <a:pt x="144" y="404"/>
                    <a:pt x="144" y="404"/>
                  </a:cubicBezTo>
                  <a:lnTo>
                    <a:pt x="144" y="404"/>
                  </a:lnTo>
                  <a:cubicBezTo>
                    <a:pt x="132" y="391"/>
                    <a:pt x="132" y="391"/>
                    <a:pt x="132" y="391"/>
                  </a:cubicBezTo>
                  <a:cubicBezTo>
                    <a:pt x="464" y="59"/>
                    <a:pt x="464" y="59"/>
                    <a:pt x="464" y="59"/>
                  </a:cubicBezTo>
                  <a:cubicBezTo>
                    <a:pt x="498" y="25"/>
                    <a:pt x="558" y="25"/>
                    <a:pt x="592" y="59"/>
                  </a:cubicBezTo>
                  <a:lnTo>
                    <a:pt x="592" y="59"/>
                  </a:lnTo>
                  <a:cubicBezTo>
                    <a:pt x="609" y="76"/>
                    <a:pt x="619" y="99"/>
                    <a:pt x="619" y="123"/>
                  </a:cubicBezTo>
                  <a:cubicBezTo>
                    <a:pt x="618" y="148"/>
                    <a:pt x="609" y="170"/>
                    <a:pt x="592" y="187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" name="Freeform 58"/>
            <p:cNvSpPr>
              <a:spLocks noChangeArrowheads="1"/>
            </p:cNvSpPr>
            <p:nvPr/>
          </p:nvSpPr>
          <p:spPr bwMode="auto">
            <a:xfrm>
              <a:off x="3186175" y="2806774"/>
              <a:ext cx="114866" cy="114866"/>
            </a:xfrm>
            <a:custGeom>
              <a:avLst/>
              <a:gdLst>
                <a:gd name="T0" fmla="*/ 252 w 274"/>
                <a:gd name="T1" fmla="*/ 4 h 273"/>
                <a:gd name="T2" fmla="*/ 252 w 274"/>
                <a:gd name="T3" fmla="*/ 4 h 273"/>
                <a:gd name="T4" fmla="*/ 5 w 274"/>
                <a:gd name="T5" fmla="*/ 252 h 273"/>
                <a:gd name="T6" fmla="*/ 5 w 274"/>
                <a:gd name="T7" fmla="*/ 268 h 273"/>
                <a:gd name="T8" fmla="*/ 13 w 274"/>
                <a:gd name="T9" fmla="*/ 272 h 273"/>
                <a:gd name="T10" fmla="*/ 21 w 274"/>
                <a:gd name="T11" fmla="*/ 268 h 273"/>
                <a:gd name="T12" fmla="*/ 269 w 274"/>
                <a:gd name="T13" fmla="*/ 21 h 273"/>
                <a:gd name="T14" fmla="*/ 269 w 274"/>
                <a:gd name="T15" fmla="*/ 4 h 273"/>
                <a:gd name="T16" fmla="*/ 252 w 274"/>
                <a:gd name="T17" fmla="*/ 4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4" h="273">
                  <a:moveTo>
                    <a:pt x="252" y="4"/>
                  </a:moveTo>
                  <a:lnTo>
                    <a:pt x="252" y="4"/>
                  </a:lnTo>
                  <a:cubicBezTo>
                    <a:pt x="5" y="252"/>
                    <a:pt x="5" y="252"/>
                    <a:pt x="5" y="252"/>
                  </a:cubicBezTo>
                  <a:cubicBezTo>
                    <a:pt x="0" y="257"/>
                    <a:pt x="0" y="264"/>
                    <a:pt x="5" y="268"/>
                  </a:cubicBezTo>
                  <a:cubicBezTo>
                    <a:pt x="7" y="270"/>
                    <a:pt x="10" y="272"/>
                    <a:pt x="13" y="272"/>
                  </a:cubicBezTo>
                  <a:cubicBezTo>
                    <a:pt x="16" y="272"/>
                    <a:pt x="19" y="270"/>
                    <a:pt x="21" y="268"/>
                  </a:cubicBezTo>
                  <a:cubicBezTo>
                    <a:pt x="269" y="21"/>
                    <a:pt x="269" y="21"/>
                    <a:pt x="269" y="21"/>
                  </a:cubicBezTo>
                  <a:cubicBezTo>
                    <a:pt x="273" y="16"/>
                    <a:pt x="273" y="9"/>
                    <a:pt x="269" y="4"/>
                  </a:cubicBezTo>
                  <a:cubicBezTo>
                    <a:pt x="265" y="0"/>
                    <a:pt x="258" y="0"/>
                    <a:pt x="252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61" name="Freeform 59"/>
          <p:cNvSpPr>
            <a:spLocks noChangeArrowheads="1"/>
          </p:cNvSpPr>
          <p:nvPr/>
        </p:nvSpPr>
        <p:spPr bwMode="auto">
          <a:xfrm>
            <a:off x="3163943" y="3701617"/>
            <a:ext cx="153773" cy="264934"/>
          </a:xfrm>
          <a:custGeom>
            <a:avLst/>
            <a:gdLst>
              <a:gd name="T0" fmla="*/ 272 w 364"/>
              <a:gd name="T1" fmla="*/ 69 h 630"/>
              <a:gd name="T2" fmla="*/ 272 w 364"/>
              <a:gd name="T3" fmla="*/ 69 h 630"/>
              <a:gd name="T4" fmla="*/ 272 w 364"/>
              <a:gd name="T5" fmla="*/ 68 h 630"/>
              <a:gd name="T6" fmla="*/ 272 w 364"/>
              <a:gd name="T7" fmla="*/ 63 h 630"/>
              <a:gd name="T8" fmla="*/ 207 w 364"/>
              <a:gd name="T9" fmla="*/ 0 h 630"/>
              <a:gd name="T10" fmla="*/ 193 w 364"/>
              <a:gd name="T11" fmla="*/ 0 h 630"/>
              <a:gd name="T12" fmla="*/ 12 w 364"/>
              <a:gd name="T13" fmla="*/ 0 h 630"/>
              <a:gd name="T14" fmla="*/ 0 w 364"/>
              <a:gd name="T15" fmla="*/ 11 h 630"/>
              <a:gd name="T16" fmla="*/ 0 w 364"/>
              <a:gd name="T17" fmla="*/ 617 h 630"/>
              <a:gd name="T18" fmla="*/ 12 w 364"/>
              <a:gd name="T19" fmla="*/ 629 h 630"/>
              <a:gd name="T20" fmla="*/ 24 w 364"/>
              <a:gd name="T21" fmla="*/ 617 h 630"/>
              <a:gd name="T22" fmla="*/ 24 w 364"/>
              <a:gd name="T23" fmla="*/ 23 h 630"/>
              <a:gd name="T24" fmla="*/ 181 w 364"/>
              <a:gd name="T25" fmla="*/ 23 h 630"/>
              <a:gd name="T26" fmla="*/ 206 w 364"/>
              <a:gd name="T27" fmla="*/ 23 h 630"/>
              <a:gd name="T28" fmla="*/ 249 w 364"/>
              <a:gd name="T29" fmla="*/ 64 h 630"/>
              <a:gd name="T30" fmla="*/ 249 w 364"/>
              <a:gd name="T31" fmla="*/ 73 h 630"/>
              <a:gd name="T32" fmla="*/ 148 w 364"/>
              <a:gd name="T33" fmla="*/ 170 h 630"/>
              <a:gd name="T34" fmla="*/ 137 w 364"/>
              <a:gd name="T35" fmla="*/ 181 h 630"/>
              <a:gd name="T36" fmla="*/ 148 w 364"/>
              <a:gd name="T37" fmla="*/ 194 h 630"/>
              <a:gd name="T38" fmla="*/ 263 w 364"/>
              <a:gd name="T39" fmla="*/ 194 h 630"/>
              <a:gd name="T40" fmla="*/ 341 w 364"/>
              <a:gd name="T41" fmla="*/ 274 h 630"/>
              <a:gd name="T42" fmla="*/ 341 w 364"/>
              <a:gd name="T43" fmla="*/ 279 h 630"/>
              <a:gd name="T44" fmla="*/ 213 w 364"/>
              <a:gd name="T45" fmla="*/ 404 h 630"/>
              <a:gd name="T46" fmla="*/ 44 w 364"/>
              <a:gd name="T47" fmla="*/ 404 h 630"/>
              <a:gd name="T48" fmla="*/ 32 w 364"/>
              <a:gd name="T49" fmla="*/ 415 h 630"/>
              <a:gd name="T50" fmla="*/ 44 w 364"/>
              <a:gd name="T51" fmla="*/ 427 h 630"/>
              <a:gd name="T52" fmla="*/ 213 w 364"/>
              <a:gd name="T53" fmla="*/ 427 h 630"/>
              <a:gd name="T54" fmla="*/ 363 w 364"/>
              <a:gd name="T55" fmla="*/ 280 h 630"/>
              <a:gd name="T56" fmla="*/ 363 w 364"/>
              <a:gd name="T57" fmla="*/ 271 h 630"/>
              <a:gd name="T58" fmla="*/ 263 w 364"/>
              <a:gd name="T59" fmla="*/ 170 h 630"/>
              <a:gd name="T60" fmla="*/ 222 w 364"/>
              <a:gd name="T61" fmla="*/ 170 h 630"/>
              <a:gd name="T62" fmla="*/ 272 w 364"/>
              <a:gd name="T63" fmla="*/ 69 h 6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364" h="630">
                <a:moveTo>
                  <a:pt x="272" y="69"/>
                </a:moveTo>
                <a:lnTo>
                  <a:pt x="272" y="69"/>
                </a:lnTo>
                <a:cubicBezTo>
                  <a:pt x="272" y="69"/>
                  <a:pt x="272" y="69"/>
                  <a:pt x="272" y="68"/>
                </a:cubicBezTo>
                <a:cubicBezTo>
                  <a:pt x="272" y="66"/>
                  <a:pt x="272" y="63"/>
                  <a:pt x="272" y="63"/>
                </a:cubicBezTo>
                <a:cubicBezTo>
                  <a:pt x="269" y="29"/>
                  <a:pt x="242" y="2"/>
                  <a:pt x="207" y="0"/>
                </a:cubicBezTo>
                <a:cubicBezTo>
                  <a:pt x="206" y="0"/>
                  <a:pt x="199" y="0"/>
                  <a:pt x="193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5" y="0"/>
                  <a:pt x="0" y="5"/>
                  <a:pt x="0" y="11"/>
                </a:cubicBezTo>
                <a:cubicBezTo>
                  <a:pt x="0" y="617"/>
                  <a:pt x="0" y="617"/>
                  <a:pt x="0" y="617"/>
                </a:cubicBezTo>
                <a:cubicBezTo>
                  <a:pt x="0" y="624"/>
                  <a:pt x="5" y="629"/>
                  <a:pt x="12" y="629"/>
                </a:cubicBezTo>
                <a:cubicBezTo>
                  <a:pt x="19" y="629"/>
                  <a:pt x="24" y="624"/>
                  <a:pt x="24" y="617"/>
                </a:cubicBezTo>
                <a:cubicBezTo>
                  <a:pt x="24" y="23"/>
                  <a:pt x="24" y="23"/>
                  <a:pt x="24" y="23"/>
                </a:cubicBezTo>
                <a:cubicBezTo>
                  <a:pt x="181" y="23"/>
                  <a:pt x="181" y="23"/>
                  <a:pt x="181" y="23"/>
                </a:cubicBezTo>
                <a:cubicBezTo>
                  <a:pt x="182" y="23"/>
                  <a:pt x="204" y="23"/>
                  <a:pt x="206" y="23"/>
                </a:cubicBezTo>
                <a:cubicBezTo>
                  <a:pt x="228" y="25"/>
                  <a:pt x="247" y="43"/>
                  <a:pt x="249" y="64"/>
                </a:cubicBezTo>
                <a:cubicBezTo>
                  <a:pt x="249" y="67"/>
                  <a:pt x="249" y="71"/>
                  <a:pt x="249" y="73"/>
                </a:cubicBezTo>
                <a:cubicBezTo>
                  <a:pt x="247" y="128"/>
                  <a:pt x="204" y="170"/>
                  <a:pt x="148" y="170"/>
                </a:cubicBezTo>
                <a:cubicBezTo>
                  <a:pt x="142" y="170"/>
                  <a:pt x="137" y="175"/>
                  <a:pt x="137" y="181"/>
                </a:cubicBezTo>
                <a:cubicBezTo>
                  <a:pt x="137" y="188"/>
                  <a:pt x="142" y="194"/>
                  <a:pt x="148" y="194"/>
                </a:cubicBezTo>
                <a:cubicBezTo>
                  <a:pt x="263" y="194"/>
                  <a:pt x="263" y="194"/>
                  <a:pt x="263" y="194"/>
                </a:cubicBezTo>
                <a:cubicBezTo>
                  <a:pt x="305" y="194"/>
                  <a:pt x="341" y="228"/>
                  <a:pt x="341" y="274"/>
                </a:cubicBezTo>
                <a:cubicBezTo>
                  <a:pt x="341" y="279"/>
                  <a:pt x="341" y="279"/>
                  <a:pt x="341" y="279"/>
                </a:cubicBezTo>
                <a:cubicBezTo>
                  <a:pt x="338" y="349"/>
                  <a:pt x="282" y="404"/>
                  <a:pt x="213" y="404"/>
                </a:cubicBezTo>
                <a:cubicBezTo>
                  <a:pt x="44" y="404"/>
                  <a:pt x="44" y="404"/>
                  <a:pt x="44" y="404"/>
                </a:cubicBezTo>
                <a:cubicBezTo>
                  <a:pt x="38" y="404"/>
                  <a:pt x="32" y="409"/>
                  <a:pt x="32" y="415"/>
                </a:cubicBezTo>
                <a:cubicBezTo>
                  <a:pt x="32" y="422"/>
                  <a:pt x="38" y="427"/>
                  <a:pt x="44" y="427"/>
                </a:cubicBezTo>
                <a:cubicBezTo>
                  <a:pt x="213" y="427"/>
                  <a:pt x="213" y="427"/>
                  <a:pt x="213" y="427"/>
                </a:cubicBezTo>
                <a:cubicBezTo>
                  <a:pt x="295" y="427"/>
                  <a:pt x="361" y="362"/>
                  <a:pt x="363" y="280"/>
                </a:cubicBezTo>
                <a:cubicBezTo>
                  <a:pt x="363" y="271"/>
                  <a:pt x="363" y="271"/>
                  <a:pt x="363" y="271"/>
                </a:cubicBezTo>
                <a:cubicBezTo>
                  <a:pt x="363" y="215"/>
                  <a:pt x="319" y="170"/>
                  <a:pt x="263" y="170"/>
                </a:cubicBezTo>
                <a:cubicBezTo>
                  <a:pt x="222" y="170"/>
                  <a:pt x="222" y="170"/>
                  <a:pt x="222" y="170"/>
                </a:cubicBezTo>
                <a:cubicBezTo>
                  <a:pt x="253" y="148"/>
                  <a:pt x="272" y="111"/>
                  <a:pt x="272" y="69"/>
                </a:cubicBezTo>
              </a:path>
            </a:pathLst>
          </a:custGeom>
          <a:solidFill>
            <a:srgbClr val="02D35F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2" name="Freeform 60"/>
          <p:cNvSpPr>
            <a:spLocks noChangeArrowheads="1"/>
          </p:cNvSpPr>
          <p:nvPr/>
        </p:nvSpPr>
        <p:spPr bwMode="auto">
          <a:xfrm>
            <a:off x="4042113" y="3716439"/>
            <a:ext cx="168594" cy="235291"/>
          </a:xfrm>
          <a:custGeom>
            <a:avLst/>
            <a:gdLst>
              <a:gd name="T0" fmla="*/ 21 w 402"/>
              <a:gd name="T1" fmla="*/ 3 h 560"/>
              <a:gd name="T2" fmla="*/ 21 w 402"/>
              <a:gd name="T3" fmla="*/ 3 h 560"/>
              <a:gd name="T4" fmla="*/ 4 w 402"/>
              <a:gd name="T5" fmla="*/ 7 h 560"/>
              <a:gd name="T6" fmla="*/ 6 w 402"/>
              <a:gd name="T7" fmla="*/ 22 h 560"/>
              <a:gd name="T8" fmla="*/ 145 w 402"/>
              <a:gd name="T9" fmla="*/ 298 h 560"/>
              <a:gd name="T10" fmla="*/ 145 w 402"/>
              <a:gd name="T11" fmla="*/ 548 h 560"/>
              <a:gd name="T12" fmla="*/ 156 w 402"/>
              <a:gd name="T13" fmla="*/ 559 h 560"/>
              <a:gd name="T14" fmla="*/ 167 w 402"/>
              <a:gd name="T15" fmla="*/ 548 h 560"/>
              <a:gd name="T16" fmla="*/ 167 w 402"/>
              <a:gd name="T17" fmla="*/ 298 h 560"/>
              <a:gd name="T18" fmla="*/ 166 w 402"/>
              <a:gd name="T19" fmla="*/ 286 h 560"/>
              <a:gd name="T20" fmla="*/ 396 w 402"/>
              <a:gd name="T21" fmla="*/ 21 h 560"/>
              <a:gd name="T22" fmla="*/ 395 w 402"/>
              <a:gd name="T23" fmla="*/ 4 h 560"/>
              <a:gd name="T24" fmla="*/ 379 w 402"/>
              <a:gd name="T25" fmla="*/ 6 h 560"/>
              <a:gd name="T26" fmla="*/ 164 w 402"/>
              <a:gd name="T27" fmla="*/ 252 h 560"/>
              <a:gd name="T28" fmla="*/ 21 w 402"/>
              <a:gd name="T29" fmla="*/ 3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02" h="560">
                <a:moveTo>
                  <a:pt x="21" y="3"/>
                </a:moveTo>
                <a:lnTo>
                  <a:pt x="21" y="3"/>
                </a:lnTo>
                <a:cubicBezTo>
                  <a:pt x="15" y="0"/>
                  <a:pt x="8" y="1"/>
                  <a:pt x="4" y="7"/>
                </a:cubicBezTo>
                <a:cubicBezTo>
                  <a:pt x="0" y="12"/>
                  <a:pt x="1" y="19"/>
                  <a:pt x="6" y="22"/>
                </a:cubicBezTo>
                <a:cubicBezTo>
                  <a:pt x="92" y="88"/>
                  <a:pt x="145" y="191"/>
                  <a:pt x="145" y="298"/>
                </a:cubicBezTo>
                <a:cubicBezTo>
                  <a:pt x="145" y="548"/>
                  <a:pt x="145" y="548"/>
                  <a:pt x="145" y="548"/>
                </a:cubicBezTo>
                <a:cubicBezTo>
                  <a:pt x="145" y="554"/>
                  <a:pt x="150" y="559"/>
                  <a:pt x="156" y="559"/>
                </a:cubicBezTo>
                <a:cubicBezTo>
                  <a:pt x="162" y="559"/>
                  <a:pt x="167" y="554"/>
                  <a:pt x="167" y="548"/>
                </a:cubicBezTo>
                <a:cubicBezTo>
                  <a:pt x="167" y="298"/>
                  <a:pt x="167" y="298"/>
                  <a:pt x="167" y="298"/>
                </a:cubicBezTo>
                <a:cubicBezTo>
                  <a:pt x="167" y="294"/>
                  <a:pt x="166" y="290"/>
                  <a:pt x="166" y="286"/>
                </a:cubicBezTo>
                <a:cubicBezTo>
                  <a:pt x="396" y="21"/>
                  <a:pt x="396" y="21"/>
                  <a:pt x="396" y="21"/>
                </a:cubicBezTo>
                <a:cubicBezTo>
                  <a:pt x="401" y="16"/>
                  <a:pt x="400" y="9"/>
                  <a:pt x="395" y="4"/>
                </a:cubicBezTo>
                <a:cubicBezTo>
                  <a:pt x="390" y="0"/>
                  <a:pt x="383" y="0"/>
                  <a:pt x="379" y="6"/>
                </a:cubicBezTo>
                <a:cubicBezTo>
                  <a:pt x="164" y="252"/>
                  <a:pt x="164" y="252"/>
                  <a:pt x="164" y="252"/>
                </a:cubicBezTo>
                <a:cubicBezTo>
                  <a:pt x="152" y="154"/>
                  <a:pt x="100" y="64"/>
                  <a:pt x="21" y="3"/>
                </a:cubicBezTo>
              </a:path>
            </a:pathLst>
          </a:custGeom>
          <a:solidFill>
            <a:srgbClr val="02D35F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3" name="Freeform 61"/>
          <p:cNvSpPr>
            <a:spLocks noChangeArrowheads="1"/>
          </p:cNvSpPr>
          <p:nvPr/>
        </p:nvSpPr>
        <p:spPr bwMode="auto">
          <a:xfrm>
            <a:off x="2298743" y="3721997"/>
            <a:ext cx="257522" cy="224174"/>
          </a:xfrm>
          <a:custGeom>
            <a:avLst/>
            <a:gdLst>
              <a:gd name="T0" fmla="*/ 600 w 612"/>
              <a:gd name="T1" fmla="*/ 355 h 532"/>
              <a:gd name="T2" fmla="*/ 600 w 612"/>
              <a:gd name="T3" fmla="*/ 355 h 532"/>
              <a:gd name="T4" fmla="*/ 588 w 612"/>
              <a:gd name="T5" fmla="*/ 367 h 532"/>
              <a:gd name="T6" fmla="*/ 490 w 612"/>
              <a:gd name="T7" fmla="*/ 467 h 532"/>
              <a:gd name="T8" fmla="*/ 413 w 612"/>
              <a:gd name="T9" fmla="*/ 352 h 532"/>
              <a:gd name="T10" fmla="*/ 415 w 612"/>
              <a:gd name="T11" fmla="*/ 321 h 532"/>
              <a:gd name="T12" fmla="*/ 415 w 612"/>
              <a:gd name="T13" fmla="*/ 11 h 532"/>
              <a:gd name="T14" fmla="*/ 404 w 612"/>
              <a:gd name="T15" fmla="*/ 0 h 532"/>
              <a:gd name="T16" fmla="*/ 392 w 612"/>
              <a:gd name="T17" fmla="*/ 11 h 532"/>
              <a:gd name="T18" fmla="*/ 392 w 612"/>
              <a:gd name="T19" fmla="*/ 289 h 532"/>
              <a:gd name="T20" fmla="*/ 210 w 612"/>
              <a:gd name="T21" fmla="*/ 107 h 532"/>
              <a:gd name="T22" fmla="*/ 0 w 612"/>
              <a:gd name="T23" fmla="*/ 319 h 532"/>
              <a:gd name="T24" fmla="*/ 208 w 612"/>
              <a:gd name="T25" fmla="*/ 531 h 532"/>
              <a:gd name="T26" fmla="*/ 403 w 612"/>
              <a:gd name="T27" fmla="*/ 394 h 532"/>
              <a:gd name="T28" fmla="*/ 490 w 612"/>
              <a:gd name="T29" fmla="*/ 490 h 532"/>
              <a:gd name="T30" fmla="*/ 611 w 612"/>
              <a:gd name="T31" fmla="*/ 367 h 532"/>
              <a:gd name="T32" fmla="*/ 600 w 612"/>
              <a:gd name="T33" fmla="*/ 355 h 532"/>
              <a:gd name="T34" fmla="*/ 208 w 612"/>
              <a:gd name="T35" fmla="*/ 508 h 532"/>
              <a:gd name="T36" fmla="*/ 208 w 612"/>
              <a:gd name="T37" fmla="*/ 508 h 532"/>
              <a:gd name="T38" fmla="*/ 24 w 612"/>
              <a:gd name="T39" fmla="*/ 319 h 532"/>
              <a:gd name="T40" fmla="*/ 210 w 612"/>
              <a:gd name="T41" fmla="*/ 131 h 532"/>
              <a:gd name="T42" fmla="*/ 385 w 612"/>
              <a:gd name="T43" fmla="*/ 341 h 532"/>
              <a:gd name="T44" fmla="*/ 389 w 612"/>
              <a:gd name="T45" fmla="*/ 354 h 532"/>
              <a:gd name="T46" fmla="*/ 208 w 612"/>
              <a:gd name="T47" fmla="*/ 508 h 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612" h="532">
                <a:moveTo>
                  <a:pt x="600" y="355"/>
                </a:moveTo>
                <a:lnTo>
                  <a:pt x="600" y="355"/>
                </a:lnTo>
                <a:cubicBezTo>
                  <a:pt x="593" y="355"/>
                  <a:pt x="588" y="360"/>
                  <a:pt x="588" y="367"/>
                </a:cubicBezTo>
                <a:cubicBezTo>
                  <a:pt x="588" y="415"/>
                  <a:pt x="558" y="467"/>
                  <a:pt x="490" y="467"/>
                </a:cubicBezTo>
                <a:cubicBezTo>
                  <a:pt x="454" y="467"/>
                  <a:pt x="434" y="415"/>
                  <a:pt x="413" y="352"/>
                </a:cubicBezTo>
                <a:cubicBezTo>
                  <a:pt x="414" y="342"/>
                  <a:pt x="415" y="331"/>
                  <a:pt x="415" y="321"/>
                </a:cubicBezTo>
                <a:cubicBezTo>
                  <a:pt x="415" y="11"/>
                  <a:pt x="415" y="11"/>
                  <a:pt x="415" y="11"/>
                </a:cubicBezTo>
                <a:cubicBezTo>
                  <a:pt x="415" y="5"/>
                  <a:pt x="410" y="0"/>
                  <a:pt x="404" y="0"/>
                </a:cubicBezTo>
                <a:cubicBezTo>
                  <a:pt x="398" y="0"/>
                  <a:pt x="392" y="5"/>
                  <a:pt x="392" y="11"/>
                </a:cubicBezTo>
                <a:cubicBezTo>
                  <a:pt x="392" y="289"/>
                  <a:pt x="392" y="289"/>
                  <a:pt x="392" y="289"/>
                </a:cubicBezTo>
                <a:cubicBezTo>
                  <a:pt x="360" y="199"/>
                  <a:pt x="314" y="107"/>
                  <a:pt x="210" y="107"/>
                </a:cubicBezTo>
                <a:cubicBezTo>
                  <a:pt x="79" y="107"/>
                  <a:pt x="0" y="186"/>
                  <a:pt x="0" y="319"/>
                </a:cubicBezTo>
                <a:cubicBezTo>
                  <a:pt x="0" y="438"/>
                  <a:pt x="91" y="531"/>
                  <a:pt x="208" y="531"/>
                </a:cubicBezTo>
                <a:cubicBezTo>
                  <a:pt x="299" y="531"/>
                  <a:pt x="374" y="475"/>
                  <a:pt x="403" y="394"/>
                </a:cubicBezTo>
                <a:cubicBezTo>
                  <a:pt x="424" y="450"/>
                  <a:pt x="446" y="490"/>
                  <a:pt x="490" y="490"/>
                </a:cubicBezTo>
                <a:cubicBezTo>
                  <a:pt x="569" y="490"/>
                  <a:pt x="611" y="429"/>
                  <a:pt x="611" y="367"/>
                </a:cubicBezTo>
                <a:cubicBezTo>
                  <a:pt x="611" y="360"/>
                  <a:pt x="606" y="355"/>
                  <a:pt x="600" y="355"/>
                </a:cubicBezTo>
                <a:close/>
                <a:moveTo>
                  <a:pt x="208" y="508"/>
                </a:moveTo>
                <a:lnTo>
                  <a:pt x="208" y="508"/>
                </a:lnTo>
                <a:cubicBezTo>
                  <a:pt x="105" y="508"/>
                  <a:pt x="24" y="425"/>
                  <a:pt x="24" y="319"/>
                </a:cubicBezTo>
                <a:cubicBezTo>
                  <a:pt x="24" y="249"/>
                  <a:pt x="48" y="131"/>
                  <a:pt x="210" y="131"/>
                </a:cubicBezTo>
                <a:cubicBezTo>
                  <a:pt x="315" y="131"/>
                  <a:pt x="353" y="242"/>
                  <a:pt x="385" y="341"/>
                </a:cubicBezTo>
                <a:cubicBezTo>
                  <a:pt x="386" y="345"/>
                  <a:pt x="388" y="350"/>
                  <a:pt x="389" y="354"/>
                </a:cubicBezTo>
                <a:cubicBezTo>
                  <a:pt x="374" y="442"/>
                  <a:pt x="300" y="508"/>
                  <a:pt x="208" y="508"/>
                </a:cubicBezTo>
                <a:close/>
              </a:path>
            </a:pathLst>
          </a:custGeom>
          <a:solidFill>
            <a:srgbClr val="02D35F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4" name="Freeform 62"/>
          <p:cNvSpPr>
            <a:spLocks noChangeArrowheads="1"/>
          </p:cNvSpPr>
          <p:nvPr/>
        </p:nvSpPr>
        <p:spPr bwMode="auto">
          <a:xfrm>
            <a:off x="1435394" y="3733114"/>
            <a:ext cx="207500" cy="203795"/>
          </a:xfrm>
          <a:custGeom>
            <a:avLst/>
            <a:gdLst>
              <a:gd name="T0" fmla="*/ 482 w 494"/>
              <a:gd name="T1" fmla="*/ 23 h 485"/>
              <a:gd name="T2" fmla="*/ 482 w 494"/>
              <a:gd name="T3" fmla="*/ 23 h 485"/>
              <a:gd name="T4" fmla="*/ 493 w 494"/>
              <a:gd name="T5" fmla="*/ 11 h 485"/>
              <a:gd name="T6" fmla="*/ 482 w 494"/>
              <a:gd name="T7" fmla="*/ 0 h 485"/>
              <a:gd name="T8" fmla="*/ 143 w 494"/>
              <a:gd name="T9" fmla="*/ 0 h 485"/>
              <a:gd name="T10" fmla="*/ 0 w 494"/>
              <a:gd name="T11" fmla="*/ 145 h 485"/>
              <a:gd name="T12" fmla="*/ 11 w 494"/>
              <a:gd name="T13" fmla="*/ 157 h 485"/>
              <a:gd name="T14" fmla="*/ 23 w 494"/>
              <a:gd name="T15" fmla="*/ 145 h 485"/>
              <a:gd name="T16" fmla="*/ 143 w 494"/>
              <a:gd name="T17" fmla="*/ 23 h 485"/>
              <a:gd name="T18" fmla="*/ 220 w 494"/>
              <a:gd name="T19" fmla="*/ 23 h 485"/>
              <a:gd name="T20" fmla="*/ 71 w 494"/>
              <a:gd name="T21" fmla="*/ 451 h 485"/>
              <a:gd name="T22" fmla="*/ 64 w 494"/>
              <a:gd name="T23" fmla="*/ 466 h 485"/>
              <a:gd name="T24" fmla="*/ 76 w 494"/>
              <a:gd name="T25" fmla="*/ 473 h 485"/>
              <a:gd name="T26" fmla="*/ 79 w 494"/>
              <a:gd name="T27" fmla="*/ 473 h 485"/>
              <a:gd name="T28" fmla="*/ 243 w 494"/>
              <a:gd name="T29" fmla="*/ 23 h 485"/>
              <a:gd name="T30" fmla="*/ 302 w 494"/>
              <a:gd name="T31" fmla="*/ 23 h 485"/>
              <a:gd name="T32" fmla="*/ 302 w 494"/>
              <a:gd name="T33" fmla="*/ 389 h 485"/>
              <a:gd name="T34" fmla="*/ 396 w 494"/>
              <a:gd name="T35" fmla="*/ 484 h 485"/>
              <a:gd name="T36" fmla="*/ 491 w 494"/>
              <a:gd name="T37" fmla="*/ 387 h 485"/>
              <a:gd name="T38" fmla="*/ 479 w 494"/>
              <a:gd name="T39" fmla="*/ 376 h 485"/>
              <a:gd name="T40" fmla="*/ 467 w 494"/>
              <a:gd name="T41" fmla="*/ 387 h 485"/>
              <a:gd name="T42" fmla="*/ 396 w 494"/>
              <a:gd name="T43" fmla="*/ 460 h 485"/>
              <a:gd name="T44" fmla="*/ 325 w 494"/>
              <a:gd name="T45" fmla="*/ 389 h 485"/>
              <a:gd name="T46" fmla="*/ 325 w 494"/>
              <a:gd name="T47" fmla="*/ 23 h 485"/>
              <a:gd name="T48" fmla="*/ 482 w 494"/>
              <a:gd name="T49" fmla="*/ 23 h 4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94" h="485">
                <a:moveTo>
                  <a:pt x="482" y="23"/>
                </a:moveTo>
                <a:lnTo>
                  <a:pt x="482" y="23"/>
                </a:lnTo>
                <a:cubicBezTo>
                  <a:pt x="488" y="23"/>
                  <a:pt x="493" y="18"/>
                  <a:pt x="493" y="11"/>
                </a:cubicBezTo>
                <a:cubicBezTo>
                  <a:pt x="493" y="5"/>
                  <a:pt x="488" y="0"/>
                  <a:pt x="482" y="0"/>
                </a:cubicBezTo>
                <a:cubicBezTo>
                  <a:pt x="143" y="0"/>
                  <a:pt x="143" y="0"/>
                  <a:pt x="143" y="0"/>
                </a:cubicBezTo>
                <a:cubicBezTo>
                  <a:pt x="62" y="0"/>
                  <a:pt x="0" y="63"/>
                  <a:pt x="0" y="145"/>
                </a:cubicBezTo>
                <a:cubicBezTo>
                  <a:pt x="0" y="152"/>
                  <a:pt x="5" y="157"/>
                  <a:pt x="11" y="157"/>
                </a:cubicBezTo>
                <a:cubicBezTo>
                  <a:pt x="17" y="157"/>
                  <a:pt x="23" y="152"/>
                  <a:pt x="23" y="145"/>
                </a:cubicBezTo>
                <a:cubicBezTo>
                  <a:pt x="23" y="77"/>
                  <a:pt x="76" y="23"/>
                  <a:pt x="143" y="23"/>
                </a:cubicBezTo>
                <a:cubicBezTo>
                  <a:pt x="220" y="23"/>
                  <a:pt x="220" y="23"/>
                  <a:pt x="220" y="23"/>
                </a:cubicBezTo>
                <a:cubicBezTo>
                  <a:pt x="218" y="133"/>
                  <a:pt x="189" y="411"/>
                  <a:pt x="71" y="451"/>
                </a:cubicBezTo>
                <a:cubicBezTo>
                  <a:pt x="65" y="453"/>
                  <a:pt x="62" y="460"/>
                  <a:pt x="64" y="466"/>
                </a:cubicBezTo>
                <a:cubicBezTo>
                  <a:pt x="66" y="470"/>
                  <a:pt x="70" y="473"/>
                  <a:pt x="76" y="473"/>
                </a:cubicBezTo>
                <a:cubicBezTo>
                  <a:pt x="77" y="473"/>
                  <a:pt x="78" y="473"/>
                  <a:pt x="79" y="473"/>
                </a:cubicBezTo>
                <a:cubicBezTo>
                  <a:pt x="227" y="424"/>
                  <a:pt x="242" y="89"/>
                  <a:pt x="243" y="23"/>
                </a:cubicBezTo>
                <a:cubicBezTo>
                  <a:pt x="302" y="23"/>
                  <a:pt x="302" y="23"/>
                  <a:pt x="302" y="23"/>
                </a:cubicBezTo>
                <a:cubicBezTo>
                  <a:pt x="302" y="389"/>
                  <a:pt x="302" y="389"/>
                  <a:pt x="302" y="389"/>
                </a:cubicBezTo>
                <a:cubicBezTo>
                  <a:pt x="302" y="442"/>
                  <a:pt x="343" y="484"/>
                  <a:pt x="396" y="484"/>
                </a:cubicBezTo>
                <a:cubicBezTo>
                  <a:pt x="448" y="484"/>
                  <a:pt x="491" y="440"/>
                  <a:pt x="491" y="387"/>
                </a:cubicBezTo>
                <a:cubicBezTo>
                  <a:pt x="491" y="381"/>
                  <a:pt x="486" y="376"/>
                  <a:pt x="479" y="376"/>
                </a:cubicBezTo>
                <a:cubicBezTo>
                  <a:pt x="472" y="376"/>
                  <a:pt x="467" y="381"/>
                  <a:pt x="467" y="387"/>
                </a:cubicBezTo>
                <a:cubicBezTo>
                  <a:pt x="467" y="428"/>
                  <a:pt x="436" y="460"/>
                  <a:pt x="396" y="460"/>
                </a:cubicBezTo>
                <a:cubicBezTo>
                  <a:pt x="357" y="460"/>
                  <a:pt x="325" y="429"/>
                  <a:pt x="325" y="389"/>
                </a:cubicBezTo>
                <a:cubicBezTo>
                  <a:pt x="325" y="23"/>
                  <a:pt x="325" y="23"/>
                  <a:pt x="325" y="23"/>
                </a:cubicBezTo>
                <a:lnTo>
                  <a:pt x="482" y="23"/>
                </a:lnTo>
              </a:path>
            </a:pathLst>
          </a:custGeom>
          <a:solidFill>
            <a:srgbClr val="02D35F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5" name="Freeform 63"/>
          <p:cNvSpPr>
            <a:spLocks noChangeArrowheads="1"/>
          </p:cNvSpPr>
          <p:nvPr/>
        </p:nvSpPr>
        <p:spPr bwMode="auto">
          <a:xfrm>
            <a:off x="527581" y="3723850"/>
            <a:ext cx="298281" cy="220469"/>
          </a:xfrm>
          <a:custGeom>
            <a:avLst/>
            <a:gdLst>
              <a:gd name="T0" fmla="*/ 653 w 708"/>
              <a:gd name="T1" fmla="*/ 54 h 525"/>
              <a:gd name="T2" fmla="*/ 653 w 708"/>
              <a:gd name="T3" fmla="*/ 54 h 525"/>
              <a:gd name="T4" fmla="*/ 522 w 708"/>
              <a:gd name="T5" fmla="*/ 3 h 525"/>
              <a:gd name="T6" fmla="*/ 39 w 708"/>
              <a:gd name="T7" fmla="*/ 288 h 525"/>
              <a:gd name="T8" fmla="*/ 37 w 708"/>
              <a:gd name="T9" fmla="*/ 290 h 525"/>
              <a:gd name="T10" fmla="*/ 12 w 708"/>
              <a:gd name="T11" fmla="*/ 290 h 525"/>
              <a:gd name="T12" fmla="*/ 0 w 708"/>
              <a:gd name="T13" fmla="*/ 302 h 525"/>
              <a:gd name="T14" fmla="*/ 0 w 708"/>
              <a:gd name="T15" fmla="*/ 512 h 525"/>
              <a:gd name="T16" fmla="*/ 12 w 708"/>
              <a:gd name="T17" fmla="*/ 524 h 525"/>
              <a:gd name="T18" fmla="*/ 689 w 708"/>
              <a:gd name="T19" fmla="*/ 524 h 525"/>
              <a:gd name="T20" fmla="*/ 701 w 708"/>
              <a:gd name="T21" fmla="*/ 512 h 525"/>
              <a:gd name="T22" fmla="*/ 701 w 708"/>
              <a:gd name="T23" fmla="*/ 418 h 525"/>
              <a:gd name="T24" fmla="*/ 689 w 708"/>
              <a:gd name="T25" fmla="*/ 407 h 525"/>
              <a:gd name="T26" fmla="*/ 187 w 708"/>
              <a:gd name="T27" fmla="*/ 407 h 525"/>
              <a:gd name="T28" fmla="*/ 187 w 708"/>
              <a:gd name="T29" fmla="*/ 406 h 525"/>
              <a:gd name="T30" fmla="*/ 191 w 708"/>
              <a:gd name="T31" fmla="*/ 406 h 525"/>
              <a:gd name="T32" fmla="*/ 650 w 708"/>
              <a:gd name="T33" fmla="*/ 231 h 525"/>
              <a:gd name="T34" fmla="*/ 657 w 708"/>
              <a:gd name="T35" fmla="*/ 216 h 525"/>
              <a:gd name="T36" fmla="*/ 633 w 708"/>
              <a:gd name="T37" fmla="*/ 150 h 525"/>
              <a:gd name="T38" fmla="*/ 699 w 708"/>
              <a:gd name="T39" fmla="*/ 123 h 525"/>
              <a:gd name="T40" fmla="*/ 706 w 708"/>
              <a:gd name="T41" fmla="*/ 114 h 525"/>
              <a:gd name="T42" fmla="*/ 703 w 708"/>
              <a:gd name="T43" fmla="*/ 104 h 525"/>
              <a:gd name="T44" fmla="*/ 653 w 708"/>
              <a:gd name="T45" fmla="*/ 54 h 525"/>
              <a:gd name="T46" fmla="*/ 677 w 708"/>
              <a:gd name="T47" fmla="*/ 430 h 525"/>
              <a:gd name="T48" fmla="*/ 677 w 708"/>
              <a:gd name="T49" fmla="*/ 430 h 525"/>
              <a:gd name="T50" fmla="*/ 677 w 708"/>
              <a:gd name="T51" fmla="*/ 501 h 525"/>
              <a:gd name="T52" fmla="*/ 23 w 708"/>
              <a:gd name="T53" fmla="*/ 501 h 525"/>
              <a:gd name="T54" fmla="*/ 23 w 708"/>
              <a:gd name="T55" fmla="*/ 313 h 525"/>
              <a:gd name="T56" fmla="*/ 164 w 708"/>
              <a:gd name="T57" fmla="*/ 313 h 525"/>
              <a:gd name="T58" fmla="*/ 164 w 708"/>
              <a:gd name="T59" fmla="*/ 418 h 525"/>
              <a:gd name="T60" fmla="*/ 175 w 708"/>
              <a:gd name="T61" fmla="*/ 430 h 525"/>
              <a:gd name="T62" fmla="*/ 677 w 708"/>
              <a:gd name="T63" fmla="*/ 430 h 525"/>
              <a:gd name="T64" fmla="*/ 187 w 708"/>
              <a:gd name="T65" fmla="*/ 382 h 525"/>
              <a:gd name="T66" fmla="*/ 187 w 708"/>
              <a:gd name="T67" fmla="*/ 382 h 525"/>
              <a:gd name="T68" fmla="*/ 187 w 708"/>
              <a:gd name="T69" fmla="*/ 334 h 525"/>
              <a:gd name="T70" fmla="*/ 611 w 708"/>
              <a:gd name="T71" fmla="*/ 159 h 525"/>
              <a:gd name="T72" fmla="*/ 631 w 708"/>
              <a:gd name="T73" fmla="*/ 213 h 525"/>
              <a:gd name="T74" fmla="*/ 187 w 708"/>
              <a:gd name="T75" fmla="*/ 382 h 525"/>
              <a:gd name="T76" fmla="*/ 187 w 708"/>
              <a:gd name="T77" fmla="*/ 308 h 525"/>
              <a:gd name="T78" fmla="*/ 187 w 708"/>
              <a:gd name="T79" fmla="*/ 308 h 525"/>
              <a:gd name="T80" fmla="*/ 187 w 708"/>
              <a:gd name="T81" fmla="*/ 302 h 525"/>
              <a:gd name="T82" fmla="*/ 175 w 708"/>
              <a:gd name="T83" fmla="*/ 290 h 525"/>
              <a:gd name="T84" fmla="*/ 73 w 708"/>
              <a:gd name="T85" fmla="*/ 290 h 525"/>
              <a:gd name="T86" fmla="*/ 523 w 708"/>
              <a:gd name="T87" fmla="*/ 27 h 525"/>
              <a:gd name="T88" fmla="*/ 637 w 708"/>
              <a:gd name="T89" fmla="*/ 71 h 525"/>
              <a:gd name="T90" fmla="*/ 674 w 708"/>
              <a:gd name="T91" fmla="*/ 108 h 525"/>
              <a:gd name="T92" fmla="*/ 187 w 708"/>
              <a:gd name="T93" fmla="*/ 308 h 5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08" h="525">
                <a:moveTo>
                  <a:pt x="653" y="54"/>
                </a:moveTo>
                <a:lnTo>
                  <a:pt x="653" y="54"/>
                </a:lnTo>
                <a:cubicBezTo>
                  <a:pt x="618" y="19"/>
                  <a:pt x="570" y="0"/>
                  <a:pt x="522" y="3"/>
                </a:cubicBezTo>
                <a:cubicBezTo>
                  <a:pt x="365" y="16"/>
                  <a:pt x="183" y="168"/>
                  <a:pt x="39" y="288"/>
                </a:cubicBezTo>
                <a:cubicBezTo>
                  <a:pt x="37" y="290"/>
                  <a:pt x="37" y="290"/>
                  <a:pt x="37" y="290"/>
                </a:cubicBezTo>
                <a:cubicBezTo>
                  <a:pt x="12" y="290"/>
                  <a:pt x="12" y="290"/>
                  <a:pt x="12" y="290"/>
                </a:cubicBezTo>
                <a:cubicBezTo>
                  <a:pt x="5" y="290"/>
                  <a:pt x="0" y="296"/>
                  <a:pt x="0" y="302"/>
                </a:cubicBezTo>
                <a:cubicBezTo>
                  <a:pt x="0" y="512"/>
                  <a:pt x="0" y="512"/>
                  <a:pt x="0" y="512"/>
                </a:cubicBezTo>
                <a:cubicBezTo>
                  <a:pt x="0" y="518"/>
                  <a:pt x="5" y="524"/>
                  <a:pt x="12" y="524"/>
                </a:cubicBezTo>
                <a:cubicBezTo>
                  <a:pt x="689" y="524"/>
                  <a:pt x="689" y="524"/>
                  <a:pt x="689" y="524"/>
                </a:cubicBezTo>
                <a:cubicBezTo>
                  <a:pt x="696" y="524"/>
                  <a:pt x="701" y="518"/>
                  <a:pt x="701" y="512"/>
                </a:cubicBezTo>
                <a:cubicBezTo>
                  <a:pt x="701" y="418"/>
                  <a:pt x="701" y="418"/>
                  <a:pt x="701" y="418"/>
                </a:cubicBezTo>
                <a:cubicBezTo>
                  <a:pt x="701" y="412"/>
                  <a:pt x="696" y="407"/>
                  <a:pt x="689" y="407"/>
                </a:cubicBezTo>
                <a:cubicBezTo>
                  <a:pt x="187" y="407"/>
                  <a:pt x="187" y="407"/>
                  <a:pt x="187" y="407"/>
                </a:cubicBezTo>
                <a:cubicBezTo>
                  <a:pt x="187" y="406"/>
                  <a:pt x="187" y="406"/>
                  <a:pt x="187" y="406"/>
                </a:cubicBezTo>
                <a:cubicBezTo>
                  <a:pt x="189" y="406"/>
                  <a:pt x="190" y="406"/>
                  <a:pt x="191" y="406"/>
                </a:cubicBezTo>
                <a:cubicBezTo>
                  <a:pt x="650" y="231"/>
                  <a:pt x="650" y="231"/>
                  <a:pt x="650" y="231"/>
                </a:cubicBezTo>
                <a:cubicBezTo>
                  <a:pt x="656" y="229"/>
                  <a:pt x="659" y="222"/>
                  <a:pt x="657" y="216"/>
                </a:cubicBezTo>
                <a:cubicBezTo>
                  <a:pt x="633" y="150"/>
                  <a:pt x="633" y="150"/>
                  <a:pt x="633" y="150"/>
                </a:cubicBezTo>
                <a:cubicBezTo>
                  <a:pt x="699" y="123"/>
                  <a:pt x="699" y="123"/>
                  <a:pt x="699" y="123"/>
                </a:cubicBezTo>
                <a:cubicBezTo>
                  <a:pt x="703" y="122"/>
                  <a:pt x="705" y="119"/>
                  <a:pt x="706" y="114"/>
                </a:cubicBezTo>
                <a:cubicBezTo>
                  <a:pt x="707" y="110"/>
                  <a:pt x="706" y="107"/>
                  <a:pt x="703" y="104"/>
                </a:cubicBezTo>
                <a:lnTo>
                  <a:pt x="653" y="54"/>
                </a:lnTo>
                <a:close/>
                <a:moveTo>
                  <a:pt x="677" y="430"/>
                </a:moveTo>
                <a:lnTo>
                  <a:pt x="677" y="430"/>
                </a:lnTo>
                <a:cubicBezTo>
                  <a:pt x="677" y="501"/>
                  <a:pt x="677" y="501"/>
                  <a:pt x="677" y="501"/>
                </a:cubicBezTo>
                <a:cubicBezTo>
                  <a:pt x="23" y="501"/>
                  <a:pt x="23" y="501"/>
                  <a:pt x="23" y="501"/>
                </a:cubicBezTo>
                <a:cubicBezTo>
                  <a:pt x="23" y="313"/>
                  <a:pt x="23" y="313"/>
                  <a:pt x="23" y="313"/>
                </a:cubicBezTo>
                <a:cubicBezTo>
                  <a:pt x="164" y="313"/>
                  <a:pt x="164" y="313"/>
                  <a:pt x="164" y="313"/>
                </a:cubicBezTo>
                <a:cubicBezTo>
                  <a:pt x="164" y="418"/>
                  <a:pt x="164" y="418"/>
                  <a:pt x="164" y="418"/>
                </a:cubicBezTo>
                <a:cubicBezTo>
                  <a:pt x="164" y="425"/>
                  <a:pt x="169" y="430"/>
                  <a:pt x="175" y="430"/>
                </a:cubicBezTo>
                <a:lnTo>
                  <a:pt x="677" y="430"/>
                </a:lnTo>
                <a:close/>
                <a:moveTo>
                  <a:pt x="187" y="382"/>
                </a:moveTo>
                <a:lnTo>
                  <a:pt x="187" y="382"/>
                </a:lnTo>
                <a:cubicBezTo>
                  <a:pt x="187" y="334"/>
                  <a:pt x="187" y="334"/>
                  <a:pt x="187" y="334"/>
                </a:cubicBezTo>
                <a:cubicBezTo>
                  <a:pt x="611" y="159"/>
                  <a:pt x="611" y="159"/>
                  <a:pt x="611" y="159"/>
                </a:cubicBezTo>
                <a:cubicBezTo>
                  <a:pt x="631" y="213"/>
                  <a:pt x="631" y="213"/>
                  <a:pt x="631" y="213"/>
                </a:cubicBezTo>
                <a:lnTo>
                  <a:pt x="187" y="382"/>
                </a:lnTo>
                <a:close/>
                <a:moveTo>
                  <a:pt x="187" y="308"/>
                </a:moveTo>
                <a:lnTo>
                  <a:pt x="187" y="308"/>
                </a:lnTo>
                <a:cubicBezTo>
                  <a:pt x="187" y="302"/>
                  <a:pt x="187" y="302"/>
                  <a:pt x="187" y="302"/>
                </a:cubicBezTo>
                <a:cubicBezTo>
                  <a:pt x="187" y="296"/>
                  <a:pt x="181" y="290"/>
                  <a:pt x="175" y="290"/>
                </a:cubicBezTo>
                <a:cubicBezTo>
                  <a:pt x="73" y="290"/>
                  <a:pt x="73" y="290"/>
                  <a:pt x="73" y="290"/>
                </a:cubicBezTo>
                <a:cubicBezTo>
                  <a:pt x="213" y="174"/>
                  <a:pt x="381" y="38"/>
                  <a:pt x="523" y="27"/>
                </a:cubicBezTo>
                <a:cubicBezTo>
                  <a:pt x="565" y="23"/>
                  <a:pt x="606" y="40"/>
                  <a:pt x="637" y="71"/>
                </a:cubicBezTo>
                <a:cubicBezTo>
                  <a:pt x="674" y="108"/>
                  <a:pt x="674" y="108"/>
                  <a:pt x="674" y="108"/>
                </a:cubicBezTo>
                <a:lnTo>
                  <a:pt x="187" y="308"/>
                </a:lnTo>
                <a:close/>
              </a:path>
            </a:pathLst>
          </a:custGeom>
          <a:solidFill>
            <a:srgbClr val="02D35F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442" name="Group 3441"/>
          <p:cNvGrpSpPr/>
          <p:nvPr/>
        </p:nvGrpSpPr>
        <p:grpSpPr>
          <a:xfrm>
            <a:off x="6606221" y="3709028"/>
            <a:ext cx="233437" cy="255670"/>
            <a:chOff x="6606221" y="3709028"/>
            <a:chExt cx="233437" cy="255670"/>
          </a:xfrm>
          <a:solidFill>
            <a:srgbClr val="02D35F"/>
          </a:solidFill>
        </p:grpSpPr>
        <p:sp>
          <p:nvSpPr>
            <p:cNvPr id="866" name="Freeform 64"/>
            <p:cNvSpPr>
              <a:spLocks noChangeArrowheads="1"/>
            </p:cNvSpPr>
            <p:nvPr/>
          </p:nvSpPr>
          <p:spPr bwMode="auto">
            <a:xfrm>
              <a:off x="6606221" y="3720144"/>
              <a:ext cx="220469" cy="244554"/>
            </a:xfrm>
            <a:custGeom>
              <a:avLst/>
              <a:gdLst>
                <a:gd name="T0" fmla="*/ 42 w 523"/>
                <a:gd name="T1" fmla="*/ 582 h 583"/>
                <a:gd name="T2" fmla="*/ 42 w 523"/>
                <a:gd name="T3" fmla="*/ 582 h 583"/>
                <a:gd name="T4" fmla="*/ 53 w 523"/>
                <a:gd name="T5" fmla="*/ 569 h 583"/>
                <a:gd name="T6" fmla="*/ 53 w 523"/>
                <a:gd name="T7" fmla="*/ 512 h 583"/>
                <a:gd name="T8" fmla="*/ 510 w 523"/>
                <a:gd name="T9" fmla="*/ 512 h 583"/>
                <a:gd name="T10" fmla="*/ 522 w 523"/>
                <a:gd name="T11" fmla="*/ 499 h 583"/>
                <a:gd name="T12" fmla="*/ 510 w 523"/>
                <a:gd name="T13" fmla="*/ 488 h 583"/>
                <a:gd name="T14" fmla="*/ 53 w 523"/>
                <a:gd name="T15" fmla="*/ 488 h 583"/>
                <a:gd name="T16" fmla="*/ 53 w 523"/>
                <a:gd name="T17" fmla="*/ 11 h 583"/>
                <a:gd name="T18" fmla="*/ 42 w 523"/>
                <a:gd name="T19" fmla="*/ 0 h 583"/>
                <a:gd name="T20" fmla="*/ 30 w 523"/>
                <a:gd name="T21" fmla="*/ 11 h 583"/>
                <a:gd name="T22" fmla="*/ 30 w 523"/>
                <a:gd name="T23" fmla="*/ 488 h 583"/>
                <a:gd name="T24" fmla="*/ 11 w 523"/>
                <a:gd name="T25" fmla="*/ 488 h 583"/>
                <a:gd name="T26" fmla="*/ 0 w 523"/>
                <a:gd name="T27" fmla="*/ 499 h 583"/>
                <a:gd name="T28" fmla="*/ 11 w 523"/>
                <a:gd name="T29" fmla="*/ 512 h 583"/>
                <a:gd name="T30" fmla="*/ 30 w 523"/>
                <a:gd name="T31" fmla="*/ 512 h 583"/>
                <a:gd name="T32" fmla="*/ 30 w 523"/>
                <a:gd name="T33" fmla="*/ 569 h 583"/>
                <a:gd name="T34" fmla="*/ 42 w 523"/>
                <a:gd name="T35" fmla="*/ 582 h 5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23" h="583">
                  <a:moveTo>
                    <a:pt x="42" y="582"/>
                  </a:moveTo>
                  <a:lnTo>
                    <a:pt x="42" y="582"/>
                  </a:lnTo>
                  <a:cubicBezTo>
                    <a:pt x="48" y="582"/>
                    <a:pt x="53" y="576"/>
                    <a:pt x="53" y="569"/>
                  </a:cubicBezTo>
                  <a:cubicBezTo>
                    <a:pt x="53" y="512"/>
                    <a:pt x="53" y="512"/>
                    <a:pt x="53" y="512"/>
                  </a:cubicBezTo>
                  <a:cubicBezTo>
                    <a:pt x="510" y="512"/>
                    <a:pt x="510" y="512"/>
                    <a:pt x="510" y="512"/>
                  </a:cubicBezTo>
                  <a:cubicBezTo>
                    <a:pt x="516" y="512"/>
                    <a:pt x="522" y="507"/>
                    <a:pt x="522" y="499"/>
                  </a:cubicBezTo>
                  <a:cubicBezTo>
                    <a:pt x="522" y="493"/>
                    <a:pt x="516" y="488"/>
                    <a:pt x="510" y="488"/>
                  </a:cubicBezTo>
                  <a:cubicBezTo>
                    <a:pt x="53" y="488"/>
                    <a:pt x="53" y="488"/>
                    <a:pt x="53" y="488"/>
                  </a:cubicBezTo>
                  <a:cubicBezTo>
                    <a:pt x="53" y="11"/>
                    <a:pt x="53" y="11"/>
                    <a:pt x="53" y="11"/>
                  </a:cubicBezTo>
                  <a:cubicBezTo>
                    <a:pt x="53" y="5"/>
                    <a:pt x="48" y="0"/>
                    <a:pt x="42" y="0"/>
                  </a:cubicBezTo>
                  <a:cubicBezTo>
                    <a:pt x="35" y="0"/>
                    <a:pt x="30" y="5"/>
                    <a:pt x="30" y="11"/>
                  </a:cubicBezTo>
                  <a:cubicBezTo>
                    <a:pt x="30" y="488"/>
                    <a:pt x="30" y="488"/>
                    <a:pt x="30" y="488"/>
                  </a:cubicBezTo>
                  <a:cubicBezTo>
                    <a:pt x="11" y="488"/>
                    <a:pt x="11" y="488"/>
                    <a:pt x="11" y="488"/>
                  </a:cubicBezTo>
                  <a:cubicBezTo>
                    <a:pt x="5" y="488"/>
                    <a:pt x="0" y="493"/>
                    <a:pt x="0" y="499"/>
                  </a:cubicBezTo>
                  <a:cubicBezTo>
                    <a:pt x="0" y="507"/>
                    <a:pt x="5" y="512"/>
                    <a:pt x="11" y="512"/>
                  </a:cubicBezTo>
                  <a:cubicBezTo>
                    <a:pt x="30" y="512"/>
                    <a:pt x="30" y="512"/>
                    <a:pt x="30" y="512"/>
                  </a:cubicBezTo>
                  <a:cubicBezTo>
                    <a:pt x="30" y="569"/>
                    <a:pt x="30" y="569"/>
                    <a:pt x="30" y="569"/>
                  </a:cubicBezTo>
                  <a:cubicBezTo>
                    <a:pt x="30" y="576"/>
                    <a:pt x="35" y="582"/>
                    <a:pt x="42" y="58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7" name="Freeform 65"/>
            <p:cNvSpPr>
              <a:spLocks noChangeArrowheads="1"/>
            </p:cNvSpPr>
            <p:nvPr/>
          </p:nvSpPr>
          <p:spPr bwMode="auto">
            <a:xfrm>
              <a:off x="6648833" y="3775725"/>
              <a:ext cx="135245" cy="135246"/>
            </a:xfrm>
            <a:custGeom>
              <a:avLst/>
              <a:gdLst>
                <a:gd name="T0" fmla="*/ 23 w 323"/>
                <a:gd name="T1" fmla="*/ 11 h 323"/>
                <a:gd name="T2" fmla="*/ 23 w 323"/>
                <a:gd name="T3" fmla="*/ 11 h 323"/>
                <a:gd name="T4" fmla="*/ 11 w 323"/>
                <a:gd name="T5" fmla="*/ 0 h 323"/>
                <a:gd name="T6" fmla="*/ 0 w 323"/>
                <a:gd name="T7" fmla="*/ 11 h 323"/>
                <a:gd name="T8" fmla="*/ 310 w 323"/>
                <a:gd name="T9" fmla="*/ 322 h 323"/>
                <a:gd name="T10" fmla="*/ 322 w 323"/>
                <a:gd name="T11" fmla="*/ 310 h 323"/>
                <a:gd name="T12" fmla="*/ 310 w 323"/>
                <a:gd name="T13" fmla="*/ 299 h 323"/>
                <a:gd name="T14" fmla="*/ 23 w 323"/>
                <a:gd name="T15" fmla="*/ 11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3" h="323">
                  <a:moveTo>
                    <a:pt x="23" y="11"/>
                  </a:moveTo>
                  <a:lnTo>
                    <a:pt x="23" y="11"/>
                  </a:lnTo>
                  <a:cubicBezTo>
                    <a:pt x="23" y="5"/>
                    <a:pt x="18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83"/>
                    <a:pt x="138" y="322"/>
                    <a:pt x="310" y="322"/>
                  </a:cubicBezTo>
                  <a:cubicBezTo>
                    <a:pt x="316" y="322"/>
                    <a:pt x="322" y="316"/>
                    <a:pt x="322" y="310"/>
                  </a:cubicBezTo>
                  <a:cubicBezTo>
                    <a:pt x="322" y="304"/>
                    <a:pt x="316" y="299"/>
                    <a:pt x="310" y="299"/>
                  </a:cubicBezTo>
                  <a:cubicBezTo>
                    <a:pt x="152" y="299"/>
                    <a:pt x="23" y="170"/>
                    <a:pt x="23" y="1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8" name="Freeform 66"/>
            <p:cNvSpPr>
              <a:spLocks noChangeArrowheads="1"/>
            </p:cNvSpPr>
            <p:nvPr/>
          </p:nvSpPr>
          <p:spPr bwMode="auto">
            <a:xfrm>
              <a:off x="6724792" y="3709028"/>
              <a:ext cx="50023" cy="118571"/>
            </a:xfrm>
            <a:custGeom>
              <a:avLst/>
              <a:gdLst>
                <a:gd name="T0" fmla="*/ 85 w 119"/>
                <a:gd name="T1" fmla="*/ 20 h 281"/>
                <a:gd name="T2" fmla="*/ 85 w 119"/>
                <a:gd name="T3" fmla="*/ 20 h 281"/>
                <a:gd name="T4" fmla="*/ 110 w 119"/>
                <a:gd name="T5" fmla="*/ 25 h 281"/>
                <a:gd name="T6" fmla="*/ 116 w 119"/>
                <a:gd name="T7" fmla="*/ 25 h 281"/>
                <a:gd name="T8" fmla="*/ 118 w 119"/>
                <a:gd name="T9" fmla="*/ 20 h 281"/>
                <a:gd name="T10" fmla="*/ 118 w 119"/>
                <a:gd name="T11" fmla="*/ 9 h 281"/>
                <a:gd name="T12" fmla="*/ 115 w 119"/>
                <a:gd name="T13" fmla="*/ 5 h 281"/>
                <a:gd name="T14" fmla="*/ 85 w 119"/>
                <a:gd name="T15" fmla="*/ 0 h 281"/>
                <a:gd name="T16" fmla="*/ 46 w 119"/>
                <a:gd name="T17" fmla="*/ 14 h 281"/>
                <a:gd name="T18" fmla="*/ 28 w 119"/>
                <a:gd name="T19" fmla="*/ 65 h 281"/>
                <a:gd name="T20" fmla="*/ 28 w 119"/>
                <a:gd name="T21" fmla="*/ 84 h 281"/>
                <a:gd name="T22" fmla="*/ 4 w 119"/>
                <a:gd name="T23" fmla="*/ 84 h 281"/>
                <a:gd name="T24" fmla="*/ 0 w 119"/>
                <a:gd name="T25" fmla="*/ 89 h 281"/>
                <a:gd name="T26" fmla="*/ 0 w 119"/>
                <a:gd name="T27" fmla="*/ 99 h 281"/>
                <a:gd name="T28" fmla="*/ 4 w 119"/>
                <a:gd name="T29" fmla="*/ 105 h 281"/>
                <a:gd name="T30" fmla="*/ 28 w 119"/>
                <a:gd name="T31" fmla="*/ 105 h 281"/>
                <a:gd name="T32" fmla="*/ 28 w 119"/>
                <a:gd name="T33" fmla="*/ 275 h 281"/>
                <a:gd name="T34" fmla="*/ 33 w 119"/>
                <a:gd name="T35" fmla="*/ 280 h 281"/>
                <a:gd name="T36" fmla="*/ 45 w 119"/>
                <a:gd name="T37" fmla="*/ 280 h 281"/>
                <a:gd name="T38" fmla="*/ 50 w 119"/>
                <a:gd name="T39" fmla="*/ 275 h 281"/>
                <a:gd name="T40" fmla="*/ 50 w 119"/>
                <a:gd name="T41" fmla="*/ 105 h 281"/>
                <a:gd name="T42" fmla="*/ 111 w 119"/>
                <a:gd name="T43" fmla="*/ 105 h 281"/>
                <a:gd name="T44" fmla="*/ 117 w 119"/>
                <a:gd name="T45" fmla="*/ 99 h 281"/>
                <a:gd name="T46" fmla="*/ 117 w 119"/>
                <a:gd name="T47" fmla="*/ 89 h 281"/>
                <a:gd name="T48" fmla="*/ 111 w 119"/>
                <a:gd name="T49" fmla="*/ 84 h 281"/>
                <a:gd name="T50" fmla="*/ 50 w 119"/>
                <a:gd name="T51" fmla="*/ 84 h 281"/>
                <a:gd name="T52" fmla="*/ 50 w 119"/>
                <a:gd name="T53" fmla="*/ 66 h 281"/>
                <a:gd name="T54" fmla="*/ 85 w 119"/>
                <a:gd name="T55" fmla="*/ 2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19" h="281">
                  <a:moveTo>
                    <a:pt x="85" y="20"/>
                  </a:moveTo>
                  <a:lnTo>
                    <a:pt x="85" y="20"/>
                  </a:lnTo>
                  <a:cubicBezTo>
                    <a:pt x="95" y="20"/>
                    <a:pt x="103" y="21"/>
                    <a:pt x="110" y="25"/>
                  </a:cubicBezTo>
                  <a:cubicBezTo>
                    <a:pt x="113" y="26"/>
                    <a:pt x="114" y="26"/>
                    <a:pt x="116" y="25"/>
                  </a:cubicBezTo>
                  <a:cubicBezTo>
                    <a:pt x="117" y="24"/>
                    <a:pt x="118" y="22"/>
                    <a:pt x="118" y="20"/>
                  </a:cubicBezTo>
                  <a:cubicBezTo>
                    <a:pt x="118" y="9"/>
                    <a:pt x="118" y="9"/>
                    <a:pt x="118" y="9"/>
                  </a:cubicBezTo>
                  <a:cubicBezTo>
                    <a:pt x="118" y="7"/>
                    <a:pt x="117" y="5"/>
                    <a:pt x="115" y="5"/>
                  </a:cubicBezTo>
                  <a:cubicBezTo>
                    <a:pt x="105" y="1"/>
                    <a:pt x="97" y="0"/>
                    <a:pt x="85" y="0"/>
                  </a:cubicBezTo>
                  <a:cubicBezTo>
                    <a:pt x="69" y="0"/>
                    <a:pt x="55" y="5"/>
                    <a:pt x="46" y="14"/>
                  </a:cubicBezTo>
                  <a:cubicBezTo>
                    <a:pt x="34" y="26"/>
                    <a:pt x="28" y="43"/>
                    <a:pt x="28" y="65"/>
                  </a:cubicBezTo>
                  <a:cubicBezTo>
                    <a:pt x="28" y="84"/>
                    <a:pt x="28" y="84"/>
                    <a:pt x="28" y="84"/>
                  </a:cubicBezTo>
                  <a:cubicBezTo>
                    <a:pt x="4" y="84"/>
                    <a:pt x="4" y="84"/>
                    <a:pt x="4" y="84"/>
                  </a:cubicBezTo>
                  <a:cubicBezTo>
                    <a:pt x="2" y="84"/>
                    <a:pt x="0" y="86"/>
                    <a:pt x="0" y="89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0" y="103"/>
                    <a:pt x="2" y="105"/>
                    <a:pt x="4" y="105"/>
                  </a:cubicBezTo>
                  <a:cubicBezTo>
                    <a:pt x="28" y="105"/>
                    <a:pt x="28" y="105"/>
                    <a:pt x="28" y="105"/>
                  </a:cubicBezTo>
                  <a:cubicBezTo>
                    <a:pt x="28" y="275"/>
                    <a:pt x="28" y="275"/>
                    <a:pt x="28" y="275"/>
                  </a:cubicBezTo>
                  <a:cubicBezTo>
                    <a:pt x="28" y="278"/>
                    <a:pt x="30" y="280"/>
                    <a:pt x="33" y="280"/>
                  </a:cubicBezTo>
                  <a:cubicBezTo>
                    <a:pt x="45" y="280"/>
                    <a:pt x="45" y="280"/>
                    <a:pt x="45" y="280"/>
                  </a:cubicBezTo>
                  <a:cubicBezTo>
                    <a:pt x="48" y="280"/>
                    <a:pt x="50" y="278"/>
                    <a:pt x="50" y="27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111" y="105"/>
                    <a:pt x="111" y="105"/>
                    <a:pt x="111" y="105"/>
                  </a:cubicBezTo>
                  <a:cubicBezTo>
                    <a:pt x="115" y="105"/>
                    <a:pt x="117" y="103"/>
                    <a:pt x="117" y="99"/>
                  </a:cubicBezTo>
                  <a:cubicBezTo>
                    <a:pt x="117" y="89"/>
                    <a:pt x="117" y="89"/>
                    <a:pt x="117" y="89"/>
                  </a:cubicBezTo>
                  <a:cubicBezTo>
                    <a:pt x="117" y="86"/>
                    <a:pt x="115" y="84"/>
                    <a:pt x="111" y="84"/>
                  </a:cubicBezTo>
                  <a:cubicBezTo>
                    <a:pt x="50" y="84"/>
                    <a:pt x="50" y="84"/>
                    <a:pt x="50" y="84"/>
                  </a:cubicBezTo>
                  <a:cubicBezTo>
                    <a:pt x="50" y="66"/>
                    <a:pt x="50" y="66"/>
                    <a:pt x="50" y="66"/>
                  </a:cubicBezTo>
                  <a:cubicBezTo>
                    <a:pt x="50" y="36"/>
                    <a:pt x="61" y="20"/>
                    <a:pt x="85" y="2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9" name="Freeform 67"/>
            <p:cNvSpPr>
              <a:spLocks noChangeArrowheads="1"/>
            </p:cNvSpPr>
            <p:nvPr/>
          </p:nvSpPr>
          <p:spPr bwMode="auto">
            <a:xfrm>
              <a:off x="6778520" y="3762756"/>
              <a:ext cx="61138" cy="64843"/>
            </a:xfrm>
            <a:custGeom>
              <a:avLst/>
              <a:gdLst>
                <a:gd name="T0" fmla="*/ 129 w 147"/>
                <a:gd name="T1" fmla="*/ 154 h 155"/>
                <a:gd name="T2" fmla="*/ 129 w 147"/>
                <a:gd name="T3" fmla="*/ 154 h 155"/>
                <a:gd name="T4" fmla="*/ 141 w 147"/>
                <a:gd name="T5" fmla="*/ 154 h 155"/>
                <a:gd name="T6" fmla="*/ 145 w 147"/>
                <a:gd name="T7" fmla="*/ 152 h 155"/>
                <a:gd name="T8" fmla="*/ 144 w 147"/>
                <a:gd name="T9" fmla="*/ 146 h 155"/>
                <a:gd name="T10" fmla="*/ 85 w 147"/>
                <a:gd name="T11" fmla="*/ 76 h 155"/>
                <a:gd name="T12" fmla="*/ 142 w 147"/>
                <a:gd name="T13" fmla="*/ 7 h 155"/>
                <a:gd name="T14" fmla="*/ 143 w 147"/>
                <a:gd name="T15" fmla="*/ 2 h 155"/>
                <a:gd name="T16" fmla="*/ 139 w 147"/>
                <a:gd name="T17" fmla="*/ 0 h 155"/>
                <a:gd name="T18" fmla="*/ 127 w 147"/>
                <a:gd name="T19" fmla="*/ 0 h 155"/>
                <a:gd name="T20" fmla="*/ 124 w 147"/>
                <a:gd name="T21" fmla="*/ 1 h 155"/>
                <a:gd name="T22" fmla="*/ 73 w 147"/>
                <a:gd name="T23" fmla="*/ 62 h 155"/>
                <a:gd name="T24" fmla="*/ 23 w 147"/>
                <a:gd name="T25" fmla="*/ 1 h 155"/>
                <a:gd name="T26" fmla="*/ 19 w 147"/>
                <a:gd name="T27" fmla="*/ 0 h 155"/>
                <a:gd name="T28" fmla="*/ 7 w 147"/>
                <a:gd name="T29" fmla="*/ 0 h 155"/>
                <a:gd name="T30" fmla="*/ 3 w 147"/>
                <a:gd name="T31" fmla="*/ 2 h 155"/>
                <a:gd name="T32" fmla="*/ 4 w 147"/>
                <a:gd name="T33" fmla="*/ 7 h 155"/>
                <a:gd name="T34" fmla="*/ 61 w 147"/>
                <a:gd name="T35" fmla="*/ 76 h 155"/>
                <a:gd name="T36" fmla="*/ 2 w 147"/>
                <a:gd name="T37" fmla="*/ 146 h 155"/>
                <a:gd name="T38" fmla="*/ 1 w 147"/>
                <a:gd name="T39" fmla="*/ 152 h 155"/>
                <a:gd name="T40" fmla="*/ 5 w 147"/>
                <a:gd name="T41" fmla="*/ 154 h 155"/>
                <a:gd name="T42" fmla="*/ 17 w 147"/>
                <a:gd name="T43" fmla="*/ 154 h 155"/>
                <a:gd name="T44" fmla="*/ 20 w 147"/>
                <a:gd name="T45" fmla="*/ 153 h 155"/>
                <a:gd name="T46" fmla="*/ 73 w 147"/>
                <a:gd name="T47" fmla="*/ 89 h 155"/>
                <a:gd name="T48" fmla="*/ 125 w 147"/>
                <a:gd name="T49" fmla="*/ 153 h 155"/>
                <a:gd name="T50" fmla="*/ 129 w 147"/>
                <a:gd name="T51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7" h="155">
                  <a:moveTo>
                    <a:pt x="129" y="154"/>
                  </a:moveTo>
                  <a:lnTo>
                    <a:pt x="129" y="154"/>
                  </a:lnTo>
                  <a:cubicBezTo>
                    <a:pt x="141" y="154"/>
                    <a:pt x="141" y="154"/>
                    <a:pt x="141" y="154"/>
                  </a:cubicBezTo>
                  <a:cubicBezTo>
                    <a:pt x="143" y="154"/>
                    <a:pt x="144" y="153"/>
                    <a:pt x="145" y="152"/>
                  </a:cubicBezTo>
                  <a:cubicBezTo>
                    <a:pt x="146" y="149"/>
                    <a:pt x="146" y="147"/>
                    <a:pt x="144" y="146"/>
                  </a:cubicBezTo>
                  <a:cubicBezTo>
                    <a:pt x="85" y="76"/>
                    <a:pt x="85" y="76"/>
                    <a:pt x="85" y="76"/>
                  </a:cubicBezTo>
                  <a:cubicBezTo>
                    <a:pt x="142" y="7"/>
                    <a:pt x="142" y="7"/>
                    <a:pt x="142" y="7"/>
                  </a:cubicBezTo>
                  <a:cubicBezTo>
                    <a:pt x="143" y="6"/>
                    <a:pt x="144" y="4"/>
                    <a:pt x="143" y="2"/>
                  </a:cubicBezTo>
                  <a:cubicBezTo>
                    <a:pt x="142" y="1"/>
                    <a:pt x="140" y="0"/>
                    <a:pt x="139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26" y="0"/>
                    <a:pt x="125" y="0"/>
                    <a:pt x="124" y="1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0"/>
                    <a:pt x="21" y="0"/>
                    <a:pt x="1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5" y="0"/>
                    <a:pt x="4" y="1"/>
                    <a:pt x="3" y="2"/>
                  </a:cubicBezTo>
                  <a:cubicBezTo>
                    <a:pt x="2" y="4"/>
                    <a:pt x="3" y="6"/>
                    <a:pt x="4" y="7"/>
                  </a:cubicBezTo>
                  <a:cubicBezTo>
                    <a:pt x="61" y="76"/>
                    <a:pt x="61" y="76"/>
                    <a:pt x="61" y="76"/>
                  </a:cubicBezTo>
                  <a:cubicBezTo>
                    <a:pt x="2" y="146"/>
                    <a:pt x="2" y="146"/>
                    <a:pt x="2" y="146"/>
                  </a:cubicBezTo>
                  <a:cubicBezTo>
                    <a:pt x="0" y="147"/>
                    <a:pt x="0" y="149"/>
                    <a:pt x="1" y="152"/>
                  </a:cubicBezTo>
                  <a:cubicBezTo>
                    <a:pt x="2" y="153"/>
                    <a:pt x="3" y="154"/>
                    <a:pt x="5" y="154"/>
                  </a:cubicBezTo>
                  <a:cubicBezTo>
                    <a:pt x="17" y="154"/>
                    <a:pt x="17" y="154"/>
                    <a:pt x="17" y="154"/>
                  </a:cubicBezTo>
                  <a:cubicBezTo>
                    <a:pt x="18" y="154"/>
                    <a:pt x="19" y="154"/>
                    <a:pt x="20" y="153"/>
                  </a:cubicBezTo>
                  <a:cubicBezTo>
                    <a:pt x="73" y="89"/>
                    <a:pt x="73" y="89"/>
                    <a:pt x="73" y="89"/>
                  </a:cubicBezTo>
                  <a:cubicBezTo>
                    <a:pt x="125" y="153"/>
                    <a:pt x="125" y="153"/>
                    <a:pt x="125" y="153"/>
                  </a:cubicBezTo>
                  <a:cubicBezTo>
                    <a:pt x="126" y="154"/>
                    <a:pt x="127" y="154"/>
                    <a:pt x="129" y="15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70" name="Freeform 68"/>
          <p:cNvSpPr>
            <a:spLocks noChangeArrowheads="1"/>
          </p:cNvSpPr>
          <p:nvPr/>
        </p:nvSpPr>
        <p:spPr bwMode="auto">
          <a:xfrm>
            <a:off x="4903609" y="3727555"/>
            <a:ext cx="242700" cy="211205"/>
          </a:xfrm>
          <a:custGeom>
            <a:avLst/>
            <a:gdLst>
              <a:gd name="T0" fmla="*/ 12 w 578"/>
              <a:gd name="T1" fmla="*/ 503 h 504"/>
              <a:gd name="T2" fmla="*/ 12 w 578"/>
              <a:gd name="T3" fmla="*/ 503 h 504"/>
              <a:gd name="T4" fmla="*/ 565 w 578"/>
              <a:gd name="T5" fmla="*/ 503 h 504"/>
              <a:gd name="T6" fmla="*/ 575 w 578"/>
              <a:gd name="T7" fmla="*/ 498 h 504"/>
              <a:gd name="T8" fmla="*/ 575 w 578"/>
              <a:gd name="T9" fmla="*/ 486 h 504"/>
              <a:gd name="T10" fmla="*/ 299 w 578"/>
              <a:gd name="T11" fmla="*/ 8 h 504"/>
              <a:gd name="T12" fmla="*/ 279 w 578"/>
              <a:gd name="T13" fmla="*/ 8 h 504"/>
              <a:gd name="T14" fmla="*/ 2 w 578"/>
              <a:gd name="T15" fmla="*/ 486 h 504"/>
              <a:gd name="T16" fmla="*/ 2 w 578"/>
              <a:gd name="T17" fmla="*/ 498 h 504"/>
              <a:gd name="T18" fmla="*/ 12 w 578"/>
              <a:gd name="T19" fmla="*/ 503 h 504"/>
              <a:gd name="T20" fmla="*/ 288 w 578"/>
              <a:gd name="T21" fmla="*/ 37 h 504"/>
              <a:gd name="T22" fmla="*/ 288 w 578"/>
              <a:gd name="T23" fmla="*/ 37 h 504"/>
              <a:gd name="T24" fmla="*/ 544 w 578"/>
              <a:gd name="T25" fmla="*/ 480 h 504"/>
              <a:gd name="T26" fmla="*/ 32 w 578"/>
              <a:gd name="T27" fmla="*/ 480 h 504"/>
              <a:gd name="T28" fmla="*/ 288 w 578"/>
              <a:gd name="T29" fmla="*/ 37 h 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78" h="504">
                <a:moveTo>
                  <a:pt x="12" y="503"/>
                </a:moveTo>
                <a:lnTo>
                  <a:pt x="12" y="503"/>
                </a:lnTo>
                <a:cubicBezTo>
                  <a:pt x="565" y="503"/>
                  <a:pt x="565" y="503"/>
                  <a:pt x="565" y="503"/>
                </a:cubicBezTo>
                <a:cubicBezTo>
                  <a:pt x="569" y="503"/>
                  <a:pt x="572" y="501"/>
                  <a:pt x="575" y="498"/>
                </a:cubicBezTo>
                <a:cubicBezTo>
                  <a:pt x="577" y="494"/>
                  <a:pt x="577" y="490"/>
                  <a:pt x="575" y="486"/>
                </a:cubicBezTo>
                <a:cubicBezTo>
                  <a:pt x="299" y="8"/>
                  <a:pt x="299" y="8"/>
                  <a:pt x="299" y="8"/>
                </a:cubicBezTo>
                <a:cubicBezTo>
                  <a:pt x="294" y="0"/>
                  <a:pt x="283" y="0"/>
                  <a:pt x="279" y="8"/>
                </a:cubicBezTo>
                <a:cubicBezTo>
                  <a:pt x="2" y="486"/>
                  <a:pt x="2" y="486"/>
                  <a:pt x="2" y="486"/>
                </a:cubicBezTo>
                <a:cubicBezTo>
                  <a:pt x="0" y="490"/>
                  <a:pt x="0" y="494"/>
                  <a:pt x="2" y="498"/>
                </a:cubicBezTo>
                <a:cubicBezTo>
                  <a:pt x="4" y="501"/>
                  <a:pt x="8" y="503"/>
                  <a:pt x="12" y="503"/>
                </a:cubicBezTo>
                <a:close/>
                <a:moveTo>
                  <a:pt x="288" y="37"/>
                </a:moveTo>
                <a:lnTo>
                  <a:pt x="288" y="37"/>
                </a:lnTo>
                <a:cubicBezTo>
                  <a:pt x="544" y="480"/>
                  <a:pt x="544" y="480"/>
                  <a:pt x="544" y="480"/>
                </a:cubicBezTo>
                <a:cubicBezTo>
                  <a:pt x="32" y="480"/>
                  <a:pt x="32" y="480"/>
                  <a:pt x="32" y="480"/>
                </a:cubicBezTo>
                <a:lnTo>
                  <a:pt x="288" y="37"/>
                </a:lnTo>
                <a:close/>
              </a:path>
            </a:pathLst>
          </a:custGeom>
          <a:solidFill>
            <a:srgbClr val="02D35F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1" name="Freeform 69"/>
          <p:cNvSpPr>
            <a:spLocks noChangeArrowheads="1"/>
          </p:cNvSpPr>
          <p:nvPr/>
        </p:nvSpPr>
        <p:spPr bwMode="auto">
          <a:xfrm>
            <a:off x="8395908" y="4642778"/>
            <a:ext cx="146362" cy="281607"/>
          </a:xfrm>
          <a:custGeom>
            <a:avLst/>
            <a:gdLst>
              <a:gd name="T0" fmla="*/ 335 w 348"/>
              <a:gd name="T1" fmla="*/ 382 h 670"/>
              <a:gd name="T2" fmla="*/ 335 w 348"/>
              <a:gd name="T3" fmla="*/ 382 h 670"/>
              <a:gd name="T4" fmla="*/ 324 w 348"/>
              <a:gd name="T5" fmla="*/ 394 h 670"/>
              <a:gd name="T6" fmla="*/ 258 w 348"/>
              <a:gd name="T7" fmla="*/ 478 h 670"/>
              <a:gd name="T8" fmla="*/ 225 w 348"/>
              <a:gd name="T9" fmla="*/ 292 h 670"/>
              <a:gd name="T10" fmla="*/ 220 w 348"/>
              <a:gd name="T11" fmla="*/ 280 h 670"/>
              <a:gd name="T12" fmla="*/ 195 w 348"/>
              <a:gd name="T13" fmla="*/ 242 h 670"/>
              <a:gd name="T14" fmla="*/ 194 w 348"/>
              <a:gd name="T15" fmla="*/ 241 h 670"/>
              <a:gd name="T16" fmla="*/ 222 w 348"/>
              <a:gd name="T17" fmla="*/ 190 h 670"/>
              <a:gd name="T18" fmla="*/ 222 w 348"/>
              <a:gd name="T19" fmla="*/ 131 h 670"/>
              <a:gd name="T20" fmla="*/ 152 w 348"/>
              <a:gd name="T21" fmla="*/ 63 h 670"/>
              <a:gd name="T22" fmla="*/ 152 w 348"/>
              <a:gd name="T23" fmla="*/ 12 h 670"/>
              <a:gd name="T24" fmla="*/ 141 w 348"/>
              <a:gd name="T25" fmla="*/ 0 h 670"/>
              <a:gd name="T26" fmla="*/ 128 w 348"/>
              <a:gd name="T27" fmla="*/ 12 h 670"/>
              <a:gd name="T28" fmla="*/ 128 w 348"/>
              <a:gd name="T29" fmla="*/ 63 h 670"/>
              <a:gd name="T30" fmla="*/ 59 w 348"/>
              <a:gd name="T31" fmla="*/ 131 h 670"/>
              <a:gd name="T32" fmla="*/ 59 w 348"/>
              <a:gd name="T33" fmla="*/ 190 h 670"/>
              <a:gd name="T34" fmla="*/ 95 w 348"/>
              <a:gd name="T35" fmla="*/ 246 h 670"/>
              <a:gd name="T36" fmla="*/ 72 w 348"/>
              <a:gd name="T37" fmla="*/ 280 h 670"/>
              <a:gd name="T38" fmla="*/ 67 w 348"/>
              <a:gd name="T39" fmla="*/ 292 h 670"/>
              <a:gd name="T40" fmla="*/ 1 w 348"/>
              <a:gd name="T41" fmla="*/ 655 h 670"/>
              <a:gd name="T42" fmla="*/ 11 w 348"/>
              <a:gd name="T43" fmla="*/ 669 h 670"/>
              <a:gd name="T44" fmla="*/ 13 w 348"/>
              <a:gd name="T45" fmla="*/ 669 h 670"/>
              <a:gd name="T46" fmla="*/ 24 w 348"/>
              <a:gd name="T47" fmla="*/ 659 h 670"/>
              <a:gd name="T48" fmla="*/ 64 w 348"/>
              <a:gd name="T49" fmla="*/ 446 h 670"/>
              <a:gd name="T50" fmla="*/ 197 w 348"/>
              <a:gd name="T51" fmla="*/ 517 h 670"/>
              <a:gd name="T52" fmla="*/ 241 w 348"/>
              <a:gd name="T53" fmla="*/ 509 h 670"/>
              <a:gd name="T54" fmla="*/ 268 w 348"/>
              <a:gd name="T55" fmla="*/ 659 h 670"/>
              <a:gd name="T56" fmla="*/ 279 w 348"/>
              <a:gd name="T57" fmla="*/ 669 h 670"/>
              <a:gd name="T58" fmla="*/ 281 w 348"/>
              <a:gd name="T59" fmla="*/ 669 h 670"/>
              <a:gd name="T60" fmla="*/ 291 w 348"/>
              <a:gd name="T61" fmla="*/ 655 h 670"/>
              <a:gd name="T62" fmla="*/ 263 w 348"/>
              <a:gd name="T63" fmla="*/ 501 h 670"/>
              <a:gd name="T64" fmla="*/ 347 w 348"/>
              <a:gd name="T65" fmla="*/ 394 h 670"/>
              <a:gd name="T66" fmla="*/ 335 w 348"/>
              <a:gd name="T67" fmla="*/ 382 h 670"/>
              <a:gd name="T68" fmla="*/ 82 w 348"/>
              <a:gd name="T69" fmla="*/ 190 h 670"/>
              <a:gd name="T70" fmla="*/ 82 w 348"/>
              <a:gd name="T71" fmla="*/ 190 h 670"/>
              <a:gd name="T72" fmla="*/ 82 w 348"/>
              <a:gd name="T73" fmla="*/ 131 h 670"/>
              <a:gd name="T74" fmla="*/ 141 w 348"/>
              <a:gd name="T75" fmla="*/ 85 h 670"/>
              <a:gd name="T76" fmla="*/ 199 w 348"/>
              <a:gd name="T77" fmla="*/ 131 h 670"/>
              <a:gd name="T78" fmla="*/ 199 w 348"/>
              <a:gd name="T79" fmla="*/ 190 h 670"/>
              <a:gd name="T80" fmla="*/ 141 w 348"/>
              <a:gd name="T81" fmla="*/ 237 h 670"/>
              <a:gd name="T82" fmla="*/ 82 w 348"/>
              <a:gd name="T83" fmla="*/ 190 h 670"/>
              <a:gd name="T84" fmla="*/ 197 w 348"/>
              <a:gd name="T85" fmla="*/ 494 h 670"/>
              <a:gd name="T86" fmla="*/ 197 w 348"/>
              <a:gd name="T87" fmla="*/ 494 h 670"/>
              <a:gd name="T88" fmla="*/ 71 w 348"/>
              <a:gd name="T89" fmla="*/ 403 h 670"/>
              <a:gd name="T90" fmla="*/ 91 w 348"/>
              <a:gd name="T91" fmla="*/ 293 h 670"/>
              <a:gd name="T92" fmla="*/ 116 w 348"/>
              <a:gd name="T93" fmla="*/ 255 h 670"/>
              <a:gd name="T94" fmla="*/ 141 w 348"/>
              <a:gd name="T95" fmla="*/ 259 h 670"/>
              <a:gd name="T96" fmla="*/ 175 w 348"/>
              <a:gd name="T97" fmla="*/ 252 h 670"/>
              <a:gd name="T98" fmla="*/ 175 w 348"/>
              <a:gd name="T99" fmla="*/ 254 h 670"/>
              <a:gd name="T100" fmla="*/ 202 w 348"/>
              <a:gd name="T101" fmla="*/ 296 h 670"/>
              <a:gd name="T102" fmla="*/ 237 w 348"/>
              <a:gd name="T103" fmla="*/ 486 h 670"/>
              <a:gd name="T104" fmla="*/ 197 w 348"/>
              <a:gd name="T105" fmla="*/ 494 h 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48" h="670">
                <a:moveTo>
                  <a:pt x="335" y="382"/>
                </a:moveTo>
                <a:lnTo>
                  <a:pt x="335" y="382"/>
                </a:lnTo>
                <a:cubicBezTo>
                  <a:pt x="329" y="382"/>
                  <a:pt x="324" y="387"/>
                  <a:pt x="324" y="394"/>
                </a:cubicBezTo>
                <a:cubicBezTo>
                  <a:pt x="324" y="429"/>
                  <a:pt x="295" y="459"/>
                  <a:pt x="258" y="478"/>
                </a:cubicBezTo>
                <a:cubicBezTo>
                  <a:pt x="225" y="292"/>
                  <a:pt x="225" y="292"/>
                  <a:pt x="225" y="292"/>
                </a:cubicBezTo>
                <a:cubicBezTo>
                  <a:pt x="224" y="288"/>
                  <a:pt x="223" y="283"/>
                  <a:pt x="220" y="280"/>
                </a:cubicBezTo>
                <a:cubicBezTo>
                  <a:pt x="195" y="242"/>
                  <a:pt x="195" y="242"/>
                  <a:pt x="195" y="242"/>
                </a:cubicBezTo>
                <a:cubicBezTo>
                  <a:pt x="195" y="242"/>
                  <a:pt x="194" y="242"/>
                  <a:pt x="194" y="241"/>
                </a:cubicBezTo>
                <a:cubicBezTo>
                  <a:pt x="211" y="228"/>
                  <a:pt x="222" y="211"/>
                  <a:pt x="222" y="190"/>
                </a:cubicBezTo>
                <a:cubicBezTo>
                  <a:pt x="222" y="131"/>
                  <a:pt x="222" y="131"/>
                  <a:pt x="222" y="131"/>
                </a:cubicBezTo>
                <a:cubicBezTo>
                  <a:pt x="222" y="96"/>
                  <a:pt x="187" y="68"/>
                  <a:pt x="152" y="63"/>
                </a:cubicBezTo>
                <a:cubicBezTo>
                  <a:pt x="152" y="12"/>
                  <a:pt x="152" y="12"/>
                  <a:pt x="152" y="12"/>
                </a:cubicBezTo>
                <a:cubicBezTo>
                  <a:pt x="152" y="5"/>
                  <a:pt x="147" y="0"/>
                  <a:pt x="141" y="0"/>
                </a:cubicBezTo>
                <a:cubicBezTo>
                  <a:pt x="133" y="0"/>
                  <a:pt x="128" y="5"/>
                  <a:pt x="128" y="12"/>
                </a:cubicBezTo>
                <a:cubicBezTo>
                  <a:pt x="128" y="63"/>
                  <a:pt x="128" y="63"/>
                  <a:pt x="128" y="63"/>
                </a:cubicBezTo>
                <a:cubicBezTo>
                  <a:pt x="94" y="68"/>
                  <a:pt x="59" y="96"/>
                  <a:pt x="59" y="131"/>
                </a:cubicBezTo>
                <a:cubicBezTo>
                  <a:pt x="59" y="190"/>
                  <a:pt x="59" y="190"/>
                  <a:pt x="59" y="190"/>
                </a:cubicBezTo>
                <a:cubicBezTo>
                  <a:pt x="59" y="213"/>
                  <a:pt x="74" y="233"/>
                  <a:pt x="95" y="246"/>
                </a:cubicBezTo>
                <a:cubicBezTo>
                  <a:pt x="72" y="280"/>
                  <a:pt x="72" y="280"/>
                  <a:pt x="72" y="280"/>
                </a:cubicBezTo>
                <a:cubicBezTo>
                  <a:pt x="69" y="283"/>
                  <a:pt x="68" y="288"/>
                  <a:pt x="67" y="292"/>
                </a:cubicBezTo>
                <a:cubicBezTo>
                  <a:pt x="1" y="655"/>
                  <a:pt x="1" y="655"/>
                  <a:pt x="1" y="655"/>
                </a:cubicBezTo>
                <a:cubicBezTo>
                  <a:pt x="0" y="661"/>
                  <a:pt x="4" y="668"/>
                  <a:pt x="11" y="669"/>
                </a:cubicBezTo>
                <a:cubicBezTo>
                  <a:pt x="12" y="669"/>
                  <a:pt x="12" y="669"/>
                  <a:pt x="13" y="669"/>
                </a:cubicBezTo>
                <a:cubicBezTo>
                  <a:pt x="18" y="669"/>
                  <a:pt x="23" y="664"/>
                  <a:pt x="24" y="659"/>
                </a:cubicBezTo>
                <a:cubicBezTo>
                  <a:pt x="64" y="446"/>
                  <a:pt x="64" y="446"/>
                  <a:pt x="64" y="446"/>
                </a:cubicBezTo>
                <a:cubicBezTo>
                  <a:pt x="91" y="487"/>
                  <a:pt x="148" y="517"/>
                  <a:pt x="197" y="517"/>
                </a:cubicBezTo>
                <a:cubicBezTo>
                  <a:pt x="212" y="517"/>
                  <a:pt x="226" y="513"/>
                  <a:pt x="241" y="509"/>
                </a:cubicBezTo>
                <a:cubicBezTo>
                  <a:pt x="268" y="659"/>
                  <a:pt x="268" y="659"/>
                  <a:pt x="268" y="659"/>
                </a:cubicBezTo>
                <a:cubicBezTo>
                  <a:pt x="269" y="664"/>
                  <a:pt x="274" y="669"/>
                  <a:pt x="279" y="669"/>
                </a:cubicBezTo>
                <a:cubicBezTo>
                  <a:pt x="280" y="669"/>
                  <a:pt x="281" y="669"/>
                  <a:pt x="281" y="669"/>
                </a:cubicBezTo>
                <a:cubicBezTo>
                  <a:pt x="288" y="668"/>
                  <a:pt x="292" y="661"/>
                  <a:pt x="291" y="655"/>
                </a:cubicBezTo>
                <a:cubicBezTo>
                  <a:pt x="263" y="501"/>
                  <a:pt x="263" y="501"/>
                  <a:pt x="263" y="501"/>
                </a:cubicBezTo>
                <a:cubicBezTo>
                  <a:pt x="309" y="480"/>
                  <a:pt x="347" y="441"/>
                  <a:pt x="347" y="394"/>
                </a:cubicBezTo>
                <a:cubicBezTo>
                  <a:pt x="347" y="387"/>
                  <a:pt x="342" y="382"/>
                  <a:pt x="335" y="382"/>
                </a:cubicBezTo>
                <a:close/>
                <a:moveTo>
                  <a:pt x="82" y="190"/>
                </a:moveTo>
                <a:lnTo>
                  <a:pt x="82" y="190"/>
                </a:lnTo>
                <a:cubicBezTo>
                  <a:pt x="82" y="131"/>
                  <a:pt x="82" y="131"/>
                  <a:pt x="82" y="131"/>
                </a:cubicBezTo>
                <a:cubicBezTo>
                  <a:pt x="82" y="106"/>
                  <a:pt x="114" y="85"/>
                  <a:pt x="141" y="85"/>
                </a:cubicBezTo>
                <a:cubicBezTo>
                  <a:pt x="167" y="85"/>
                  <a:pt x="199" y="106"/>
                  <a:pt x="199" y="131"/>
                </a:cubicBezTo>
                <a:cubicBezTo>
                  <a:pt x="199" y="190"/>
                  <a:pt x="199" y="190"/>
                  <a:pt x="199" y="190"/>
                </a:cubicBezTo>
                <a:cubicBezTo>
                  <a:pt x="199" y="215"/>
                  <a:pt x="167" y="237"/>
                  <a:pt x="141" y="237"/>
                </a:cubicBezTo>
                <a:cubicBezTo>
                  <a:pt x="114" y="237"/>
                  <a:pt x="82" y="215"/>
                  <a:pt x="82" y="190"/>
                </a:cubicBezTo>
                <a:close/>
                <a:moveTo>
                  <a:pt x="197" y="494"/>
                </a:moveTo>
                <a:lnTo>
                  <a:pt x="197" y="494"/>
                </a:lnTo>
                <a:cubicBezTo>
                  <a:pt x="145" y="494"/>
                  <a:pt x="78" y="453"/>
                  <a:pt x="71" y="403"/>
                </a:cubicBezTo>
                <a:cubicBezTo>
                  <a:pt x="91" y="293"/>
                  <a:pt x="91" y="293"/>
                  <a:pt x="91" y="293"/>
                </a:cubicBezTo>
                <a:cubicBezTo>
                  <a:pt x="116" y="255"/>
                  <a:pt x="116" y="255"/>
                  <a:pt x="116" y="255"/>
                </a:cubicBezTo>
                <a:cubicBezTo>
                  <a:pt x="124" y="258"/>
                  <a:pt x="132" y="259"/>
                  <a:pt x="141" y="259"/>
                </a:cubicBezTo>
                <a:cubicBezTo>
                  <a:pt x="152" y="259"/>
                  <a:pt x="164" y="256"/>
                  <a:pt x="175" y="252"/>
                </a:cubicBezTo>
                <a:cubicBezTo>
                  <a:pt x="175" y="253"/>
                  <a:pt x="175" y="254"/>
                  <a:pt x="175" y="254"/>
                </a:cubicBezTo>
                <a:cubicBezTo>
                  <a:pt x="202" y="296"/>
                  <a:pt x="202" y="296"/>
                  <a:pt x="202" y="296"/>
                </a:cubicBezTo>
                <a:cubicBezTo>
                  <a:pt x="237" y="486"/>
                  <a:pt x="237" y="486"/>
                  <a:pt x="237" y="486"/>
                </a:cubicBezTo>
                <a:cubicBezTo>
                  <a:pt x="223" y="491"/>
                  <a:pt x="209" y="494"/>
                  <a:pt x="197" y="494"/>
                </a:cubicBezTo>
                <a:close/>
              </a:path>
            </a:pathLst>
          </a:custGeom>
          <a:solidFill>
            <a:srgbClr val="02D35F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2" name="Freeform 70"/>
          <p:cNvSpPr>
            <a:spLocks noChangeArrowheads="1"/>
          </p:cNvSpPr>
          <p:nvPr/>
        </p:nvSpPr>
        <p:spPr bwMode="auto">
          <a:xfrm>
            <a:off x="4029145" y="4637221"/>
            <a:ext cx="196384" cy="292723"/>
          </a:xfrm>
          <a:custGeom>
            <a:avLst/>
            <a:gdLst>
              <a:gd name="T0" fmla="*/ 373 w 469"/>
              <a:gd name="T1" fmla="*/ 0 h 696"/>
              <a:gd name="T2" fmla="*/ 373 w 469"/>
              <a:gd name="T3" fmla="*/ 0 h 696"/>
              <a:gd name="T4" fmla="*/ 82 w 469"/>
              <a:gd name="T5" fmla="*/ 0 h 696"/>
              <a:gd name="T6" fmla="*/ 0 w 469"/>
              <a:gd name="T7" fmla="*/ 85 h 696"/>
              <a:gd name="T8" fmla="*/ 0 w 469"/>
              <a:gd name="T9" fmla="*/ 315 h 696"/>
              <a:gd name="T10" fmla="*/ 12 w 469"/>
              <a:gd name="T11" fmla="*/ 327 h 696"/>
              <a:gd name="T12" fmla="*/ 164 w 469"/>
              <a:gd name="T13" fmla="*/ 327 h 696"/>
              <a:gd name="T14" fmla="*/ 164 w 469"/>
              <a:gd name="T15" fmla="*/ 683 h 696"/>
              <a:gd name="T16" fmla="*/ 171 w 469"/>
              <a:gd name="T17" fmla="*/ 693 h 696"/>
              <a:gd name="T18" fmla="*/ 183 w 469"/>
              <a:gd name="T19" fmla="*/ 692 h 696"/>
              <a:gd name="T20" fmla="*/ 316 w 469"/>
              <a:gd name="T21" fmla="*/ 590 h 696"/>
              <a:gd name="T22" fmla="*/ 449 w 469"/>
              <a:gd name="T23" fmla="*/ 692 h 696"/>
              <a:gd name="T24" fmla="*/ 457 w 469"/>
              <a:gd name="T25" fmla="*/ 695 h 696"/>
              <a:gd name="T26" fmla="*/ 462 w 469"/>
              <a:gd name="T27" fmla="*/ 693 h 696"/>
              <a:gd name="T28" fmla="*/ 468 w 469"/>
              <a:gd name="T29" fmla="*/ 683 h 696"/>
              <a:gd name="T30" fmla="*/ 468 w 469"/>
              <a:gd name="T31" fmla="*/ 93 h 696"/>
              <a:gd name="T32" fmla="*/ 467 w 469"/>
              <a:gd name="T33" fmla="*/ 90 h 696"/>
              <a:gd name="T34" fmla="*/ 373 w 469"/>
              <a:gd name="T35" fmla="*/ 0 h 696"/>
              <a:gd name="T36" fmla="*/ 164 w 469"/>
              <a:gd name="T37" fmla="*/ 304 h 696"/>
              <a:gd name="T38" fmla="*/ 164 w 469"/>
              <a:gd name="T39" fmla="*/ 304 h 696"/>
              <a:gd name="T40" fmla="*/ 24 w 469"/>
              <a:gd name="T41" fmla="*/ 304 h 696"/>
              <a:gd name="T42" fmla="*/ 24 w 469"/>
              <a:gd name="T43" fmla="*/ 85 h 696"/>
              <a:gd name="T44" fmla="*/ 82 w 469"/>
              <a:gd name="T45" fmla="*/ 24 h 696"/>
              <a:gd name="T46" fmla="*/ 119 w 469"/>
              <a:gd name="T47" fmla="*/ 24 h 696"/>
              <a:gd name="T48" fmla="*/ 164 w 469"/>
              <a:gd name="T49" fmla="*/ 93 h 696"/>
              <a:gd name="T50" fmla="*/ 164 w 469"/>
              <a:gd name="T51" fmla="*/ 304 h 696"/>
              <a:gd name="T52" fmla="*/ 445 w 469"/>
              <a:gd name="T53" fmla="*/ 660 h 696"/>
              <a:gd name="T54" fmla="*/ 445 w 469"/>
              <a:gd name="T55" fmla="*/ 660 h 696"/>
              <a:gd name="T56" fmla="*/ 323 w 469"/>
              <a:gd name="T57" fmla="*/ 566 h 696"/>
              <a:gd name="T58" fmla="*/ 309 w 469"/>
              <a:gd name="T59" fmla="*/ 566 h 696"/>
              <a:gd name="T60" fmla="*/ 188 w 469"/>
              <a:gd name="T61" fmla="*/ 660 h 696"/>
              <a:gd name="T62" fmla="*/ 188 w 469"/>
              <a:gd name="T63" fmla="*/ 93 h 696"/>
              <a:gd name="T64" fmla="*/ 163 w 469"/>
              <a:gd name="T65" fmla="*/ 24 h 696"/>
              <a:gd name="T66" fmla="*/ 373 w 469"/>
              <a:gd name="T67" fmla="*/ 24 h 696"/>
              <a:gd name="T68" fmla="*/ 445 w 469"/>
              <a:gd name="T69" fmla="*/ 100 h 696"/>
              <a:gd name="T70" fmla="*/ 445 w 469"/>
              <a:gd name="T71" fmla="*/ 66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69" h="696">
                <a:moveTo>
                  <a:pt x="373" y="0"/>
                </a:moveTo>
                <a:lnTo>
                  <a:pt x="373" y="0"/>
                </a:lnTo>
                <a:cubicBezTo>
                  <a:pt x="82" y="0"/>
                  <a:pt x="82" y="0"/>
                  <a:pt x="82" y="0"/>
                </a:cubicBezTo>
                <a:cubicBezTo>
                  <a:pt x="36" y="0"/>
                  <a:pt x="0" y="36"/>
                  <a:pt x="0" y="85"/>
                </a:cubicBezTo>
                <a:cubicBezTo>
                  <a:pt x="0" y="315"/>
                  <a:pt x="0" y="315"/>
                  <a:pt x="0" y="315"/>
                </a:cubicBezTo>
                <a:cubicBezTo>
                  <a:pt x="0" y="321"/>
                  <a:pt x="6" y="327"/>
                  <a:pt x="12" y="327"/>
                </a:cubicBezTo>
                <a:cubicBezTo>
                  <a:pt x="164" y="327"/>
                  <a:pt x="164" y="327"/>
                  <a:pt x="164" y="327"/>
                </a:cubicBezTo>
                <a:cubicBezTo>
                  <a:pt x="164" y="683"/>
                  <a:pt x="164" y="683"/>
                  <a:pt x="164" y="683"/>
                </a:cubicBezTo>
                <a:cubicBezTo>
                  <a:pt x="164" y="688"/>
                  <a:pt x="167" y="692"/>
                  <a:pt x="171" y="693"/>
                </a:cubicBezTo>
                <a:cubicBezTo>
                  <a:pt x="174" y="695"/>
                  <a:pt x="180" y="695"/>
                  <a:pt x="183" y="692"/>
                </a:cubicBezTo>
                <a:cubicBezTo>
                  <a:pt x="316" y="590"/>
                  <a:pt x="316" y="590"/>
                  <a:pt x="316" y="590"/>
                </a:cubicBezTo>
                <a:cubicBezTo>
                  <a:pt x="449" y="692"/>
                  <a:pt x="449" y="692"/>
                  <a:pt x="449" y="692"/>
                </a:cubicBezTo>
                <a:cubicBezTo>
                  <a:pt x="451" y="694"/>
                  <a:pt x="453" y="695"/>
                  <a:pt x="457" y="695"/>
                </a:cubicBezTo>
                <a:cubicBezTo>
                  <a:pt x="458" y="695"/>
                  <a:pt x="460" y="694"/>
                  <a:pt x="462" y="693"/>
                </a:cubicBezTo>
                <a:cubicBezTo>
                  <a:pt x="466" y="692"/>
                  <a:pt x="468" y="688"/>
                  <a:pt x="468" y="683"/>
                </a:cubicBezTo>
                <a:cubicBezTo>
                  <a:pt x="468" y="93"/>
                  <a:pt x="468" y="93"/>
                  <a:pt x="468" y="93"/>
                </a:cubicBezTo>
                <a:cubicBezTo>
                  <a:pt x="468" y="92"/>
                  <a:pt x="467" y="91"/>
                  <a:pt x="467" y="90"/>
                </a:cubicBezTo>
                <a:cubicBezTo>
                  <a:pt x="462" y="46"/>
                  <a:pt x="416" y="0"/>
                  <a:pt x="373" y="0"/>
                </a:cubicBezTo>
                <a:close/>
                <a:moveTo>
                  <a:pt x="164" y="304"/>
                </a:moveTo>
                <a:lnTo>
                  <a:pt x="164" y="304"/>
                </a:lnTo>
                <a:cubicBezTo>
                  <a:pt x="24" y="304"/>
                  <a:pt x="24" y="304"/>
                  <a:pt x="24" y="304"/>
                </a:cubicBezTo>
                <a:cubicBezTo>
                  <a:pt x="24" y="85"/>
                  <a:pt x="24" y="85"/>
                  <a:pt x="24" y="85"/>
                </a:cubicBezTo>
                <a:cubicBezTo>
                  <a:pt x="24" y="50"/>
                  <a:pt x="48" y="24"/>
                  <a:pt x="82" y="24"/>
                </a:cubicBezTo>
                <a:cubicBezTo>
                  <a:pt x="119" y="24"/>
                  <a:pt x="119" y="24"/>
                  <a:pt x="119" y="24"/>
                </a:cubicBezTo>
                <a:cubicBezTo>
                  <a:pt x="148" y="29"/>
                  <a:pt x="164" y="63"/>
                  <a:pt x="164" y="93"/>
                </a:cubicBezTo>
                <a:lnTo>
                  <a:pt x="164" y="304"/>
                </a:lnTo>
                <a:close/>
                <a:moveTo>
                  <a:pt x="445" y="660"/>
                </a:moveTo>
                <a:lnTo>
                  <a:pt x="445" y="660"/>
                </a:lnTo>
                <a:cubicBezTo>
                  <a:pt x="323" y="566"/>
                  <a:pt x="323" y="566"/>
                  <a:pt x="323" y="566"/>
                </a:cubicBezTo>
                <a:cubicBezTo>
                  <a:pt x="319" y="563"/>
                  <a:pt x="313" y="563"/>
                  <a:pt x="309" y="566"/>
                </a:cubicBezTo>
                <a:cubicBezTo>
                  <a:pt x="188" y="660"/>
                  <a:pt x="188" y="660"/>
                  <a:pt x="188" y="660"/>
                </a:cubicBezTo>
                <a:cubicBezTo>
                  <a:pt x="188" y="93"/>
                  <a:pt x="188" y="93"/>
                  <a:pt x="188" y="93"/>
                </a:cubicBezTo>
                <a:cubicBezTo>
                  <a:pt x="188" y="68"/>
                  <a:pt x="180" y="41"/>
                  <a:pt x="163" y="24"/>
                </a:cubicBezTo>
                <a:cubicBezTo>
                  <a:pt x="373" y="24"/>
                  <a:pt x="373" y="24"/>
                  <a:pt x="373" y="24"/>
                </a:cubicBezTo>
                <a:cubicBezTo>
                  <a:pt x="407" y="24"/>
                  <a:pt x="445" y="64"/>
                  <a:pt x="445" y="100"/>
                </a:cubicBezTo>
                <a:lnTo>
                  <a:pt x="445" y="660"/>
                </a:lnTo>
                <a:close/>
              </a:path>
            </a:pathLst>
          </a:custGeom>
          <a:solidFill>
            <a:srgbClr val="02D35F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3" name="Freeform 71"/>
          <p:cNvSpPr>
            <a:spLocks noChangeArrowheads="1"/>
          </p:cNvSpPr>
          <p:nvPr/>
        </p:nvSpPr>
        <p:spPr bwMode="auto">
          <a:xfrm>
            <a:off x="3160238" y="4633516"/>
            <a:ext cx="159330" cy="301986"/>
          </a:xfrm>
          <a:custGeom>
            <a:avLst/>
            <a:gdLst>
              <a:gd name="T0" fmla="*/ 347 w 380"/>
              <a:gd name="T1" fmla="*/ 0 h 719"/>
              <a:gd name="T2" fmla="*/ 347 w 380"/>
              <a:gd name="T3" fmla="*/ 0 h 719"/>
              <a:gd name="T4" fmla="*/ 31 w 380"/>
              <a:gd name="T5" fmla="*/ 0 h 719"/>
              <a:gd name="T6" fmla="*/ 0 w 380"/>
              <a:gd name="T7" fmla="*/ 32 h 719"/>
              <a:gd name="T8" fmla="*/ 0 w 380"/>
              <a:gd name="T9" fmla="*/ 683 h 719"/>
              <a:gd name="T10" fmla="*/ 20 w 380"/>
              <a:gd name="T11" fmla="*/ 712 h 719"/>
              <a:gd name="T12" fmla="*/ 54 w 380"/>
              <a:gd name="T13" fmla="*/ 705 h 719"/>
              <a:gd name="T14" fmla="*/ 179 w 380"/>
              <a:gd name="T15" fmla="*/ 576 h 719"/>
              <a:gd name="T16" fmla="*/ 185 w 380"/>
              <a:gd name="T17" fmla="*/ 573 h 719"/>
              <a:gd name="T18" fmla="*/ 191 w 380"/>
              <a:gd name="T19" fmla="*/ 576 h 719"/>
              <a:gd name="T20" fmla="*/ 325 w 380"/>
              <a:gd name="T21" fmla="*/ 707 h 719"/>
              <a:gd name="T22" fmla="*/ 347 w 380"/>
              <a:gd name="T23" fmla="*/ 717 h 719"/>
              <a:gd name="T24" fmla="*/ 359 w 380"/>
              <a:gd name="T25" fmla="*/ 713 h 719"/>
              <a:gd name="T26" fmla="*/ 379 w 380"/>
              <a:gd name="T27" fmla="*/ 684 h 719"/>
              <a:gd name="T28" fmla="*/ 379 w 380"/>
              <a:gd name="T29" fmla="*/ 32 h 719"/>
              <a:gd name="T30" fmla="*/ 347 w 380"/>
              <a:gd name="T31" fmla="*/ 0 h 719"/>
              <a:gd name="T32" fmla="*/ 355 w 380"/>
              <a:gd name="T33" fmla="*/ 684 h 719"/>
              <a:gd name="T34" fmla="*/ 355 w 380"/>
              <a:gd name="T35" fmla="*/ 684 h 719"/>
              <a:gd name="T36" fmla="*/ 350 w 380"/>
              <a:gd name="T37" fmla="*/ 693 h 719"/>
              <a:gd name="T38" fmla="*/ 340 w 380"/>
              <a:gd name="T39" fmla="*/ 690 h 719"/>
              <a:gd name="T40" fmla="*/ 340 w 380"/>
              <a:gd name="T41" fmla="*/ 690 h 719"/>
              <a:gd name="T42" fmla="*/ 208 w 380"/>
              <a:gd name="T43" fmla="*/ 559 h 719"/>
              <a:gd name="T44" fmla="*/ 185 w 380"/>
              <a:gd name="T45" fmla="*/ 550 h 719"/>
              <a:gd name="T46" fmla="*/ 185 w 380"/>
              <a:gd name="T47" fmla="*/ 550 h 719"/>
              <a:gd name="T48" fmla="*/ 162 w 380"/>
              <a:gd name="T49" fmla="*/ 559 h 719"/>
              <a:gd name="T50" fmla="*/ 37 w 380"/>
              <a:gd name="T51" fmla="*/ 688 h 719"/>
              <a:gd name="T52" fmla="*/ 28 w 380"/>
              <a:gd name="T53" fmla="*/ 690 h 719"/>
              <a:gd name="T54" fmla="*/ 23 w 380"/>
              <a:gd name="T55" fmla="*/ 683 h 719"/>
              <a:gd name="T56" fmla="*/ 23 w 380"/>
              <a:gd name="T57" fmla="*/ 32 h 719"/>
              <a:gd name="T58" fmla="*/ 31 w 380"/>
              <a:gd name="T59" fmla="*/ 23 h 719"/>
              <a:gd name="T60" fmla="*/ 347 w 380"/>
              <a:gd name="T61" fmla="*/ 23 h 719"/>
              <a:gd name="T62" fmla="*/ 355 w 380"/>
              <a:gd name="T63" fmla="*/ 32 h 719"/>
              <a:gd name="T64" fmla="*/ 355 w 380"/>
              <a:gd name="T65" fmla="*/ 684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380" h="719">
                <a:moveTo>
                  <a:pt x="347" y="0"/>
                </a:moveTo>
                <a:lnTo>
                  <a:pt x="347" y="0"/>
                </a:lnTo>
                <a:cubicBezTo>
                  <a:pt x="31" y="0"/>
                  <a:pt x="31" y="0"/>
                  <a:pt x="31" y="0"/>
                </a:cubicBezTo>
                <a:cubicBezTo>
                  <a:pt x="13" y="0"/>
                  <a:pt x="0" y="15"/>
                  <a:pt x="0" y="32"/>
                </a:cubicBezTo>
                <a:cubicBezTo>
                  <a:pt x="0" y="683"/>
                  <a:pt x="0" y="683"/>
                  <a:pt x="0" y="683"/>
                </a:cubicBezTo>
                <a:cubicBezTo>
                  <a:pt x="0" y="696"/>
                  <a:pt x="7" y="707"/>
                  <a:pt x="20" y="712"/>
                </a:cubicBezTo>
                <a:cubicBezTo>
                  <a:pt x="32" y="718"/>
                  <a:pt x="46" y="714"/>
                  <a:pt x="54" y="705"/>
                </a:cubicBezTo>
                <a:cubicBezTo>
                  <a:pt x="179" y="576"/>
                  <a:pt x="179" y="576"/>
                  <a:pt x="179" y="576"/>
                </a:cubicBezTo>
                <a:cubicBezTo>
                  <a:pt x="181" y="574"/>
                  <a:pt x="183" y="573"/>
                  <a:pt x="185" y="573"/>
                </a:cubicBezTo>
                <a:cubicBezTo>
                  <a:pt x="187" y="573"/>
                  <a:pt x="189" y="574"/>
                  <a:pt x="191" y="576"/>
                </a:cubicBezTo>
                <a:cubicBezTo>
                  <a:pt x="325" y="707"/>
                  <a:pt x="325" y="707"/>
                  <a:pt x="325" y="707"/>
                </a:cubicBezTo>
                <a:cubicBezTo>
                  <a:pt x="331" y="713"/>
                  <a:pt x="338" y="717"/>
                  <a:pt x="347" y="717"/>
                </a:cubicBezTo>
                <a:cubicBezTo>
                  <a:pt x="351" y="717"/>
                  <a:pt x="355" y="715"/>
                  <a:pt x="359" y="713"/>
                </a:cubicBezTo>
                <a:cubicBezTo>
                  <a:pt x="372" y="709"/>
                  <a:pt x="379" y="698"/>
                  <a:pt x="379" y="684"/>
                </a:cubicBezTo>
                <a:cubicBezTo>
                  <a:pt x="379" y="32"/>
                  <a:pt x="379" y="32"/>
                  <a:pt x="379" y="32"/>
                </a:cubicBezTo>
                <a:cubicBezTo>
                  <a:pt x="379" y="15"/>
                  <a:pt x="364" y="0"/>
                  <a:pt x="347" y="0"/>
                </a:cubicBezTo>
                <a:close/>
                <a:moveTo>
                  <a:pt x="355" y="684"/>
                </a:moveTo>
                <a:lnTo>
                  <a:pt x="355" y="684"/>
                </a:lnTo>
                <a:cubicBezTo>
                  <a:pt x="355" y="689"/>
                  <a:pt x="352" y="692"/>
                  <a:pt x="350" y="693"/>
                </a:cubicBezTo>
                <a:cubicBezTo>
                  <a:pt x="349" y="693"/>
                  <a:pt x="344" y="695"/>
                  <a:pt x="340" y="690"/>
                </a:cubicBezTo>
                <a:lnTo>
                  <a:pt x="340" y="690"/>
                </a:lnTo>
                <a:cubicBezTo>
                  <a:pt x="208" y="559"/>
                  <a:pt x="208" y="559"/>
                  <a:pt x="208" y="559"/>
                </a:cubicBezTo>
                <a:cubicBezTo>
                  <a:pt x="202" y="553"/>
                  <a:pt x="194" y="550"/>
                  <a:pt x="185" y="550"/>
                </a:cubicBezTo>
                <a:lnTo>
                  <a:pt x="185" y="550"/>
                </a:lnTo>
                <a:cubicBezTo>
                  <a:pt x="177" y="550"/>
                  <a:pt x="169" y="553"/>
                  <a:pt x="162" y="559"/>
                </a:cubicBezTo>
                <a:cubicBezTo>
                  <a:pt x="37" y="688"/>
                  <a:pt x="37" y="688"/>
                  <a:pt x="37" y="688"/>
                </a:cubicBezTo>
                <a:cubicBezTo>
                  <a:pt x="34" y="693"/>
                  <a:pt x="30" y="692"/>
                  <a:pt x="28" y="690"/>
                </a:cubicBezTo>
                <a:cubicBezTo>
                  <a:pt x="27" y="690"/>
                  <a:pt x="23" y="688"/>
                  <a:pt x="23" y="683"/>
                </a:cubicBezTo>
                <a:cubicBezTo>
                  <a:pt x="23" y="32"/>
                  <a:pt x="23" y="32"/>
                  <a:pt x="23" y="32"/>
                </a:cubicBezTo>
                <a:cubicBezTo>
                  <a:pt x="23" y="27"/>
                  <a:pt x="27" y="23"/>
                  <a:pt x="31" y="23"/>
                </a:cubicBezTo>
                <a:cubicBezTo>
                  <a:pt x="347" y="23"/>
                  <a:pt x="347" y="23"/>
                  <a:pt x="347" y="23"/>
                </a:cubicBezTo>
                <a:cubicBezTo>
                  <a:pt x="352" y="23"/>
                  <a:pt x="355" y="27"/>
                  <a:pt x="355" y="32"/>
                </a:cubicBezTo>
                <a:lnTo>
                  <a:pt x="355" y="684"/>
                </a:lnTo>
                <a:close/>
              </a:path>
            </a:pathLst>
          </a:custGeom>
          <a:solidFill>
            <a:srgbClr val="02D35F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447" name="Group 3446"/>
          <p:cNvGrpSpPr/>
          <p:nvPr/>
        </p:nvGrpSpPr>
        <p:grpSpPr>
          <a:xfrm>
            <a:off x="2322827" y="4637221"/>
            <a:ext cx="216764" cy="294575"/>
            <a:chOff x="2322827" y="4637221"/>
            <a:chExt cx="216764" cy="294575"/>
          </a:xfrm>
          <a:solidFill>
            <a:srgbClr val="02D35F"/>
          </a:solidFill>
        </p:grpSpPr>
        <p:sp>
          <p:nvSpPr>
            <p:cNvPr id="874" name="Freeform 72"/>
            <p:cNvSpPr>
              <a:spLocks noChangeArrowheads="1"/>
            </p:cNvSpPr>
            <p:nvPr/>
          </p:nvSpPr>
          <p:spPr bwMode="auto">
            <a:xfrm>
              <a:off x="2322827" y="4637221"/>
              <a:ext cx="216764" cy="294575"/>
            </a:xfrm>
            <a:custGeom>
              <a:avLst/>
              <a:gdLst>
                <a:gd name="T0" fmla="*/ 282 w 514"/>
                <a:gd name="T1" fmla="*/ 59 h 701"/>
                <a:gd name="T2" fmla="*/ 282 w 514"/>
                <a:gd name="T3" fmla="*/ 59 h 701"/>
                <a:gd name="T4" fmla="*/ 269 w 514"/>
                <a:gd name="T5" fmla="*/ 54 h 701"/>
                <a:gd name="T6" fmla="*/ 181 w 514"/>
                <a:gd name="T7" fmla="*/ 0 h 701"/>
                <a:gd name="T8" fmla="*/ 100 w 514"/>
                <a:gd name="T9" fmla="*/ 0 h 701"/>
                <a:gd name="T10" fmla="*/ 0 w 514"/>
                <a:gd name="T11" fmla="*/ 100 h 701"/>
                <a:gd name="T12" fmla="*/ 0 w 514"/>
                <a:gd name="T13" fmla="*/ 601 h 701"/>
                <a:gd name="T14" fmla="*/ 100 w 514"/>
                <a:gd name="T15" fmla="*/ 700 h 701"/>
                <a:gd name="T16" fmla="*/ 181 w 514"/>
                <a:gd name="T17" fmla="*/ 700 h 701"/>
                <a:gd name="T18" fmla="*/ 206 w 514"/>
                <a:gd name="T19" fmla="*/ 697 h 701"/>
                <a:gd name="T20" fmla="*/ 208 w 514"/>
                <a:gd name="T21" fmla="*/ 697 h 701"/>
                <a:gd name="T22" fmla="*/ 311 w 514"/>
                <a:gd name="T23" fmla="*/ 672 h 701"/>
                <a:gd name="T24" fmla="*/ 342 w 514"/>
                <a:gd name="T25" fmla="*/ 660 h 701"/>
                <a:gd name="T26" fmla="*/ 342 w 514"/>
                <a:gd name="T27" fmla="*/ 660 h 701"/>
                <a:gd name="T28" fmla="*/ 443 w 514"/>
                <a:gd name="T29" fmla="*/ 616 h 701"/>
                <a:gd name="T30" fmla="*/ 489 w 514"/>
                <a:gd name="T31" fmla="*/ 484 h 701"/>
                <a:gd name="T32" fmla="*/ 282 w 514"/>
                <a:gd name="T33" fmla="*/ 59 h 701"/>
                <a:gd name="T34" fmla="*/ 257 w 514"/>
                <a:gd name="T35" fmla="*/ 601 h 701"/>
                <a:gd name="T36" fmla="*/ 257 w 514"/>
                <a:gd name="T37" fmla="*/ 601 h 701"/>
                <a:gd name="T38" fmla="*/ 181 w 514"/>
                <a:gd name="T39" fmla="*/ 677 h 701"/>
                <a:gd name="T40" fmla="*/ 100 w 514"/>
                <a:gd name="T41" fmla="*/ 677 h 701"/>
                <a:gd name="T42" fmla="*/ 24 w 514"/>
                <a:gd name="T43" fmla="*/ 601 h 701"/>
                <a:gd name="T44" fmla="*/ 24 w 514"/>
                <a:gd name="T45" fmla="*/ 100 h 701"/>
                <a:gd name="T46" fmla="*/ 100 w 514"/>
                <a:gd name="T47" fmla="*/ 24 h 701"/>
                <a:gd name="T48" fmla="*/ 181 w 514"/>
                <a:gd name="T49" fmla="*/ 24 h 701"/>
                <a:gd name="T50" fmla="*/ 257 w 514"/>
                <a:gd name="T51" fmla="*/ 100 h 701"/>
                <a:gd name="T52" fmla="*/ 257 w 514"/>
                <a:gd name="T53" fmla="*/ 601 h 701"/>
                <a:gd name="T54" fmla="*/ 354 w 514"/>
                <a:gd name="T55" fmla="*/ 616 h 701"/>
                <a:gd name="T56" fmla="*/ 354 w 514"/>
                <a:gd name="T57" fmla="*/ 616 h 701"/>
                <a:gd name="T58" fmla="*/ 306 w 514"/>
                <a:gd name="T59" fmla="*/ 649 h 701"/>
                <a:gd name="T60" fmla="*/ 260 w 514"/>
                <a:gd name="T61" fmla="*/ 660 h 701"/>
                <a:gd name="T62" fmla="*/ 280 w 514"/>
                <a:gd name="T63" fmla="*/ 601 h 701"/>
                <a:gd name="T64" fmla="*/ 280 w 514"/>
                <a:gd name="T65" fmla="*/ 179 h 701"/>
                <a:gd name="T66" fmla="*/ 366 w 514"/>
                <a:gd name="T67" fmla="*/ 559 h 701"/>
                <a:gd name="T68" fmla="*/ 354 w 514"/>
                <a:gd name="T69" fmla="*/ 616 h 701"/>
                <a:gd name="T70" fmla="*/ 433 w 514"/>
                <a:gd name="T71" fmla="*/ 595 h 701"/>
                <a:gd name="T72" fmla="*/ 433 w 514"/>
                <a:gd name="T73" fmla="*/ 595 h 701"/>
                <a:gd name="T74" fmla="*/ 379 w 514"/>
                <a:gd name="T75" fmla="*/ 618 h 701"/>
                <a:gd name="T76" fmla="*/ 387 w 514"/>
                <a:gd name="T77" fmla="*/ 553 h 701"/>
                <a:gd name="T78" fmla="*/ 297 w 514"/>
                <a:gd name="T79" fmla="*/ 142 h 701"/>
                <a:gd name="T80" fmla="*/ 469 w 514"/>
                <a:gd name="T81" fmla="*/ 494 h 701"/>
                <a:gd name="T82" fmla="*/ 433 w 514"/>
                <a:gd name="T83" fmla="*/ 595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14" h="701">
                  <a:moveTo>
                    <a:pt x="282" y="59"/>
                  </a:moveTo>
                  <a:lnTo>
                    <a:pt x="282" y="59"/>
                  </a:lnTo>
                  <a:cubicBezTo>
                    <a:pt x="279" y="54"/>
                    <a:pt x="274" y="53"/>
                    <a:pt x="269" y="54"/>
                  </a:cubicBezTo>
                  <a:cubicBezTo>
                    <a:pt x="252" y="21"/>
                    <a:pt x="220" y="0"/>
                    <a:pt x="181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45" y="0"/>
                    <a:pt x="0" y="44"/>
                    <a:pt x="0" y="100"/>
                  </a:cubicBezTo>
                  <a:cubicBezTo>
                    <a:pt x="0" y="601"/>
                    <a:pt x="0" y="601"/>
                    <a:pt x="0" y="601"/>
                  </a:cubicBezTo>
                  <a:cubicBezTo>
                    <a:pt x="0" y="656"/>
                    <a:pt x="45" y="700"/>
                    <a:pt x="100" y="700"/>
                  </a:cubicBezTo>
                  <a:cubicBezTo>
                    <a:pt x="181" y="700"/>
                    <a:pt x="181" y="700"/>
                    <a:pt x="181" y="700"/>
                  </a:cubicBezTo>
                  <a:cubicBezTo>
                    <a:pt x="190" y="700"/>
                    <a:pt x="198" y="699"/>
                    <a:pt x="206" y="697"/>
                  </a:cubicBezTo>
                  <a:cubicBezTo>
                    <a:pt x="207" y="697"/>
                    <a:pt x="208" y="697"/>
                    <a:pt x="208" y="697"/>
                  </a:cubicBezTo>
                  <a:cubicBezTo>
                    <a:pt x="311" y="672"/>
                    <a:pt x="311" y="672"/>
                    <a:pt x="311" y="672"/>
                  </a:cubicBezTo>
                  <a:cubicBezTo>
                    <a:pt x="323" y="670"/>
                    <a:pt x="332" y="665"/>
                    <a:pt x="342" y="660"/>
                  </a:cubicBezTo>
                  <a:lnTo>
                    <a:pt x="342" y="660"/>
                  </a:lnTo>
                  <a:cubicBezTo>
                    <a:pt x="443" y="616"/>
                    <a:pt x="443" y="616"/>
                    <a:pt x="443" y="616"/>
                  </a:cubicBezTo>
                  <a:cubicBezTo>
                    <a:pt x="493" y="593"/>
                    <a:pt x="513" y="534"/>
                    <a:pt x="489" y="484"/>
                  </a:cubicBezTo>
                  <a:lnTo>
                    <a:pt x="282" y="59"/>
                  </a:lnTo>
                  <a:close/>
                  <a:moveTo>
                    <a:pt x="257" y="601"/>
                  </a:moveTo>
                  <a:lnTo>
                    <a:pt x="257" y="601"/>
                  </a:lnTo>
                  <a:cubicBezTo>
                    <a:pt x="257" y="643"/>
                    <a:pt x="223" y="677"/>
                    <a:pt x="181" y="677"/>
                  </a:cubicBezTo>
                  <a:cubicBezTo>
                    <a:pt x="100" y="677"/>
                    <a:pt x="100" y="677"/>
                    <a:pt x="100" y="677"/>
                  </a:cubicBezTo>
                  <a:cubicBezTo>
                    <a:pt x="57" y="677"/>
                    <a:pt x="24" y="643"/>
                    <a:pt x="24" y="601"/>
                  </a:cubicBezTo>
                  <a:cubicBezTo>
                    <a:pt x="24" y="100"/>
                    <a:pt x="24" y="100"/>
                    <a:pt x="24" y="100"/>
                  </a:cubicBezTo>
                  <a:cubicBezTo>
                    <a:pt x="24" y="57"/>
                    <a:pt x="57" y="24"/>
                    <a:pt x="100" y="24"/>
                  </a:cubicBezTo>
                  <a:cubicBezTo>
                    <a:pt x="181" y="24"/>
                    <a:pt x="181" y="24"/>
                    <a:pt x="181" y="24"/>
                  </a:cubicBezTo>
                  <a:cubicBezTo>
                    <a:pt x="223" y="24"/>
                    <a:pt x="257" y="57"/>
                    <a:pt x="257" y="100"/>
                  </a:cubicBezTo>
                  <a:lnTo>
                    <a:pt x="257" y="601"/>
                  </a:lnTo>
                  <a:close/>
                  <a:moveTo>
                    <a:pt x="354" y="616"/>
                  </a:moveTo>
                  <a:lnTo>
                    <a:pt x="354" y="616"/>
                  </a:lnTo>
                  <a:cubicBezTo>
                    <a:pt x="344" y="633"/>
                    <a:pt x="327" y="645"/>
                    <a:pt x="306" y="649"/>
                  </a:cubicBezTo>
                  <a:cubicBezTo>
                    <a:pt x="260" y="660"/>
                    <a:pt x="260" y="660"/>
                    <a:pt x="260" y="660"/>
                  </a:cubicBezTo>
                  <a:cubicBezTo>
                    <a:pt x="273" y="644"/>
                    <a:pt x="280" y="623"/>
                    <a:pt x="280" y="601"/>
                  </a:cubicBezTo>
                  <a:cubicBezTo>
                    <a:pt x="280" y="179"/>
                    <a:pt x="280" y="179"/>
                    <a:pt x="280" y="179"/>
                  </a:cubicBezTo>
                  <a:cubicBezTo>
                    <a:pt x="366" y="559"/>
                    <a:pt x="366" y="559"/>
                    <a:pt x="366" y="559"/>
                  </a:cubicBezTo>
                  <a:cubicBezTo>
                    <a:pt x="370" y="578"/>
                    <a:pt x="366" y="599"/>
                    <a:pt x="354" y="616"/>
                  </a:cubicBezTo>
                  <a:close/>
                  <a:moveTo>
                    <a:pt x="433" y="595"/>
                  </a:moveTo>
                  <a:lnTo>
                    <a:pt x="433" y="595"/>
                  </a:lnTo>
                  <a:cubicBezTo>
                    <a:pt x="379" y="618"/>
                    <a:pt x="379" y="618"/>
                    <a:pt x="379" y="618"/>
                  </a:cubicBezTo>
                  <a:cubicBezTo>
                    <a:pt x="389" y="598"/>
                    <a:pt x="393" y="576"/>
                    <a:pt x="387" y="553"/>
                  </a:cubicBezTo>
                  <a:cubicBezTo>
                    <a:pt x="297" y="142"/>
                    <a:pt x="297" y="142"/>
                    <a:pt x="297" y="142"/>
                  </a:cubicBezTo>
                  <a:cubicBezTo>
                    <a:pt x="469" y="494"/>
                    <a:pt x="469" y="494"/>
                    <a:pt x="469" y="494"/>
                  </a:cubicBezTo>
                  <a:cubicBezTo>
                    <a:pt x="487" y="532"/>
                    <a:pt x="471" y="577"/>
                    <a:pt x="433" y="59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5" name="Freeform 73"/>
            <p:cNvSpPr>
              <a:spLocks noChangeArrowheads="1"/>
            </p:cNvSpPr>
            <p:nvPr/>
          </p:nvSpPr>
          <p:spPr bwMode="auto">
            <a:xfrm>
              <a:off x="2341354" y="4842868"/>
              <a:ext cx="79666" cy="50023"/>
            </a:xfrm>
            <a:custGeom>
              <a:avLst/>
              <a:gdLst>
                <a:gd name="T0" fmla="*/ 175 w 188"/>
                <a:gd name="T1" fmla="*/ 0 h 119"/>
                <a:gd name="T2" fmla="*/ 175 w 188"/>
                <a:gd name="T3" fmla="*/ 0 h 119"/>
                <a:gd name="T4" fmla="*/ 11 w 188"/>
                <a:gd name="T5" fmla="*/ 0 h 119"/>
                <a:gd name="T6" fmla="*/ 0 w 188"/>
                <a:gd name="T7" fmla="*/ 12 h 119"/>
                <a:gd name="T8" fmla="*/ 0 w 188"/>
                <a:gd name="T9" fmla="*/ 105 h 119"/>
                <a:gd name="T10" fmla="*/ 11 w 188"/>
                <a:gd name="T11" fmla="*/ 118 h 119"/>
                <a:gd name="T12" fmla="*/ 175 w 188"/>
                <a:gd name="T13" fmla="*/ 118 h 119"/>
                <a:gd name="T14" fmla="*/ 187 w 188"/>
                <a:gd name="T15" fmla="*/ 105 h 119"/>
                <a:gd name="T16" fmla="*/ 187 w 188"/>
                <a:gd name="T17" fmla="*/ 12 h 119"/>
                <a:gd name="T18" fmla="*/ 175 w 188"/>
                <a:gd name="T19" fmla="*/ 0 h 119"/>
                <a:gd name="T20" fmla="*/ 163 w 188"/>
                <a:gd name="T21" fmla="*/ 94 h 119"/>
                <a:gd name="T22" fmla="*/ 163 w 188"/>
                <a:gd name="T23" fmla="*/ 94 h 119"/>
                <a:gd name="T24" fmla="*/ 23 w 188"/>
                <a:gd name="T25" fmla="*/ 94 h 119"/>
                <a:gd name="T26" fmla="*/ 23 w 188"/>
                <a:gd name="T27" fmla="*/ 24 h 119"/>
                <a:gd name="T28" fmla="*/ 163 w 188"/>
                <a:gd name="T29" fmla="*/ 24 h 119"/>
                <a:gd name="T30" fmla="*/ 163 w 188"/>
                <a:gd name="T31" fmla="*/ 9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8" h="119">
                  <a:moveTo>
                    <a:pt x="175" y="0"/>
                  </a:moveTo>
                  <a:lnTo>
                    <a:pt x="175" y="0"/>
                  </a:ln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0" y="112"/>
                    <a:pt x="5" y="118"/>
                    <a:pt x="11" y="118"/>
                  </a:cubicBezTo>
                  <a:cubicBezTo>
                    <a:pt x="175" y="118"/>
                    <a:pt x="175" y="118"/>
                    <a:pt x="175" y="118"/>
                  </a:cubicBezTo>
                  <a:cubicBezTo>
                    <a:pt x="182" y="118"/>
                    <a:pt x="187" y="112"/>
                    <a:pt x="187" y="105"/>
                  </a:cubicBezTo>
                  <a:cubicBezTo>
                    <a:pt x="187" y="12"/>
                    <a:pt x="187" y="12"/>
                    <a:pt x="187" y="12"/>
                  </a:cubicBezTo>
                  <a:cubicBezTo>
                    <a:pt x="187" y="5"/>
                    <a:pt x="182" y="0"/>
                    <a:pt x="175" y="0"/>
                  </a:cubicBezTo>
                  <a:close/>
                  <a:moveTo>
                    <a:pt x="163" y="94"/>
                  </a:moveTo>
                  <a:lnTo>
                    <a:pt x="163" y="94"/>
                  </a:lnTo>
                  <a:cubicBezTo>
                    <a:pt x="23" y="94"/>
                    <a:pt x="23" y="94"/>
                    <a:pt x="23" y="94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163" y="24"/>
                    <a:pt x="163" y="24"/>
                    <a:pt x="163" y="24"/>
                  </a:cubicBezTo>
                  <a:lnTo>
                    <a:pt x="163" y="9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6" name="Freeform 74"/>
            <p:cNvSpPr>
              <a:spLocks noChangeArrowheads="1"/>
            </p:cNvSpPr>
            <p:nvPr/>
          </p:nvSpPr>
          <p:spPr bwMode="auto">
            <a:xfrm>
              <a:off x="2341354" y="4774319"/>
              <a:ext cx="79666" cy="50022"/>
            </a:xfrm>
            <a:custGeom>
              <a:avLst/>
              <a:gdLst>
                <a:gd name="T0" fmla="*/ 175 w 188"/>
                <a:gd name="T1" fmla="*/ 0 h 119"/>
                <a:gd name="T2" fmla="*/ 175 w 188"/>
                <a:gd name="T3" fmla="*/ 0 h 119"/>
                <a:gd name="T4" fmla="*/ 11 w 188"/>
                <a:gd name="T5" fmla="*/ 0 h 119"/>
                <a:gd name="T6" fmla="*/ 0 w 188"/>
                <a:gd name="T7" fmla="*/ 13 h 119"/>
                <a:gd name="T8" fmla="*/ 0 w 188"/>
                <a:gd name="T9" fmla="*/ 106 h 119"/>
                <a:gd name="T10" fmla="*/ 11 w 188"/>
                <a:gd name="T11" fmla="*/ 118 h 119"/>
                <a:gd name="T12" fmla="*/ 175 w 188"/>
                <a:gd name="T13" fmla="*/ 118 h 119"/>
                <a:gd name="T14" fmla="*/ 187 w 188"/>
                <a:gd name="T15" fmla="*/ 106 h 119"/>
                <a:gd name="T16" fmla="*/ 187 w 188"/>
                <a:gd name="T17" fmla="*/ 13 h 119"/>
                <a:gd name="T18" fmla="*/ 175 w 188"/>
                <a:gd name="T19" fmla="*/ 0 h 119"/>
                <a:gd name="T20" fmla="*/ 163 w 188"/>
                <a:gd name="T21" fmla="*/ 94 h 119"/>
                <a:gd name="T22" fmla="*/ 163 w 188"/>
                <a:gd name="T23" fmla="*/ 94 h 119"/>
                <a:gd name="T24" fmla="*/ 23 w 188"/>
                <a:gd name="T25" fmla="*/ 94 h 119"/>
                <a:gd name="T26" fmla="*/ 23 w 188"/>
                <a:gd name="T27" fmla="*/ 24 h 119"/>
                <a:gd name="T28" fmla="*/ 163 w 188"/>
                <a:gd name="T29" fmla="*/ 24 h 119"/>
                <a:gd name="T30" fmla="*/ 163 w 188"/>
                <a:gd name="T31" fmla="*/ 9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8" h="119">
                  <a:moveTo>
                    <a:pt x="175" y="0"/>
                  </a:moveTo>
                  <a:lnTo>
                    <a:pt x="175" y="0"/>
                  </a:ln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6"/>
                    <a:pt x="0" y="13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0" y="113"/>
                    <a:pt x="5" y="118"/>
                    <a:pt x="11" y="118"/>
                  </a:cubicBezTo>
                  <a:cubicBezTo>
                    <a:pt x="175" y="118"/>
                    <a:pt x="175" y="118"/>
                    <a:pt x="175" y="118"/>
                  </a:cubicBezTo>
                  <a:cubicBezTo>
                    <a:pt x="182" y="118"/>
                    <a:pt x="187" y="113"/>
                    <a:pt x="187" y="106"/>
                  </a:cubicBezTo>
                  <a:cubicBezTo>
                    <a:pt x="187" y="13"/>
                    <a:pt x="187" y="13"/>
                    <a:pt x="187" y="13"/>
                  </a:cubicBezTo>
                  <a:cubicBezTo>
                    <a:pt x="187" y="6"/>
                    <a:pt x="182" y="0"/>
                    <a:pt x="175" y="0"/>
                  </a:cubicBezTo>
                  <a:close/>
                  <a:moveTo>
                    <a:pt x="163" y="94"/>
                  </a:moveTo>
                  <a:lnTo>
                    <a:pt x="163" y="94"/>
                  </a:lnTo>
                  <a:cubicBezTo>
                    <a:pt x="23" y="94"/>
                    <a:pt x="23" y="94"/>
                    <a:pt x="23" y="94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163" y="24"/>
                    <a:pt x="163" y="24"/>
                    <a:pt x="163" y="24"/>
                  </a:cubicBezTo>
                  <a:lnTo>
                    <a:pt x="163" y="9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7" name="Freeform 75"/>
            <p:cNvSpPr>
              <a:spLocks noChangeArrowheads="1"/>
            </p:cNvSpPr>
            <p:nvPr/>
          </p:nvSpPr>
          <p:spPr bwMode="auto">
            <a:xfrm>
              <a:off x="2341354" y="4705770"/>
              <a:ext cx="79666" cy="50023"/>
            </a:xfrm>
            <a:custGeom>
              <a:avLst/>
              <a:gdLst>
                <a:gd name="T0" fmla="*/ 175 w 188"/>
                <a:gd name="T1" fmla="*/ 0 h 119"/>
                <a:gd name="T2" fmla="*/ 175 w 188"/>
                <a:gd name="T3" fmla="*/ 0 h 119"/>
                <a:gd name="T4" fmla="*/ 11 w 188"/>
                <a:gd name="T5" fmla="*/ 0 h 119"/>
                <a:gd name="T6" fmla="*/ 0 w 188"/>
                <a:gd name="T7" fmla="*/ 13 h 119"/>
                <a:gd name="T8" fmla="*/ 0 w 188"/>
                <a:gd name="T9" fmla="*/ 105 h 119"/>
                <a:gd name="T10" fmla="*/ 11 w 188"/>
                <a:gd name="T11" fmla="*/ 118 h 119"/>
                <a:gd name="T12" fmla="*/ 175 w 188"/>
                <a:gd name="T13" fmla="*/ 118 h 119"/>
                <a:gd name="T14" fmla="*/ 187 w 188"/>
                <a:gd name="T15" fmla="*/ 105 h 119"/>
                <a:gd name="T16" fmla="*/ 187 w 188"/>
                <a:gd name="T17" fmla="*/ 13 h 119"/>
                <a:gd name="T18" fmla="*/ 175 w 188"/>
                <a:gd name="T19" fmla="*/ 0 h 119"/>
                <a:gd name="T20" fmla="*/ 163 w 188"/>
                <a:gd name="T21" fmla="*/ 94 h 119"/>
                <a:gd name="T22" fmla="*/ 163 w 188"/>
                <a:gd name="T23" fmla="*/ 94 h 119"/>
                <a:gd name="T24" fmla="*/ 23 w 188"/>
                <a:gd name="T25" fmla="*/ 94 h 119"/>
                <a:gd name="T26" fmla="*/ 23 w 188"/>
                <a:gd name="T27" fmla="*/ 24 h 119"/>
                <a:gd name="T28" fmla="*/ 163 w 188"/>
                <a:gd name="T29" fmla="*/ 24 h 119"/>
                <a:gd name="T30" fmla="*/ 163 w 188"/>
                <a:gd name="T31" fmla="*/ 9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8" h="119">
                  <a:moveTo>
                    <a:pt x="175" y="0"/>
                  </a:moveTo>
                  <a:lnTo>
                    <a:pt x="175" y="0"/>
                  </a:ln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3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0" y="112"/>
                    <a:pt x="5" y="118"/>
                    <a:pt x="11" y="118"/>
                  </a:cubicBezTo>
                  <a:cubicBezTo>
                    <a:pt x="175" y="118"/>
                    <a:pt x="175" y="118"/>
                    <a:pt x="175" y="118"/>
                  </a:cubicBezTo>
                  <a:cubicBezTo>
                    <a:pt x="182" y="118"/>
                    <a:pt x="187" y="112"/>
                    <a:pt x="187" y="105"/>
                  </a:cubicBezTo>
                  <a:cubicBezTo>
                    <a:pt x="187" y="13"/>
                    <a:pt x="187" y="13"/>
                    <a:pt x="187" y="13"/>
                  </a:cubicBezTo>
                  <a:cubicBezTo>
                    <a:pt x="187" y="5"/>
                    <a:pt x="182" y="0"/>
                    <a:pt x="175" y="0"/>
                  </a:cubicBezTo>
                  <a:close/>
                  <a:moveTo>
                    <a:pt x="163" y="94"/>
                  </a:moveTo>
                  <a:lnTo>
                    <a:pt x="163" y="94"/>
                  </a:lnTo>
                  <a:cubicBezTo>
                    <a:pt x="23" y="94"/>
                    <a:pt x="23" y="94"/>
                    <a:pt x="23" y="94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163" y="24"/>
                    <a:pt x="163" y="24"/>
                    <a:pt x="163" y="24"/>
                  </a:cubicBezTo>
                  <a:lnTo>
                    <a:pt x="163" y="9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8" name="Freeform 76"/>
            <p:cNvSpPr>
              <a:spLocks noChangeArrowheads="1"/>
            </p:cNvSpPr>
            <p:nvPr/>
          </p:nvSpPr>
          <p:spPr bwMode="auto">
            <a:xfrm>
              <a:off x="2363586" y="4653895"/>
              <a:ext cx="35201" cy="35201"/>
            </a:xfrm>
            <a:custGeom>
              <a:avLst/>
              <a:gdLst>
                <a:gd name="T0" fmla="*/ 42 w 83"/>
                <a:gd name="T1" fmla="*/ 81 h 82"/>
                <a:gd name="T2" fmla="*/ 42 w 83"/>
                <a:gd name="T3" fmla="*/ 81 h 82"/>
                <a:gd name="T4" fmla="*/ 82 w 83"/>
                <a:gd name="T5" fmla="*/ 41 h 82"/>
                <a:gd name="T6" fmla="*/ 42 w 83"/>
                <a:gd name="T7" fmla="*/ 0 h 82"/>
                <a:gd name="T8" fmla="*/ 0 w 83"/>
                <a:gd name="T9" fmla="*/ 41 h 82"/>
                <a:gd name="T10" fmla="*/ 42 w 83"/>
                <a:gd name="T11" fmla="*/ 81 h 82"/>
                <a:gd name="T12" fmla="*/ 42 w 83"/>
                <a:gd name="T13" fmla="*/ 23 h 82"/>
                <a:gd name="T14" fmla="*/ 42 w 83"/>
                <a:gd name="T15" fmla="*/ 23 h 82"/>
                <a:gd name="T16" fmla="*/ 58 w 83"/>
                <a:gd name="T17" fmla="*/ 41 h 82"/>
                <a:gd name="T18" fmla="*/ 42 w 83"/>
                <a:gd name="T19" fmla="*/ 59 h 82"/>
                <a:gd name="T20" fmla="*/ 24 w 83"/>
                <a:gd name="T21" fmla="*/ 41 h 82"/>
                <a:gd name="T22" fmla="*/ 42 w 83"/>
                <a:gd name="T23" fmla="*/ 23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3" h="82">
                  <a:moveTo>
                    <a:pt x="42" y="81"/>
                  </a:moveTo>
                  <a:lnTo>
                    <a:pt x="42" y="81"/>
                  </a:lnTo>
                  <a:cubicBezTo>
                    <a:pt x="63" y="81"/>
                    <a:pt x="82" y="63"/>
                    <a:pt x="82" y="41"/>
                  </a:cubicBezTo>
                  <a:cubicBezTo>
                    <a:pt x="82" y="18"/>
                    <a:pt x="63" y="0"/>
                    <a:pt x="42" y="0"/>
                  </a:cubicBezTo>
                  <a:cubicBezTo>
                    <a:pt x="19" y="0"/>
                    <a:pt x="0" y="18"/>
                    <a:pt x="0" y="41"/>
                  </a:cubicBezTo>
                  <a:cubicBezTo>
                    <a:pt x="0" y="63"/>
                    <a:pt x="19" y="81"/>
                    <a:pt x="42" y="81"/>
                  </a:cubicBezTo>
                  <a:close/>
                  <a:moveTo>
                    <a:pt x="42" y="23"/>
                  </a:moveTo>
                  <a:lnTo>
                    <a:pt x="42" y="23"/>
                  </a:lnTo>
                  <a:cubicBezTo>
                    <a:pt x="51" y="23"/>
                    <a:pt x="58" y="32"/>
                    <a:pt x="58" y="41"/>
                  </a:cubicBezTo>
                  <a:cubicBezTo>
                    <a:pt x="58" y="50"/>
                    <a:pt x="51" y="59"/>
                    <a:pt x="42" y="59"/>
                  </a:cubicBezTo>
                  <a:cubicBezTo>
                    <a:pt x="31" y="59"/>
                    <a:pt x="24" y="50"/>
                    <a:pt x="24" y="41"/>
                  </a:cubicBezTo>
                  <a:cubicBezTo>
                    <a:pt x="24" y="32"/>
                    <a:pt x="31" y="23"/>
                    <a:pt x="42" y="2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449" name="Group 3448"/>
          <p:cNvGrpSpPr/>
          <p:nvPr/>
        </p:nvGrpSpPr>
        <p:grpSpPr>
          <a:xfrm>
            <a:off x="5737315" y="4644632"/>
            <a:ext cx="276049" cy="279754"/>
            <a:chOff x="5737315" y="4644632"/>
            <a:chExt cx="276049" cy="279754"/>
          </a:xfrm>
          <a:solidFill>
            <a:srgbClr val="02D35F"/>
          </a:solidFill>
        </p:grpSpPr>
        <p:sp>
          <p:nvSpPr>
            <p:cNvPr id="879" name="Freeform 77"/>
            <p:cNvSpPr>
              <a:spLocks noChangeArrowheads="1"/>
            </p:cNvSpPr>
            <p:nvPr/>
          </p:nvSpPr>
          <p:spPr bwMode="auto">
            <a:xfrm>
              <a:off x="5737315" y="4644632"/>
              <a:ext cx="276049" cy="279754"/>
            </a:xfrm>
            <a:custGeom>
              <a:avLst/>
              <a:gdLst>
                <a:gd name="T0" fmla="*/ 643 w 655"/>
                <a:gd name="T1" fmla="*/ 450 h 668"/>
                <a:gd name="T2" fmla="*/ 643 w 655"/>
                <a:gd name="T3" fmla="*/ 450 h 668"/>
                <a:gd name="T4" fmla="*/ 619 w 655"/>
                <a:gd name="T5" fmla="*/ 450 h 668"/>
                <a:gd name="T6" fmla="*/ 619 w 655"/>
                <a:gd name="T7" fmla="*/ 65 h 668"/>
                <a:gd name="T8" fmla="*/ 607 w 655"/>
                <a:gd name="T9" fmla="*/ 53 h 668"/>
                <a:gd name="T10" fmla="*/ 363 w 655"/>
                <a:gd name="T11" fmla="*/ 53 h 668"/>
                <a:gd name="T12" fmla="*/ 363 w 655"/>
                <a:gd name="T13" fmla="*/ 52 h 668"/>
                <a:gd name="T14" fmla="*/ 344 w 655"/>
                <a:gd name="T15" fmla="*/ 8 h 668"/>
                <a:gd name="T16" fmla="*/ 342 w 655"/>
                <a:gd name="T17" fmla="*/ 5 h 668"/>
                <a:gd name="T18" fmla="*/ 338 w 655"/>
                <a:gd name="T19" fmla="*/ 1 h 668"/>
                <a:gd name="T20" fmla="*/ 328 w 655"/>
                <a:gd name="T21" fmla="*/ 1 h 668"/>
                <a:gd name="T22" fmla="*/ 322 w 655"/>
                <a:gd name="T23" fmla="*/ 8 h 668"/>
                <a:gd name="T24" fmla="*/ 303 w 655"/>
                <a:gd name="T25" fmla="*/ 52 h 668"/>
                <a:gd name="T26" fmla="*/ 303 w 655"/>
                <a:gd name="T27" fmla="*/ 53 h 668"/>
                <a:gd name="T28" fmla="*/ 47 w 655"/>
                <a:gd name="T29" fmla="*/ 53 h 668"/>
                <a:gd name="T30" fmla="*/ 36 w 655"/>
                <a:gd name="T31" fmla="*/ 65 h 668"/>
                <a:gd name="T32" fmla="*/ 36 w 655"/>
                <a:gd name="T33" fmla="*/ 450 h 668"/>
                <a:gd name="T34" fmla="*/ 12 w 655"/>
                <a:gd name="T35" fmla="*/ 450 h 668"/>
                <a:gd name="T36" fmla="*/ 0 w 655"/>
                <a:gd name="T37" fmla="*/ 463 h 668"/>
                <a:gd name="T38" fmla="*/ 12 w 655"/>
                <a:gd name="T39" fmla="*/ 474 h 668"/>
                <a:gd name="T40" fmla="*/ 47 w 655"/>
                <a:gd name="T41" fmla="*/ 474 h 668"/>
                <a:gd name="T42" fmla="*/ 112 w 655"/>
                <a:gd name="T43" fmla="*/ 474 h 668"/>
                <a:gd name="T44" fmla="*/ 33 w 655"/>
                <a:gd name="T45" fmla="*/ 650 h 668"/>
                <a:gd name="T46" fmla="*/ 39 w 655"/>
                <a:gd name="T47" fmla="*/ 665 h 668"/>
                <a:gd name="T48" fmla="*/ 43 w 655"/>
                <a:gd name="T49" fmla="*/ 667 h 668"/>
                <a:gd name="T50" fmla="*/ 54 w 655"/>
                <a:gd name="T51" fmla="*/ 659 h 668"/>
                <a:gd name="T52" fmla="*/ 138 w 655"/>
                <a:gd name="T53" fmla="*/ 474 h 668"/>
                <a:gd name="T54" fmla="*/ 528 w 655"/>
                <a:gd name="T55" fmla="*/ 474 h 668"/>
                <a:gd name="T56" fmla="*/ 611 w 655"/>
                <a:gd name="T57" fmla="*/ 659 h 668"/>
                <a:gd name="T58" fmla="*/ 622 w 655"/>
                <a:gd name="T59" fmla="*/ 667 h 668"/>
                <a:gd name="T60" fmla="*/ 627 w 655"/>
                <a:gd name="T61" fmla="*/ 665 h 668"/>
                <a:gd name="T62" fmla="*/ 633 w 655"/>
                <a:gd name="T63" fmla="*/ 650 h 668"/>
                <a:gd name="T64" fmla="*/ 554 w 655"/>
                <a:gd name="T65" fmla="*/ 474 h 668"/>
                <a:gd name="T66" fmla="*/ 607 w 655"/>
                <a:gd name="T67" fmla="*/ 474 h 668"/>
                <a:gd name="T68" fmla="*/ 643 w 655"/>
                <a:gd name="T69" fmla="*/ 474 h 668"/>
                <a:gd name="T70" fmla="*/ 654 w 655"/>
                <a:gd name="T71" fmla="*/ 463 h 668"/>
                <a:gd name="T72" fmla="*/ 643 w 655"/>
                <a:gd name="T73" fmla="*/ 450 h 668"/>
                <a:gd name="T74" fmla="*/ 332 w 655"/>
                <a:gd name="T75" fmla="*/ 43 h 668"/>
                <a:gd name="T76" fmla="*/ 332 w 655"/>
                <a:gd name="T77" fmla="*/ 43 h 668"/>
                <a:gd name="T78" fmla="*/ 338 w 655"/>
                <a:gd name="T79" fmla="*/ 53 h 668"/>
                <a:gd name="T80" fmla="*/ 328 w 655"/>
                <a:gd name="T81" fmla="*/ 53 h 668"/>
                <a:gd name="T82" fmla="*/ 332 w 655"/>
                <a:gd name="T83" fmla="*/ 43 h 668"/>
                <a:gd name="T84" fmla="*/ 596 w 655"/>
                <a:gd name="T85" fmla="*/ 450 h 668"/>
                <a:gd name="T86" fmla="*/ 596 w 655"/>
                <a:gd name="T87" fmla="*/ 450 h 668"/>
                <a:gd name="T88" fmla="*/ 59 w 655"/>
                <a:gd name="T89" fmla="*/ 450 h 668"/>
                <a:gd name="T90" fmla="*/ 59 w 655"/>
                <a:gd name="T91" fmla="*/ 77 h 668"/>
                <a:gd name="T92" fmla="*/ 596 w 655"/>
                <a:gd name="T93" fmla="*/ 77 h 668"/>
                <a:gd name="T94" fmla="*/ 596 w 655"/>
                <a:gd name="T95" fmla="*/ 450 h 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55" h="668">
                  <a:moveTo>
                    <a:pt x="643" y="450"/>
                  </a:moveTo>
                  <a:lnTo>
                    <a:pt x="643" y="450"/>
                  </a:lnTo>
                  <a:cubicBezTo>
                    <a:pt x="619" y="450"/>
                    <a:pt x="619" y="450"/>
                    <a:pt x="619" y="450"/>
                  </a:cubicBezTo>
                  <a:cubicBezTo>
                    <a:pt x="619" y="65"/>
                    <a:pt x="619" y="65"/>
                    <a:pt x="619" y="65"/>
                  </a:cubicBezTo>
                  <a:cubicBezTo>
                    <a:pt x="619" y="59"/>
                    <a:pt x="614" y="53"/>
                    <a:pt x="607" y="53"/>
                  </a:cubicBezTo>
                  <a:cubicBezTo>
                    <a:pt x="363" y="53"/>
                    <a:pt x="363" y="53"/>
                    <a:pt x="363" y="53"/>
                  </a:cubicBezTo>
                  <a:cubicBezTo>
                    <a:pt x="362" y="53"/>
                    <a:pt x="363" y="52"/>
                    <a:pt x="363" y="52"/>
                  </a:cubicBezTo>
                  <a:cubicBezTo>
                    <a:pt x="344" y="8"/>
                    <a:pt x="344" y="8"/>
                    <a:pt x="344" y="8"/>
                  </a:cubicBezTo>
                  <a:cubicBezTo>
                    <a:pt x="343" y="7"/>
                    <a:pt x="343" y="7"/>
                    <a:pt x="342" y="5"/>
                  </a:cubicBezTo>
                  <a:cubicBezTo>
                    <a:pt x="341" y="4"/>
                    <a:pt x="340" y="2"/>
                    <a:pt x="338" y="1"/>
                  </a:cubicBezTo>
                  <a:cubicBezTo>
                    <a:pt x="335" y="0"/>
                    <a:pt x="331" y="0"/>
                    <a:pt x="328" y="1"/>
                  </a:cubicBezTo>
                  <a:cubicBezTo>
                    <a:pt x="325" y="2"/>
                    <a:pt x="323" y="4"/>
                    <a:pt x="322" y="8"/>
                  </a:cubicBezTo>
                  <a:cubicBezTo>
                    <a:pt x="303" y="52"/>
                    <a:pt x="303" y="52"/>
                    <a:pt x="303" y="52"/>
                  </a:cubicBezTo>
                  <a:lnTo>
                    <a:pt x="303" y="53"/>
                  </a:lnTo>
                  <a:cubicBezTo>
                    <a:pt x="47" y="53"/>
                    <a:pt x="47" y="53"/>
                    <a:pt x="47" y="53"/>
                  </a:cubicBezTo>
                  <a:cubicBezTo>
                    <a:pt x="41" y="53"/>
                    <a:pt x="36" y="59"/>
                    <a:pt x="36" y="65"/>
                  </a:cubicBezTo>
                  <a:cubicBezTo>
                    <a:pt x="36" y="450"/>
                    <a:pt x="36" y="450"/>
                    <a:pt x="36" y="450"/>
                  </a:cubicBezTo>
                  <a:cubicBezTo>
                    <a:pt x="12" y="450"/>
                    <a:pt x="12" y="450"/>
                    <a:pt x="12" y="450"/>
                  </a:cubicBezTo>
                  <a:cubicBezTo>
                    <a:pt x="6" y="450"/>
                    <a:pt x="0" y="456"/>
                    <a:pt x="0" y="463"/>
                  </a:cubicBezTo>
                  <a:cubicBezTo>
                    <a:pt x="0" y="469"/>
                    <a:pt x="6" y="474"/>
                    <a:pt x="12" y="474"/>
                  </a:cubicBezTo>
                  <a:cubicBezTo>
                    <a:pt x="47" y="474"/>
                    <a:pt x="47" y="474"/>
                    <a:pt x="47" y="474"/>
                  </a:cubicBezTo>
                  <a:cubicBezTo>
                    <a:pt x="112" y="474"/>
                    <a:pt x="112" y="474"/>
                    <a:pt x="112" y="474"/>
                  </a:cubicBezTo>
                  <a:cubicBezTo>
                    <a:pt x="33" y="650"/>
                    <a:pt x="33" y="650"/>
                    <a:pt x="33" y="650"/>
                  </a:cubicBezTo>
                  <a:cubicBezTo>
                    <a:pt x="31" y="655"/>
                    <a:pt x="33" y="662"/>
                    <a:pt x="39" y="665"/>
                  </a:cubicBezTo>
                  <a:cubicBezTo>
                    <a:pt x="40" y="665"/>
                    <a:pt x="42" y="667"/>
                    <a:pt x="43" y="667"/>
                  </a:cubicBezTo>
                  <a:cubicBezTo>
                    <a:pt x="48" y="667"/>
                    <a:pt x="52" y="663"/>
                    <a:pt x="54" y="659"/>
                  </a:cubicBezTo>
                  <a:cubicBezTo>
                    <a:pt x="138" y="474"/>
                    <a:pt x="138" y="474"/>
                    <a:pt x="138" y="474"/>
                  </a:cubicBezTo>
                  <a:cubicBezTo>
                    <a:pt x="528" y="474"/>
                    <a:pt x="528" y="474"/>
                    <a:pt x="528" y="474"/>
                  </a:cubicBezTo>
                  <a:cubicBezTo>
                    <a:pt x="611" y="659"/>
                    <a:pt x="611" y="659"/>
                    <a:pt x="611" y="659"/>
                  </a:cubicBezTo>
                  <a:cubicBezTo>
                    <a:pt x="614" y="663"/>
                    <a:pt x="618" y="667"/>
                    <a:pt x="622" y="667"/>
                  </a:cubicBezTo>
                  <a:cubicBezTo>
                    <a:pt x="624" y="667"/>
                    <a:pt x="626" y="665"/>
                    <a:pt x="627" y="665"/>
                  </a:cubicBezTo>
                  <a:cubicBezTo>
                    <a:pt x="633" y="662"/>
                    <a:pt x="635" y="655"/>
                    <a:pt x="633" y="650"/>
                  </a:cubicBezTo>
                  <a:cubicBezTo>
                    <a:pt x="554" y="474"/>
                    <a:pt x="554" y="474"/>
                    <a:pt x="554" y="474"/>
                  </a:cubicBezTo>
                  <a:cubicBezTo>
                    <a:pt x="607" y="474"/>
                    <a:pt x="607" y="474"/>
                    <a:pt x="607" y="474"/>
                  </a:cubicBezTo>
                  <a:cubicBezTo>
                    <a:pt x="643" y="474"/>
                    <a:pt x="643" y="474"/>
                    <a:pt x="643" y="474"/>
                  </a:cubicBezTo>
                  <a:cubicBezTo>
                    <a:pt x="649" y="474"/>
                    <a:pt x="654" y="469"/>
                    <a:pt x="654" y="463"/>
                  </a:cubicBezTo>
                  <a:cubicBezTo>
                    <a:pt x="654" y="456"/>
                    <a:pt x="649" y="450"/>
                    <a:pt x="643" y="450"/>
                  </a:cubicBezTo>
                  <a:close/>
                  <a:moveTo>
                    <a:pt x="332" y="43"/>
                  </a:moveTo>
                  <a:lnTo>
                    <a:pt x="332" y="43"/>
                  </a:lnTo>
                  <a:cubicBezTo>
                    <a:pt x="338" y="53"/>
                    <a:pt x="338" y="53"/>
                    <a:pt x="338" y="53"/>
                  </a:cubicBezTo>
                  <a:cubicBezTo>
                    <a:pt x="328" y="53"/>
                    <a:pt x="328" y="53"/>
                    <a:pt x="328" y="53"/>
                  </a:cubicBezTo>
                  <a:lnTo>
                    <a:pt x="332" y="43"/>
                  </a:lnTo>
                  <a:close/>
                  <a:moveTo>
                    <a:pt x="596" y="450"/>
                  </a:moveTo>
                  <a:lnTo>
                    <a:pt x="596" y="450"/>
                  </a:lnTo>
                  <a:cubicBezTo>
                    <a:pt x="59" y="450"/>
                    <a:pt x="59" y="450"/>
                    <a:pt x="59" y="45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596" y="77"/>
                    <a:pt x="596" y="77"/>
                    <a:pt x="596" y="77"/>
                  </a:cubicBezTo>
                  <a:lnTo>
                    <a:pt x="596" y="45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0" name="Freeform 78"/>
            <p:cNvSpPr>
              <a:spLocks noChangeArrowheads="1"/>
            </p:cNvSpPr>
            <p:nvPr/>
          </p:nvSpPr>
          <p:spPr bwMode="auto">
            <a:xfrm>
              <a:off x="5891086" y="4740971"/>
              <a:ext cx="79666" cy="83370"/>
            </a:xfrm>
            <a:custGeom>
              <a:avLst/>
              <a:gdLst>
                <a:gd name="T0" fmla="*/ 11 w 188"/>
                <a:gd name="T1" fmla="*/ 197 h 198"/>
                <a:gd name="T2" fmla="*/ 11 w 188"/>
                <a:gd name="T3" fmla="*/ 197 h 198"/>
                <a:gd name="T4" fmla="*/ 175 w 188"/>
                <a:gd name="T5" fmla="*/ 197 h 198"/>
                <a:gd name="T6" fmla="*/ 185 w 188"/>
                <a:gd name="T7" fmla="*/ 190 h 198"/>
                <a:gd name="T8" fmla="*/ 183 w 188"/>
                <a:gd name="T9" fmla="*/ 177 h 198"/>
                <a:gd name="T10" fmla="*/ 19 w 188"/>
                <a:gd name="T11" fmla="*/ 6 h 198"/>
                <a:gd name="T12" fmla="*/ 7 w 188"/>
                <a:gd name="T13" fmla="*/ 2 h 198"/>
                <a:gd name="T14" fmla="*/ 0 w 188"/>
                <a:gd name="T15" fmla="*/ 13 h 198"/>
                <a:gd name="T16" fmla="*/ 0 w 188"/>
                <a:gd name="T17" fmla="*/ 186 h 198"/>
                <a:gd name="T18" fmla="*/ 11 w 188"/>
                <a:gd name="T19" fmla="*/ 197 h 198"/>
                <a:gd name="T20" fmla="*/ 23 w 188"/>
                <a:gd name="T21" fmla="*/ 43 h 198"/>
                <a:gd name="T22" fmla="*/ 23 w 188"/>
                <a:gd name="T23" fmla="*/ 43 h 198"/>
                <a:gd name="T24" fmla="*/ 147 w 188"/>
                <a:gd name="T25" fmla="*/ 174 h 198"/>
                <a:gd name="T26" fmla="*/ 23 w 188"/>
                <a:gd name="T27" fmla="*/ 174 h 198"/>
                <a:gd name="T28" fmla="*/ 23 w 188"/>
                <a:gd name="T29" fmla="*/ 43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8" h="198">
                  <a:moveTo>
                    <a:pt x="11" y="197"/>
                  </a:moveTo>
                  <a:lnTo>
                    <a:pt x="11" y="197"/>
                  </a:lnTo>
                  <a:cubicBezTo>
                    <a:pt x="175" y="197"/>
                    <a:pt x="175" y="197"/>
                    <a:pt x="175" y="197"/>
                  </a:cubicBezTo>
                  <a:cubicBezTo>
                    <a:pt x="179" y="197"/>
                    <a:pt x="183" y="194"/>
                    <a:pt x="185" y="190"/>
                  </a:cubicBezTo>
                  <a:cubicBezTo>
                    <a:pt x="187" y="186"/>
                    <a:pt x="186" y="180"/>
                    <a:pt x="183" y="177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6" y="1"/>
                    <a:pt x="11" y="0"/>
                    <a:pt x="7" y="2"/>
                  </a:cubicBezTo>
                  <a:cubicBezTo>
                    <a:pt x="2" y="5"/>
                    <a:pt x="0" y="9"/>
                    <a:pt x="0" y="13"/>
                  </a:cubicBezTo>
                  <a:cubicBezTo>
                    <a:pt x="0" y="186"/>
                    <a:pt x="0" y="186"/>
                    <a:pt x="0" y="186"/>
                  </a:cubicBezTo>
                  <a:cubicBezTo>
                    <a:pt x="0" y="192"/>
                    <a:pt x="5" y="197"/>
                    <a:pt x="11" y="197"/>
                  </a:cubicBezTo>
                  <a:close/>
                  <a:moveTo>
                    <a:pt x="23" y="43"/>
                  </a:moveTo>
                  <a:lnTo>
                    <a:pt x="23" y="43"/>
                  </a:lnTo>
                  <a:cubicBezTo>
                    <a:pt x="147" y="174"/>
                    <a:pt x="147" y="174"/>
                    <a:pt x="147" y="174"/>
                  </a:cubicBezTo>
                  <a:cubicBezTo>
                    <a:pt x="23" y="174"/>
                    <a:pt x="23" y="174"/>
                    <a:pt x="23" y="174"/>
                  </a:cubicBezTo>
                  <a:lnTo>
                    <a:pt x="23" y="43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81" name="Freeform 79"/>
          <p:cNvSpPr>
            <a:spLocks noChangeArrowheads="1"/>
          </p:cNvSpPr>
          <p:nvPr/>
        </p:nvSpPr>
        <p:spPr bwMode="auto">
          <a:xfrm>
            <a:off x="7486244" y="4650189"/>
            <a:ext cx="244554" cy="268639"/>
          </a:xfrm>
          <a:custGeom>
            <a:avLst/>
            <a:gdLst>
              <a:gd name="T0" fmla="*/ 457 w 582"/>
              <a:gd name="T1" fmla="*/ 344 h 640"/>
              <a:gd name="T2" fmla="*/ 457 w 582"/>
              <a:gd name="T3" fmla="*/ 344 h 640"/>
              <a:gd name="T4" fmla="*/ 549 w 582"/>
              <a:gd name="T5" fmla="*/ 146 h 640"/>
              <a:gd name="T6" fmla="*/ 538 w 582"/>
              <a:gd name="T7" fmla="*/ 134 h 640"/>
              <a:gd name="T8" fmla="*/ 527 w 582"/>
              <a:gd name="T9" fmla="*/ 146 h 640"/>
              <a:gd name="T10" fmla="*/ 446 w 582"/>
              <a:gd name="T11" fmla="*/ 323 h 640"/>
              <a:gd name="T12" fmla="*/ 374 w 582"/>
              <a:gd name="T13" fmla="*/ 156 h 640"/>
              <a:gd name="T14" fmla="*/ 374 w 582"/>
              <a:gd name="T15" fmla="*/ 155 h 640"/>
              <a:gd name="T16" fmla="*/ 375 w 582"/>
              <a:gd name="T17" fmla="*/ 146 h 640"/>
              <a:gd name="T18" fmla="*/ 302 w 582"/>
              <a:gd name="T19" fmla="*/ 62 h 640"/>
              <a:gd name="T20" fmla="*/ 302 w 582"/>
              <a:gd name="T21" fmla="*/ 11 h 640"/>
              <a:gd name="T22" fmla="*/ 290 w 582"/>
              <a:gd name="T23" fmla="*/ 0 h 640"/>
              <a:gd name="T24" fmla="*/ 278 w 582"/>
              <a:gd name="T25" fmla="*/ 11 h 640"/>
              <a:gd name="T26" fmla="*/ 278 w 582"/>
              <a:gd name="T27" fmla="*/ 62 h 640"/>
              <a:gd name="T28" fmla="*/ 205 w 582"/>
              <a:gd name="T29" fmla="*/ 146 h 640"/>
              <a:gd name="T30" fmla="*/ 206 w 582"/>
              <a:gd name="T31" fmla="*/ 155 h 640"/>
              <a:gd name="T32" fmla="*/ 206 w 582"/>
              <a:gd name="T33" fmla="*/ 156 h 640"/>
              <a:gd name="T34" fmla="*/ 2 w 582"/>
              <a:gd name="T35" fmla="*/ 622 h 640"/>
              <a:gd name="T36" fmla="*/ 8 w 582"/>
              <a:gd name="T37" fmla="*/ 638 h 640"/>
              <a:gd name="T38" fmla="*/ 12 w 582"/>
              <a:gd name="T39" fmla="*/ 639 h 640"/>
              <a:gd name="T40" fmla="*/ 24 w 582"/>
              <a:gd name="T41" fmla="*/ 632 h 640"/>
              <a:gd name="T42" fmla="*/ 142 w 582"/>
              <a:gd name="T43" fmla="*/ 359 h 640"/>
              <a:gd name="T44" fmla="*/ 290 w 582"/>
              <a:gd name="T45" fmla="*/ 406 h 640"/>
              <a:gd name="T46" fmla="*/ 437 w 582"/>
              <a:gd name="T47" fmla="*/ 359 h 640"/>
              <a:gd name="T48" fmla="*/ 557 w 582"/>
              <a:gd name="T49" fmla="*/ 632 h 640"/>
              <a:gd name="T50" fmla="*/ 567 w 582"/>
              <a:gd name="T51" fmla="*/ 639 h 640"/>
              <a:gd name="T52" fmla="*/ 572 w 582"/>
              <a:gd name="T53" fmla="*/ 638 h 640"/>
              <a:gd name="T54" fmla="*/ 578 w 582"/>
              <a:gd name="T55" fmla="*/ 622 h 640"/>
              <a:gd name="T56" fmla="*/ 457 w 582"/>
              <a:gd name="T57" fmla="*/ 344 h 640"/>
              <a:gd name="T58" fmla="*/ 290 w 582"/>
              <a:gd name="T59" fmla="*/ 84 h 640"/>
              <a:gd name="T60" fmla="*/ 290 w 582"/>
              <a:gd name="T61" fmla="*/ 84 h 640"/>
              <a:gd name="T62" fmla="*/ 352 w 582"/>
              <a:gd name="T63" fmla="*/ 146 h 640"/>
              <a:gd name="T64" fmla="*/ 290 w 582"/>
              <a:gd name="T65" fmla="*/ 207 h 640"/>
              <a:gd name="T66" fmla="*/ 229 w 582"/>
              <a:gd name="T67" fmla="*/ 146 h 640"/>
              <a:gd name="T68" fmla="*/ 290 w 582"/>
              <a:gd name="T69" fmla="*/ 84 h 640"/>
              <a:gd name="T70" fmla="*/ 290 w 582"/>
              <a:gd name="T71" fmla="*/ 382 h 640"/>
              <a:gd name="T72" fmla="*/ 290 w 582"/>
              <a:gd name="T73" fmla="*/ 382 h 640"/>
              <a:gd name="T74" fmla="*/ 152 w 582"/>
              <a:gd name="T75" fmla="*/ 337 h 640"/>
              <a:gd name="T76" fmla="*/ 217 w 582"/>
              <a:gd name="T77" fmla="*/ 188 h 640"/>
              <a:gd name="T78" fmla="*/ 290 w 582"/>
              <a:gd name="T79" fmla="*/ 230 h 640"/>
              <a:gd name="T80" fmla="*/ 362 w 582"/>
              <a:gd name="T81" fmla="*/ 188 h 640"/>
              <a:gd name="T82" fmla="*/ 428 w 582"/>
              <a:gd name="T83" fmla="*/ 337 h 640"/>
              <a:gd name="T84" fmla="*/ 290 w 582"/>
              <a:gd name="T85" fmla="*/ 382 h 6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82" h="640">
                <a:moveTo>
                  <a:pt x="457" y="344"/>
                </a:moveTo>
                <a:lnTo>
                  <a:pt x="457" y="344"/>
                </a:lnTo>
                <a:cubicBezTo>
                  <a:pt x="513" y="298"/>
                  <a:pt x="549" y="226"/>
                  <a:pt x="549" y="146"/>
                </a:cubicBezTo>
                <a:cubicBezTo>
                  <a:pt x="549" y="139"/>
                  <a:pt x="544" y="134"/>
                  <a:pt x="538" y="134"/>
                </a:cubicBezTo>
                <a:cubicBezTo>
                  <a:pt x="532" y="134"/>
                  <a:pt x="527" y="139"/>
                  <a:pt x="527" y="146"/>
                </a:cubicBezTo>
                <a:cubicBezTo>
                  <a:pt x="527" y="216"/>
                  <a:pt x="495" y="279"/>
                  <a:pt x="446" y="323"/>
                </a:cubicBezTo>
                <a:cubicBezTo>
                  <a:pt x="374" y="156"/>
                  <a:pt x="374" y="156"/>
                  <a:pt x="374" y="156"/>
                </a:cubicBezTo>
                <a:cubicBezTo>
                  <a:pt x="374" y="156"/>
                  <a:pt x="374" y="156"/>
                  <a:pt x="374" y="155"/>
                </a:cubicBezTo>
                <a:cubicBezTo>
                  <a:pt x="374" y="152"/>
                  <a:pt x="375" y="149"/>
                  <a:pt x="375" y="146"/>
                </a:cubicBezTo>
                <a:cubicBezTo>
                  <a:pt x="375" y="103"/>
                  <a:pt x="342" y="67"/>
                  <a:pt x="302" y="62"/>
                </a:cubicBezTo>
                <a:cubicBezTo>
                  <a:pt x="302" y="11"/>
                  <a:pt x="302" y="11"/>
                  <a:pt x="302" y="11"/>
                </a:cubicBezTo>
                <a:cubicBezTo>
                  <a:pt x="302" y="5"/>
                  <a:pt x="296" y="0"/>
                  <a:pt x="290" y="0"/>
                </a:cubicBezTo>
                <a:cubicBezTo>
                  <a:pt x="284" y="0"/>
                  <a:pt x="278" y="5"/>
                  <a:pt x="278" y="11"/>
                </a:cubicBezTo>
                <a:cubicBezTo>
                  <a:pt x="278" y="62"/>
                  <a:pt x="278" y="62"/>
                  <a:pt x="278" y="62"/>
                </a:cubicBezTo>
                <a:cubicBezTo>
                  <a:pt x="237" y="67"/>
                  <a:pt x="205" y="103"/>
                  <a:pt x="205" y="146"/>
                </a:cubicBezTo>
                <a:cubicBezTo>
                  <a:pt x="205" y="149"/>
                  <a:pt x="206" y="152"/>
                  <a:pt x="206" y="155"/>
                </a:cubicBezTo>
                <a:cubicBezTo>
                  <a:pt x="206" y="156"/>
                  <a:pt x="206" y="156"/>
                  <a:pt x="206" y="156"/>
                </a:cubicBezTo>
                <a:cubicBezTo>
                  <a:pt x="2" y="622"/>
                  <a:pt x="2" y="622"/>
                  <a:pt x="2" y="622"/>
                </a:cubicBezTo>
                <a:cubicBezTo>
                  <a:pt x="0" y="629"/>
                  <a:pt x="2" y="635"/>
                  <a:pt x="8" y="638"/>
                </a:cubicBezTo>
                <a:cubicBezTo>
                  <a:pt x="9" y="639"/>
                  <a:pt x="11" y="639"/>
                  <a:pt x="12" y="639"/>
                </a:cubicBezTo>
                <a:cubicBezTo>
                  <a:pt x="17" y="639"/>
                  <a:pt x="22" y="636"/>
                  <a:pt x="24" y="632"/>
                </a:cubicBezTo>
                <a:cubicBezTo>
                  <a:pt x="142" y="359"/>
                  <a:pt x="142" y="359"/>
                  <a:pt x="142" y="359"/>
                </a:cubicBezTo>
                <a:cubicBezTo>
                  <a:pt x="186" y="389"/>
                  <a:pt x="237" y="406"/>
                  <a:pt x="290" y="406"/>
                </a:cubicBezTo>
                <a:cubicBezTo>
                  <a:pt x="344" y="406"/>
                  <a:pt x="395" y="388"/>
                  <a:pt x="437" y="359"/>
                </a:cubicBezTo>
                <a:cubicBezTo>
                  <a:pt x="557" y="632"/>
                  <a:pt x="557" y="632"/>
                  <a:pt x="557" y="632"/>
                </a:cubicBezTo>
                <a:cubicBezTo>
                  <a:pt x="559" y="636"/>
                  <a:pt x="563" y="639"/>
                  <a:pt x="567" y="639"/>
                </a:cubicBezTo>
                <a:cubicBezTo>
                  <a:pt x="569" y="639"/>
                  <a:pt x="570" y="639"/>
                  <a:pt x="572" y="638"/>
                </a:cubicBezTo>
                <a:cubicBezTo>
                  <a:pt x="578" y="635"/>
                  <a:pt x="581" y="629"/>
                  <a:pt x="578" y="622"/>
                </a:cubicBezTo>
                <a:lnTo>
                  <a:pt x="457" y="344"/>
                </a:lnTo>
                <a:close/>
                <a:moveTo>
                  <a:pt x="290" y="84"/>
                </a:moveTo>
                <a:lnTo>
                  <a:pt x="290" y="84"/>
                </a:lnTo>
                <a:cubicBezTo>
                  <a:pt x="324" y="84"/>
                  <a:pt x="352" y="112"/>
                  <a:pt x="352" y="146"/>
                </a:cubicBezTo>
                <a:cubicBezTo>
                  <a:pt x="352" y="179"/>
                  <a:pt x="324" y="207"/>
                  <a:pt x="290" y="207"/>
                </a:cubicBezTo>
                <a:cubicBezTo>
                  <a:pt x="256" y="207"/>
                  <a:pt x="229" y="179"/>
                  <a:pt x="229" y="146"/>
                </a:cubicBezTo>
                <a:cubicBezTo>
                  <a:pt x="229" y="112"/>
                  <a:pt x="256" y="84"/>
                  <a:pt x="290" y="84"/>
                </a:cubicBezTo>
                <a:close/>
                <a:moveTo>
                  <a:pt x="290" y="382"/>
                </a:moveTo>
                <a:lnTo>
                  <a:pt x="290" y="382"/>
                </a:lnTo>
                <a:cubicBezTo>
                  <a:pt x="240" y="382"/>
                  <a:pt x="192" y="366"/>
                  <a:pt x="152" y="337"/>
                </a:cubicBezTo>
                <a:cubicBezTo>
                  <a:pt x="217" y="188"/>
                  <a:pt x="217" y="188"/>
                  <a:pt x="217" y="188"/>
                </a:cubicBezTo>
                <a:cubicBezTo>
                  <a:pt x="232" y="213"/>
                  <a:pt x="259" y="230"/>
                  <a:pt x="290" y="230"/>
                </a:cubicBezTo>
                <a:cubicBezTo>
                  <a:pt x="320" y="230"/>
                  <a:pt x="347" y="213"/>
                  <a:pt x="362" y="188"/>
                </a:cubicBezTo>
                <a:cubicBezTo>
                  <a:pt x="428" y="337"/>
                  <a:pt x="428" y="337"/>
                  <a:pt x="428" y="337"/>
                </a:cubicBezTo>
                <a:cubicBezTo>
                  <a:pt x="389" y="365"/>
                  <a:pt x="341" y="382"/>
                  <a:pt x="290" y="382"/>
                </a:cubicBezTo>
                <a:close/>
              </a:path>
            </a:pathLst>
          </a:custGeom>
          <a:solidFill>
            <a:srgbClr val="02D35F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2" name="Freeform 80"/>
          <p:cNvSpPr>
            <a:spLocks noChangeArrowheads="1"/>
          </p:cNvSpPr>
          <p:nvPr/>
        </p:nvSpPr>
        <p:spPr bwMode="auto">
          <a:xfrm>
            <a:off x="8342181" y="1806327"/>
            <a:ext cx="255670" cy="253816"/>
          </a:xfrm>
          <a:custGeom>
            <a:avLst/>
            <a:gdLst>
              <a:gd name="T0" fmla="*/ 603 w 607"/>
              <a:gd name="T1" fmla="*/ 64 h 603"/>
              <a:gd name="T2" fmla="*/ 603 w 607"/>
              <a:gd name="T3" fmla="*/ 64 h 603"/>
              <a:gd name="T4" fmla="*/ 586 w 607"/>
              <a:gd name="T5" fmla="*/ 62 h 603"/>
              <a:gd name="T6" fmla="*/ 436 w 607"/>
              <a:gd name="T7" fmla="*/ 220 h 603"/>
              <a:gd name="T8" fmla="*/ 403 w 607"/>
              <a:gd name="T9" fmla="*/ 262 h 603"/>
              <a:gd name="T10" fmla="*/ 316 w 607"/>
              <a:gd name="T11" fmla="*/ 258 h 603"/>
              <a:gd name="T12" fmla="*/ 304 w 607"/>
              <a:gd name="T13" fmla="*/ 270 h 603"/>
              <a:gd name="T14" fmla="*/ 316 w 607"/>
              <a:gd name="T15" fmla="*/ 281 h 603"/>
              <a:gd name="T16" fmla="*/ 385 w 607"/>
              <a:gd name="T17" fmla="*/ 284 h 603"/>
              <a:gd name="T18" fmla="*/ 365 w 607"/>
              <a:gd name="T19" fmla="*/ 308 h 603"/>
              <a:gd name="T20" fmla="*/ 270 w 607"/>
              <a:gd name="T21" fmla="*/ 308 h 603"/>
              <a:gd name="T22" fmla="*/ 257 w 607"/>
              <a:gd name="T23" fmla="*/ 320 h 603"/>
              <a:gd name="T24" fmla="*/ 270 w 607"/>
              <a:gd name="T25" fmla="*/ 332 h 603"/>
              <a:gd name="T26" fmla="*/ 270 w 607"/>
              <a:gd name="T27" fmla="*/ 332 h 603"/>
              <a:gd name="T28" fmla="*/ 342 w 607"/>
              <a:gd name="T29" fmla="*/ 331 h 603"/>
              <a:gd name="T30" fmla="*/ 77 w 607"/>
              <a:gd name="T31" fmla="*/ 464 h 603"/>
              <a:gd name="T32" fmla="*/ 580 w 607"/>
              <a:gd name="T33" fmla="*/ 35 h 603"/>
              <a:gd name="T34" fmla="*/ 588 w 607"/>
              <a:gd name="T35" fmla="*/ 23 h 603"/>
              <a:gd name="T36" fmla="*/ 578 w 607"/>
              <a:gd name="T37" fmla="*/ 14 h 603"/>
              <a:gd name="T38" fmla="*/ 54 w 607"/>
              <a:gd name="T39" fmla="*/ 255 h 603"/>
              <a:gd name="T40" fmla="*/ 44 w 607"/>
              <a:gd name="T41" fmla="*/ 479 h 603"/>
              <a:gd name="T42" fmla="*/ 2 w 607"/>
              <a:gd name="T43" fmla="*/ 586 h 603"/>
              <a:gd name="T44" fmla="*/ 9 w 607"/>
              <a:gd name="T45" fmla="*/ 601 h 603"/>
              <a:gd name="T46" fmla="*/ 13 w 607"/>
              <a:gd name="T47" fmla="*/ 602 h 603"/>
              <a:gd name="T48" fmla="*/ 24 w 607"/>
              <a:gd name="T49" fmla="*/ 593 h 603"/>
              <a:gd name="T50" fmla="*/ 65 w 607"/>
              <a:gd name="T51" fmla="*/ 489 h 603"/>
              <a:gd name="T52" fmla="*/ 455 w 607"/>
              <a:gd name="T53" fmla="*/ 234 h 603"/>
              <a:gd name="T54" fmla="*/ 600 w 607"/>
              <a:gd name="T55" fmla="*/ 80 h 603"/>
              <a:gd name="T56" fmla="*/ 603 w 607"/>
              <a:gd name="T57" fmla="*/ 64 h 603"/>
              <a:gd name="T58" fmla="*/ 57 w 607"/>
              <a:gd name="T59" fmla="*/ 453 h 603"/>
              <a:gd name="T60" fmla="*/ 57 w 607"/>
              <a:gd name="T61" fmla="*/ 453 h 603"/>
              <a:gd name="T62" fmla="*/ 74 w 607"/>
              <a:gd name="T63" fmla="*/ 268 h 603"/>
              <a:gd name="T64" fmla="*/ 510 w 607"/>
              <a:gd name="T65" fmla="*/ 37 h 603"/>
              <a:gd name="T66" fmla="*/ 57 w 607"/>
              <a:gd name="T67" fmla="*/ 453 h 6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07" h="603">
                <a:moveTo>
                  <a:pt x="603" y="64"/>
                </a:moveTo>
                <a:lnTo>
                  <a:pt x="603" y="64"/>
                </a:lnTo>
                <a:cubicBezTo>
                  <a:pt x="599" y="58"/>
                  <a:pt x="591" y="57"/>
                  <a:pt x="586" y="62"/>
                </a:cubicBezTo>
                <a:cubicBezTo>
                  <a:pt x="526" y="104"/>
                  <a:pt x="482" y="160"/>
                  <a:pt x="436" y="220"/>
                </a:cubicBezTo>
                <a:cubicBezTo>
                  <a:pt x="426" y="234"/>
                  <a:pt x="414" y="248"/>
                  <a:pt x="403" y="262"/>
                </a:cubicBezTo>
                <a:cubicBezTo>
                  <a:pt x="382" y="260"/>
                  <a:pt x="334" y="258"/>
                  <a:pt x="316" y="258"/>
                </a:cubicBezTo>
                <a:cubicBezTo>
                  <a:pt x="309" y="257"/>
                  <a:pt x="304" y="263"/>
                  <a:pt x="304" y="270"/>
                </a:cubicBezTo>
                <a:cubicBezTo>
                  <a:pt x="304" y="276"/>
                  <a:pt x="309" y="281"/>
                  <a:pt x="316" y="281"/>
                </a:cubicBezTo>
                <a:cubicBezTo>
                  <a:pt x="330" y="281"/>
                  <a:pt x="361" y="283"/>
                  <a:pt x="385" y="284"/>
                </a:cubicBezTo>
                <a:cubicBezTo>
                  <a:pt x="378" y="293"/>
                  <a:pt x="371" y="301"/>
                  <a:pt x="365" y="308"/>
                </a:cubicBezTo>
                <a:cubicBezTo>
                  <a:pt x="330" y="308"/>
                  <a:pt x="312" y="308"/>
                  <a:pt x="270" y="308"/>
                </a:cubicBezTo>
                <a:cubicBezTo>
                  <a:pt x="262" y="308"/>
                  <a:pt x="257" y="313"/>
                  <a:pt x="257" y="320"/>
                </a:cubicBezTo>
                <a:cubicBezTo>
                  <a:pt x="258" y="327"/>
                  <a:pt x="264" y="332"/>
                  <a:pt x="270" y="332"/>
                </a:cubicBezTo>
                <a:lnTo>
                  <a:pt x="270" y="332"/>
                </a:lnTo>
                <a:cubicBezTo>
                  <a:pt x="302" y="331"/>
                  <a:pt x="320" y="331"/>
                  <a:pt x="342" y="331"/>
                </a:cubicBezTo>
                <a:cubicBezTo>
                  <a:pt x="279" y="395"/>
                  <a:pt x="200" y="447"/>
                  <a:pt x="77" y="464"/>
                </a:cubicBezTo>
                <a:cubicBezTo>
                  <a:pt x="180" y="261"/>
                  <a:pt x="358" y="108"/>
                  <a:pt x="580" y="35"/>
                </a:cubicBezTo>
                <a:cubicBezTo>
                  <a:pt x="585" y="34"/>
                  <a:pt x="589" y="29"/>
                  <a:pt x="588" y="23"/>
                </a:cubicBezTo>
                <a:cubicBezTo>
                  <a:pt x="587" y="18"/>
                  <a:pt x="583" y="14"/>
                  <a:pt x="578" y="14"/>
                </a:cubicBezTo>
                <a:cubicBezTo>
                  <a:pt x="414" y="0"/>
                  <a:pt x="151" y="102"/>
                  <a:pt x="54" y="255"/>
                </a:cubicBezTo>
                <a:cubicBezTo>
                  <a:pt x="7" y="328"/>
                  <a:pt x="4" y="405"/>
                  <a:pt x="44" y="479"/>
                </a:cubicBezTo>
                <a:cubicBezTo>
                  <a:pt x="28" y="513"/>
                  <a:pt x="14" y="549"/>
                  <a:pt x="2" y="586"/>
                </a:cubicBezTo>
                <a:cubicBezTo>
                  <a:pt x="0" y="592"/>
                  <a:pt x="3" y="599"/>
                  <a:pt x="9" y="601"/>
                </a:cubicBezTo>
                <a:cubicBezTo>
                  <a:pt x="11" y="601"/>
                  <a:pt x="12" y="602"/>
                  <a:pt x="13" y="602"/>
                </a:cubicBezTo>
                <a:cubicBezTo>
                  <a:pt x="18" y="602"/>
                  <a:pt x="23" y="599"/>
                  <a:pt x="24" y="593"/>
                </a:cubicBezTo>
                <a:cubicBezTo>
                  <a:pt x="36" y="558"/>
                  <a:pt x="49" y="523"/>
                  <a:pt x="65" y="489"/>
                </a:cubicBezTo>
                <a:cubicBezTo>
                  <a:pt x="276" y="465"/>
                  <a:pt x="367" y="348"/>
                  <a:pt x="455" y="234"/>
                </a:cubicBezTo>
                <a:cubicBezTo>
                  <a:pt x="500" y="176"/>
                  <a:pt x="543" y="121"/>
                  <a:pt x="600" y="80"/>
                </a:cubicBezTo>
                <a:cubicBezTo>
                  <a:pt x="605" y="77"/>
                  <a:pt x="606" y="70"/>
                  <a:pt x="603" y="64"/>
                </a:cubicBezTo>
                <a:close/>
                <a:moveTo>
                  <a:pt x="57" y="453"/>
                </a:moveTo>
                <a:lnTo>
                  <a:pt x="57" y="453"/>
                </a:lnTo>
                <a:cubicBezTo>
                  <a:pt x="29" y="391"/>
                  <a:pt x="34" y="329"/>
                  <a:pt x="74" y="268"/>
                </a:cubicBezTo>
                <a:cubicBezTo>
                  <a:pt x="154" y="141"/>
                  <a:pt x="356" y="50"/>
                  <a:pt x="510" y="37"/>
                </a:cubicBezTo>
                <a:cubicBezTo>
                  <a:pt x="311" y="118"/>
                  <a:pt x="153" y="265"/>
                  <a:pt x="57" y="453"/>
                </a:cubicBezTo>
                <a:close/>
              </a:path>
            </a:pathLst>
          </a:custGeom>
          <a:solidFill>
            <a:srgbClr val="02D35F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3" name="Freeform 81"/>
          <p:cNvSpPr>
            <a:spLocks noChangeArrowheads="1"/>
          </p:cNvSpPr>
          <p:nvPr/>
        </p:nvSpPr>
        <p:spPr bwMode="auto">
          <a:xfrm>
            <a:off x="7482538" y="1802622"/>
            <a:ext cx="253816" cy="264933"/>
          </a:xfrm>
          <a:custGeom>
            <a:avLst/>
            <a:gdLst>
              <a:gd name="T0" fmla="*/ 17 w 602"/>
              <a:gd name="T1" fmla="*/ 628 h 629"/>
              <a:gd name="T2" fmla="*/ 17 w 602"/>
              <a:gd name="T3" fmla="*/ 628 h 629"/>
              <a:gd name="T4" fmla="*/ 73 w 602"/>
              <a:gd name="T5" fmla="*/ 569 h 629"/>
              <a:gd name="T6" fmla="*/ 142 w 602"/>
              <a:gd name="T7" fmla="*/ 578 h 629"/>
              <a:gd name="T8" fmla="*/ 190 w 602"/>
              <a:gd name="T9" fmla="*/ 575 h 629"/>
              <a:gd name="T10" fmla="*/ 379 w 602"/>
              <a:gd name="T11" fmla="*/ 513 h 629"/>
              <a:gd name="T12" fmla="*/ 380 w 602"/>
              <a:gd name="T13" fmla="*/ 513 h 629"/>
              <a:gd name="T14" fmla="*/ 523 w 602"/>
              <a:gd name="T15" fmla="*/ 279 h 629"/>
              <a:gd name="T16" fmla="*/ 538 w 602"/>
              <a:gd name="T17" fmla="*/ 209 h 629"/>
              <a:gd name="T18" fmla="*/ 590 w 602"/>
              <a:gd name="T19" fmla="*/ 85 h 629"/>
              <a:gd name="T20" fmla="*/ 597 w 602"/>
              <a:gd name="T21" fmla="*/ 70 h 629"/>
              <a:gd name="T22" fmla="*/ 581 w 602"/>
              <a:gd name="T23" fmla="*/ 63 h 629"/>
              <a:gd name="T24" fmla="*/ 515 w 602"/>
              <a:gd name="T25" fmla="*/ 205 h 629"/>
              <a:gd name="T26" fmla="*/ 500 w 602"/>
              <a:gd name="T27" fmla="*/ 271 h 629"/>
              <a:gd name="T28" fmla="*/ 419 w 602"/>
              <a:gd name="T29" fmla="*/ 445 h 629"/>
              <a:gd name="T30" fmla="*/ 326 w 602"/>
              <a:gd name="T31" fmla="*/ 445 h 629"/>
              <a:gd name="T32" fmla="*/ 315 w 602"/>
              <a:gd name="T33" fmla="*/ 457 h 629"/>
              <a:gd name="T34" fmla="*/ 326 w 602"/>
              <a:gd name="T35" fmla="*/ 468 h 629"/>
              <a:gd name="T36" fmla="*/ 397 w 602"/>
              <a:gd name="T37" fmla="*/ 468 h 629"/>
              <a:gd name="T38" fmla="*/ 368 w 602"/>
              <a:gd name="T39" fmla="*/ 493 h 629"/>
              <a:gd name="T40" fmla="*/ 310 w 602"/>
              <a:gd name="T41" fmla="*/ 493 h 629"/>
              <a:gd name="T42" fmla="*/ 298 w 602"/>
              <a:gd name="T43" fmla="*/ 505 h 629"/>
              <a:gd name="T44" fmla="*/ 310 w 602"/>
              <a:gd name="T45" fmla="*/ 516 h 629"/>
              <a:gd name="T46" fmla="*/ 328 w 602"/>
              <a:gd name="T47" fmla="*/ 516 h 629"/>
              <a:gd name="T48" fmla="*/ 188 w 602"/>
              <a:gd name="T49" fmla="*/ 552 h 629"/>
              <a:gd name="T50" fmla="*/ 92 w 602"/>
              <a:gd name="T51" fmla="*/ 550 h 629"/>
              <a:gd name="T52" fmla="*/ 596 w 602"/>
              <a:gd name="T53" fmla="*/ 21 h 629"/>
              <a:gd name="T54" fmla="*/ 596 w 602"/>
              <a:gd name="T55" fmla="*/ 4 h 629"/>
              <a:gd name="T56" fmla="*/ 583 w 602"/>
              <a:gd name="T57" fmla="*/ 2 h 629"/>
              <a:gd name="T58" fmla="*/ 581 w 602"/>
              <a:gd name="T59" fmla="*/ 2 h 629"/>
              <a:gd name="T60" fmla="*/ 578 w 602"/>
              <a:gd name="T61" fmla="*/ 2 h 629"/>
              <a:gd name="T62" fmla="*/ 555 w 602"/>
              <a:gd name="T63" fmla="*/ 6 h 629"/>
              <a:gd name="T64" fmla="*/ 475 w 602"/>
              <a:gd name="T65" fmla="*/ 24 h 629"/>
              <a:gd name="T66" fmla="*/ 366 w 602"/>
              <a:gd name="T67" fmla="*/ 61 h 629"/>
              <a:gd name="T68" fmla="*/ 247 w 602"/>
              <a:gd name="T69" fmla="*/ 125 h 629"/>
              <a:gd name="T70" fmla="*/ 141 w 602"/>
              <a:gd name="T71" fmla="*/ 221 h 629"/>
              <a:gd name="T72" fmla="*/ 126 w 602"/>
              <a:gd name="T73" fmla="*/ 240 h 629"/>
              <a:gd name="T74" fmla="*/ 125 w 602"/>
              <a:gd name="T75" fmla="*/ 241 h 629"/>
              <a:gd name="T76" fmla="*/ 66 w 602"/>
              <a:gd name="T77" fmla="*/ 356 h 629"/>
              <a:gd name="T78" fmla="*/ 48 w 602"/>
              <a:gd name="T79" fmla="*/ 505 h 629"/>
              <a:gd name="T80" fmla="*/ 60 w 602"/>
              <a:gd name="T81" fmla="*/ 550 h 629"/>
              <a:gd name="T82" fmla="*/ 0 w 602"/>
              <a:gd name="T83" fmla="*/ 613 h 629"/>
              <a:gd name="T84" fmla="*/ 17 w 602"/>
              <a:gd name="T85" fmla="*/ 628 h 629"/>
              <a:gd name="T86" fmla="*/ 88 w 602"/>
              <a:gd name="T87" fmla="*/ 363 h 629"/>
              <a:gd name="T88" fmla="*/ 88 w 602"/>
              <a:gd name="T89" fmla="*/ 363 h 629"/>
              <a:gd name="T90" fmla="*/ 122 w 602"/>
              <a:gd name="T91" fmla="*/ 288 h 629"/>
              <a:gd name="T92" fmla="*/ 122 w 602"/>
              <a:gd name="T93" fmla="*/ 355 h 629"/>
              <a:gd name="T94" fmla="*/ 134 w 602"/>
              <a:gd name="T95" fmla="*/ 366 h 629"/>
              <a:gd name="T96" fmla="*/ 145 w 602"/>
              <a:gd name="T97" fmla="*/ 355 h 629"/>
              <a:gd name="T98" fmla="*/ 145 w 602"/>
              <a:gd name="T99" fmla="*/ 254 h 629"/>
              <a:gd name="T100" fmla="*/ 159 w 602"/>
              <a:gd name="T101" fmla="*/ 236 h 629"/>
              <a:gd name="T102" fmla="*/ 186 w 602"/>
              <a:gd name="T103" fmla="*/ 207 h 629"/>
              <a:gd name="T104" fmla="*/ 186 w 602"/>
              <a:gd name="T105" fmla="*/ 278 h 629"/>
              <a:gd name="T106" fmla="*/ 197 w 602"/>
              <a:gd name="T107" fmla="*/ 289 h 629"/>
              <a:gd name="T108" fmla="*/ 209 w 602"/>
              <a:gd name="T109" fmla="*/ 278 h 629"/>
              <a:gd name="T110" fmla="*/ 209 w 602"/>
              <a:gd name="T111" fmla="*/ 185 h 629"/>
              <a:gd name="T112" fmla="*/ 261 w 602"/>
              <a:gd name="T113" fmla="*/ 144 h 629"/>
              <a:gd name="T114" fmla="*/ 375 w 602"/>
              <a:gd name="T115" fmla="*/ 83 h 629"/>
              <a:gd name="T116" fmla="*/ 481 w 602"/>
              <a:gd name="T117" fmla="*/ 47 h 629"/>
              <a:gd name="T118" fmla="*/ 556 w 602"/>
              <a:gd name="T119" fmla="*/ 29 h 629"/>
              <a:gd name="T120" fmla="*/ 77 w 602"/>
              <a:gd name="T121" fmla="*/ 532 h 629"/>
              <a:gd name="T122" fmla="*/ 71 w 602"/>
              <a:gd name="T123" fmla="*/ 499 h 629"/>
              <a:gd name="T124" fmla="*/ 88 w 602"/>
              <a:gd name="T125" fmla="*/ 363 h 6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602" h="629">
                <a:moveTo>
                  <a:pt x="17" y="628"/>
                </a:moveTo>
                <a:lnTo>
                  <a:pt x="17" y="628"/>
                </a:lnTo>
                <a:cubicBezTo>
                  <a:pt x="17" y="628"/>
                  <a:pt x="39" y="606"/>
                  <a:pt x="73" y="569"/>
                </a:cubicBezTo>
                <a:cubicBezTo>
                  <a:pt x="96" y="575"/>
                  <a:pt x="119" y="578"/>
                  <a:pt x="142" y="578"/>
                </a:cubicBezTo>
                <a:cubicBezTo>
                  <a:pt x="159" y="578"/>
                  <a:pt x="175" y="577"/>
                  <a:pt x="190" y="575"/>
                </a:cubicBezTo>
                <a:cubicBezTo>
                  <a:pt x="273" y="568"/>
                  <a:pt x="334" y="545"/>
                  <a:pt x="379" y="513"/>
                </a:cubicBezTo>
                <a:cubicBezTo>
                  <a:pt x="379" y="513"/>
                  <a:pt x="379" y="513"/>
                  <a:pt x="380" y="513"/>
                </a:cubicBezTo>
                <a:cubicBezTo>
                  <a:pt x="463" y="455"/>
                  <a:pt x="497" y="367"/>
                  <a:pt x="523" y="279"/>
                </a:cubicBezTo>
                <a:cubicBezTo>
                  <a:pt x="529" y="257"/>
                  <a:pt x="533" y="233"/>
                  <a:pt x="538" y="209"/>
                </a:cubicBezTo>
                <a:cubicBezTo>
                  <a:pt x="547" y="154"/>
                  <a:pt x="556" y="98"/>
                  <a:pt x="590" y="85"/>
                </a:cubicBezTo>
                <a:cubicBezTo>
                  <a:pt x="596" y="83"/>
                  <a:pt x="599" y="77"/>
                  <a:pt x="597" y="70"/>
                </a:cubicBezTo>
                <a:cubicBezTo>
                  <a:pt x="594" y="64"/>
                  <a:pt x="588" y="61"/>
                  <a:pt x="581" y="63"/>
                </a:cubicBezTo>
                <a:cubicBezTo>
                  <a:pt x="535" y="80"/>
                  <a:pt x="525" y="143"/>
                  <a:pt x="515" y="205"/>
                </a:cubicBezTo>
                <a:cubicBezTo>
                  <a:pt x="511" y="229"/>
                  <a:pt x="506" y="252"/>
                  <a:pt x="500" y="271"/>
                </a:cubicBezTo>
                <a:cubicBezTo>
                  <a:pt x="481" y="335"/>
                  <a:pt x="460" y="395"/>
                  <a:pt x="419" y="445"/>
                </a:cubicBezTo>
                <a:cubicBezTo>
                  <a:pt x="326" y="445"/>
                  <a:pt x="326" y="445"/>
                  <a:pt x="326" y="445"/>
                </a:cubicBezTo>
                <a:cubicBezTo>
                  <a:pt x="320" y="445"/>
                  <a:pt x="315" y="450"/>
                  <a:pt x="315" y="457"/>
                </a:cubicBezTo>
                <a:cubicBezTo>
                  <a:pt x="315" y="463"/>
                  <a:pt x="320" y="468"/>
                  <a:pt x="326" y="468"/>
                </a:cubicBezTo>
                <a:cubicBezTo>
                  <a:pt x="397" y="468"/>
                  <a:pt x="397" y="468"/>
                  <a:pt x="397" y="468"/>
                </a:cubicBezTo>
                <a:cubicBezTo>
                  <a:pt x="389" y="476"/>
                  <a:pt x="378" y="485"/>
                  <a:pt x="368" y="493"/>
                </a:cubicBezTo>
                <a:cubicBezTo>
                  <a:pt x="310" y="493"/>
                  <a:pt x="310" y="493"/>
                  <a:pt x="310" y="493"/>
                </a:cubicBezTo>
                <a:cubicBezTo>
                  <a:pt x="303" y="493"/>
                  <a:pt x="298" y="498"/>
                  <a:pt x="298" y="505"/>
                </a:cubicBezTo>
                <a:cubicBezTo>
                  <a:pt x="298" y="511"/>
                  <a:pt x="303" y="516"/>
                  <a:pt x="310" y="516"/>
                </a:cubicBezTo>
                <a:cubicBezTo>
                  <a:pt x="328" y="516"/>
                  <a:pt x="328" y="516"/>
                  <a:pt x="328" y="516"/>
                </a:cubicBezTo>
                <a:cubicBezTo>
                  <a:pt x="291" y="534"/>
                  <a:pt x="245" y="547"/>
                  <a:pt x="188" y="552"/>
                </a:cubicBezTo>
                <a:cubicBezTo>
                  <a:pt x="159" y="556"/>
                  <a:pt x="125" y="557"/>
                  <a:pt x="92" y="550"/>
                </a:cubicBezTo>
                <a:cubicBezTo>
                  <a:pt x="248" y="386"/>
                  <a:pt x="592" y="25"/>
                  <a:pt x="596" y="21"/>
                </a:cubicBezTo>
                <a:cubicBezTo>
                  <a:pt x="601" y="16"/>
                  <a:pt x="601" y="9"/>
                  <a:pt x="596" y="4"/>
                </a:cubicBezTo>
                <a:cubicBezTo>
                  <a:pt x="593" y="1"/>
                  <a:pt x="588" y="0"/>
                  <a:pt x="583" y="2"/>
                </a:cubicBezTo>
                <a:cubicBezTo>
                  <a:pt x="582" y="2"/>
                  <a:pt x="582" y="2"/>
                  <a:pt x="581" y="2"/>
                </a:cubicBezTo>
                <a:lnTo>
                  <a:pt x="578" y="2"/>
                </a:lnTo>
                <a:cubicBezTo>
                  <a:pt x="571" y="3"/>
                  <a:pt x="563" y="4"/>
                  <a:pt x="555" y="6"/>
                </a:cubicBezTo>
                <a:cubicBezTo>
                  <a:pt x="529" y="10"/>
                  <a:pt x="502" y="16"/>
                  <a:pt x="475" y="24"/>
                </a:cubicBezTo>
                <a:cubicBezTo>
                  <a:pt x="437" y="34"/>
                  <a:pt x="400" y="47"/>
                  <a:pt x="366" y="61"/>
                </a:cubicBezTo>
                <a:cubicBezTo>
                  <a:pt x="322" y="80"/>
                  <a:pt x="283" y="102"/>
                  <a:pt x="247" y="125"/>
                </a:cubicBezTo>
                <a:cubicBezTo>
                  <a:pt x="205" y="154"/>
                  <a:pt x="170" y="186"/>
                  <a:pt x="141" y="221"/>
                </a:cubicBezTo>
                <a:cubicBezTo>
                  <a:pt x="136" y="228"/>
                  <a:pt x="131" y="234"/>
                  <a:pt x="126" y="240"/>
                </a:cubicBezTo>
                <a:cubicBezTo>
                  <a:pt x="125" y="241"/>
                  <a:pt x="125" y="241"/>
                  <a:pt x="125" y="241"/>
                </a:cubicBezTo>
                <a:cubicBezTo>
                  <a:pt x="99" y="277"/>
                  <a:pt x="79" y="315"/>
                  <a:pt x="66" y="356"/>
                </a:cubicBezTo>
                <a:cubicBezTo>
                  <a:pt x="48" y="409"/>
                  <a:pt x="43" y="457"/>
                  <a:pt x="48" y="505"/>
                </a:cubicBezTo>
                <a:cubicBezTo>
                  <a:pt x="50" y="519"/>
                  <a:pt x="52" y="536"/>
                  <a:pt x="60" y="550"/>
                </a:cubicBezTo>
                <a:cubicBezTo>
                  <a:pt x="41" y="570"/>
                  <a:pt x="21" y="591"/>
                  <a:pt x="0" y="613"/>
                </a:cubicBezTo>
                <a:lnTo>
                  <a:pt x="17" y="628"/>
                </a:lnTo>
                <a:close/>
                <a:moveTo>
                  <a:pt x="88" y="363"/>
                </a:moveTo>
                <a:lnTo>
                  <a:pt x="88" y="363"/>
                </a:lnTo>
                <a:cubicBezTo>
                  <a:pt x="96" y="337"/>
                  <a:pt x="109" y="312"/>
                  <a:pt x="122" y="288"/>
                </a:cubicBezTo>
                <a:cubicBezTo>
                  <a:pt x="122" y="355"/>
                  <a:pt x="122" y="355"/>
                  <a:pt x="122" y="355"/>
                </a:cubicBezTo>
                <a:cubicBezTo>
                  <a:pt x="122" y="361"/>
                  <a:pt x="127" y="366"/>
                  <a:pt x="134" y="366"/>
                </a:cubicBezTo>
                <a:cubicBezTo>
                  <a:pt x="140" y="366"/>
                  <a:pt x="145" y="361"/>
                  <a:pt x="145" y="355"/>
                </a:cubicBezTo>
                <a:cubicBezTo>
                  <a:pt x="145" y="254"/>
                  <a:pt x="145" y="254"/>
                  <a:pt x="145" y="254"/>
                </a:cubicBezTo>
                <a:cubicBezTo>
                  <a:pt x="150" y="247"/>
                  <a:pt x="154" y="241"/>
                  <a:pt x="159" y="236"/>
                </a:cubicBezTo>
                <a:cubicBezTo>
                  <a:pt x="167" y="226"/>
                  <a:pt x="176" y="216"/>
                  <a:pt x="186" y="207"/>
                </a:cubicBezTo>
                <a:cubicBezTo>
                  <a:pt x="186" y="278"/>
                  <a:pt x="186" y="278"/>
                  <a:pt x="186" y="278"/>
                </a:cubicBezTo>
                <a:cubicBezTo>
                  <a:pt x="186" y="284"/>
                  <a:pt x="191" y="289"/>
                  <a:pt x="197" y="289"/>
                </a:cubicBezTo>
                <a:cubicBezTo>
                  <a:pt x="203" y="289"/>
                  <a:pt x="209" y="284"/>
                  <a:pt x="209" y="278"/>
                </a:cubicBezTo>
                <a:cubicBezTo>
                  <a:pt x="209" y="185"/>
                  <a:pt x="209" y="185"/>
                  <a:pt x="209" y="185"/>
                </a:cubicBezTo>
                <a:cubicBezTo>
                  <a:pt x="224" y="170"/>
                  <a:pt x="242" y="157"/>
                  <a:pt x="261" y="144"/>
                </a:cubicBezTo>
                <a:cubicBezTo>
                  <a:pt x="295" y="122"/>
                  <a:pt x="334" y="101"/>
                  <a:pt x="375" y="83"/>
                </a:cubicBezTo>
                <a:cubicBezTo>
                  <a:pt x="408" y="68"/>
                  <a:pt x="444" y="57"/>
                  <a:pt x="481" y="47"/>
                </a:cubicBezTo>
                <a:cubicBezTo>
                  <a:pt x="506" y="39"/>
                  <a:pt x="531" y="34"/>
                  <a:pt x="556" y="29"/>
                </a:cubicBezTo>
                <a:cubicBezTo>
                  <a:pt x="514" y="74"/>
                  <a:pt x="398" y="195"/>
                  <a:pt x="77" y="532"/>
                </a:cubicBezTo>
                <a:cubicBezTo>
                  <a:pt x="74" y="522"/>
                  <a:pt x="73" y="510"/>
                  <a:pt x="71" y="499"/>
                </a:cubicBezTo>
                <a:cubicBezTo>
                  <a:pt x="66" y="457"/>
                  <a:pt x="71" y="412"/>
                  <a:pt x="88" y="363"/>
                </a:cubicBezTo>
                <a:close/>
              </a:path>
            </a:pathLst>
          </a:custGeom>
          <a:solidFill>
            <a:srgbClr val="02D35F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4" name="Freeform 82"/>
          <p:cNvSpPr>
            <a:spLocks noChangeArrowheads="1"/>
          </p:cNvSpPr>
          <p:nvPr/>
        </p:nvSpPr>
        <p:spPr bwMode="auto">
          <a:xfrm>
            <a:off x="6626601" y="1793358"/>
            <a:ext cx="166741" cy="283460"/>
          </a:xfrm>
          <a:custGeom>
            <a:avLst/>
            <a:gdLst>
              <a:gd name="T0" fmla="*/ 208 w 398"/>
              <a:gd name="T1" fmla="*/ 565 h 675"/>
              <a:gd name="T2" fmla="*/ 208 w 398"/>
              <a:gd name="T3" fmla="*/ 565 h 675"/>
              <a:gd name="T4" fmla="*/ 208 w 398"/>
              <a:gd name="T5" fmla="*/ 663 h 675"/>
              <a:gd name="T6" fmla="*/ 220 w 398"/>
              <a:gd name="T7" fmla="*/ 674 h 675"/>
              <a:gd name="T8" fmla="*/ 231 w 398"/>
              <a:gd name="T9" fmla="*/ 663 h 675"/>
              <a:gd name="T10" fmla="*/ 231 w 398"/>
              <a:gd name="T11" fmla="*/ 569 h 675"/>
              <a:gd name="T12" fmla="*/ 361 w 398"/>
              <a:gd name="T13" fmla="*/ 440 h 675"/>
              <a:gd name="T14" fmla="*/ 278 w 398"/>
              <a:gd name="T15" fmla="*/ 108 h 675"/>
              <a:gd name="T16" fmla="*/ 230 w 398"/>
              <a:gd name="T17" fmla="*/ 8 h 675"/>
              <a:gd name="T18" fmla="*/ 230 w 398"/>
              <a:gd name="T19" fmla="*/ 7 h 675"/>
              <a:gd name="T20" fmla="*/ 226 w 398"/>
              <a:gd name="T21" fmla="*/ 2 h 675"/>
              <a:gd name="T22" fmla="*/ 223 w 398"/>
              <a:gd name="T23" fmla="*/ 1 h 675"/>
              <a:gd name="T24" fmla="*/ 215 w 398"/>
              <a:gd name="T25" fmla="*/ 1 h 675"/>
              <a:gd name="T26" fmla="*/ 215 w 398"/>
              <a:gd name="T27" fmla="*/ 1 h 675"/>
              <a:gd name="T28" fmla="*/ 210 w 398"/>
              <a:gd name="T29" fmla="*/ 6 h 675"/>
              <a:gd name="T30" fmla="*/ 210 w 398"/>
              <a:gd name="T31" fmla="*/ 6 h 675"/>
              <a:gd name="T32" fmla="*/ 209 w 398"/>
              <a:gd name="T33" fmla="*/ 6 h 675"/>
              <a:gd name="T34" fmla="*/ 209 w 398"/>
              <a:gd name="T35" fmla="*/ 7 h 675"/>
              <a:gd name="T36" fmla="*/ 178 w 398"/>
              <a:gd name="T37" fmla="*/ 75 h 675"/>
              <a:gd name="T38" fmla="*/ 208 w 398"/>
              <a:gd name="T39" fmla="*/ 565 h 675"/>
              <a:gd name="T40" fmla="*/ 231 w 398"/>
              <a:gd name="T41" fmla="*/ 66 h 675"/>
              <a:gd name="T42" fmla="*/ 231 w 398"/>
              <a:gd name="T43" fmla="*/ 66 h 675"/>
              <a:gd name="T44" fmla="*/ 258 w 398"/>
              <a:gd name="T45" fmla="*/ 119 h 675"/>
              <a:gd name="T46" fmla="*/ 317 w 398"/>
              <a:gd name="T47" fmla="*/ 243 h 675"/>
              <a:gd name="T48" fmla="*/ 275 w 398"/>
              <a:gd name="T49" fmla="*/ 285 h 675"/>
              <a:gd name="T50" fmla="*/ 274 w 398"/>
              <a:gd name="T51" fmla="*/ 302 h 675"/>
              <a:gd name="T52" fmla="*/ 282 w 398"/>
              <a:gd name="T53" fmla="*/ 305 h 675"/>
              <a:gd name="T54" fmla="*/ 290 w 398"/>
              <a:gd name="T55" fmla="*/ 302 h 675"/>
              <a:gd name="T56" fmla="*/ 326 w 398"/>
              <a:gd name="T57" fmla="*/ 267 h 675"/>
              <a:gd name="T58" fmla="*/ 340 w 398"/>
              <a:gd name="T59" fmla="*/ 316 h 675"/>
              <a:gd name="T60" fmla="*/ 338 w 398"/>
              <a:gd name="T61" fmla="*/ 317 h 675"/>
              <a:gd name="T62" fmla="*/ 274 w 398"/>
              <a:gd name="T63" fmla="*/ 382 h 675"/>
              <a:gd name="T64" fmla="*/ 274 w 398"/>
              <a:gd name="T65" fmla="*/ 399 h 675"/>
              <a:gd name="T66" fmla="*/ 282 w 398"/>
              <a:gd name="T67" fmla="*/ 402 h 675"/>
              <a:gd name="T68" fmla="*/ 290 w 398"/>
              <a:gd name="T69" fmla="*/ 399 h 675"/>
              <a:gd name="T70" fmla="*/ 346 w 398"/>
              <a:gd name="T71" fmla="*/ 343 h 675"/>
              <a:gd name="T72" fmla="*/ 339 w 398"/>
              <a:gd name="T73" fmla="*/ 432 h 675"/>
              <a:gd name="T74" fmla="*/ 231 w 398"/>
              <a:gd name="T75" fmla="*/ 543 h 675"/>
              <a:gd name="T76" fmla="*/ 231 w 398"/>
              <a:gd name="T77" fmla="*/ 66 h 675"/>
              <a:gd name="T78" fmla="*/ 199 w 398"/>
              <a:gd name="T79" fmla="*/ 84 h 675"/>
              <a:gd name="T80" fmla="*/ 199 w 398"/>
              <a:gd name="T81" fmla="*/ 84 h 675"/>
              <a:gd name="T82" fmla="*/ 208 w 398"/>
              <a:gd name="T83" fmla="*/ 65 h 675"/>
              <a:gd name="T84" fmla="*/ 208 w 398"/>
              <a:gd name="T85" fmla="*/ 538 h 675"/>
              <a:gd name="T86" fmla="*/ 199 w 398"/>
              <a:gd name="T87" fmla="*/ 84 h 6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398" h="675">
                <a:moveTo>
                  <a:pt x="208" y="565"/>
                </a:moveTo>
                <a:lnTo>
                  <a:pt x="208" y="565"/>
                </a:lnTo>
                <a:cubicBezTo>
                  <a:pt x="208" y="663"/>
                  <a:pt x="208" y="663"/>
                  <a:pt x="208" y="663"/>
                </a:cubicBezTo>
                <a:cubicBezTo>
                  <a:pt x="208" y="669"/>
                  <a:pt x="213" y="674"/>
                  <a:pt x="220" y="674"/>
                </a:cubicBezTo>
                <a:cubicBezTo>
                  <a:pt x="226" y="674"/>
                  <a:pt x="231" y="669"/>
                  <a:pt x="231" y="663"/>
                </a:cubicBezTo>
                <a:cubicBezTo>
                  <a:pt x="231" y="569"/>
                  <a:pt x="231" y="569"/>
                  <a:pt x="231" y="569"/>
                </a:cubicBezTo>
                <a:cubicBezTo>
                  <a:pt x="299" y="537"/>
                  <a:pt x="342" y="493"/>
                  <a:pt x="361" y="440"/>
                </a:cubicBezTo>
                <a:cubicBezTo>
                  <a:pt x="397" y="336"/>
                  <a:pt x="334" y="214"/>
                  <a:pt x="278" y="108"/>
                </a:cubicBezTo>
                <a:cubicBezTo>
                  <a:pt x="260" y="72"/>
                  <a:pt x="242" y="38"/>
                  <a:pt x="230" y="8"/>
                </a:cubicBezTo>
                <a:cubicBezTo>
                  <a:pt x="230" y="7"/>
                  <a:pt x="230" y="7"/>
                  <a:pt x="230" y="7"/>
                </a:cubicBezTo>
                <a:cubicBezTo>
                  <a:pt x="229" y="5"/>
                  <a:pt x="228" y="4"/>
                  <a:pt x="226" y="2"/>
                </a:cubicBezTo>
                <a:cubicBezTo>
                  <a:pt x="225" y="2"/>
                  <a:pt x="224" y="1"/>
                  <a:pt x="223" y="1"/>
                </a:cubicBezTo>
                <a:cubicBezTo>
                  <a:pt x="221" y="0"/>
                  <a:pt x="218" y="0"/>
                  <a:pt x="215" y="1"/>
                </a:cubicBezTo>
                <a:lnTo>
                  <a:pt x="215" y="1"/>
                </a:lnTo>
                <a:cubicBezTo>
                  <a:pt x="213" y="2"/>
                  <a:pt x="211" y="4"/>
                  <a:pt x="210" y="6"/>
                </a:cubicBezTo>
                <a:lnTo>
                  <a:pt x="210" y="6"/>
                </a:lnTo>
                <a:cubicBezTo>
                  <a:pt x="210" y="6"/>
                  <a:pt x="210" y="6"/>
                  <a:pt x="209" y="6"/>
                </a:cubicBezTo>
                <a:lnTo>
                  <a:pt x="209" y="7"/>
                </a:lnTo>
                <a:cubicBezTo>
                  <a:pt x="200" y="28"/>
                  <a:pt x="189" y="51"/>
                  <a:pt x="178" y="75"/>
                </a:cubicBezTo>
                <a:cubicBezTo>
                  <a:pt x="103" y="232"/>
                  <a:pt x="0" y="446"/>
                  <a:pt x="208" y="565"/>
                </a:cubicBezTo>
                <a:close/>
                <a:moveTo>
                  <a:pt x="231" y="66"/>
                </a:moveTo>
                <a:lnTo>
                  <a:pt x="231" y="66"/>
                </a:lnTo>
                <a:cubicBezTo>
                  <a:pt x="239" y="83"/>
                  <a:pt x="249" y="101"/>
                  <a:pt x="258" y="119"/>
                </a:cubicBezTo>
                <a:cubicBezTo>
                  <a:pt x="279" y="159"/>
                  <a:pt x="301" y="201"/>
                  <a:pt x="317" y="243"/>
                </a:cubicBezTo>
                <a:cubicBezTo>
                  <a:pt x="275" y="285"/>
                  <a:pt x="275" y="285"/>
                  <a:pt x="275" y="285"/>
                </a:cubicBezTo>
                <a:cubicBezTo>
                  <a:pt x="270" y="289"/>
                  <a:pt x="270" y="297"/>
                  <a:pt x="274" y="302"/>
                </a:cubicBezTo>
                <a:cubicBezTo>
                  <a:pt x="276" y="304"/>
                  <a:pt x="279" y="305"/>
                  <a:pt x="282" y="305"/>
                </a:cubicBezTo>
                <a:cubicBezTo>
                  <a:pt x="285" y="305"/>
                  <a:pt x="288" y="304"/>
                  <a:pt x="290" y="302"/>
                </a:cubicBezTo>
                <a:cubicBezTo>
                  <a:pt x="326" y="267"/>
                  <a:pt x="326" y="267"/>
                  <a:pt x="326" y="267"/>
                </a:cubicBezTo>
                <a:cubicBezTo>
                  <a:pt x="332" y="284"/>
                  <a:pt x="337" y="301"/>
                  <a:pt x="340" y="316"/>
                </a:cubicBezTo>
                <a:cubicBezTo>
                  <a:pt x="340" y="316"/>
                  <a:pt x="339" y="316"/>
                  <a:pt x="338" y="317"/>
                </a:cubicBezTo>
                <a:cubicBezTo>
                  <a:pt x="274" y="382"/>
                  <a:pt x="274" y="382"/>
                  <a:pt x="274" y="382"/>
                </a:cubicBezTo>
                <a:cubicBezTo>
                  <a:pt x="270" y="386"/>
                  <a:pt x="270" y="393"/>
                  <a:pt x="274" y="399"/>
                </a:cubicBezTo>
                <a:cubicBezTo>
                  <a:pt x="277" y="401"/>
                  <a:pt x="279" y="402"/>
                  <a:pt x="282" y="402"/>
                </a:cubicBezTo>
                <a:cubicBezTo>
                  <a:pt x="285" y="402"/>
                  <a:pt x="288" y="401"/>
                  <a:pt x="290" y="399"/>
                </a:cubicBezTo>
                <a:cubicBezTo>
                  <a:pt x="346" y="343"/>
                  <a:pt x="346" y="343"/>
                  <a:pt x="346" y="343"/>
                </a:cubicBezTo>
                <a:cubicBezTo>
                  <a:pt x="350" y="375"/>
                  <a:pt x="349" y="404"/>
                  <a:pt x="339" y="432"/>
                </a:cubicBezTo>
                <a:cubicBezTo>
                  <a:pt x="324" y="478"/>
                  <a:pt x="288" y="514"/>
                  <a:pt x="231" y="543"/>
                </a:cubicBezTo>
                <a:lnTo>
                  <a:pt x="231" y="66"/>
                </a:lnTo>
                <a:close/>
                <a:moveTo>
                  <a:pt x="199" y="84"/>
                </a:moveTo>
                <a:lnTo>
                  <a:pt x="199" y="84"/>
                </a:lnTo>
                <a:cubicBezTo>
                  <a:pt x="202" y="78"/>
                  <a:pt x="205" y="72"/>
                  <a:pt x="208" y="65"/>
                </a:cubicBezTo>
                <a:cubicBezTo>
                  <a:pt x="208" y="538"/>
                  <a:pt x="208" y="538"/>
                  <a:pt x="208" y="538"/>
                </a:cubicBezTo>
                <a:cubicBezTo>
                  <a:pt x="34" y="429"/>
                  <a:pt x="126" y="238"/>
                  <a:pt x="199" y="84"/>
                </a:cubicBezTo>
                <a:close/>
              </a:path>
            </a:pathLst>
          </a:custGeom>
          <a:solidFill>
            <a:srgbClr val="02D35F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448" name="Group 3447"/>
          <p:cNvGrpSpPr/>
          <p:nvPr/>
        </p:nvGrpSpPr>
        <p:grpSpPr>
          <a:xfrm>
            <a:off x="4901756" y="4653895"/>
            <a:ext cx="248259" cy="261228"/>
            <a:chOff x="4901756" y="4653895"/>
            <a:chExt cx="248259" cy="261228"/>
          </a:xfrm>
          <a:solidFill>
            <a:srgbClr val="02D35F"/>
          </a:solidFill>
        </p:grpSpPr>
        <p:sp>
          <p:nvSpPr>
            <p:cNvPr id="885" name="Freeform 83"/>
            <p:cNvSpPr>
              <a:spLocks noChangeArrowheads="1"/>
            </p:cNvSpPr>
            <p:nvPr/>
          </p:nvSpPr>
          <p:spPr bwMode="auto">
            <a:xfrm>
              <a:off x="4914725" y="4681685"/>
              <a:ext cx="222321" cy="151920"/>
            </a:xfrm>
            <a:custGeom>
              <a:avLst/>
              <a:gdLst>
                <a:gd name="T0" fmla="*/ 516 w 529"/>
                <a:gd name="T1" fmla="*/ 0 h 361"/>
                <a:gd name="T2" fmla="*/ 516 w 529"/>
                <a:gd name="T3" fmla="*/ 0 h 361"/>
                <a:gd name="T4" fmla="*/ 11 w 529"/>
                <a:gd name="T5" fmla="*/ 0 h 361"/>
                <a:gd name="T6" fmla="*/ 0 w 529"/>
                <a:gd name="T7" fmla="*/ 12 h 361"/>
                <a:gd name="T8" fmla="*/ 0 w 529"/>
                <a:gd name="T9" fmla="*/ 349 h 361"/>
                <a:gd name="T10" fmla="*/ 11 w 529"/>
                <a:gd name="T11" fmla="*/ 360 h 361"/>
                <a:gd name="T12" fmla="*/ 516 w 529"/>
                <a:gd name="T13" fmla="*/ 360 h 361"/>
                <a:gd name="T14" fmla="*/ 528 w 529"/>
                <a:gd name="T15" fmla="*/ 349 h 361"/>
                <a:gd name="T16" fmla="*/ 528 w 529"/>
                <a:gd name="T17" fmla="*/ 12 h 361"/>
                <a:gd name="T18" fmla="*/ 516 w 529"/>
                <a:gd name="T19" fmla="*/ 0 h 361"/>
                <a:gd name="T20" fmla="*/ 504 w 529"/>
                <a:gd name="T21" fmla="*/ 337 h 361"/>
                <a:gd name="T22" fmla="*/ 504 w 529"/>
                <a:gd name="T23" fmla="*/ 337 h 361"/>
                <a:gd name="T24" fmla="*/ 23 w 529"/>
                <a:gd name="T25" fmla="*/ 337 h 361"/>
                <a:gd name="T26" fmla="*/ 23 w 529"/>
                <a:gd name="T27" fmla="*/ 24 h 361"/>
                <a:gd name="T28" fmla="*/ 504 w 529"/>
                <a:gd name="T29" fmla="*/ 24 h 361"/>
                <a:gd name="T30" fmla="*/ 504 w 529"/>
                <a:gd name="T31" fmla="*/ 337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29" h="361">
                  <a:moveTo>
                    <a:pt x="516" y="0"/>
                  </a:moveTo>
                  <a:lnTo>
                    <a:pt x="516" y="0"/>
                  </a:ln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6"/>
                    <a:pt x="0" y="12"/>
                  </a:cubicBezTo>
                  <a:cubicBezTo>
                    <a:pt x="0" y="349"/>
                    <a:pt x="0" y="349"/>
                    <a:pt x="0" y="349"/>
                  </a:cubicBezTo>
                  <a:cubicBezTo>
                    <a:pt x="0" y="355"/>
                    <a:pt x="5" y="360"/>
                    <a:pt x="11" y="360"/>
                  </a:cubicBezTo>
                  <a:cubicBezTo>
                    <a:pt x="516" y="360"/>
                    <a:pt x="516" y="360"/>
                    <a:pt x="516" y="360"/>
                  </a:cubicBezTo>
                  <a:cubicBezTo>
                    <a:pt x="522" y="360"/>
                    <a:pt x="528" y="355"/>
                    <a:pt x="528" y="349"/>
                  </a:cubicBezTo>
                  <a:cubicBezTo>
                    <a:pt x="528" y="12"/>
                    <a:pt x="528" y="12"/>
                    <a:pt x="528" y="12"/>
                  </a:cubicBezTo>
                  <a:cubicBezTo>
                    <a:pt x="528" y="6"/>
                    <a:pt x="522" y="0"/>
                    <a:pt x="516" y="0"/>
                  </a:cubicBezTo>
                  <a:close/>
                  <a:moveTo>
                    <a:pt x="504" y="337"/>
                  </a:moveTo>
                  <a:lnTo>
                    <a:pt x="504" y="337"/>
                  </a:lnTo>
                  <a:cubicBezTo>
                    <a:pt x="23" y="337"/>
                    <a:pt x="23" y="337"/>
                    <a:pt x="23" y="337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504" y="24"/>
                    <a:pt x="504" y="24"/>
                    <a:pt x="504" y="24"/>
                  </a:cubicBezTo>
                  <a:lnTo>
                    <a:pt x="504" y="337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6" name="Freeform 84"/>
            <p:cNvSpPr>
              <a:spLocks noChangeArrowheads="1"/>
            </p:cNvSpPr>
            <p:nvPr/>
          </p:nvSpPr>
          <p:spPr bwMode="auto">
            <a:xfrm>
              <a:off x="4975863" y="4837310"/>
              <a:ext cx="100045" cy="77813"/>
            </a:xfrm>
            <a:custGeom>
              <a:avLst/>
              <a:gdLst>
                <a:gd name="T0" fmla="*/ 128 w 237"/>
                <a:gd name="T1" fmla="*/ 6 h 184"/>
                <a:gd name="T2" fmla="*/ 128 w 237"/>
                <a:gd name="T3" fmla="*/ 6 h 184"/>
                <a:gd name="T4" fmla="*/ 117 w 237"/>
                <a:gd name="T5" fmla="*/ 0 h 184"/>
                <a:gd name="T6" fmla="*/ 108 w 237"/>
                <a:gd name="T7" fmla="*/ 6 h 184"/>
                <a:gd name="T8" fmla="*/ 3 w 237"/>
                <a:gd name="T9" fmla="*/ 163 h 184"/>
                <a:gd name="T10" fmla="*/ 6 w 237"/>
                <a:gd name="T11" fmla="*/ 179 h 184"/>
                <a:gd name="T12" fmla="*/ 12 w 237"/>
                <a:gd name="T13" fmla="*/ 182 h 184"/>
                <a:gd name="T14" fmla="*/ 22 w 237"/>
                <a:gd name="T15" fmla="*/ 176 h 184"/>
                <a:gd name="T16" fmla="*/ 117 w 237"/>
                <a:gd name="T17" fmla="*/ 33 h 184"/>
                <a:gd name="T18" fmla="*/ 213 w 237"/>
                <a:gd name="T19" fmla="*/ 176 h 184"/>
                <a:gd name="T20" fmla="*/ 229 w 237"/>
                <a:gd name="T21" fmla="*/ 179 h 184"/>
                <a:gd name="T22" fmla="*/ 233 w 237"/>
                <a:gd name="T23" fmla="*/ 163 h 184"/>
                <a:gd name="T24" fmla="*/ 128 w 237"/>
                <a:gd name="T25" fmla="*/ 6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7" h="184">
                  <a:moveTo>
                    <a:pt x="128" y="6"/>
                  </a:moveTo>
                  <a:lnTo>
                    <a:pt x="128" y="6"/>
                  </a:lnTo>
                  <a:cubicBezTo>
                    <a:pt x="126" y="2"/>
                    <a:pt x="121" y="0"/>
                    <a:pt x="117" y="0"/>
                  </a:cubicBezTo>
                  <a:cubicBezTo>
                    <a:pt x="114" y="0"/>
                    <a:pt x="110" y="2"/>
                    <a:pt x="108" y="6"/>
                  </a:cubicBezTo>
                  <a:cubicBezTo>
                    <a:pt x="3" y="163"/>
                    <a:pt x="3" y="163"/>
                    <a:pt x="3" y="163"/>
                  </a:cubicBezTo>
                  <a:cubicBezTo>
                    <a:pt x="0" y="169"/>
                    <a:pt x="1" y="175"/>
                    <a:pt x="6" y="179"/>
                  </a:cubicBezTo>
                  <a:cubicBezTo>
                    <a:pt x="8" y="180"/>
                    <a:pt x="10" y="182"/>
                    <a:pt x="12" y="182"/>
                  </a:cubicBezTo>
                  <a:cubicBezTo>
                    <a:pt x="16" y="182"/>
                    <a:pt x="20" y="179"/>
                    <a:pt x="22" y="176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213" y="176"/>
                    <a:pt x="213" y="176"/>
                    <a:pt x="213" y="176"/>
                  </a:cubicBezTo>
                  <a:cubicBezTo>
                    <a:pt x="216" y="182"/>
                    <a:pt x="223" y="183"/>
                    <a:pt x="229" y="179"/>
                  </a:cubicBezTo>
                  <a:cubicBezTo>
                    <a:pt x="235" y="175"/>
                    <a:pt x="236" y="169"/>
                    <a:pt x="233" y="163"/>
                  </a:cubicBezTo>
                  <a:lnTo>
                    <a:pt x="128" y="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7" name="Freeform 85"/>
            <p:cNvSpPr>
              <a:spLocks noChangeArrowheads="1"/>
            </p:cNvSpPr>
            <p:nvPr/>
          </p:nvSpPr>
          <p:spPr bwMode="auto">
            <a:xfrm>
              <a:off x="4901756" y="4653895"/>
              <a:ext cx="248259" cy="9264"/>
            </a:xfrm>
            <a:custGeom>
              <a:avLst/>
              <a:gdLst>
                <a:gd name="T0" fmla="*/ 578 w 591"/>
                <a:gd name="T1" fmla="*/ 0 h 24"/>
                <a:gd name="T2" fmla="*/ 578 w 591"/>
                <a:gd name="T3" fmla="*/ 0 h 24"/>
                <a:gd name="T4" fmla="*/ 11 w 591"/>
                <a:gd name="T5" fmla="*/ 0 h 24"/>
                <a:gd name="T6" fmla="*/ 0 w 591"/>
                <a:gd name="T7" fmla="*/ 12 h 24"/>
                <a:gd name="T8" fmla="*/ 11 w 591"/>
                <a:gd name="T9" fmla="*/ 23 h 24"/>
                <a:gd name="T10" fmla="*/ 578 w 591"/>
                <a:gd name="T11" fmla="*/ 23 h 24"/>
                <a:gd name="T12" fmla="*/ 590 w 591"/>
                <a:gd name="T13" fmla="*/ 12 h 24"/>
                <a:gd name="T14" fmla="*/ 578 w 591"/>
                <a:gd name="T1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91" h="24">
                  <a:moveTo>
                    <a:pt x="578" y="0"/>
                  </a:moveTo>
                  <a:lnTo>
                    <a:pt x="578" y="0"/>
                  </a:ln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6"/>
                    <a:pt x="0" y="12"/>
                  </a:cubicBezTo>
                  <a:cubicBezTo>
                    <a:pt x="0" y="18"/>
                    <a:pt x="5" y="23"/>
                    <a:pt x="11" y="23"/>
                  </a:cubicBezTo>
                  <a:cubicBezTo>
                    <a:pt x="578" y="23"/>
                    <a:pt x="578" y="23"/>
                    <a:pt x="578" y="23"/>
                  </a:cubicBezTo>
                  <a:cubicBezTo>
                    <a:pt x="585" y="23"/>
                    <a:pt x="590" y="18"/>
                    <a:pt x="590" y="12"/>
                  </a:cubicBezTo>
                  <a:cubicBezTo>
                    <a:pt x="590" y="6"/>
                    <a:pt x="585" y="0"/>
                    <a:pt x="57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438" name="Group 3437"/>
          <p:cNvGrpSpPr/>
          <p:nvPr/>
        </p:nvGrpSpPr>
        <p:grpSpPr>
          <a:xfrm>
            <a:off x="5765104" y="1802622"/>
            <a:ext cx="222321" cy="266786"/>
            <a:chOff x="5765104" y="1802622"/>
            <a:chExt cx="222321" cy="266786"/>
          </a:xfrm>
          <a:solidFill>
            <a:srgbClr val="02D35F"/>
          </a:solidFill>
        </p:grpSpPr>
        <p:sp>
          <p:nvSpPr>
            <p:cNvPr id="888" name="Freeform 86"/>
            <p:cNvSpPr>
              <a:spLocks noChangeArrowheads="1"/>
            </p:cNvSpPr>
            <p:nvPr/>
          </p:nvSpPr>
          <p:spPr bwMode="auto">
            <a:xfrm>
              <a:off x="5765104" y="1802622"/>
              <a:ext cx="222321" cy="266786"/>
            </a:xfrm>
            <a:custGeom>
              <a:avLst/>
              <a:gdLst>
                <a:gd name="T0" fmla="*/ 12 w 529"/>
                <a:gd name="T1" fmla="*/ 632 h 633"/>
                <a:gd name="T2" fmla="*/ 12 w 529"/>
                <a:gd name="T3" fmla="*/ 632 h 633"/>
                <a:gd name="T4" fmla="*/ 516 w 529"/>
                <a:gd name="T5" fmla="*/ 632 h 633"/>
                <a:gd name="T6" fmla="*/ 528 w 529"/>
                <a:gd name="T7" fmla="*/ 620 h 633"/>
                <a:gd name="T8" fmla="*/ 528 w 529"/>
                <a:gd name="T9" fmla="*/ 11 h 633"/>
                <a:gd name="T10" fmla="*/ 516 w 529"/>
                <a:gd name="T11" fmla="*/ 0 h 633"/>
                <a:gd name="T12" fmla="*/ 12 w 529"/>
                <a:gd name="T13" fmla="*/ 0 h 633"/>
                <a:gd name="T14" fmla="*/ 0 w 529"/>
                <a:gd name="T15" fmla="*/ 11 h 633"/>
                <a:gd name="T16" fmla="*/ 0 w 529"/>
                <a:gd name="T17" fmla="*/ 620 h 633"/>
                <a:gd name="T18" fmla="*/ 12 w 529"/>
                <a:gd name="T19" fmla="*/ 632 h 633"/>
                <a:gd name="T20" fmla="*/ 24 w 529"/>
                <a:gd name="T21" fmla="*/ 23 h 633"/>
                <a:gd name="T22" fmla="*/ 24 w 529"/>
                <a:gd name="T23" fmla="*/ 23 h 633"/>
                <a:gd name="T24" fmla="*/ 505 w 529"/>
                <a:gd name="T25" fmla="*/ 23 h 633"/>
                <a:gd name="T26" fmla="*/ 505 w 529"/>
                <a:gd name="T27" fmla="*/ 609 h 633"/>
                <a:gd name="T28" fmla="*/ 24 w 529"/>
                <a:gd name="T29" fmla="*/ 609 h 633"/>
                <a:gd name="T30" fmla="*/ 24 w 529"/>
                <a:gd name="T31" fmla="*/ 23 h 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29" h="633">
                  <a:moveTo>
                    <a:pt x="12" y="632"/>
                  </a:moveTo>
                  <a:lnTo>
                    <a:pt x="12" y="632"/>
                  </a:lnTo>
                  <a:cubicBezTo>
                    <a:pt x="516" y="632"/>
                    <a:pt x="516" y="632"/>
                    <a:pt x="516" y="632"/>
                  </a:cubicBezTo>
                  <a:cubicBezTo>
                    <a:pt x="522" y="632"/>
                    <a:pt x="528" y="626"/>
                    <a:pt x="528" y="620"/>
                  </a:cubicBezTo>
                  <a:cubicBezTo>
                    <a:pt x="528" y="11"/>
                    <a:pt x="528" y="11"/>
                    <a:pt x="528" y="11"/>
                  </a:cubicBezTo>
                  <a:cubicBezTo>
                    <a:pt x="528" y="5"/>
                    <a:pt x="522" y="0"/>
                    <a:pt x="516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620"/>
                    <a:pt x="0" y="620"/>
                    <a:pt x="0" y="620"/>
                  </a:cubicBezTo>
                  <a:cubicBezTo>
                    <a:pt x="0" y="626"/>
                    <a:pt x="5" y="632"/>
                    <a:pt x="12" y="632"/>
                  </a:cubicBezTo>
                  <a:close/>
                  <a:moveTo>
                    <a:pt x="24" y="23"/>
                  </a:moveTo>
                  <a:lnTo>
                    <a:pt x="24" y="23"/>
                  </a:lnTo>
                  <a:cubicBezTo>
                    <a:pt x="505" y="23"/>
                    <a:pt x="505" y="23"/>
                    <a:pt x="505" y="23"/>
                  </a:cubicBezTo>
                  <a:cubicBezTo>
                    <a:pt x="505" y="609"/>
                    <a:pt x="505" y="609"/>
                    <a:pt x="505" y="609"/>
                  </a:cubicBezTo>
                  <a:cubicBezTo>
                    <a:pt x="24" y="609"/>
                    <a:pt x="24" y="609"/>
                    <a:pt x="24" y="609"/>
                  </a:cubicBezTo>
                  <a:lnTo>
                    <a:pt x="24" y="23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9" name="Freeform 87"/>
            <p:cNvSpPr>
              <a:spLocks noChangeArrowheads="1"/>
            </p:cNvSpPr>
            <p:nvPr/>
          </p:nvSpPr>
          <p:spPr bwMode="auto">
            <a:xfrm>
              <a:off x="5805863" y="1921193"/>
              <a:ext cx="142657" cy="120424"/>
            </a:xfrm>
            <a:custGeom>
              <a:avLst/>
              <a:gdLst>
                <a:gd name="T0" fmla="*/ 259 w 341"/>
                <a:gd name="T1" fmla="*/ 111 h 287"/>
                <a:gd name="T2" fmla="*/ 259 w 341"/>
                <a:gd name="T3" fmla="*/ 111 h 287"/>
                <a:gd name="T4" fmla="*/ 258 w 341"/>
                <a:gd name="T5" fmla="*/ 110 h 287"/>
                <a:gd name="T6" fmla="*/ 261 w 341"/>
                <a:gd name="T7" fmla="*/ 90 h 287"/>
                <a:gd name="T8" fmla="*/ 170 w 341"/>
                <a:gd name="T9" fmla="*/ 0 h 287"/>
                <a:gd name="T10" fmla="*/ 80 w 341"/>
                <a:gd name="T11" fmla="*/ 90 h 287"/>
                <a:gd name="T12" fmla="*/ 82 w 341"/>
                <a:gd name="T13" fmla="*/ 110 h 287"/>
                <a:gd name="T14" fmla="*/ 81 w 341"/>
                <a:gd name="T15" fmla="*/ 111 h 287"/>
                <a:gd name="T16" fmla="*/ 3 w 341"/>
                <a:gd name="T17" fmla="*/ 242 h 287"/>
                <a:gd name="T18" fmla="*/ 4 w 341"/>
                <a:gd name="T19" fmla="*/ 256 h 287"/>
                <a:gd name="T20" fmla="*/ 16 w 341"/>
                <a:gd name="T21" fmla="*/ 259 h 287"/>
                <a:gd name="T22" fmla="*/ 88 w 341"/>
                <a:gd name="T23" fmla="*/ 235 h 287"/>
                <a:gd name="T24" fmla="*/ 136 w 341"/>
                <a:gd name="T25" fmla="*/ 283 h 287"/>
                <a:gd name="T26" fmla="*/ 144 w 341"/>
                <a:gd name="T27" fmla="*/ 286 h 287"/>
                <a:gd name="T28" fmla="*/ 148 w 341"/>
                <a:gd name="T29" fmla="*/ 286 h 287"/>
                <a:gd name="T30" fmla="*/ 155 w 341"/>
                <a:gd name="T31" fmla="*/ 278 h 287"/>
                <a:gd name="T32" fmla="*/ 170 w 341"/>
                <a:gd name="T33" fmla="*/ 217 h 287"/>
                <a:gd name="T34" fmla="*/ 185 w 341"/>
                <a:gd name="T35" fmla="*/ 278 h 287"/>
                <a:gd name="T36" fmla="*/ 193 w 341"/>
                <a:gd name="T37" fmla="*/ 286 h 287"/>
                <a:gd name="T38" fmla="*/ 196 w 341"/>
                <a:gd name="T39" fmla="*/ 286 h 287"/>
                <a:gd name="T40" fmla="*/ 205 w 341"/>
                <a:gd name="T41" fmla="*/ 283 h 287"/>
                <a:gd name="T42" fmla="*/ 253 w 341"/>
                <a:gd name="T43" fmla="*/ 235 h 287"/>
                <a:gd name="T44" fmla="*/ 325 w 341"/>
                <a:gd name="T45" fmla="*/ 259 h 287"/>
                <a:gd name="T46" fmla="*/ 337 w 341"/>
                <a:gd name="T47" fmla="*/ 256 h 287"/>
                <a:gd name="T48" fmla="*/ 338 w 341"/>
                <a:gd name="T49" fmla="*/ 242 h 287"/>
                <a:gd name="T50" fmla="*/ 259 w 341"/>
                <a:gd name="T51" fmla="*/ 111 h 287"/>
                <a:gd name="T52" fmla="*/ 137 w 341"/>
                <a:gd name="T53" fmla="*/ 252 h 287"/>
                <a:gd name="T54" fmla="*/ 137 w 341"/>
                <a:gd name="T55" fmla="*/ 252 h 287"/>
                <a:gd name="T56" fmla="*/ 100 w 341"/>
                <a:gd name="T57" fmla="*/ 214 h 287"/>
                <a:gd name="T58" fmla="*/ 88 w 341"/>
                <a:gd name="T59" fmla="*/ 211 h 287"/>
                <a:gd name="T60" fmla="*/ 39 w 341"/>
                <a:gd name="T61" fmla="*/ 228 h 287"/>
                <a:gd name="T62" fmla="*/ 93 w 341"/>
                <a:gd name="T63" fmla="*/ 137 h 287"/>
                <a:gd name="T64" fmla="*/ 156 w 341"/>
                <a:gd name="T65" fmla="*/ 180 h 287"/>
                <a:gd name="T66" fmla="*/ 137 w 341"/>
                <a:gd name="T67" fmla="*/ 252 h 287"/>
                <a:gd name="T68" fmla="*/ 103 w 341"/>
                <a:gd name="T69" fmla="*/ 90 h 287"/>
                <a:gd name="T70" fmla="*/ 103 w 341"/>
                <a:gd name="T71" fmla="*/ 90 h 287"/>
                <a:gd name="T72" fmla="*/ 170 w 341"/>
                <a:gd name="T73" fmla="*/ 24 h 287"/>
                <a:gd name="T74" fmla="*/ 237 w 341"/>
                <a:gd name="T75" fmla="*/ 90 h 287"/>
                <a:gd name="T76" fmla="*/ 170 w 341"/>
                <a:gd name="T77" fmla="*/ 158 h 287"/>
                <a:gd name="T78" fmla="*/ 103 w 341"/>
                <a:gd name="T79" fmla="*/ 90 h 287"/>
                <a:gd name="T80" fmla="*/ 253 w 341"/>
                <a:gd name="T81" fmla="*/ 211 h 287"/>
                <a:gd name="T82" fmla="*/ 253 w 341"/>
                <a:gd name="T83" fmla="*/ 211 h 287"/>
                <a:gd name="T84" fmla="*/ 241 w 341"/>
                <a:gd name="T85" fmla="*/ 214 h 287"/>
                <a:gd name="T86" fmla="*/ 203 w 341"/>
                <a:gd name="T87" fmla="*/ 252 h 287"/>
                <a:gd name="T88" fmla="*/ 185 w 341"/>
                <a:gd name="T89" fmla="*/ 180 h 287"/>
                <a:gd name="T90" fmla="*/ 247 w 341"/>
                <a:gd name="T91" fmla="*/ 137 h 287"/>
                <a:gd name="T92" fmla="*/ 302 w 341"/>
                <a:gd name="T93" fmla="*/ 228 h 287"/>
                <a:gd name="T94" fmla="*/ 253 w 341"/>
                <a:gd name="T95" fmla="*/ 211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41" h="287">
                  <a:moveTo>
                    <a:pt x="259" y="111"/>
                  </a:moveTo>
                  <a:lnTo>
                    <a:pt x="259" y="111"/>
                  </a:lnTo>
                  <a:cubicBezTo>
                    <a:pt x="259" y="111"/>
                    <a:pt x="259" y="111"/>
                    <a:pt x="258" y="110"/>
                  </a:cubicBezTo>
                  <a:cubicBezTo>
                    <a:pt x="260" y="104"/>
                    <a:pt x="261" y="98"/>
                    <a:pt x="261" y="90"/>
                  </a:cubicBezTo>
                  <a:cubicBezTo>
                    <a:pt x="261" y="40"/>
                    <a:pt x="220" y="0"/>
                    <a:pt x="170" y="0"/>
                  </a:cubicBezTo>
                  <a:cubicBezTo>
                    <a:pt x="120" y="0"/>
                    <a:pt x="80" y="40"/>
                    <a:pt x="80" y="90"/>
                  </a:cubicBezTo>
                  <a:cubicBezTo>
                    <a:pt x="80" y="98"/>
                    <a:pt x="81" y="104"/>
                    <a:pt x="82" y="110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3" y="242"/>
                    <a:pt x="3" y="242"/>
                    <a:pt x="3" y="242"/>
                  </a:cubicBezTo>
                  <a:cubicBezTo>
                    <a:pt x="0" y="246"/>
                    <a:pt x="1" y="252"/>
                    <a:pt x="4" y="256"/>
                  </a:cubicBezTo>
                  <a:cubicBezTo>
                    <a:pt x="7" y="260"/>
                    <a:pt x="11" y="261"/>
                    <a:pt x="16" y="259"/>
                  </a:cubicBezTo>
                  <a:cubicBezTo>
                    <a:pt x="88" y="235"/>
                    <a:pt x="88" y="235"/>
                    <a:pt x="88" y="235"/>
                  </a:cubicBezTo>
                  <a:cubicBezTo>
                    <a:pt x="136" y="283"/>
                    <a:pt x="136" y="283"/>
                    <a:pt x="136" y="283"/>
                  </a:cubicBezTo>
                  <a:cubicBezTo>
                    <a:pt x="138" y="285"/>
                    <a:pt x="141" y="286"/>
                    <a:pt x="144" y="286"/>
                  </a:cubicBezTo>
                  <a:cubicBezTo>
                    <a:pt x="145" y="286"/>
                    <a:pt x="147" y="286"/>
                    <a:pt x="148" y="286"/>
                  </a:cubicBezTo>
                  <a:cubicBezTo>
                    <a:pt x="151" y="285"/>
                    <a:pt x="154" y="282"/>
                    <a:pt x="155" y="278"/>
                  </a:cubicBezTo>
                  <a:cubicBezTo>
                    <a:pt x="170" y="217"/>
                    <a:pt x="170" y="217"/>
                    <a:pt x="170" y="217"/>
                  </a:cubicBezTo>
                  <a:cubicBezTo>
                    <a:pt x="185" y="278"/>
                    <a:pt x="185" y="278"/>
                    <a:pt x="185" y="278"/>
                  </a:cubicBezTo>
                  <a:cubicBezTo>
                    <a:pt x="186" y="282"/>
                    <a:pt x="189" y="285"/>
                    <a:pt x="193" y="286"/>
                  </a:cubicBezTo>
                  <a:cubicBezTo>
                    <a:pt x="194" y="286"/>
                    <a:pt x="195" y="286"/>
                    <a:pt x="196" y="286"/>
                  </a:cubicBezTo>
                  <a:cubicBezTo>
                    <a:pt x="200" y="286"/>
                    <a:pt x="203" y="285"/>
                    <a:pt x="205" y="283"/>
                  </a:cubicBezTo>
                  <a:cubicBezTo>
                    <a:pt x="253" y="235"/>
                    <a:pt x="253" y="235"/>
                    <a:pt x="253" y="235"/>
                  </a:cubicBezTo>
                  <a:cubicBezTo>
                    <a:pt x="325" y="259"/>
                    <a:pt x="325" y="259"/>
                    <a:pt x="325" y="259"/>
                  </a:cubicBezTo>
                  <a:cubicBezTo>
                    <a:pt x="329" y="261"/>
                    <a:pt x="334" y="260"/>
                    <a:pt x="337" y="256"/>
                  </a:cubicBezTo>
                  <a:cubicBezTo>
                    <a:pt x="340" y="252"/>
                    <a:pt x="340" y="246"/>
                    <a:pt x="338" y="242"/>
                  </a:cubicBezTo>
                  <a:lnTo>
                    <a:pt x="259" y="111"/>
                  </a:lnTo>
                  <a:close/>
                  <a:moveTo>
                    <a:pt x="137" y="252"/>
                  </a:moveTo>
                  <a:lnTo>
                    <a:pt x="137" y="252"/>
                  </a:lnTo>
                  <a:cubicBezTo>
                    <a:pt x="100" y="214"/>
                    <a:pt x="100" y="214"/>
                    <a:pt x="100" y="214"/>
                  </a:cubicBezTo>
                  <a:cubicBezTo>
                    <a:pt x="97" y="211"/>
                    <a:pt x="92" y="210"/>
                    <a:pt x="88" y="211"/>
                  </a:cubicBezTo>
                  <a:cubicBezTo>
                    <a:pt x="39" y="228"/>
                    <a:pt x="39" y="228"/>
                    <a:pt x="39" y="228"/>
                  </a:cubicBezTo>
                  <a:cubicBezTo>
                    <a:pt x="93" y="137"/>
                    <a:pt x="93" y="137"/>
                    <a:pt x="93" y="137"/>
                  </a:cubicBezTo>
                  <a:cubicBezTo>
                    <a:pt x="106" y="159"/>
                    <a:pt x="129" y="176"/>
                    <a:pt x="156" y="180"/>
                  </a:cubicBezTo>
                  <a:lnTo>
                    <a:pt x="137" y="252"/>
                  </a:lnTo>
                  <a:close/>
                  <a:moveTo>
                    <a:pt x="103" y="90"/>
                  </a:moveTo>
                  <a:lnTo>
                    <a:pt x="103" y="90"/>
                  </a:lnTo>
                  <a:cubicBezTo>
                    <a:pt x="103" y="54"/>
                    <a:pt x="133" y="24"/>
                    <a:pt x="170" y="24"/>
                  </a:cubicBezTo>
                  <a:cubicBezTo>
                    <a:pt x="207" y="24"/>
                    <a:pt x="237" y="54"/>
                    <a:pt x="237" y="90"/>
                  </a:cubicBezTo>
                  <a:cubicBezTo>
                    <a:pt x="237" y="128"/>
                    <a:pt x="207" y="158"/>
                    <a:pt x="170" y="158"/>
                  </a:cubicBezTo>
                  <a:cubicBezTo>
                    <a:pt x="133" y="158"/>
                    <a:pt x="103" y="128"/>
                    <a:pt x="103" y="90"/>
                  </a:cubicBezTo>
                  <a:close/>
                  <a:moveTo>
                    <a:pt x="253" y="211"/>
                  </a:moveTo>
                  <a:lnTo>
                    <a:pt x="253" y="211"/>
                  </a:lnTo>
                  <a:cubicBezTo>
                    <a:pt x="249" y="209"/>
                    <a:pt x="244" y="211"/>
                    <a:pt x="241" y="214"/>
                  </a:cubicBezTo>
                  <a:cubicBezTo>
                    <a:pt x="203" y="252"/>
                    <a:pt x="203" y="252"/>
                    <a:pt x="203" y="252"/>
                  </a:cubicBezTo>
                  <a:cubicBezTo>
                    <a:pt x="185" y="180"/>
                    <a:pt x="185" y="180"/>
                    <a:pt x="185" y="180"/>
                  </a:cubicBezTo>
                  <a:cubicBezTo>
                    <a:pt x="211" y="176"/>
                    <a:pt x="234" y="159"/>
                    <a:pt x="247" y="137"/>
                  </a:cubicBezTo>
                  <a:cubicBezTo>
                    <a:pt x="302" y="228"/>
                    <a:pt x="302" y="228"/>
                    <a:pt x="302" y="228"/>
                  </a:cubicBezTo>
                  <a:lnTo>
                    <a:pt x="253" y="211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0" name="Freeform 88"/>
            <p:cNvSpPr>
              <a:spLocks noChangeArrowheads="1"/>
            </p:cNvSpPr>
            <p:nvPr/>
          </p:nvSpPr>
          <p:spPr bwMode="auto">
            <a:xfrm>
              <a:off x="5831801" y="1837822"/>
              <a:ext cx="98193" cy="11116"/>
            </a:xfrm>
            <a:custGeom>
              <a:avLst/>
              <a:gdLst>
                <a:gd name="T0" fmla="*/ 12 w 234"/>
                <a:gd name="T1" fmla="*/ 24 h 25"/>
                <a:gd name="T2" fmla="*/ 12 w 234"/>
                <a:gd name="T3" fmla="*/ 24 h 25"/>
                <a:gd name="T4" fmla="*/ 222 w 234"/>
                <a:gd name="T5" fmla="*/ 24 h 25"/>
                <a:gd name="T6" fmla="*/ 233 w 234"/>
                <a:gd name="T7" fmla="*/ 11 h 25"/>
                <a:gd name="T8" fmla="*/ 222 w 234"/>
                <a:gd name="T9" fmla="*/ 0 h 25"/>
                <a:gd name="T10" fmla="*/ 12 w 234"/>
                <a:gd name="T11" fmla="*/ 0 h 25"/>
                <a:gd name="T12" fmla="*/ 0 w 234"/>
                <a:gd name="T13" fmla="*/ 11 h 25"/>
                <a:gd name="T14" fmla="*/ 12 w 234"/>
                <a:gd name="T15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4" h="25">
                  <a:moveTo>
                    <a:pt x="12" y="24"/>
                  </a:moveTo>
                  <a:lnTo>
                    <a:pt x="12" y="24"/>
                  </a:lnTo>
                  <a:cubicBezTo>
                    <a:pt x="222" y="24"/>
                    <a:pt x="222" y="24"/>
                    <a:pt x="222" y="24"/>
                  </a:cubicBezTo>
                  <a:cubicBezTo>
                    <a:pt x="228" y="24"/>
                    <a:pt x="233" y="19"/>
                    <a:pt x="233" y="11"/>
                  </a:cubicBezTo>
                  <a:cubicBezTo>
                    <a:pt x="233" y="5"/>
                    <a:pt x="228" y="0"/>
                    <a:pt x="22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9"/>
                    <a:pt x="5" y="24"/>
                    <a:pt x="12" y="2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" name="Freeform 89"/>
            <p:cNvSpPr>
              <a:spLocks noChangeArrowheads="1"/>
            </p:cNvSpPr>
            <p:nvPr/>
          </p:nvSpPr>
          <p:spPr bwMode="auto">
            <a:xfrm>
              <a:off x="5831801" y="1889697"/>
              <a:ext cx="98193" cy="11116"/>
            </a:xfrm>
            <a:custGeom>
              <a:avLst/>
              <a:gdLst>
                <a:gd name="T0" fmla="*/ 222 w 234"/>
                <a:gd name="T1" fmla="*/ 24 h 25"/>
                <a:gd name="T2" fmla="*/ 222 w 234"/>
                <a:gd name="T3" fmla="*/ 24 h 25"/>
                <a:gd name="T4" fmla="*/ 233 w 234"/>
                <a:gd name="T5" fmla="*/ 12 h 25"/>
                <a:gd name="T6" fmla="*/ 222 w 234"/>
                <a:gd name="T7" fmla="*/ 0 h 25"/>
                <a:gd name="T8" fmla="*/ 12 w 234"/>
                <a:gd name="T9" fmla="*/ 0 h 25"/>
                <a:gd name="T10" fmla="*/ 0 w 234"/>
                <a:gd name="T11" fmla="*/ 12 h 25"/>
                <a:gd name="T12" fmla="*/ 12 w 234"/>
                <a:gd name="T13" fmla="*/ 24 h 25"/>
                <a:gd name="T14" fmla="*/ 222 w 234"/>
                <a:gd name="T15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4" h="25">
                  <a:moveTo>
                    <a:pt x="222" y="24"/>
                  </a:moveTo>
                  <a:lnTo>
                    <a:pt x="222" y="24"/>
                  </a:lnTo>
                  <a:cubicBezTo>
                    <a:pt x="228" y="24"/>
                    <a:pt x="233" y="19"/>
                    <a:pt x="233" y="12"/>
                  </a:cubicBezTo>
                  <a:cubicBezTo>
                    <a:pt x="233" y="5"/>
                    <a:pt x="228" y="0"/>
                    <a:pt x="22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lnTo>
                    <a:pt x="222" y="2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2" name="Freeform 90"/>
            <p:cNvSpPr>
              <a:spLocks noChangeArrowheads="1"/>
            </p:cNvSpPr>
            <p:nvPr/>
          </p:nvSpPr>
          <p:spPr bwMode="auto">
            <a:xfrm>
              <a:off x="5796600" y="1863760"/>
              <a:ext cx="161182" cy="9264"/>
            </a:xfrm>
            <a:custGeom>
              <a:avLst/>
              <a:gdLst>
                <a:gd name="T0" fmla="*/ 369 w 382"/>
                <a:gd name="T1" fmla="*/ 0 h 24"/>
                <a:gd name="T2" fmla="*/ 369 w 382"/>
                <a:gd name="T3" fmla="*/ 0 h 24"/>
                <a:gd name="T4" fmla="*/ 11 w 382"/>
                <a:gd name="T5" fmla="*/ 0 h 24"/>
                <a:gd name="T6" fmla="*/ 0 w 382"/>
                <a:gd name="T7" fmla="*/ 12 h 24"/>
                <a:gd name="T8" fmla="*/ 11 w 382"/>
                <a:gd name="T9" fmla="*/ 23 h 24"/>
                <a:gd name="T10" fmla="*/ 369 w 382"/>
                <a:gd name="T11" fmla="*/ 23 h 24"/>
                <a:gd name="T12" fmla="*/ 381 w 382"/>
                <a:gd name="T13" fmla="*/ 12 h 24"/>
                <a:gd name="T14" fmla="*/ 369 w 382"/>
                <a:gd name="T1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2" h="24">
                  <a:moveTo>
                    <a:pt x="369" y="0"/>
                  </a:moveTo>
                  <a:lnTo>
                    <a:pt x="369" y="0"/>
                  </a:ln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6"/>
                    <a:pt x="0" y="12"/>
                  </a:cubicBezTo>
                  <a:cubicBezTo>
                    <a:pt x="0" y="18"/>
                    <a:pt x="5" y="23"/>
                    <a:pt x="11" y="23"/>
                  </a:cubicBezTo>
                  <a:cubicBezTo>
                    <a:pt x="369" y="23"/>
                    <a:pt x="369" y="23"/>
                    <a:pt x="369" y="23"/>
                  </a:cubicBezTo>
                  <a:cubicBezTo>
                    <a:pt x="376" y="23"/>
                    <a:pt x="381" y="18"/>
                    <a:pt x="381" y="12"/>
                  </a:cubicBezTo>
                  <a:cubicBezTo>
                    <a:pt x="381" y="6"/>
                    <a:pt x="376" y="0"/>
                    <a:pt x="36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437" name="Group 3436"/>
          <p:cNvGrpSpPr/>
          <p:nvPr/>
        </p:nvGrpSpPr>
        <p:grpSpPr>
          <a:xfrm>
            <a:off x="4877672" y="1837822"/>
            <a:ext cx="294575" cy="196384"/>
            <a:chOff x="4877672" y="1837822"/>
            <a:chExt cx="294575" cy="196384"/>
          </a:xfrm>
          <a:solidFill>
            <a:srgbClr val="02D35F"/>
          </a:solidFill>
        </p:grpSpPr>
        <p:sp>
          <p:nvSpPr>
            <p:cNvPr id="893" name="Freeform 91"/>
            <p:cNvSpPr>
              <a:spLocks noChangeArrowheads="1"/>
            </p:cNvSpPr>
            <p:nvPr/>
          </p:nvSpPr>
          <p:spPr bwMode="auto">
            <a:xfrm>
              <a:off x="4877672" y="1837822"/>
              <a:ext cx="294575" cy="196384"/>
            </a:xfrm>
            <a:custGeom>
              <a:avLst/>
              <a:gdLst>
                <a:gd name="T0" fmla="*/ 12 w 702"/>
                <a:gd name="T1" fmla="*/ 467 h 468"/>
                <a:gd name="T2" fmla="*/ 12 w 702"/>
                <a:gd name="T3" fmla="*/ 467 h 468"/>
                <a:gd name="T4" fmla="*/ 690 w 702"/>
                <a:gd name="T5" fmla="*/ 467 h 468"/>
                <a:gd name="T6" fmla="*/ 701 w 702"/>
                <a:gd name="T7" fmla="*/ 456 h 468"/>
                <a:gd name="T8" fmla="*/ 701 w 702"/>
                <a:gd name="T9" fmla="*/ 11 h 468"/>
                <a:gd name="T10" fmla="*/ 690 w 702"/>
                <a:gd name="T11" fmla="*/ 0 h 468"/>
                <a:gd name="T12" fmla="*/ 12 w 702"/>
                <a:gd name="T13" fmla="*/ 0 h 468"/>
                <a:gd name="T14" fmla="*/ 0 w 702"/>
                <a:gd name="T15" fmla="*/ 11 h 468"/>
                <a:gd name="T16" fmla="*/ 0 w 702"/>
                <a:gd name="T17" fmla="*/ 456 h 468"/>
                <a:gd name="T18" fmla="*/ 12 w 702"/>
                <a:gd name="T19" fmla="*/ 467 h 468"/>
                <a:gd name="T20" fmla="*/ 23 w 702"/>
                <a:gd name="T21" fmla="*/ 24 h 468"/>
                <a:gd name="T22" fmla="*/ 23 w 702"/>
                <a:gd name="T23" fmla="*/ 24 h 468"/>
                <a:gd name="T24" fmla="*/ 677 w 702"/>
                <a:gd name="T25" fmla="*/ 24 h 468"/>
                <a:gd name="T26" fmla="*/ 677 w 702"/>
                <a:gd name="T27" fmla="*/ 443 h 468"/>
                <a:gd name="T28" fmla="*/ 23 w 702"/>
                <a:gd name="T29" fmla="*/ 443 h 468"/>
                <a:gd name="T30" fmla="*/ 23 w 702"/>
                <a:gd name="T31" fmla="*/ 24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02" h="468">
                  <a:moveTo>
                    <a:pt x="12" y="467"/>
                  </a:moveTo>
                  <a:lnTo>
                    <a:pt x="12" y="467"/>
                  </a:lnTo>
                  <a:cubicBezTo>
                    <a:pt x="690" y="467"/>
                    <a:pt x="690" y="467"/>
                    <a:pt x="690" y="467"/>
                  </a:cubicBezTo>
                  <a:cubicBezTo>
                    <a:pt x="696" y="467"/>
                    <a:pt x="701" y="462"/>
                    <a:pt x="701" y="456"/>
                  </a:cubicBezTo>
                  <a:cubicBezTo>
                    <a:pt x="701" y="11"/>
                    <a:pt x="701" y="11"/>
                    <a:pt x="701" y="11"/>
                  </a:cubicBezTo>
                  <a:cubicBezTo>
                    <a:pt x="701" y="5"/>
                    <a:pt x="696" y="0"/>
                    <a:pt x="69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0" y="5"/>
                    <a:pt x="0" y="11"/>
                  </a:cubicBezTo>
                  <a:cubicBezTo>
                    <a:pt x="0" y="456"/>
                    <a:pt x="0" y="456"/>
                    <a:pt x="0" y="456"/>
                  </a:cubicBezTo>
                  <a:cubicBezTo>
                    <a:pt x="0" y="462"/>
                    <a:pt x="6" y="467"/>
                    <a:pt x="12" y="467"/>
                  </a:cubicBezTo>
                  <a:close/>
                  <a:moveTo>
                    <a:pt x="23" y="24"/>
                  </a:moveTo>
                  <a:lnTo>
                    <a:pt x="23" y="24"/>
                  </a:lnTo>
                  <a:cubicBezTo>
                    <a:pt x="677" y="24"/>
                    <a:pt x="677" y="24"/>
                    <a:pt x="677" y="24"/>
                  </a:cubicBezTo>
                  <a:cubicBezTo>
                    <a:pt x="677" y="443"/>
                    <a:pt x="677" y="443"/>
                    <a:pt x="677" y="443"/>
                  </a:cubicBezTo>
                  <a:cubicBezTo>
                    <a:pt x="23" y="443"/>
                    <a:pt x="23" y="443"/>
                    <a:pt x="23" y="443"/>
                  </a:cubicBezTo>
                  <a:lnTo>
                    <a:pt x="23" y="2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4" name="Freeform 92"/>
            <p:cNvSpPr>
              <a:spLocks noChangeArrowheads="1"/>
            </p:cNvSpPr>
            <p:nvPr/>
          </p:nvSpPr>
          <p:spPr bwMode="auto">
            <a:xfrm>
              <a:off x="4985127" y="1906372"/>
              <a:ext cx="72254" cy="11116"/>
            </a:xfrm>
            <a:custGeom>
              <a:avLst/>
              <a:gdLst>
                <a:gd name="T0" fmla="*/ 13 w 172"/>
                <a:gd name="T1" fmla="*/ 24 h 25"/>
                <a:gd name="T2" fmla="*/ 13 w 172"/>
                <a:gd name="T3" fmla="*/ 24 h 25"/>
                <a:gd name="T4" fmla="*/ 160 w 172"/>
                <a:gd name="T5" fmla="*/ 24 h 25"/>
                <a:gd name="T6" fmla="*/ 171 w 172"/>
                <a:gd name="T7" fmla="*/ 12 h 25"/>
                <a:gd name="T8" fmla="*/ 160 w 172"/>
                <a:gd name="T9" fmla="*/ 0 h 25"/>
                <a:gd name="T10" fmla="*/ 13 w 172"/>
                <a:gd name="T11" fmla="*/ 0 h 25"/>
                <a:gd name="T12" fmla="*/ 0 w 172"/>
                <a:gd name="T13" fmla="*/ 12 h 25"/>
                <a:gd name="T14" fmla="*/ 13 w 172"/>
                <a:gd name="T15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2" h="25">
                  <a:moveTo>
                    <a:pt x="13" y="24"/>
                  </a:moveTo>
                  <a:lnTo>
                    <a:pt x="13" y="24"/>
                  </a:lnTo>
                  <a:cubicBezTo>
                    <a:pt x="160" y="24"/>
                    <a:pt x="160" y="24"/>
                    <a:pt x="160" y="24"/>
                  </a:cubicBezTo>
                  <a:cubicBezTo>
                    <a:pt x="166" y="24"/>
                    <a:pt x="171" y="19"/>
                    <a:pt x="171" y="12"/>
                  </a:cubicBezTo>
                  <a:cubicBezTo>
                    <a:pt x="171" y="6"/>
                    <a:pt x="166" y="0"/>
                    <a:pt x="16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5" name="Freeform 93"/>
            <p:cNvSpPr>
              <a:spLocks noChangeArrowheads="1"/>
            </p:cNvSpPr>
            <p:nvPr/>
          </p:nvSpPr>
          <p:spPr bwMode="auto">
            <a:xfrm>
              <a:off x="4949926" y="1945278"/>
              <a:ext cx="142657" cy="9264"/>
            </a:xfrm>
            <a:custGeom>
              <a:avLst/>
              <a:gdLst>
                <a:gd name="T0" fmla="*/ 327 w 340"/>
                <a:gd name="T1" fmla="*/ 0 h 24"/>
                <a:gd name="T2" fmla="*/ 327 w 340"/>
                <a:gd name="T3" fmla="*/ 0 h 24"/>
                <a:gd name="T4" fmla="*/ 12 w 340"/>
                <a:gd name="T5" fmla="*/ 0 h 24"/>
                <a:gd name="T6" fmla="*/ 0 w 340"/>
                <a:gd name="T7" fmla="*/ 12 h 24"/>
                <a:gd name="T8" fmla="*/ 12 w 340"/>
                <a:gd name="T9" fmla="*/ 23 h 24"/>
                <a:gd name="T10" fmla="*/ 327 w 340"/>
                <a:gd name="T11" fmla="*/ 23 h 24"/>
                <a:gd name="T12" fmla="*/ 339 w 340"/>
                <a:gd name="T13" fmla="*/ 12 h 24"/>
                <a:gd name="T14" fmla="*/ 327 w 340"/>
                <a:gd name="T1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0" h="24">
                  <a:moveTo>
                    <a:pt x="327" y="0"/>
                  </a:moveTo>
                  <a:lnTo>
                    <a:pt x="327" y="0"/>
                  </a:ln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18"/>
                    <a:pt x="5" y="23"/>
                    <a:pt x="12" y="23"/>
                  </a:cubicBezTo>
                  <a:cubicBezTo>
                    <a:pt x="327" y="23"/>
                    <a:pt x="327" y="23"/>
                    <a:pt x="327" y="23"/>
                  </a:cubicBezTo>
                  <a:cubicBezTo>
                    <a:pt x="333" y="23"/>
                    <a:pt x="339" y="18"/>
                    <a:pt x="339" y="12"/>
                  </a:cubicBezTo>
                  <a:cubicBezTo>
                    <a:pt x="339" y="5"/>
                    <a:pt x="333" y="0"/>
                    <a:pt x="327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6" name="Freeform 94"/>
            <p:cNvSpPr>
              <a:spLocks noChangeArrowheads="1"/>
            </p:cNvSpPr>
            <p:nvPr/>
          </p:nvSpPr>
          <p:spPr bwMode="auto">
            <a:xfrm>
              <a:off x="4949926" y="1965658"/>
              <a:ext cx="142657" cy="9263"/>
            </a:xfrm>
            <a:custGeom>
              <a:avLst/>
              <a:gdLst>
                <a:gd name="T0" fmla="*/ 327 w 340"/>
                <a:gd name="T1" fmla="*/ 0 h 24"/>
                <a:gd name="T2" fmla="*/ 327 w 340"/>
                <a:gd name="T3" fmla="*/ 0 h 24"/>
                <a:gd name="T4" fmla="*/ 12 w 340"/>
                <a:gd name="T5" fmla="*/ 0 h 24"/>
                <a:gd name="T6" fmla="*/ 0 w 340"/>
                <a:gd name="T7" fmla="*/ 11 h 24"/>
                <a:gd name="T8" fmla="*/ 12 w 340"/>
                <a:gd name="T9" fmla="*/ 23 h 24"/>
                <a:gd name="T10" fmla="*/ 327 w 340"/>
                <a:gd name="T11" fmla="*/ 23 h 24"/>
                <a:gd name="T12" fmla="*/ 339 w 340"/>
                <a:gd name="T13" fmla="*/ 11 h 24"/>
                <a:gd name="T14" fmla="*/ 327 w 340"/>
                <a:gd name="T1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0" h="24">
                  <a:moveTo>
                    <a:pt x="327" y="0"/>
                  </a:moveTo>
                  <a:lnTo>
                    <a:pt x="327" y="0"/>
                  </a:ln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8"/>
                    <a:pt x="5" y="23"/>
                    <a:pt x="12" y="23"/>
                  </a:cubicBezTo>
                  <a:cubicBezTo>
                    <a:pt x="327" y="23"/>
                    <a:pt x="327" y="23"/>
                    <a:pt x="327" y="23"/>
                  </a:cubicBezTo>
                  <a:cubicBezTo>
                    <a:pt x="333" y="23"/>
                    <a:pt x="339" y="18"/>
                    <a:pt x="339" y="11"/>
                  </a:cubicBezTo>
                  <a:cubicBezTo>
                    <a:pt x="339" y="5"/>
                    <a:pt x="333" y="0"/>
                    <a:pt x="327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7" name="Freeform 95"/>
            <p:cNvSpPr>
              <a:spLocks noChangeArrowheads="1"/>
            </p:cNvSpPr>
            <p:nvPr/>
          </p:nvSpPr>
          <p:spPr bwMode="auto">
            <a:xfrm>
              <a:off x="4931399" y="1926751"/>
              <a:ext cx="187121" cy="11116"/>
            </a:xfrm>
            <a:custGeom>
              <a:avLst/>
              <a:gdLst>
                <a:gd name="T0" fmla="*/ 12 w 445"/>
                <a:gd name="T1" fmla="*/ 24 h 25"/>
                <a:gd name="T2" fmla="*/ 12 w 445"/>
                <a:gd name="T3" fmla="*/ 24 h 25"/>
                <a:gd name="T4" fmla="*/ 433 w 445"/>
                <a:gd name="T5" fmla="*/ 24 h 25"/>
                <a:gd name="T6" fmla="*/ 444 w 445"/>
                <a:gd name="T7" fmla="*/ 12 h 25"/>
                <a:gd name="T8" fmla="*/ 433 w 445"/>
                <a:gd name="T9" fmla="*/ 0 h 25"/>
                <a:gd name="T10" fmla="*/ 12 w 445"/>
                <a:gd name="T11" fmla="*/ 0 h 25"/>
                <a:gd name="T12" fmla="*/ 0 w 445"/>
                <a:gd name="T13" fmla="*/ 12 h 25"/>
                <a:gd name="T14" fmla="*/ 12 w 445"/>
                <a:gd name="T15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5" h="25">
                  <a:moveTo>
                    <a:pt x="12" y="24"/>
                  </a:moveTo>
                  <a:lnTo>
                    <a:pt x="12" y="24"/>
                  </a:lnTo>
                  <a:cubicBezTo>
                    <a:pt x="433" y="24"/>
                    <a:pt x="433" y="24"/>
                    <a:pt x="433" y="24"/>
                  </a:cubicBezTo>
                  <a:cubicBezTo>
                    <a:pt x="439" y="24"/>
                    <a:pt x="444" y="18"/>
                    <a:pt x="444" y="12"/>
                  </a:cubicBezTo>
                  <a:cubicBezTo>
                    <a:pt x="444" y="5"/>
                    <a:pt x="439" y="0"/>
                    <a:pt x="43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0" y="5"/>
                    <a:pt x="0" y="12"/>
                  </a:cubicBezTo>
                  <a:cubicBezTo>
                    <a:pt x="0" y="18"/>
                    <a:pt x="6" y="24"/>
                    <a:pt x="12" y="2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8" name="Freeform 96"/>
            <p:cNvSpPr>
              <a:spLocks noChangeArrowheads="1"/>
            </p:cNvSpPr>
            <p:nvPr/>
          </p:nvSpPr>
          <p:spPr bwMode="auto">
            <a:xfrm>
              <a:off x="4907315" y="1867465"/>
              <a:ext cx="235290" cy="138952"/>
            </a:xfrm>
            <a:custGeom>
              <a:avLst/>
              <a:gdLst>
                <a:gd name="T0" fmla="*/ 549 w 562"/>
                <a:gd name="T1" fmla="*/ 0 h 329"/>
                <a:gd name="T2" fmla="*/ 549 w 562"/>
                <a:gd name="T3" fmla="*/ 0 h 329"/>
                <a:gd name="T4" fmla="*/ 12 w 562"/>
                <a:gd name="T5" fmla="*/ 0 h 329"/>
                <a:gd name="T6" fmla="*/ 0 w 562"/>
                <a:gd name="T7" fmla="*/ 12 h 329"/>
                <a:gd name="T8" fmla="*/ 0 w 562"/>
                <a:gd name="T9" fmla="*/ 315 h 329"/>
                <a:gd name="T10" fmla="*/ 12 w 562"/>
                <a:gd name="T11" fmla="*/ 328 h 329"/>
                <a:gd name="T12" fmla="*/ 549 w 562"/>
                <a:gd name="T13" fmla="*/ 328 h 329"/>
                <a:gd name="T14" fmla="*/ 561 w 562"/>
                <a:gd name="T15" fmla="*/ 315 h 329"/>
                <a:gd name="T16" fmla="*/ 561 w 562"/>
                <a:gd name="T17" fmla="*/ 12 h 329"/>
                <a:gd name="T18" fmla="*/ 549 w 562"/>
                <a:gd name="T19" fmla="*/ 0 h 329"/>
                <a:gd name="T20" fmla="*/ 537 w 562"/>
                <a:gd name="T21" fmla="*/ 304 h 329"/>
                <a:gd name="T22" fmla="*/ 537 w 562"/>
                <a:gd name="T23" fmla="*/ 304 h 329"/>
                <a:gd name="T24" fmla="*/ 24 w 562"/>
                <a:gd name="T25" fmla="*/ 304 h 329"/>
                <a:gd name="T26" fmla="*/ 24 w 562"/>
                <a:gd name="T27" fmla="*/ 24 h 329"/>
                <a:gd name="T28" fmla="*/ 537 w 562"/>
                <a:gd name="T29" fmla="*/ 24 h 329"/>
                <a:gd name="T30" fmla="*/ 537 w 562"/>
                <a:gd name="T31" fmla="*/ 304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62" h="329">
                  <a:moveTo>
                    <a:pt x="549" y="0"/>
                  </a:moveTo>
                  <a:lnTo>
                    <a:pt x="549" y="0"/>
                  </a:ln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315"/>
                    <a:pt x="0" y="315"/>
                    <a:pt x="0" y="315"/>
                  </a:cubicBezTo>
                  <a:cubicBezTo>
                    <a:pt x="0" y="322"/>
                    <a:pt x="5" y="328"/>
                    <a:pt x="12" y="328"/>
                  </a:cubicBezTo>
                  <a:cubicBezTo>
                    <a:pt x="549" y="328"/>
                    <a:pt x="549" y="328"/>
                    <a:pt x="549" y="328"/>
                  </a:cubicBezTo>
                  <a:cubicBezTo>
                    <a:pt x="556" y="328"/>
                    <a:pt x="561" y="322"/>
                    <a:pt x="561" y="315"/>
                  </a:cubicBezTo>
                  <a:cubicBezTo>
                    <a:pt x="561" y="12"/>
                    <a:pt x="561" y="12"/>
                    <a:pt x="561" y="12"/>
                  </a:cubicBezTo>
                  <a:cubicBezTo>
                    <a:pt x="561" y="5"/>
                    <a:pt x="556" y="0"/>
                    <a:pt x="549" y="0"/>
                  </a:cubicBezTo>
                  <a:close/>
                  <a:moveTo>
                    <a:pt x="537" y="304"/>
                  </a:moveTo>
                  <a:lnTo>
                    <a:pt x="537" y="304"/>
                  </a:lnTo>
                  <a:cubicBezTo>
                    <a:pt x="24" y="304"/>
                    <a:pt x="24" y="304"/>
                    <a:pt x="24" y="30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537" y="24"/>
                    <a:pt x="537" y="24"/>
                    <a:pt x="537" y="24"/>
                  </a:cubicBezTo>
                  <a:lnTo>
                    <a:pt x="537" y="30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0" name="Group 409"/>
          <p:cNvGrpSpPr/>
          <p:nvPr/>
        </p:nvGrpSpPr>
        <p:grpSpPr>
          <a:xfrm>
            <a:off x="2311711" y="1802622"/>
            <a:ext cx="231585" cy="266786"/>
            <a:chOff x="2311711" y="1802622"/>
            <a:chExt cx="231585" cy="266786"/>
          </a:xfrm>
          <a:solidFill>
            <a:srgbClr val="02D35F"/>
          </a:solidFill>
        </p:grpSpPr>
        <p:sp>
          <p:nvSpPr>
            <p:cNvPr id="899" name="Freeform 97"/>
            <p:cNvSpPr>
              <a:spLocks noChangeArrowheads="1"/>
            </p:cNvSpPr>
            <p:nvPr/>
          </p:nvSpPr>
          <p:spPr bwMode="auto">
            <a:xfrm>
              <a:off x="2311711" y="1802622"/>
              <a:ext cx="231585" cy="266786"/>
            </a:xfrm>
            <a:custGeom>
              <a:avLst/>
              <a:gdLst>
                <a:gd name="T0" fmla="*/ 68 w 551"/>
                <a:gd name="T1" fmla="*/ 493 h 635"/>
                <a:gd name="T2" fmla="*/ 68 w 551"/>
                <a:gd name="T3" fmla="*/ 493 h 635"/>
                <a:gd name="T4" fmla="*/ 130 w 551"/>
                <a:gd name="T5" fmla="*/ 551 h 635"/>
                <a:gd name="T6" fmla="*/ 233 w 551"/>
                <a:gd name="T7" fmla="*/ 634 h 635"/>
                <a:gd name="T8" fmla="*/ 538 w 551"/>
                <a:gd name="T9" fmla="*/ 634 h 635"/>
                <a:gd name="T10" fmla="*/ 550 w 551"/>
                <a:gd name="T11" fmla="*/ 622 h 635"/>
                <a:gd name="T12" fmla="*/ 550 w 551"/>
                <a:gd name="T13" fmla="*/ 221 h 635"/>
                <a:gd name="T14" fmla="*/ 538 w 551"/>
                <a:gd name="T15" fmla="*/ 210 h 635"/>
                <a:gd name="T16" fmla="*/ 191 w 551"/>
                <a:gd name="T17" fmla="*/ 210 h 635"/>
                <a:gd name="T18" fmla="*/ 150 w 551"/>
                <a:gd name="T19" fmla="*/ 180 h 635"/>
                <a:gd name="T20" fmla="*/ 191 w 551"/>
                <a:gd name="T21" fmla="*/ 150 h 635"/>
                <a:gd name="T22" fmla="*/ 444 w 551"/>
                <a:gd name="T23" fmla="*/ 150 h 635"/>
                <a:gd name="T24" fmla="*/ 455 w 551"/>
                <a:gd name="T25" fmla="*/ 138 h 635"/>
                <a:gd name="T26" fmla="*/ 444 w 551"/>
                <a:gd name="T27" fmla="*/ 126 h 635"/>
                <a:gd name="T28" fmla="*/ 191 w 551"/>
                <a:gd name="T29" fmla="*/ 126 h 635"/>
                <a:gd name="T30" fmla="*/ 126 w 551"/>
                <a:gd name="T31" fmla="*/ 180 h 635"/>
                <a:gd name="T32" fmla="*/ 127 w 551"/>
                <a:gd name="T33" fmla="*/ 188 h 635"/>
                <a:gd name="T34" fmla="*/ 126 w 551"/>
                <a:gd name="T35" fmla="*/ 190 h 635"/>
                <a:gd name="T36" fmla="*/ 126 w 551"/>
                <a:gd name="T37" fmla="*/ 524 h 635"/>
                <a:gd name="T38" fmla="*/ 86 w 551"/>
                <a:gd name="T39" fmla="*/ 472 h 635"/>
                <a:gd name="T40" fmla="*/ 86 w 551"/>
                <a:gd name="T41" fmla="*/ 130 h 635"/>
                <a:gd name="T42" fmla="*/ 138 w 551"/>
                <a:gd name="T43" fmla="*/ 86 h 635"/>
                <a:gd name="T44" fmla="*/ 401 w 551"/>
                <a:gd name="T45" fmla="*/ 86 h 635"/>
                <a:gd name="T46" fmla="*/ 413 w 551"/>
                <a:gd name="T47" fmla="*/ 75 h 635"/>
                <a:gd name="T48" fmla="*/ 401 w 551"/>
                <a:gd name="T49" fmla="*/ 63 h 635"/>
                <a:gd name="T50" fmla="*/ 138 w 551"/>
                <a:gd name="T51" fmla="*/ 63 h 635"/>
                <a:gd name="T52" fmla="*/ 64 w 551"/>
                <a:gd name="T53" fmla="*/ 130 h 635"/>
                <a:gd name="T54" fmla="*/ 64 w 551"/>
                <a:gd name="T55" fmla="*/ 468 h 635"/>
                <a:gd name="T56" fmla="*/ 23 w 551"/>
                <a:gd name="T57" fmla="*/ 420 h 635"/>
                <a:gd name="T58" fmla="*/ 23 w 551"/>
                <a:gd name="T59" fmla="*/ 77 h 635"/>
                <a:gd name="T60" fmla="*/ 85 w 551"/>
                <a:gd name="T61" fmla="*/ 23 h 635"/>
                <a:gd name="T62" fmla="*/ 380 w 551"/>
                <a:gd name="T63" fmla="*/ 23 h 635"/>
                <a:gd name="T64" fmla="*/ 392 w 551"/>
                <a:gd name="T65" fmla="*/ 11 h 635"/>
                <a:gd name="T66" fmla="*/ 380 w 551"/>
                <a:gd name="T67" fmla="*/ 0 h 635"/>
                <a:gd name="T68" fmla="*/ 85 w 551"/>
                <a:gd name="T69" fmla="*/ 0 h 635"/>
                <a:gd name="T70" fmla="*/ 0 w 551"/>
                <a:gd name="T71" fmla="*/ 77 h 635"/>
                <a:gd name="T72" fmla="*/ 0 w 551"/>
                <a:gd name="T73" fmla="*/ 420 h 635"/>
                <a:gd name="T74" fmla="*/ 68 w 551"/>
                <a:gd name="T75" fmla="*/ 493 h 635"/>
                <a:gd name="T76" fmla="*/ 150 w 551"/>
                <a:gd name="T77" fmla="*/ 228 h 635"/>
                <a:gd name="T78" fmla="*/ 150 w 551"/>
                <a:gd name="T79" fmla="*/ 228 h 635"/>
                <a:gd name="T80" fmla="*/ 191 w 551"/>
                <a:gd name="T81" fmla="*/ 234 h 635"/>
                <a:gd name="T82" fmla="*/ 527 w 551"/>
                <a:gd name="T83" fmla="*/ 234 h 635"/>
                <a:gd name="T84" fmla="*/ 527 w 551"/>
                <a:gd name="T85" fmla="*/ 611 h 635"/>
                <a:gd name="T86" fmla="*/ 233 w 551"/>
                <a:gd name="T87" fmla="*/ 611 h 635"/>
                <a:gd name="T88" fmla="*/ 150 w 551"/>
                <a:gd name="T89" fmla="*/ 525 h 635"/>
                <a:gd name="T90" fmla="*/ 150 w 551"/>
                <a:gd name="T91" fmla="*/ 228 h 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51" h="635">
                  <a:moveTo>
                    <a:pt x="68" y="493"/>
                  </a:moveTo>
                  <a:lnTo>
                    <a:pt x="68" y="493"/>
                  </a:lnTo>
                  <a:cubicBezTo>
                    <a:pt x="78" y="520"/>
                    <a:pt x="106" y="543"/>
                    <a:pt x="130" y="551"/>
                  </a:cubicBezTo>
                  <a:cubicBezTo>
                    <a:pt x="144" y="603"/>
                    <a:pt x="195" y="634"/>
                    <a:pt x="233" y="634"/>
                  </a:cubicBezTo>
                  <a:cubicBezTo>
                    <a:pt x="538" y="634"/>
                    <a:pt x="538" y="634"/>
                    <a:pt x="538" y="634"/>
                  </a:cubicBezTo>
                  <a:cubicBezTo>
                    <a:pt x="545" y="634"/>
                    <a:pt x="550" y="628"/>
                    <a:pt x="550" y="622"/>
                  </a:cubicBezTo>
                  <a:cubicBezTo>
                    <a:pt x="550" y="221"/>
                    <a:pt x="550" y="221"/>
                    <a:pt x="550" y="221"/>
                  </a:cubicBezTo>
                  <a:cubicBezTo>
                    <a:pt x="550" y="215"/>
                    <a:pt x="545" y="210"/>
                    <a:pt x="538" y="210"/>
                  </a:cubicBezTo>
                  <a:cubicBezTo>
                    <a:pt x="191" y="210"/>
                    <a:pt x="191" y="210"/>
                    <a:pt x="191" y="210"/>
                  </a:cubicBezTo>
                  <a:cubicBezTo>
                    <a:pt x="156" y="210"/>
                    <a:pt x="150" y="206"/>
                    <a:pt x="150" y="180"/>
                  </a:cubicBezTo>
                  <a:cubicBezTo>
                    <a:pt x="150" y="154"/>
                    <a:pt x="156" y="150"/>
                    <a:pt x="191" y="150"/>
                  </a:cubicBezTo>
                  <a:cubicBezTo>
                    <a:pt x="444" y="150"/>
                    <a:pt x="444" y="150"/>
                    <a:pt x="444" y="150"/>
                  </a:cubicBezTo>
                  <a:cubicBezTo>
                    <a:pt x="450" y="150"/>
                    <a:pt x="455" y="144"/>
                    <a:pt x="455" y="138"/>
                  </a:cubicBezTo>
                  <a:cubicBezTo>
                    <a:pt x="455" y="131"/>
                    <a:pt x="450" y="126"/>
                    <a:pt x="444" y="126"/>
                  </a:cubicBezTo>
                  <a:cubicBezTo>
                    <a:pt x="191" y="126"/>
                    <a:pt x="191" y="126"/>
                    <a:pt x="191" y="126"/>
                  </a:cubicBezTo>
                  <a:cubicBezTo>
                    <a:pt x="156" y="126"/>
                    <a:pt x="126" y="130"/>
                    <a:pt x="126" y="180"/>
                  </a:cubicBezTo>
                  <a:cubicBezTo>
                    <a:pt x="126" y="183"/>
                    <a:pt x="126" y="185"/>
                    <a:pt x="127" y="188"/>
                  </a:cubicBezTo>
                  <a:cubicBezTo>
                    <a:pt x="126" y="188"/>
                    <a:pt x="126" y="189"/>
                    <a:pt x="126" y="190"/>
                  </a:cubicBezTo>
                  <a:cubicBezTo>
                    <a:pt x="126" y="524"/>
                    <a:pt x="126" y="524"/>
                    <a:pt x="126" y="524"/>
                  </a:cubicBezTo>
                  <a:cubicBezTo>
                    <a:pt x="106" y="512"/>
                    <a:pt x="86" y="490"/>
                    <a:pt x="86" y="472"/>
                  </a:cubicBezTo>
                  <a:cubicBezTo>
                    <a:pt x="86" y="130"/>
                    <a:pt x="86" y="130"/>
                    <a:pt x="86" y="130"/>
                  </a:cubicBezTo>
                  <a:cubicBezTo>
                    <a:pt x="86" y="90"/>
                    <a:pt x="122" y="86"/>
                    <a:pt x="138" y="86"/>
                  </a:cubicBezTo>
                  <a:cubicBezTo>
                    <a:pt x="401" y="86"/>
                    <a:pt x="401" y="86"/>
                    <a:pt x="401" y="86"/>
                  </a:cubicBezTo>
                  <a:cubicBezTo>
                    <a:pt x="408" y="86"/>
                    <a:pt x="413" y="81"/>
                    <a:pt x="413" y="75"/>
                  </a:cubicBezTo>
                  <a:cubicBezTo>
                    <a:pt x="413" y="68"/>
                    <a:pt x="408" y="63"/>
                    <a:pt x="401" y="63"/>
                  </a:cubicBezTo>
                  <a:cubicBezTo>
                    <a:pt x="138" y="63"/>
                    <a:pt x="138" y="63"/>
                    <a:pt x="138" y="63"/>
                  </a:cubicBezTo>
                  <a:cubicBezTo>
                    <a:pt x="93" y="63"/>
                    <a:pt x="64" y="89"/>
                    <a:pt x="64" y="130"/>
                  </a:cubicBezTo>
                  <a:cubicBezTo>
                    <a:pt x="64" y="468"/>
                    <a:pt x="64" y="468"/>
                    <a:pt x="64" y="468"/>
                  </a:cubicBezTo>
                  <a:cubicBezTo>
                    <a:pt x="42" y="460"/>
                    <a:pt x="23" y="442"/>
                    <a:pt x="23" y="420"/>
                  </a:cubicBezTo>
                  <a:cubicBezTo>
                    <a:pt x="23" y="77"/>
                    <a:pt x="23" y="77"/>
                    <a:pt x="23" y="77"/>
                  </a:cubicBezTo>
                  <a:cubicBezTo>
                    <a:pt x="23" y="47"/>
                    <a:pt x="56" y="23"/>
                    <a:pt x="85" y="23"/>
                  </a:cubicBezTo>
                  <a:cubicBezTo>
                    <a:pt x="380" y="23"/>
                    <a:pt x="380" y="23"/>
                    <a:pt x="380" y="23"/>
                  </a:cubicBezTo>
                  <a:cubicBezTo>
                    <a:pt x="386" y="23"/>
                    <a:pt x="392" y="17"/>
                    <a:pt x="392" y="11"/>
                  </a:cubicBezTo>
                  <a:cubicBezTo>
                    <a:pt x="392" y="5"/>
                    <a:pt x="386" y="0"/>
                    <a:pt x="380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45" y="0"/>
                    <a:pt x="0" y="32"/>
                    <a:pt x="0" y="77"/>
                  </a:cubicBezTo>
                  <a:cubicBezTo>
                    <a:pt x="0" y="420"/>
                    <a:pt x="0" y="420"/>
                    <a:pt x="0" y="420"/>
                  </a:cubicBezTo>
                  <a:cubicBezTo>
                    <a:pt x="0" y="459"/>
                    <a:pt x="34" y="486"/>
                    <a:pt x="68" y="493"/>
                  </a:cubicBezTo>
                  <a:close/>
                  <a:moveTo>
                    <a:pt x="150" y="228"/>
                  </a:moveTo>
                  <a:lnTo>
                    <a:pt x="150" y="228"/>
                  </a:lnTo>
                  <a:cubicBezTo>
                    <a:pt x="161" y="233"/>
                    <a:pt x="175" y="234"/>
                    <a:pt x="191" y="234"/>
                  </a:cubicBezTo>
                  <a:cubicBezTo>
                    <a:pt x="527" y="234"/>
                    <a:pt x="527" y="234"/>
                    <a:pt x="527" y="234"/>
                  </a:cubicBezTo>
                  <a:cubicBezTo>
                    <a:pt x="527" y="611"/>
                    <a:pt x="527" y="611"/>
                    <a:pt x="527" y="611"/>
                  </a:cubicBezTo>
                  <a:cubicBezTo>
                    <a:pt x="233" y="611"/>
                    <a:pt x="233" y="611"/>
                    <a:pt x="233" y="611"/>
                  </a:cubicBezTo>
                  <a:cubicBezTo>
                    <a:pt x="204" y="611"/>
                    <a:pt x="150" y="581"/>
                    <a:pt x="150" y="525"/>
                  </a:cubicBezTo>
                  <a:lnTo>
                    <a:pt x="150" y="228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0" name="Freeform 98"/>
            <p:cNvSpPr>
              <a:spLocks noChangeArrowheads="1"/>
            </p:cNvSpPr>
            <p:nvPr/>
          </p:nvSpPr>
          <p:spPr bwMode="auto">
            <a:xfrm>
              <a:off x="2396934" y="1873024"/>
              <a:ext cx="135246" cy="9263"/>
            </a:xfrm>
            <a:custGeom>
              <a:avLst/>
              <a:gdLst>
                <a:gd name="T0" fmla="*/ 0 w 320"/>
                <a:gd name="T1" fmla="*/ 12 h 24"/>
                <a:gd name="T2" fmla="*/ 0 w 320"/>
                <a:gd name="T3" fmla="*/ 12 h 24"/>
                <a:gd name="T4" fmla="*/ 11 w 320"/>
                <a:gd name="T5" fmla="*/ 23 h 24"/>
                <a:gd name="T6" fmla="*/ 306 w 320"/>
                <a:gd name="T7" fmla="*/ 23 h 24"/>
                <a:gd name="T8" fmla="*/ 319 w 320"/>
                <a:gd name="T9" fmla="*/ 12 h 24"/>
                <a:gd name="T10" fmla="*/ 306 w 320"/>
                <a:gd name="T11" fmla="*/ 0 h 24"/>
                <a:gd name="T12" fmla="*/ 11 w 320"/>
                <a:gd name="T13" fmla="*/ 0 h 24"/>
                <a:gd name="T14" fmla="*/ 0 w 320"/>
                <a:gd name="T15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0" h="24">
                  <a:moveTo>
                    <a:pt x="0" y="12"/>
                  </a:moveTo>
                  <a:lnTo>
                    <a:pt x="0" y="12"/>
                  </a:lnTo>
                  <a:cubicBezTo>
                    <a:pt x="0" y="18"/>
                    <a:pt x="5" y="23"/>
                    <a:pt x="11" y="23"/>
                  </a:cubicBezTo>
                  <a:cubicBezTo>
                    <a:pt x="306" y="23"/>
                    <a:pt x="306" y="23"/>
                    <a:pt x="306" y="23"/>
                  </a:cubicBezTo>
                  <a:cubicBezTo>
                    <a:pt x="313" y="23"/>
                    <a:pt x="319" y="18"/>
                    <a:pt x="319" y="12"/>
                  </a:cubicBezTo>
                  <a:cubicBezTo>
                    <a:pt x="319" y="6"/>
                    <a:pt x="313" y="0"/>
                    <a:pt x="306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6"/>
                    <a:pt x="0" y="1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01" name="Freeform 99"/>
          <p:cNvSpPr>
            <a:spLocks noChangeArrowheads="1"/>
          </p:cNvSpPr>
          <p:nvPr/>
        </p:nvSpPr>
        <p:spPr bwMode="auto">
          <a:xfrm>
            <a:off x="3984680" y="1813738"/>
            <a:ext cx="285313" cy="246406"/>
          </a:xfrm>
          <a:custGeom>
            <a:avLst/>
            <a:gdLst>
              <a:gd name="T0" fmla="*/ 667 w 679"/>
              <a:gd name="T1" fmla="*/ 280 h 585"/>
              <a:gd name="T2" fmla="*/ 667 w 679"/>
              <a:gd name="T3" fmla="*/ 280 h 585"/>
              <a:gd name="T4" fmla="*/ 433 w 679"/>
              <a:gd name="T5" fmla="*/ 280 h 585"/>
              <a:gd name="T6" fmla="*/ 433 w 679"/>
              <a:gd name="T7" fmla="*/ 279 h 585"/>
              <a:gd name="T8" fmla="*/ 462 w 679"/>
              <a:gd name="T9" fmla="*/ 188 h 585"/>
              <a:gd name="T10" fmla="*/ 497 w 679"/>
              <a:gd name="T11" fmla="*/ 58 h 585"/>
              <a:gd name="T12" fmla="*/ 373 w 679"/>
              <a:gd name="T13" fmla="*/ 0 h 585"/>
              <a:gd name="T14" fmla="*/ 315 w 679"/>
              <a:gd name="T15" fmla="*/ 0 h 585"/>
              <a:gd name="T16" fmla="*/ 191 w 679"/>
              <a:gd name="T17" fmla="*/ 58 h 585"/>
              <a:gd name="T18" fmla="*/ 226 w 679"/>
              <a:gd name="T19" fmla="*/ 188 h 585"/>
              <a:gd name="T20" fmla="*/ 254 w 679"/>
              <a:gd name="T21" fmla="*/ 279 h 585"/>
              <a:gd name="T22" fmla="*/ 253 w 679"/>
              <a:gd name="T23" fmla="*/ 280 h 585"/>
              <a:gd name="T24" fmla="*/ 13 w 679"/>
              <a:gd name="T25" fmla="*/ 280 h 585"/>
              <a:gd name="T26" fmla="*/ 3 w 679"/>
              <a:gd name="T27" fmla="*/ 285 h 585"/>
              <a:gd name="T28" fmla="*/ 1 w 679"/>
              <a:gd name="T29" fmla="*/ 295 h 585"/>
              <a:gd name="T30" fmla="*/ 96 w 679"/>
              <a:gd name="T31" fmla="*/ 575 h 585"/>
              <a:gd name="T32" fmla="*/ 107 w 679"/>
              <a:gd name="T33" fmla="*/ 584 h 585"/>
              <a:gd name="T34" fmla="*/ 572 w 679"/>
              <a:gd name="T35" fmla="*/ 584 h 585"/>
              <a:gd name="T36" fmla="*/ 583 w 679"/>
              <a:gd name="T37" fmla="*/ 575 h 585"/>
              <a:gd name="T38" fmla="*/ 677 w 679"/>
              <a:gd name="T39" fmla="*/ 295 h 585"/>
              <a:gd name="T40" fmla="*/ 676 w 679"/>
              <a:gd name="T41" fmla="*/ 285 h 585"/>
              <a:gd name="T42" fmla="*/ 667 w 679"/>
              <a:gd name="T43" fmla="*/ 280 h 585"/>
              <a:gd name="T44" fmla="*/ 243 w 679"/>
              <a:gd name="T45" fmla="*/ 172 h 585"/>
              <a:gd name="T46" fmla="*/ 243 w 679"/>
              <a:gd name="T47" fmla="*/ 172 h 585"/>
              <a:gd name="T48" fmla="*/ 213 w 679"/>
              <a:gd name="T49" fmla="*/ 67 h 585"/>
              <a:gd name="T50" fmla="*/ 315 w 679"/>
              <a:gd name="T51" fmla="*/ 24 h 585"/>
              <a:gd name="T52" fmla="*/ 373 w 679"/>
              <a:gd name="T53" fmla="*/ 24 h 585"/>
              <a:gd name="T54" fmla="*/ 475 w 679"/>
              <a:gd name="T55" fmla="*/ 67 h 585"/>
              <a:gd name="T56" fmla="*/ 445 w 679"/>
              <a:gd name="T57" fmla="*/ 172 h 585"/>
              <a:gd name="T58" fmla="*/ 409 w 679"/>
              <a:gd name="T59" fmla="*/ 280 h 585"/>
              <a:gd name="T60" fmla="*/ 277 w 679"/>
              <a:gd name="T61" fmla="*/ 280 h 585"/>
              <a:gd name="T62" fmla="*/ 243 w 679"/>
              <a:gd name="T63" fmla="*/ 172 h 585"/>
              <a:gd name="T64" fmla="*/ 564 w 679"/>
              <a:gd name="T65" fmla="*/ 560 h 585"/>
              <a:gd name="T66" fmla="*/ 564 w 679"/>
              <a:gd name="T67" fmla="*/ 560 h 585"/>
              <a:gd name="T68" fmla="*/ 115 w 679"/>
              <a:gd name="T69" fmla="*/ 560 h 585"/>
              <a:gd name="T70" fmla="*/ 28 w 679"/>
              <a:gd name="T71" fmla="*/ 304 h 585"/>
              <a:gd name="T72" fmla="*/ 251 w 679"/>
              <a:gd name="T73" fmla="*/ 304 h 585"/>
              <a:gd name="T74" fmla="*/ 233 w 679"/>
              <a:gd name="T75" fmla="*/ 467 h 585"/>
              <a:gd name="T76" fmla="*/ 187 w 679"/>
              <a:gd name="T77" fmla="*/ 467 h 585"/>
              <a:gd name="T78" fmla="*/ 175 w 679"/>
              <a:gd name="T79" fmla="*/ 479 h 585"/>
              <a:gd name="T80" fmla="*/ 187 w 679"/>
              <a:gd name="T81" fmla="*/ 490 h 585"/>
              <a:gd name="T82" fmla="*/ 279 w 679"/>
              <a:gd name="T83" fmla="*/ 490 h 585"/>
              <a:gd name="T84" fmla="*/ 292 w 679"/>
              <a:gd name="T85" fmla="*/ 479 h 585"/>
              <a:gd name="T86" fmla="*/ 279 w 679"/>
              <a:gd name="T87" fmla="*/ 467 h 585"/>
              <a:gd name="T88" fmla="*/ 256 w 679"/>
              <a:gd name="T89" fmla="*/ 467 h 585"/>
              <a:gd name="T90" fmla="*/ 274 w 679"/>
              <a:gd name="T91" fmla="*/ 304 h 585"/>
              <a:gd name="T92" fmla="*/ 413 w 679"/>
              <a:gd name="T93" fmla="*/ 304 h 585"/>
              <a:gd name="T94" fmla="*/ 428 w 679"/>
              <a:gd name="T95" fmla="*/ 467 h 585"/>
              <a:gd name="T96" fmla="*/ 397 w 679"/>
              <a:gd name="T97" fmla="*/ 467 h 585"/>
              <a:gd name="T98" fmla="*/ 385 w 679"/>
              <a:gd name="T99" fmla="*/ 479 h 585"/>
              <a:gd name="T100" fmla="*/ 397 w 679"/>
              <a:gd name="T101" fmla="*/ 490 h 585"/>
              <a:gd name="T102" fmla="*/ 490 w 679"/>
              <a:gd name="T103" fmla="*/ 490 h 585"/>
              <a:gd name="T104" fmla="*/ 502 w 679"/>
              <a:gd name="T105" fmla="*/ 479 h 585"/>
              <a:gd name="T106" fmla="*/ 490 w 679"/>
              <a:gd name="T107" fmla="*/ 467 h 585"/>
              <a:gd name="T108" fmla="*/ 452 w 679"/>
              <a:gd name="T109" fmla="*/ 467 h 585"/>
              <a:gd name="T110" fmla="*/ 436 w 679"/>
              <a:gd name="T111" fmla="*/ 304 h 585"/>
              <a:gd name="T112" fmla="*/ 650 w 679"/>
              <a:gd name="T113" fmla="*/ 304 h 585"/>
              <a:gd name="T114" fmla="*/ 564 w 679"/>
              <a:gd name="T115" fmla="*/ 560 h 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679" h="585">
                <a:moveTo>
                  <a:pt x="667" y="280"/>
                </a:moveTo>
                <a:lnTo>
                  <a:pt x="667" y="280"/>
                </a:lnTo>
                <a:cubicBezTo>
                  <a:pt x="433" y="280"/>
                  <a:pt x="433" y="280"/>
                  <a:pt x="433" y="280"/>
                </a:cubicBezTo>
                <a:cubicBezTo>
                  <a:pt x="433" y="279"/>
                  <a:pt x="433" y="279"/>
                  <a:pt x="433" y="279"/>
                </a:cubicBezTo>
                <a:cubicBezTo>
                  <a:pt x="433" y="278"/>
                  <a:pt x="420" y="230"/>
                  <a:pt x="462" y="188"/>
                </a:cubicBezTo>
                <a:cubicBezTo>
                  <a:pt x="492" y="158"/>
                  <a:pt x="515" y="102"/>
                  <a:pt x="497" y="58"/>
                </a:cubicBezTo>
                <a:cubicBezTo>
                  <a:pt x="486" y="31"/>
                  <a:pt x="455" y="0"/>
                  <a:pt x="373" y="0"/>
                </a:cubicBezTo>
                <a:cubicBezTo>
                  <a:pt x="315" y="0"/>
                  <a:pt x="315" y="0"/>
                  <a:pt x="315" y="0"/>
                </a:cubicBezTo>
                <a:cubicBezTo>
                  <a:pt x="233" y="0"/>
                  <a:pt x="202" y="31"/>
                  <a:pt x="191" y="58"/>
                </a:cubicBezTo>
                <a:cubicBezTo>
                  <a:pt x="173" y="102"/>
                  <a:pt x="196" y="158"/>
                  <a:pt x="226" y="188"/>
                </a:cubicBezTo>
                <a:cubicBezTo>
                  <a:pt x="267" y="229"/>
                  <a:pt x="254" y="274"/>
                  <a:pt x="254" y="279"/>
                </a:cubicBezTo>
                <a:cubicBezTo>
                  <a:pt x="253" y="280"/>
                  <a:pt x="253" y="280"/>
                  <a:pt x="253" y="280"/>
                </a:cubicBezTo>
                <a:cubicBezTo>
                  <a:pt x="13" y="280"/>
                  <a:pt x="13" y="280"/>
                  <a:pt x="13" y="280"/>
                </a:cubicBezTo>
                <a:cubicBezTo>
                  <a:pt x="9" y="280"/>
                  <a:pt x="6" y="282"/>
                  <a:pt x="3" y="285"/>
                </a:cubicBezTo>
                <a:cubicBezTo>
                  <a:pt x="0" y="288"/>
                  <a:pt x="0" y="292"/>
                  <a:pt x="1" y="295"/>
                </a:cubicBezTo>
                <a:cubicBezTo>
                  <a:pt x="96" y="575"/>
                  <a:pt x="96" y="575"/>
                  <a:pt x="96" y="575"/>
                </a:cubicBezTo>
                <a:cubicBezTo>
                  <a:pt x="97" y="581"/>
                  <a:pt x="101" y="584"/>
                  <a:pt x="107" y="584"/>
                </a:cubicBezTo>
                <a:cubicBezTo>
                  <a:pt x="572" y="584"/>
                  <a:pt x="572" y="584"/>
                  <a:pt x="572" y="584"/>
                </a:cubicBezTo>
                <a:cubicBezTo>
                  <a:pt x="577" y="584"/>
                  <a:pt x="581" y="581"/>
                  <a:pt x="583" y="575"/>
                </a:cubicBezTo>
                <a:cubicBezTo>
                  <a:pt x="677" y="295"/>
                  <a:pt x="677" y="295"/>
                  <a:pt x="677" y="295"/>
                </a:cubicBezTo>
                <a:cubicBezTo>
                  <a:pt x="678" y="292"/>
                  <a:pt x="678" y="288"/>
                  <a:pt x="676" y="285"/>
                </a:cubicBezTo>
                <a:cubicBezTo>
                  <a:pt x="674" y="282"/>
                  <a:pt x="670" y="280"/>
                  <a:pt x="667" y="280"/>
                </a:cubicBezTo>
                <a:close/>
                <a:moveTo>
                  <a:pt x="243" y="172"/>
                </a:moveTo>
                <a:lnTo>
                  <a:pt x="243" y="172"/>
                </a:lnTo>
                <a:cubicBezTo>
                  <a:pt x="218" y="146"/>
                  <a:pt x="199" y="100"/>
                  <a:pt x="213" y="67"/>
                </a:cubicBezTo>
                <a:cubicBezTo>
                  <a:pt x="224" y="38"/>
                  <a:pt x="260" y="24"/>
                  <a:pt x="315" y="24"/>
                </a:cubicBezTo>
                <a:cubicBezTo>
                  <a:pt x="373" y="24"/>
                  <a:pt x="373" y="24"/>
                  <a:pt x="373" y="24"/>
                </a:cubicBezTo>
                <a:cubicBezTo>
                  <a:pt x="428" y="24"/>
                  <a:pt x="463" y="38"/>
                  <a:pt x="475" y="67"/>
                </a:cubicBezTo>
                <a:cubicBezTo>
                  <a:pt x="489" y="100"/>
                  <a:pt x="470" y="146"/>
                  <a:pt x="445" y="172"/>
                </a:cubicBezTo>
                <a:cubicBezTo>
                  <a:pt x="400" y="216"/>
                  <a:pt x="407" y="268"/>
                  <a:pt x="409" y="280"/>
                </a:cubicBezTo>
                <a:cubicBezTo>
                  <a:pt x="277" y="280"/>
                  <a:pt x="277" y="280"/>
                  <a:pt x="277" y="280"/>
                </a:cubicBezTo>
                <a:cubicBezTo>
                  <a:pt x="280" y="267"/>
                  <a:pt x="288" y="216"/>
                  <a:pt x="243" y="172"/>
                </a:cubicBezTo>
                <a:close/>
                <a:moveTo>
                  <a:pt x="564" y="560"/>
                </a:moveTo>
                <a:lnTo>
                  <a:pt x="564" y="560"/>
                </a:lnTo>
                <a:cubicBezTo>
                  <a:pt x="115" y="560"/>
                  <a:pt x="115" y="560"/>
                  <a:pt x="115" y="560"/>
                </a:cubicBezTo>
                <a:cubicBezTo>
                  <a:pt x="28" y="304"/>
                  <a:pt x="28" y="304"/>
                  <a:pt x="28" y="304"/>
                </a:cubicBezTo>
                <a:cubicBezTo>
                  <a:pt x="251" y="304"/>
                  <a:pt x="251" y="304"/>
                  <a:pt x="251" y="304"/>
                </a:cubicBezTo>
                <a:cubicBezTo>
                  <a:pt x="233" y="467"/>
                  <a:pt x="233" y="467"/>
                  <a:pt x="233" y="467"/>
                </a:cubicBezTo>
                <a:cubicBezTo>
                  <a:pt x="187" y="467"/>
                  <a:pt x="187" y="467"/>
                  <a:pt x="187" y="467"/>
                </a:cubicBezTo>
                <a:cubicBezTo>
                  <a:pt x="180" y="467"/>
                  <a:pt x="175" y="472"/>
                  <a:pt x="175" y="479"/>
                </a:cubicBezTo>
                <a:cubicBezTo>
                  <a:pt x="175" y="485"/>
                  <a:pt x="180" y="490"/>
                  <a:pt x="187" y="490"/>
                </a:cubicBezTo>
                <a:cubicBezTo>
                  <a:pt x="279" y="490"/>
                  <a:pt x="279" y="490"/>
                  <a:pt x="279" y="490"/>
                </a:cubicBezTo>
                <a:cubicBezTo>
                  <a:pt x="287" y="490"/>
                  <a:pt x="292" y="485"/>
                  <a:pt x="292" y="479"/>
                </a:cubicBezTo>
                <a:cubicBezTo>
                  <a:pt x="292" y="472"/>
                  <a:pt x="287" y="467"/>
                  <a:pt x="279" y="467"/>
                </a:cubicBezTo>
                <a:cubicBezTo>
                  <a:pt x="256" y="467"/>
                  <a:pt x="256" y="467"/>
                  <a:pt x="256" y="467"/>
                </a:cubicBezTo>
                <a:cubicBezTo>
                  <a:pt x="274" y="304"/>
                  <a:pt x="274" y="304"/>
                  <a:pt x="274" y="304"/>
                </a:cubicBezTo>
                <a:cubicBezTo>
                  <a:pt x="413" y="304"/>
                  <a:pt x="413" y="304"/>
                  <a:pt x="413" y="304"/>
                </a:cubicBezTo>
                <a:cubicBezTo>
                  <a:pt x="428" y="467"/>
                  <a:pt x="428" y="467"/>
                  <a:pt x="428" y="467"/>
                </a:cubicBezTo>
                <a:cubicBezTo>
                  <a:pt x="397" y="467"/>
                  <a:pt x="397" y="467"/>
                  <a:pt x="397" y="467"/>
                </a:cubicBezTo>
                <a:cubicBezTo>
                  <a:pt x="390" y="467"/>
                  <a:pt x="385" y="472"/>
                  <a:pt x="385" y="479"/>
                </a:cubicBezTo>
                <a:cubicBezTo>
                  <a:pt x="385" y="485"/>
                  <a:pt x="390" y="490"/>
                  <a:pt x="397" y="490"/>
                </a:cubicBezTo>
                <a:cubicBezTo>
                  <a:pt x="490" y="490"/>
                  <a:pt x="490" y="490"/>
                  <a:pt x="490" y="490"/>
                </a:cubicBezTo>
                <a:cubicBezTo>
                  <a:pt x="497" y="490"/>
                  <a:pt x="502" y="485"/>
                  <a:pt x="502" y="479"/>
                </a:cubicBezTo>
                <a:cubicBezTo>
                  <a:pt x="502" y="472"/>
                  <a:pt x="497" y="467"/>
                  <a:pt x="490" y="467"/>
                </a:cubicBezTo>
                <a:cubicBezTo>
                  <a:pt x="452" y="467"/>
                  <a:pt x="452" y="467"/>
                  <a:pt x="452" y="467"/>
                </a:cubicBezTo>
                <a:cubicBezTo>
                  <a:pt x="436" y="304"/>
                  <a:pt x="436" y="304"/>
                  <a:pt x="436" y="304"/>
                </a:cubicBezTo>
                <a:cubicBezTo>
                  <a:pt x="650" y="304"/>
                  <a:pt x="650" y="304"/>
                  <a:pt x="650" y="304"/>
                </a:cubicBezTo>
                <a:lnTo>
                  <a:pt x="564" y="560"/>
                </a:lnTo>
                <a:close/>
              </a:path>
            </a:pathLst>
          </a:custGeom>
          <a:solidFill>
            <a:srgbClr val="02D35F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09" name="Group 408"/>
          <p:cNvGrpSpPr/>
          <p:nvPr/>
        </p:nvGrpSpPr>
        <p:grpSpPr>
          <a:xfrm>
            <a:off x="1435394" y="1795211"/>
            <a:ext cx="205647" cy="279754"/>
            <a:chOff x="1435394" y="1795211"/>
            <a:chExt cx="205647" cy="279754"/>
          </a:xfrm>
          <a:solidFill>
            <a:srgbClr val="02D35F"/>
          </a:solidFill>
        </p:grpSpPr>
        <p:sp>
          <p:nvSpPr>
            <p:cNvPr id="902" name="Freeform 100"/>
            <p:cNvSpPr>
              <a:spLocks noChangeArrowheads="1"/>
            </p:cNvSpPr>
            <p:nvPr/>
          </p:nvSpPr>
          <p:spPr bwMode="auto">
            <a:xfrm>
              <a:off x="1435394" y="1795211"/>
              <a:ext cx="205647" cy="279754"/>
            </a:xfrm>
            <a:custGeom>
              <a:avLst/>
              <a:gdLst>
                <a:gd name="T0" fmla="*/ 66 w 490"/>
                <a:gd name="T1" fmla="*/ 579 h 668"/>
                <a:gd name="T2" fmla="*/ 66 w 490"/>
                <a:gd name="T3" fmla="*/ 579 h 668"/>
                <a:gd name="T4" fmla="*/ 66 w 490"/>
                <a:gd name="T5" fmla="*/ 581 h 668"/>
                <a:gd name="T6" fmla="*/ 155 w 490"/>
                <a:gd name="T7" fmla="*/ 667 h 668"/>
                <a:gd name="T8" fmla="*/ 478 w 490"/>
                <a:gd name="T9" fmla="*/ 667 h 668"/>
                <a:gd name="T10" fmla="*/ 489 w 490"/>
                <a:gd name="T11" fmla="*/ 656 h 668"/>
                <a:gd name="T12" fmla="*/ 489 w 490"/>
                <a:gd name="T13" fmla="*/ 256 h 668"/>
                <a:gd name="T14" fmla="*/ 478 w 490"/>
                <a:gd name="T15" fmla="*/ 245 h 668"/>
                <a:gd name="T16" fmla="*/ 169 w 490"/>
                <a:gd name="T17" fmla="*/ 245 h 668"/>
                <a:gd name="T18" fmla="*/ 89 w 490"/>
                <a:gd name="T19" fmla="*/ 193 h 668"/>
                <a:gd name="T20" fmla="*/ 89 w 490"/>
                <a:gd name="T21" fmla="*/ 165 h 668"/>
                <a:gd name="T22" fmla="*/ 169 w 490"/>
                <a:gd name="T23" fmla="*/ 112 h 668"/>
                <a:gd name="T24" fmla="*/ 466 w 490"/>
                <a:gd name="T25" fmla="*/ 112 h 668"/>
                <a:gd name="T26" fmla="*/ 478 w 490"/>
                <a:gd name="T27" fmla="*/ 101 h 668"/>
                <a:gd name="T28" fmla="*/ 466 w 490"/>
                <a:gd name="T29" fmla="*/ 89 h 668"/>
                <a:gd name="T30" fmla="*/ 169 w 490"/>
                <a:gd name="T31" fmla="*/ 89 h 668"/>
                <a:gd name="T32" fmla="*/ 66 w 490"/>
                <a:gd name="T33" fmla="*/ 165 h 668"/>
                <a:gd name="T34" fmla="*/ 66 w 490"/>
                <a:gd name="T35" fmla="*/ 165 h 668"/>
                <a:gd name="T36" fmla="*/ 23 w 490"/>
                <a:gd name="T37" fmla="*/ 109 h 668"/>
                <a:gd name="T38" fmla="*/ 23 w 490"/>
                <a:gd name="T39" fmla="*/ 81 h 668"/>
                <a:gd name="T40" fmla="*/ 86 w 490"/>
                <a:gd name="T41" fmla="*/ 24 h 668"/>
                <a:gd name="T42" fmla="*/ 378 w 490"/>
                <a:gd name="T43" fmla="*/ 24 h 668"/>
                <a:gd name="T44" fmla="*/ 389 w 490"/>
                <a:gd name="T45" fmla="*/ 11 h 668"/>
                <a:gd name="T46" fmla="*/ 378 w 490"/>
                <a:gd name="T47" fmla="*/ 0 h 668"/>
                <a:gd name="T48" fmla="*/ 86 w 490"/>
                <a:gd name="T49" fmla="*/ 0 h 668"/>
                <a:gd name="T50" fmla="*/ 0 w 490"/>
                <a:gd name="T51" fmla="*/ 81 h 668"/>
                <a:gd name="T52" fmla="*/ 0 w 490"/>
                <a:gd name="T53" fmla="*/ 109 h 668"/>
                <a:gd name="T54" fmla="*/ 0 w 490"/>
                <a:gd name="T55" fmla="*/ 111 h 668"/>
                <a:gd name="T56" fmla="*/ 0 w 490"/>
                <a:gd name="T57" fmla="*/ 111 h 668"/>
                <a:gd name="T58" fmla="*/ 0 w 490"/>
                <a:gd name="T59" fmla="*/ 498 h 668"/>
                <a:gd name="T60" fmla="*/ 66 w 490"/>
                <a:gd name="T61" fmla="*/ 579 h 668"/>
                <a:gd name="T62" fmla="*/ 89 w 490"/>
                <a:gd name="T63" fmla="*/ 238 h 668"/>
                <a:gd name="T64" fmla="*/ 89 w 490"/>
                <a:gd name="T65" fmla="*/ 238 h 668"/>
                <a:gd name="T66" fmla="*/ 169 w 490"/>
                <a:gd name="T67" fmla="*/ 268 h 668"/>
                <a:gd name="T68" fmla="*/ 466 w 490"/>
                <a:gd name="T69" fmla="*/ 268 h 668"/>
                <a:gd name="T70" fmla="*/ 466 w 490"/>
                <a:gd name="T71" fmla="*/ 643 h 668"/>
                <a:gd name="T72" fmla="*/ 155 w 490"/>
                <a:gd name="T73" fmla="*/ 643 h 668"/>
                <a:gd name="T74" fmla="*/ 89 w 490"/>
                <a:gd name="T75" fmla="*/ 581 h 668"/>
                <a:gd name="T76" fmla="*/ 89 w 490"/>
                <a:gd name="T77" fmla="*/ 238 h 668"/>
                <a:gd name="T78" fmla="*/ 23 w 490"/>
                <a:gd name="T79" fmla="*/ 168 h 668"/>
                <a:gd name="T80" fmla="*/ 23 w 490"/>
                <a:gd name="T81" fmla="*/ 168 h 668"/>
                <a:gd name="T82" fmla="*/ 66 w 490"/>
                <a:gd name="T83" fmla="*/ 188 h 668"/>
                <a:gd name="T84" fmla="*/ 66 w 490"/>
                <a:gd name="T85" fmla="*/ 193 h 668"/>
                <a:gd name="T86" fmla="*/ 66 w 490"/>
                <a:gd name="T87" fmla="*/ 198 h 668"/>
                <a:gd name="T88" fmla="*/ 66 w 490"/>
                <a:gd name="T89" fmla="*/ 201 h 668"/>
                <a:gd name="T90" fmla="*/ 66 w 490"/>
                <a:gd name="T91" fmla="*/ 555 h 668"/>
                <a:gd name="T92" fmla="*/ 23 w 490"/>
                <a:gd name="T93" fmla="*/ 498 h 668"/>
                <a:gd name="T94" fmla="*/ 23 w 490"/>
                <a:gd name="T95" fmla="*/ 168 h 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90" h="668">
                  <a:moveTo>
                    <a:pt x="66" y="579"/>
                  </a:moveTo>
                  <a:lnTo>
                    <a:pt x="66" y="579"/>
                  </a:lnTo>
                  <a:cubicBezTo>
                    <a:pt x="66" y="581"/>
                    <a:pt x="66" y="581"/>
                    <a:pt x="66" y="581"/>
                  </a:cubicBezTo>
                  <a:cubicBezTo>
                    <a:pt x="66" y="625"/>
                    <a:pt x="109" y="667"/>
                    <a:pt x="155" y="667"/>
                  </a:cubicBezTo>
                  <a:cubicBezTo>
                    <a:pt x="478" y="667"/>
                    <a:pt x="478" y="667"/>
                    <a:pt x="478" y="667"/>
                  </a:cubicBezTo>
                  <a:cubicBezTo>
                    <a:pt x="484" y="667"/>
                    <a:pt x="489" y="662"/>
                    <a:pt x="489" y="656"/>
                  </a:cubicBezTo>
                  <a:cubicBezTo>
                    <a:pt x="489" y="256"/>
                    <a:pt x="489" y="256"/>
                    <a:pt x="489" y="256"/>
                  </a:cubicBezTo>
                  <a:cubicBezTo>
                    <a:pt x="489" y="250"/>
                    <a:pt x="484" y="245"/>
                    <a:pt x="478" y="245"/>
                  </a:cubicBezTo>
                  <a:cubicBezTo>
                    <a:pt x="169" y="245"/>
                    <a:pt x="169" y="245"/>
                    <a:pt x="169" y="245"/>
                  </a:cubicBezTo>
                  <a:cubicBezTo>
                    <a:pt x="137" y="245"/>
                    <a:pt x="89" y="223"/>
                    <a:pt x="89" y="193"/>
                  </a:cubicBezTo>
                  <a:cubicBezTo>
                    <a:pt x="89" y="165"/>
                    <a:pt x="89" y="165"/>
                    <a:pt x="89" y="165"/>
                  </a:cubicBezTo>
                  <a:cubicBezTo>
                    <a:pt x="89" y="134"/>
                    <a:pt x="137" y="112"/>
                    <a:pt x="169" y="112"/>
                  </a:cubicBezTo>
                  <a:cubicBezTo>
                    <a:pt x="466" y="112"/>
                    <a:pt x="466" y="112"/>
                    <a:pt x="466" y="112"/>
                  </a:cubicBezTo>
                  <a:cubicBezTo>
                    <a:pt x="472" y="112"/>
                    <a:pt x="478" y="107"/>
                    <a:pt x="478" y="101"/>
                  </a:cubicBezTo>
                  <a:cubicBezTo>
                    <a:pt x="478" y="95"/>
                    <a:pt x="472" y="89"/>
                    <a:pt x="466" y="89"/>
                  </a:cubicBezTo>
                  <a:cubicBezTo>
                    <a:pt x="169" y="89"/>
                    <a:pt x="169" y="89"/>
                    <a:pt x="169" y="89"/>
                  </a:cubicBezTo>
                  <a:cubicBezTo>
                    <a:pt x="126" y="89"/>
                    <a:pt x="66" y="118"/>
                    <a:pt x="66" y="165"/>
                  </a:cubicBezTo>
                  <a:lnTo>
                    <a:pt x="66" y="165"/>
                  </a:lnTo>
                  <a:cubicBezTo>
                    <a:pt x="40" y="160"/>
                    <a:pt x="23" y="139"/>
                    <a:pt x="23" y="109"/>
                  </a:cubicBezTo>
                  <a:cubicBezTo>
                    <a:pt x="23" y="81"/>
                    <a:pt x="23" y="81"/>
                    <a:pt x="23" y="81"/>
                  </a:cubicBezTo>
                  <a:cubicBezTo>
                    <a:pt x="23" y="51"/>
                    <a:pt x="53" y="24"/>
                    <a:pt x="86" y="24"/>
                  </a:cubicBezTo>
                  <a:cubicBezTo>
                    <a:pt x="378" y="24"/>
                    <a:pt x="378" y="24"/>
                    <a:pt x="378" y="24"/>
                  </a:cubicBezTo>
                  <a:cubicBezTo>
                    <a:pt x="384" y="24"/>
                    <a:pt x="389" y="19"/>
                    <a:pt x="389" y="11"/>
                  </a:cubicBezTo>
                  <a:cubicBezTo>
                    <a:pt x="389" y="5"/>
                    <a:pt x="384" y="0"/>
                    <a:pt x="378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40" y="0"/>
                    <a:pt x="0" y="39"/>
                    <a:pt x="0" y="81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0" y="109"/>
                    <a:pt x="0" y="110"/>
                    <a:pt x="0" y="111"/>
                  </a:cubicBezTo>
                  <a:lnTo>
                    <a:pt x="0" y="111"/>
                  </a:lnTo>
                  <a:cubicBezTo>
                    <a:pt x="0" y="498"/>
                    <a:pt x="0" y="498"/>
                    <a:pt x="0" y="498"/>
                  </a:cubicBezTo>
                  <a:cubicBezTo>
                    <a:pt x="0" y="539"/>
                    <a:pt x="28" y="573"/>
                    <a:pt x="66" y="579"/>
                  </a:cubicBezTo>
                  <a:close/>
                  <a:moveTo>
                    <a:pt x="89" y="238"/>
                  </a:moveTo>
                  <a:lnTo>
                    <a:pt x="89" y="238"/>
                  </a:lnTo>
                  <a:cubicBezTo>
                    <a:pt x="111" y="257"/>
                    <a:pt x="143" y="268"/>
                    <a:pt x="169" y="268"/>
                  </a:cubicBezTo>
                  <a:cubicBezTo>
                    <a:pt x="466" y="268"/>
                    <a:pt x="466" y="268"/>
                    <a:pt x="466" y="268"/>
                  </a:cubicBezTo>
                  <a:cubicBezTo>
                    <a:pt x="466" y="643"/>
                    <a:pt x="466" y="643"/>
                    <a:pt x="466" y="643"/>
                  </a:cubicBezTo>
                  <a:cubicBezTo>
                    <a:pt x="155" y="643"/>
                    <a:pt x="155" y="643"/>
                    <a:pt x="155" y="643"/>
                  </a:cubicBezTo>
                  <a:cubicBezTo>
                    <a:pt x="123" y="643"/>
                    <a:pt x="89" y="612"/>
                    <a:pt x="89" y="581"/>
                  </a:cubicBezTo>
                  <a:lnTo>
                    <a:pt x="89" y="238"/>
                  </a:lnTo>
                  <a:close/>
                  <a:moveTo>
                    <a:pt x="23" y="168"/>
                  </a:moveTo>
                  <a:lnTo>
                    <a:pt x="23" y="168"/>
                  </a:lnTo>
                  <a:cubicBezTo>
                    <a:pt x="34" y="179"/>
                    <a:pt x="50" y="186"/>
                    <a:pt x="66" y="188"/>
                  </a:cubicBezTo>
                  <a:cubicBezTo>
                    <a:pt x="66" y="193"/>
                    <a:pt x="66" y="193"/>
                    <a:pt x="66" y="193"/>
                  </a:cubicBezTo>
                  <a:cubicBezTo>
                    <a:pt x="66" y="194"/>
                    <a:pt x="66" y="196"/>
                    <a:pt x="66" y="198"/>
                  </a:cubicBezTo>
                  <a:cubicBezTo>
                    <a:pt x="66" y="199"/>
                    <a:pt x="66" y="200"/>
                    <a:pt x="66" y="201"/>
                  </a:cubicBezTo>
                  <a:cubicBezTo>
                    <a:pt x="66" y="555"/>
                    <a:pt x="66" y="555"/>
                    <a:pt x="66" y="555"/>
                  </a:cubicBezTo>
                  <a:cubicBezTo>
                    <a:pt x="41" y="550"/>
                    <a:pt x="23" y="526"/>
                    <a:pt x="23" y="498"/>
                  </a:cubicBezTo>
                  <a:lnTo>
                    <a:pt x="23" y="168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3" name="Freeform 101"/>
            <p:cNvSpPr>
              <a:spLocks noChangeArrowheads="1"/>
            </p:cNvSpPr>
            <p:nvPr/>
          </p:nvSpPr>
          <p:spPr bwMode="auto">
            <a:xfrm>
              <a:off x="1496532" y="1871170"/>
              <a:ext cx="140804" cy="9264"/>
            </a:xfrm>
            <a:custGeom>
              <a:avLst/>
              <a:gdLst>
                <a:gd name="T0" fmla="*/ 323 w 336"/>
                <a:gd name="T1" fmla="*/ 0 h 24"/>
                <a:gd name="T2" fmla="*/ 323 w 336"/>
                <a:gd name="T3" fmla="*/ 0 h 24"/>
                <a:gd name="T4" fmla="*/ 13 w 336"/>
                <a:gd name="T5" fmla="*/ 0 h 24"/>
                <a:gd name="T6" fmla="*/ 0 w 336"/>
                <a:gd name="T7" fmla="*/ 12 h 24"/>
                <a:gd name="T8" fmla="*/ 13 w 336"/>
                <a:gd name="T9" fmla="*/ 23 h 24"/>
                <a:gd name="T10" fmla="*/ 323 w 336"/>
                <a:gd name="T11" fmla="*/ 23 h 24"/>
                <a:gd name="T12" fmla="*/ 335 w 336"/>
                <a:gd name="T13" fmla="*/ 12 h 24"/>
                <a:gd name="T14" fmla="*/ 323 w 336"/>
                <a:gd name="T1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6" h="24">
                  <a:moveTo>
                    <a:pt x="323" y="0"/>
                  </a:moveTo>
                  <a:lnTo>
                    <a:pt x="323" y="0"/>
                  </a:ln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5"/>
                    <a:pt x="0" y="12"/>
                  </a:cubicBezTo>
                  <a:cubicBezTo>
                    <a:pt x="0" y="18"/>
                    <a:pt x="6" y="23"/>
                    <a:pt x="13" y="23"/>
                  </a:cubicBezTo>
                  <a:cubicBezTo>
                    <a:pt x="323" y="23"/>
                    <a:pt x="323" y="23"/>
                    <a:pt x="323" y="23"/>
                  </a:cubicBezTo>
                  <a:cubicBezTo>
                    <a:pt x="329" y="23"/>
                    <a:pt x="335" y="18"/>
                    <a:pt x="335" y="12"/>
                  </a:cubicBezTo>
                  <a:cubicBezTo>
                    <a:pt x="335" y="5"/>
                    <a:pt x="329" y="0"/>
                    <a:pt x="323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04" name="Freeform 102"/>
          <p:cNvSpPr>
            <a:spLocks noChangeArrowheads="1"/>
          </p:cNvSpPr>
          <p:nvPr/>
        </p:nvSpPr>
        <p:spPr bwMode="auto">
          <a:xfrm>
            <a:off x="3091689" y="1819295"/>
            <a:ext cx="294575" cy="227880"/>
          </a:xfrm>
          <a:custGeom>
            <a:avLst/>
            <a:gdLst>
              <a:gd name="T0" fmla="*/ 695 w 702"/>
              <a:gd name="T1" fmla="*/ 46 h 542"/>
              <a:gd name="T2" fmla="*/ 695 w 702"/>
              <a:gd name="T3" fmla="*/ 46 h 542"/>
              <a:gd name="T4" fmla="*/ 577 w 702"/>
              <a:gd name="T5" fmla="*/ 15 h 542"/>
              <a:gd name="T6" fmla="*/ 455 w 702"/>
              <a:gd name="T7" fmla="*/ 19 h 542"/>
              <a:gd name="T8" fmla="*/ 404 w 702"/>
              <a:gd name="T9" fmla="*/ 32 h 542"/>
              <a:gd name="T10" fmla="*/ 380 w 702"/>
              <a:gd name="T11" fmla="*/ 42 h 542"/>
              <a:gd name="T12" fmla="*/ 364 w 702"/>
              <a:gd name="T13" fmla="*/ 50 h 542"/>
              <a:gd name="T14" fmla="*/ 7 w 702"/>
              <a:gd name="T15" fmla="*/ 46 h 542"/>
              <a:gd name="T16" fmla="*/ 0 w 702"/>
              <a:gd name="T17" fmla="*/ 57 h 542"/>
              <a:gd name="T18" fmla="*/ 0 w 702"/>
              <a:gd name="T19" fmla="*/ 523 h 542"/>
              <a:gd name="T20" fmla="*/ 6 w 702"/>
              <a:gd name="T21" fmla="*/ 533 h 542"/>
              <a:gd name="T22" fmla="*/ 16 w 702"/>
              <a:gd name="T23" fmla="*/ 534 h 542"/>
              <a:gd name="T24" fmla="*/ 357 w 702"/>
              <a:gd name="T25" fmla="*/ 541 h 542"/>
              <a:gd name="T26" fmla="*/ 361 w 702"/>
              <a:gd name="T27" fmla="*/ 541 h 542"/>
              <a:gd name="T28" fmla="*/ 363 w 702"/>
              <a:gd name="T29" fmla="*/ 541 h 542"/>
              <a:gd name="T30" fmla="*/ 370 w 702"/>
              <a:gd name="T31" fmla="*/ 538 h 542"/>
              <a:gd name="T32" fmla="*/ 685 w 702"/>
              <a:gd name="T33" fmla="*/ 534 h 542"/>
              <a:gd name="T34" fmla="*/ 696 w 702"/>
              <a:gd name="T35" fmla="*/ 533 h 542"/>
              <a:gd name="T36" fmla="*/ 701 w 702"/>
              <a:gd name="T37" fmla="*/ 523 h 542"/>
              <a:gd name="T38" fmla="*/ 701 w 702"/>
              <a:gd name="T39" fmla="*/ 57 h 542"/>
              <a:gd name="T40" fmla="*/ 695 w 702"/>
              <a:gd name="T41" fmla="*/ 46 h 542"/>
              <a:gd name="T42" fmla="*/ 351 w 702"/>
              <a:gd name="T43" fmla="*/ 515 h 542"/>
              <a:gd name="T44" fmla="*/ 351 w 702"/>
              <a:gd name="T45" fmla="*/ 515 h 542"/>
              <a:gd name="T46" fmla="*/ 154 w 702"/>
              <a:gd name="T47" fmla="*/ 490 h 542"/>
              <a:gd name="T48" fmla="*/ 24 w 702"/>
              <a:gd name="T49" fmla="*/ 507 h 542"/>
              <a:gd name="T50" fmla="*/ 24 w 702"/>
              <a:gd name="T51" fmla="*/ 63 h 542"/>
              <a:gd name="T52" fmla="*/ 351 w 702"/>
              <a:gd name="T53" fmla="*/ 70 h 542"/>
              <a:gd name="T54" fmla="*/ 351 w 702"/>
              <a:gd name="T55" fmla="*/ 515 h 542"/>
              <a:gd name="T56" fmla="*/ 678 w 702"/>
              <a:gd name="T57" fmla="*/ 506 h 542"/>
              <a:gd name="T58" fmla="*/ 678 w 702"/>
              <a:gd name="T59" fmla="*/ 506 h 542"/>
              <a:gd name="T60" fmla="*/ 374 w 702"/>
              <a:gd name="T61" fmla="*/ 514 h 542"/>
              <a:gd name="T62" fmla="*/ 374 w 702"/>
              <a:gd name="T63" fmla="*/ 71 h 542"/>
              <a:gd name="T64" fmla="*/ 391 w 702"/>
              <a:gd name="T65" fmla="*/ 63 h 542"/>
              <a:gd name="T66" fmla="*/ 412 w 702"/>
              <a:gd name="T67" fmla="*/ 53 h 542"/>
              <a:gd name="T68" fmla="*/ 459 w 702"/>
              <a:gd name="T69" fmla="*/ 42 h 542"/>
              <a:gd name="T70" fmla="*/ 576 w 702"/>
              <a:gd name="T71" fmla="*/ 39 h 542"/>
              <a:gd name="T72" fmla="*/ 678 w 702"/>
              <a:gd name="T73" fmla="*/ 64 h 542"/>
              <a:gd name="T74" fmla="*/ 678 w 702"/>
              <a:gd name="T75" fmla="*/ 506 h 5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702" h="542">
                <a:moveTo>
                  <a:pt x="695" y="46"/>
                </a:moveTo>
                <a:lnTo>
                  <a:pt x="695" y="46"/>
                </a:lnTo>
                <a:cubicBezTo>
                  <a:pt x="663" y="28"/>
                  <a:pt x="624" y="19"/>
                  <a:pt x="577" y="15"/>
                </a:cubicBezTo>
                <a:cubicBezTo>
                  <a:pt x="535" y="12"/>
                  <a:pt x="492" y="13"/>
                  <a:pt x="455" y="19"/>
                </a:cubicBezTo>
                <a:cubicBezTo>
                  <a:pt x="438" y="21"/>
                  <a:pt x="421" y="26"/>
                  <a:pt x="404" y="32"/>
                </a:cubicBezTo>
                <a:cubicBezTo>
                  <a:pt x="396" y="35"/>
                  <a:pt x="389" y="39"/>
                  <a:pt x="380" y="42"/>
                </a:cubicBezTo>
                <a:cubicBezTo>
                  <a:pt x="375" y="45"/>
                  <a:pt x="369" y="47"/>
                  <a:pt x="364" y="50"/>
                </a:cubicBezTo>
                <a:cubicBezTo>
                  <a:pt x="268" y="2"/>
                  <a:pt x="81" y="0"/>
                  <a:pt x="7" y="46"/>
                </a:cubicBezTo>
                <a:cubicBezTo>
                  <a:pt x="3" y="48"/>
                  <a:pt x="0" y="52"/>
                  <a:pt x="0" y="57"/>
                </a:cubicBezTo>
                <a:cubicBezTo>
                  <a:pt x="0" y="523"/>
                  <a:pt x="0" y="523"/>
                  <a:pt x="0" y="523"/>
                </a:cubicBezTo>
                <a:cubicBezTo>
                  <a:pt x="0" y="527"/>
                  <a:pt x="3" y="531"/>
                  <a:pt x="6" y="533"/>
                </a:cubicBezTo>
                <a:cubicBezTo>
                  <a:pt x="9" y="535"/>
                  <a:pt x="13" y="535"/>
                  <a:pt x="16" y="534"/>
                </a:cubicBezTo>
                <a:cubicBezTo>
                  <a:pt x="150" y="484"/>
                  <a:pt x="354" y="540"/>
                  <a:pt x="357" y="541"/>
                </a:cubicBezTo>
                <a:cubicBezTo>
                  <a:pt x="358" y="541"/>
                  <a:pt x="360" y="541"/>
                  <a:pt x="361" y="541"/>
                </a:cubicBezTo>
                <a:cubicBezTo>
                  <a:pt x="362" y="541"/>
                  <a:pt x="362" y="541"/>
                  <a:pt x="363" y="541"/>
                </a:cubicBezTo>
                <a:cubicBezTo>
                  <a:pt x="365" y="541"/>
                  <a:pt x="368" y="540"/>
                  <a:pt x="370" y="538"/>
                </a:cubicBezTo>
                <a:cubicBezTo>
                  <a:pt x="438" y="521"/>
                  <a:pt x="591" y="490"/>
                  <a:pt x="685" y="534"/>
                </a:cubicBezTo>
                <a:cubicBezTo>
                  <a:pt x="689" y="535"/>
                  <a:pt x="693" y="535"/>
                  <a:pt x="696" y="533"/>
                </a:cubicBezTo>
                <a:cubicBezTo>
                  <a:pt x="699" y="531"/>
                  <a:pt x="701" y="527"/>
                  <a:pt x="701" y="523"/>
                </a:cubicBezTo>
                <a:cubicBezTo>
                  <a:pt x="701" y="57"/>
                  <a:pt x="701" y="57"/>
                  <a:pt x="701" y="57"/>
                </a:cubicBezTo>
                <a:cubicBezTo>
                  <a:pt x="701" y="52"/>
                  <a:pt x="699" y="48"/>
                  <a:pt x="695" y="46"/>
                </a:cubicBezTo>
                <a:close/>
                <a:moveTo>
                  <a:pt x="351" y="515"/>
                </a:moveTo>
                <a:lnTo>
                  <a:pt x="351" y="515"/>
                </a:lnTo>
                <a:cubicBezTo>
                  <a:pt x="321" y="507"/>
                  <a:pt x="241" y="490"/>
                  <a:pt x="154" y="490"/>
                </a:cubicBezTo>
                <a:cubicBezTo>
                  <a:pt x="110" y="490"/>
                  <a:pt x="65" y="495"/>
                  <a:pt x="24" y="507"/>
                </a:cubicBezTo>
                <a:cubicBezTo>
                  <a:pt x="24" y="63"/>
                  <a:pt x="24" y="63"/>
                  <a:pt x="24" y="63"/>
                </a:cubicBezTo>
                <a:cubicBezTo>
                  <a:pt x="90" y="27"/>
                  <a:pt x="259" y="24"/>
                  <a:pt x="351" y="70"/>
                </a:cubicBezTo>
                <a:lnTo>
                  <a:pt x="351" y="515"/>
                </a:lnTo>
                <a:close/>
                <a:moveTo>
                  <a:pt x="678" y="506"/>
                </a:moveTo>
                <a:lnTo>
                  <a:pt x="678" y="506"/>
                </a:lnTo>
                <a:cubicBezTo>
                  <a:pt x="582" y="471"/>
                  <a:pt x="445" y="496"/>
                  <a:pt x="374" y="514"/>
                </a:cubicBezTo>
                <a:cubicBezTo>
                  <a:pt x="374" y="71"/>
                  <a:pt x="374" y="71"/>
                  <a:pt x="374" y="71"/>
                </a:cubicBezTo>
                <a:cubicBezTo>
                  <a:pt x="380" y="68"/>
                  <a:pt x="386" y="66"/>
                  <a:pt x="391" y="63"/>
                </a:cubicBezTo>
                <a:cubicBezTo>
                  <a:pt x="398" y="60"/>
                  <a:pt x="404" y="57"/>
                  <a:pt x="412" y="53"/>
                </a:cubicBezTo>
                <a:cubicBezTo>
                  <a:pt x="427" y="48"/>
                  <a:pt x="443" y="44"/>
                  <a:pt x="459" y="42"/>
                </a:cubicBezTo>
                <a:cubicBezTo>
                  <a:pt x="494" y="37"/>
                  <a:pt x="535" y="35"/>
                  <a:pt x="576" y="39"/>
                </a:cubicBezTo>
                <a:cubicBezTo>
                  <a:pt x="616" y="41"/>
                  <a:pt x="650" y="49"/>
                  <a:pt x="678" y="64"/>
                </a:cubicBezTo>
                <a:lnTo>
                  <a:pt x="678" y="506"/>
                </a:lnTo>
                <a:close/>
              </a:path>
            </a:pathLst>
          </a:custGeom>
          <a:solidFill>
            <a:srgbClr val="02D35F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08" name="Group 407"/>
          <p:cNvGrpSpPr/>
          <p:nvPr/>
        </p:nvGrpSpPr>
        <p:grpSpPr>
          <a:xfrm>
            <a:off x="577603" y="1802622"/>
            <a:ext cx="194532" cy="266786"/>
            <a:chOff x="577603" y="1802622"/>
            <a:chExt cx="194532" cy="266786"/>
          </a:xfrm>
          <a:solidFill>
            <a:srgbClr val="02D35F"/>
          </a:solidFill>
        </p:grpSpPr>
        <p:sp>
          <p:nvSpPr>
            <p:cNvPr id="905" name="Freeform 103"/>
            <p:cNvSpPr>
              <a:spLocks noChangeArrowheads="1"/>
            </p:cNvSpPr>
            <p:nvPr/>
          </p:nvSpPr>
          <p:spPr bwMode="auto">
            <a:xfrm>
              <a:off x="577603" y="1802622"/>
              <a:ext cx="194532" cy="266786"/>
            </a:xfrm>
            <a:custGeom>
              <a:avLst/>
              <a:gdLst>
                <a:gd name="T0" fmla="*/ 69 w 465"/>
                <a:gd name="T1" fmla="*/ 632 h 633"/>
                <a:gd name="T2" fmla="*/ 69 w 465"/>
                <a:gd name="T3" fmla="*/ 632 h 633"/>
                <a:gd name="T4" fmla="*/ 453 w 465"/>
                <a:gd name="T5" fmla="*/ 632 h 633"/>
                <a:gd name="T6" fmla="*/ 464 w 465"/>
                <a:gd name="T7" fmla="*/ 620 h 633"/>
                <a:gd name="T8" fmla="*/ 464 w 465"/>
                <a:gd name="T9" fmla="*/ 179 h 633"/>
                <a:gd name="T10" fmla="*/ 453 w 465"/>
                <a:gd name="T11" fmla="*/ 167 h 633"/>
                <a:gd name="T12" fmla="*/ 82 w 465"/>
                <a:gd name="T13" fmla="*/ 167 h 633"/>
                <a:gd name="T14" fmla="*/ 23 w 465"/>
                <a:gd name="T15" fmla="*/ 103 h 633"/>
                <a:gd name="T16" fmla="*/ 23 w 465"/>
                <a:gd name="T17" fmla="*/ 77 h 633"/>
                <a:gd name="T18" fmla="*/ 82 w 465"/>
                <a:gd name="T19" fmla="*/ 23 h 633"/>
                <a:gd name="T20" fmla="*/ 443 w 465"/>
                <a:gd name="T21" fmla="*/ 23 h 633"/>
                <a:gd name="T22" fmla="*/ 454 w 465"/>
                <a:gd name="T23" fmla="*/ 11 h 633"/>
                <a:gd name="T24" fmla="*/ 443 w 465"/>
                <a:gd name="T25" fmla="*/ 0 h 633"/>
                <a:gd name="T26" fmla="*/ 82 w 465"/>
                <a:gd name="T27" fmla="*/ 0 h 633"/>
                <a:gd name="T28" fmla="*/ 0 w 465"/>
                <a:gd name="T29" fmla="*/ 77 h 633"/>
                <a:gd name="T30" fmla="*/ 0 w 465"/>
                <a:gd name="T31" fmla="*/ 103 h 633"/>
                <a:gd name="T32" fmla="*/ 0 w 465"/>
                <a:gd name="T33" fmla="*/ 105 h 633"/>
                <a:gd name="T34" fmla="*/ 0 w 465"/>
                <a:gd name="T35" fmla="*/ 106 h 633"/>
                <a:gd name="T36" fmla="*/ 0 w 465"/>
                <a:gd name="T37" fmla="*/ 549 h 633"/>
                <a:gd name="T38" fmla="*/ 69 w 465"/>
                <a:gd name="T39" fmla="*/ 632 h 633"/>
                <a:gd name="T40" fmla="*/ 23 w 465"/>
                <a:gd name="T41" fmla="*/ 161 h 633"/>
                <a:gd name="T42" fmla="*/ 23 w 465"/>
                <a:gd name="T43" fmla="*/ 161 h 633"/>
                <a:gd name="T44" fmla="*/ 82 w 465"/>
                <a:gd name="T45" fmla="*/ 191 h 633"/>
                <a:gd name="T46" fmla="*/ 441 w 465"/>
                <a:gd name="T47" fmla="*/ 191 h 633"/>
                <a:gd name="T48" fmla="*/ 441 w 465"/>
                <a:gd name="T49" fmla="*/ 609 h 633"/>
                <a:gd name="T50" fmla="*/ 69 w 465"/>
                <a:gd name="T51" fmla="*/ 609 h 633"/>
                <a:gd name="T52" fmla="*/ 23 w 465"/>
                <a:gd name="T53" fmla="*/ 549 h 633"/>
                <a:gd name="T54" fmla="*/ 23 w 465"/>
                <a:gd name="T55" fmla="*/ 161 h 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65" h="633">
                  <a:moveTo>
                    <a:pt x="69" y="632"/>
                  </a:moveTo>
                  <a:lnTo>
                    <a:pt x="69" y="632"/>
                  </a:lnTo>
                  <a:cubicBezTo>
                    <a:pt x="453" y="632"/>
                    <a:pt x="453" y="632"/>
                    <a:pt x="453" y="632"/>
                  </a:cubicBezTo>
                  <a:cubicBezTo>
                    <a:pt x="459" y="632"/>
                    <a:pt x="464" y="626"/>
                    <a:pt x="464" y="620"/>
                  </a:cubicBezTo>
                  <a:cubicBezTo>
                    <a:pt x="464" y="179"/>
                    <a:pt x="464" y="179"/>
                    <a:pt x="464" y="179"/>
                  </a:cubicBezTo>
                  <a:cubicBezTo>
                    <a:pt x="464" y="173"/>
                    <a:pt x="459" y="167"/>
                    <a:pt x="453" y="167"/>
                  </a:cubicBezTo>
                  <a:cubicBezTo>
                    <a:pt x="82" y="167"/>
                    <a:pt x="82" y="167"/>
                    <a:pt x="82" y="167"/>
                  </a:cubicBezTo>
                  <a:cubicBezTo>
                    <a:pt x="53" y="167"/>
                    <a:pt x="23" y="134"/>
                    <a:pt x="23" y="103"/>
                  </a:cubicBezTo>
                  <a:cubicBezTo>
                    <a:pt x="23" y="77"/>
                    <a:pt x="23" y="77"/>
                    <a:pt x="23" y="77"/>
                  </a:cubicBezTo>
                  <a:cubicBezTo>
                    <a:pt x="23" y="48"/>
                    <a:pt x="51" y="23"/>
                    <a:pt x="82" y="23"/>
                  </a:cubicBezTo>
                  <a:cubicBezTo>
                    <a:pt x="443" y="23"/>
                    <a:pt x="443" y="23"/>
                    <a:pt x="443" y="23"/>
                  </a:cubicBezTo>
                  <a:cubicBezTo>
                    <a:pt x="449" y="23"/>
                    <a:pt x="454" y="17"/>
                    <a:pt x="454" y="11"/>
                  </a:cubicBezTo>
                  <a:cubicBezTo>
                    <a:pt x="454" y="5"/>
                    <a:pt x="449" y="0"/>
                    <a:pt x="443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39" y="0"/>
                    <a:pt x="0" y="35"/>
                    <a:pt x="0" y="77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04"/>
                    <a:pt x="0" y="104"/>
                    <a:pt x="0" y="105"/>
                  </a:cubicBezTo>
                  <a:cubicBezTo>
                    <a:pt x="0" y="105"/>
                    <a:pt x="0" y="105"/>
                    <a:pt x="0" y="106"/>
                  </a:cubicBezTo>
                  <a:cubicBezTo>
                    <a:pt x="0" y="549"/>
                    <a:pt x="0" y="549"/>
                    <a:pt x="0" y="549"/>
                  </a:cubicBezTo>
                  <a:cubicBezTo>
                    <a:pt x="0" y="590"/>
                    <a:pt x="24" y="632"/>
                    <a:pt x="69" y="632"/>
                  </a:cubicBezTo>
                  <a:close/>
                  <a:moveTo>
                    <a:pt x="23" y="161"/>
                  </a:moveTo>
                  <a:lnTo>
                    <a:pt x="23" y="161"/>
                  </a:lnTo>
                  <a:cubicBezTo>
                    <a:pt x="39" y="179"/>
                    <a:pt x="60" y="191"/>
                    <a:pt x="82" y="191"/>
                  </a:cubicBezTo>
                  <a:cubicBezTo>
                    <a:pt x="441" y="191"/>
                    <a:pt x="441" y="191"/>
                    <a:pt x="441" y="191"/>
                  </a:cubicBezTo>
                  <a:cubicBezTo>
                    <a:pt x="441" y="609"/>
                    <a:pt x="441" y="609"/>
                    <a:pt x="441" y="609"/>
                  </a:cubicBezTo>
                  <a:cubicBezTo>
                    <a:pt x="69" y="609"/>
                    <a:pt x="69" y="609"/>
                    <a:pt x="69" y="609"/>
                  </a:cubicBezTo>
                  <a:cubicBezTo>
                    <a:pt x="40" y="609"/>
                    <a:pt x="23" y="579"/>
                    <a:pt x="23" y="549"/>
                  </a:cubicBezTo>
                  <a:lnTo>
                    <a:pt x="23" y="161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6" name="Freeform 104"/>
            <p:cNvSpPr>
              <a:spLocks noChangeArrowheads="1"/>
            </p:cNvSpPr>
            <p:nvPr/>
          </p:nvSpPr>
          <p:spPr bwMode="auto">
            <a:xfrm>
              <a:off x="599835" y="1837822"/>
              <a:ext cx="151920" cy="11116"/>
            </a:xfrm>
            <a:custGeom>
              <a:avLst/>
              <a:gdLst>
                <a:gd name="T0" fmla="*/ 13 w 361"/>
                <a:gd name="T1" fmla="*/ 0 h 25"/>
                <a:gd name="T2" fmla="*/ 13 w 361"/>
                <a:gd name="T3" fmla="*/ 0 h 25"/>
                <a:gd name="T4" fmla="*/ 0 w 361"/>
                <a:gd name="T5" fmla="*/ 13 h 25"/>
                <a:gd name="T6" fmla="*/ 13 w 361"/>
                <a:gd name="T7" fmla="*/ 24 h 25"/>
                <a:gd name="T8" fmla="*/ 349 w 361"/>
                <a:gd name="T9" fmla="*/ 24 h 25"/>
                <a:gd name="T10" fmla="*/ 360 w 361"/>
                <a:gd name="T11" fmla="*/ 13 h 25"/>
                <a:gd name="T12" fmla="*/ 349 w 361"/>
                <a:gd name="T13" fmla="*/ 0 h 25"/>
                <a:gd name="T14" fmla="*/ 13 w 361"/>
                <a:gd name="T1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1" h="25">
                  <a:moveTo>
                    <a:pt x="13" y="0"/>
                  </a:moveTo>
                  <a:lnTo>
                    <a:pt x="13" y="0"/>
                  </a:lnTo>
                  <a:cubicBezTo>
                    <a:pt x="5" y="0"/>
                    <a:pt x="0" y="5"/>
                    <a:pt x="0" y="13"/>
                  </a:cubicBezTo>
                  <a:cubicBezTo>
                    <a:pt x="0" y="19"/>
                    <a:pt x="5" y="24"/>
                    <a:pt x="13" y="24"/>
                  </a:cubicBezTo>
                  <a:cubicBezTo>
                    <a:pt x="349" y="24"/>
                    <a:pt x="349" y="24"/>
                    <a:pt x="349" y="24"/>
                  </a:cubicBezTo>
                  <a:cubicBezTo>
                    <a:pt x="355" y="24"/>
                    <a:pt x="360" y="19"/>
                    <a:pt x="360" y="13"/>
                  </a:cubicBezTo>
                  <a:cubicBezTo>
                    <a:pt x="360" y="5"/>
                    <a:pt x="355" y="0"/>
                    <a:pt x="349" y="0"/>
                  </a:cubicBezTo>
                  <a:lnTo>
                    <a:pt x="1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07" name="Freeform 105"/>
          <p:cNvSpPr>
            <a:spLocks noChangeArrowheads="1"/>
          </p:cNvSpPr>
          <p:nvPr/>
        </p:nvSpPr>
        <p:spPr bwMode="auto">
          <a:xfrm>
            <a:off x="1394635" y="4657600"/>
            <a:ext cx="287165" cy="251964"/>
          </a:xfrm>
          <a:custGeom>
            <a:avLst/>
            <a:gdLst>
              <a:gd name="T0" fmla="*/ 596 w 683"/>
              <a:gd name="T1" fmla="*/ 155 h 600"/>
              <a:gd name="T2" fmla="*/ 620 w 683"/>
              <a:gd name="T3" fmla="*/ 93 h 600"/>
              <a:gd name="T4" fmla="*/ 445 w 683"/>
              <a:gd name="T5" fmla="*/ 14 h 600"/>
              <a:gd name="T6" fmla="*/ 434 w 683"/>
              <a:gd name="T7" fmla="*/ 139 h 600"/>
              <a:gd name="T8" fmla="*/ 273 w 683"/>
              <a:gd name="T9" fmla="*/ 138 h 600"/>
              <a:gd name="T10" fmla="*/ 182 w 683"/>
              <a:gd name="T11" fmla="*/ 8 h 600"/>
              <a:gd name="T12" fmla="*/ 43 w 683"/>
              <a:gd name="T13" fmla="*/ 231 h 600"/>
              <a:gd name="T14" fmla="*/ 3 w 683"/>
              <a:gd name="T15" fmla="*/ 306 h 600"/>
              <a:gd name="T16" fmla="*/ 12 w 683"/>
              <a:gd name="T17" fmla="*/ 322 h 600"/>
              <a:gd name="T18" fmla="*/ 59 w 683"/>
              <a:gd name="T19" fmla="*/ 248 h 600"/>
              <a:gd name="T20" fmla="*/ 224 w 683"/>
              <a:gd name="T21" fmla="*/ 346 h 600"/>
              <a:gd name="T22" fmla="*/ 353 w 683"/>
              <a:gd name="T23" fmla="*/ 419 h 600"/>
              <a:gd name="T24" fmla="*/ 444 w 683"/>
              <a:gd name="T25" fmla="*/ 431 h 600"/>
              <a:gd name="T26" fmla="*/ 443 w 683"/>
              <a:gd name="T27" fmla="*/ 478 h 600"/>
              <a:gd name="T28" fmla="*/ 541 w 683"/>
              <a:gd name="T29" fmla="*/ 598 h 600"/>
              <a:gd name="T30" fmla="*/ 575 w 683"/>
              <a:gd name="T31" fmla="*/ 592 h 600"/>
              <a:gd name="T32" fmla="*/ 585 w 683"/>
              <a:gd name="T33" fmla="*/ 535 h 600"/>
              <a:gd name="T34" fmla="*/ 463 w 683"/>
              <a:gd name="T35" fmla="*/ 417 h 600"/>
              <a:gd name="T36" fmla="*/ 494 w 683"/>
              <a:gd name="T37" fmla="*/ 318 h 600"/>
              <a:gd name="T38" fmla="*/ 682 w 683"/>
              <a:gd name="T39" fmla="*/ 237 h 600"/>
              <a:gd name="T40" fmla="*/ 466 w 683"/>
              <a:gd name="T41" fmla="*/ 440 h 600"/>
              <a:gd name="T42" fmla="*/ 477 w 683"/>
              <a:gd name="T43" fmla="*/ 437 h 600"/>
              <a:gd name="T44" fmla="*/ 565 w 683"/>
              <a:gd name="T45" fmla="*/ 548 h 600"/>
              <a:gd name="T46" fmla="*/ 561 w 683"/>
              <a:gd name="T47" fmla="*/ 573 h 600"/>
              <a:gd name="T48" fmla="*/ 536 w 683"/>
              <a:gd name="T49" fmla="*/ 568 h 600"/>
              <a:gd name="T50" fmla="*/ 459 w 683"/>
              <a:gd name="T51" fmla="*/ 451 h 600"/>
              <a:gd name="T52" fmla="*/ 457 w 683"/>
              <a:gd name="T53" fmla="*/ 38 h 600"/>
              <a:gd name="T54" fmla="*/ 539 w 683"/>
              <a:gd name="T55" fmla="*/ 38 h 600"/>
              <a:gd name="T56" fmla="*/ 539 w 683"/>
              <a:gd name="T57" fmla="*/ 155 h 600"/>
              <a:gd name="T58" fmla="*/ 457 w 683"/>
              <a:gd name="T59" fmla="*/ 38 h 600"/>
              <a:gd name="T60" fmla="*/ 207 w 683"/>
              <a:gd name="T61" fmla="*/ 224 h 600"/>
              <a:gd name="T62" fmla="*/ 172 w 683"/>
              <a:gd name="T63" fmla="*/ 38 h 600"/>
              <a:gd name="T64" fmla="*/ 207 w 683"/>
              <a:gd name="T65" fmla="*/ 224 h 600"/>
              <a:gd name="T66" fmla="*/ 478 w 683"/>
              <a:gd name="T67" fmla="*/ 296 h 600"/>
              <a:gd name="T68" fmla="*/ 244 w 683"/>
              <a:gd name="T69" fmla="*/ 335 h 600"/>
              <a:gd name="T70" fmla="*/ 285 w 683"/>
              <a:gd name="T71" fmla="*/ 158 h 600"/>
              <a:gd name="T72" fmla="*/ 382 w 683"/>
              <a:gd name="T73" fmla="*/ 142 h 600"/>
              <a:gd name="T74" fmla="*/ 478 w 683"/>
              <a:gd name="T75" fmla="*/ 296 h 600"/>
              <a:gd name="T76" fmla="*/ 597 w 683"/>
              <a:gd name="T77" fmla="*/ 294 h 600"/>
              <a:gd name="T78" fmla="*/ 482 w 683"/>
              <a:gd name="T79" fmla="*/ 187 h 600"/>
              <a:gd name="T80" fmla="*/ 596 w 683"/>
              <a:gd name="T81" fmla="*/ 178 h 600"/>
              <a:gd name="T82" fmla="*/ 597 w 683"/>
              <a:gd name="T83" fmla="*/ 294 h 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683" h="600">
                <a:moveTo>
                  <a:pt x="596" y="155"/>
                </a:moveTo>
                <a:lnTo>
                  <a:pt x="596" y="155"/>
                </a:lnTo>
                <a:cubicBezTo>
                  <a:pt x="595" y="155"/>
                  <a:pt x="595" y="155"/>
                  <a:pt x="595" y="155"/>
                </a:cubicBezTo>
                <a:cubicBezTo>
                  <a:pt x="611" y="139"/>
                  <a:pt x="620" y="117"/>
                  <a:pt x="620" y="93"/>
                </a:cubicBezTo>
                <a:cubicBezTo>
                  <a:pt x="620" y="47"/>
                  <a:pt x="586" y="14"/>
                  <a:pt x="539" y="14"/>
                </a:cubicBezTo>
                <a:cubicBezTo>
                  <a:pt x="445" y="14"/>
                  <a:pt x="445" y="14"/>
                  <a:pt x="445" y="14"/>
                </a:cubicBezTo>
                <a:cubicBezTo>
                  <a:pt x="439" y="14"/>
                  <a:pt x="434" y="19"/>
                  <a:pt x="434" y="27"/>
                </a:cubicBezTo>
                <a:cubicBezTo>
                  <a:pt x="434" y="139"/>
                  <a:pt x="434" y="139"/>
                  <a:pt x="434" y="139"/>
                </a:cubicBezTo>
                <a:cubicBezTo>
                  <a:pt x="419" y="131"/>
                  <a:pt x="404" y="123"/>
                  <a:pt x="387" y="119"/>
                </a:cubicBezTo>
                <a:cubicBezTo>
                  <a:pt x="348" y="110"/>
                  <a:pt x="307" y="117"/>
                  <a:pt x="273" y="138"/>
                </a:cubicBezTo>
                <a:cubicBezTo>
                  <a:pt x="267" y="141"/>
                  <a:pt x="262" y="145"/>
                  <a:pt x="258" y="149"/>
                </a:cubicBezTo>
                <a:cubicBezTo>
                  <a:pt x="182" y="8"/>
                  <a:pt x="182" y="8"/>
                  <a:pt x="182" y="8"/>
                </a:cubicBezTo>
                <a:cubicBezTo>
                  <a:pt x="178" y="0"/>
                  <a:pt x="165" y="0"/>
                  <a:pt x="161" y="8"/>
                </a:cubicBezTo>
                <a:cubicBezTo>
                  <a:pt x="43" y="231"/>
                  <a:pt x="43" y="231"/>
                  <a:pt x="43" y="231"/>
                </a:cubicBezTo>
                <a:lnTo>
                  <a:pt x="43" y="231"/>
                </a:lnTo>
                <a:cubicBezTo>
                  <a:pt x="3" y="306"/>
                  <a:pt x="3" y="306"/>
                  <a:pt x="3" y="306"/>
                </a:cubicBezTo>
                <a:cubicBezTo>
                  <a:pt x="0" y="311"/>
                  <a:pt x="2" y="318"/>
                  <a:pt x="7" y="321"/>
                </a:cubicBezTo>
                <a:cubicBezTo>
                  <a:pt x="9" y="322"/>
                  <a:pt x="11" y="322"/>
                  <a:pt x="12" y="322"/>
                </a:cubicBezTo>
                <a:cubicBezTo>
                  <a:pt x="17" y="322"/>
                  <a:pt x="21" y="320"/>
                  <a:pt x="23" y="316"/>
                </a:cubicBezTo>
                <a:cubicBezTo>
                  <a:pt x="59" y="248"/>
                  <a:pt x="59" y="248"/>
                  <a:pt x="59" y="248"/>
                </a:cubicBezTo>
                <a:cubicBezTo>
                  <a:pt x="203" y="248"/>
                  <a:pt x="203" y="248"/>
                  <a:pt x="203" y="248"/>
                </a:cubicBezTo>
                <a:cubicBezTo>
                  <a:pt x="199" y="283"/>
                  <a:pt x="205" y="317"/>
                  <a:pt x="224" y="346"/>
                </a:cubicBezTo>
                <a:cubicBezTo>
                  <a:pt x="245" y="381"/>
                  <a:pt x="278" y="406"/>
                  <a:pt x="317" y="415"/>
                </a:cubicBezTo>
                <a:cubicBezTo>
                  <a:pt x="329" y="417"/>
                  <a:pt x="341" y="419"/>
                  <a:pt x="353" y="419"/>
                </a:cubicBezTo>
                <a:cubicBezTo>
                  <a:pt x="378" y="419"/>
                  <a:pt x="402" y="412"/>
                  <a:pt x="424" y="400"/>
                </a:cubicBezTo>
                <a:cubicBezTo>
                  <a:pt x="444" y="431"/>
                  <a:pt x="444" y="431"/>
                  <a:pt x="444" y="431"/>
                </a:cubicBezTo>
                <a:cubicBezTo>
                  <a:pt x="440" y="435"/>
                  <a:pt x="437" y="441"/>
                  <a:pt x="436" y="447"/>
                </a:cubicBezTo>
                <a:cubicBezTo>
                  <a:pt x="434" y="458"/>
                  <a:pt x="436" y="469"/>
                  <a:pt x="443" y="478"/>
                </a:cubicBezTo>
                <a:cubicBezTo>
                  <a:pt x="517" y="581"/>
                  <a:pt x="517" y="581"/>
                  <a:pt x="517" y="581"/>
                </a:cubicBezTo>
                <a:cubicBezTo>
                  <a:pt x="523" y="590"/>
                  <a:pt x="532" y="596"/>
                  <a:pt x="541" y="598"/>
                </a:cubicBezTo>
                <a:cubicBezTo>
                  <a:pt x="544" y="599"/>
                  <a:pt x="548" y="599"/>
                  <a:pt x="551" y="599"/>
                </a:cubicBezTo>
                <a:cubicBezTo>
                  <a:pt x="559" y="599"/>
                  <a:pt x="567" y="597"/>
                  <a:pt x="575" y="592"/>
                </a:cubicBezTo>
                <a:cubicBezTo>
                  <a:pt x="584" y="586"/>
                  <a:pt x="589" y="576"/>
                  <a:pt x="591" y="566"/>
                </a:cubicBezTo>
                <a:cubicBezTo>
                  <a:pt x="593" y="554"/>
                  <a:pt x="591" y="544"/>
                  <a:pt x="585" y="535"/>
                </a:cubicBezTo>
                <a:cubicBezTo>
                  <a:pt x="511" y="431"/>
                  <a:pt x="511" y="431"/>
                  <a:pt x="511" y="431"/>
                </a:cubicBezTo>
                <a:cubicBezTo>
                  <a:pt x="500" y="416"/>
                  <a:pt x="480" y="411"/>
                  <a:pt x="463" y="417"/>
                </a:cubicBezTo>
                <a:cubicBezTo>
                  <a:pt x="443" y="388"/>
                  <a:pt x="443" y="388"/>
                  <a:pt x="443" y="388"/>
                </a:cubicBezTo>
                <a:cubicBezTo>
                  <a:pt x="466" y="370"/>
                  <a:pt x="484" y="346"/>
                  <a:pt x="494" y="318"/>
                </a:cubicBezTo>
                <a:cubicBezTo>
                  <a:pt x="597" y="318"/>
                  <a:pt x="597" y="318"/>
                  <a:pt x="597" y="318"/>
                </a:cubicBezTo>
                <a:cubicBezTo>
                  <a:pt x="644" y="318"/>
                  <a:pt x="682" y="283"/>
                  <a:pt x="682" y="237"/>
                </a:cubicBezTo>
                <a:cubicBezTo>
                  <a:pt x="682" y="191"/>
                  <a:pt x="644" y="155"/>
                  <a:pt x="596" y="155"/>
                </a:cubicBezTo>
                <a:close/>
                <a:moveTo>
                  <a:pt x="466" y="440"/>
                </a:moveTo>
                <a:lnTo>
                  <a:pt x="466" y="440"/>
                </a:lnTo>
                <a:cubicBezTo>
                  <a:pt x="469" y="438"/>
                  <a:pt x="474" y="437"/>
                  <a:pt x="477" y="437"/>
                </a:cubicBezTo>
                <a:cubicBezTo>
                  <a:pt x="483" y="437"/>
                  <a:pt x="488" y="440"/>
                  <a:pt x="491" y="444"/>
                </a:cubicBezTo>
                <a:cubicBezTo>
                  <a:pt x="565" y="548"/>
                  <a:pt x="565" y="548"/>
                  <a:pt x="565" y="548"/>
                </a:cubicBezTo>
                <a:cubicBezTo>
                  <a:pt x="568" y="552"/>
                  <a:pt x="569" y="557"/>
                  <a:pt x="568" y="562"/>
                </a:cubicBezTo>
                <a:cubicBezTo>
                  <a:pt x="567" y="566"/>
                  <a:pt x="565" y="570"/>
                  <a:pt x="561" y="573"/>
                </a:cubicBezTo>
                <a:cubicBezTo>
                  <a:pt x="557" y="575"/>
                  <a:pt x="552" y="576"/>
                  <a:pt x="546" y="575"/>
                </a:cubicBezTo>
                <a:cubicBezTo>
                  <a:pt x="542" y="574"/>
                  <a:pt x="539" y="572"/>
                  <a:pt x="536" y="568"/>
                </a:cubicBezTo>
                <a:cubicBezTo>
                  <a:pt x="462" y="465"/>
                  <a:pt x="462" y="465"/>
                  <a:pt x="462" y="465"/>
                </a:cubicBezTo>
                <a:cubicBezTo>
                  <a:pt x="459" y="461"/>
                  <a:pt x="458" y="457"/>
                  <a:pt x="459" y="451"/>
                </a:cubicBezTo>
                <a:cubicBezTo>
                  <a:pt x="460" y="446"/>
                  <a:pt x="463" y="443"/>
                  <a:pt x="466" y="440"/>
                </a:cubicBezTo>
                <a:close/>
                <a:moveTo>
                  <a:pt x="457" y="38"/>
                </a:moveTo>
                <a:lnTo>
                  <a:pt x="457" y="38"/>
                </a:lnTo>
                <a:cubicBezTo>
                  <a:pt x="539" y="38"/>
                  <a:pt x="539" y="38"/>
                  <a:pt x="539" y="38"/>
                </a:cubicBezTo>
                <a:cubicBezTo>
                  <a:pt x="574" y="38"/>
                  <a:pt x="597" y="60"/>
                  <a:pt x="597" y="93"/>
                </a:cubicBezTo>
                <a:cubicBezTo>
                  <a:pt x="597" y="128"/>
                  <a:pt x="571" y="155"/>
                  <a:pt x="539" y="155"/>
                </a:cubicBezTo>
                <a:cubicBezTo>
                  <a:pt x="457" y="155"/>
                  <a:pt x="457" y="155"/>
                  <a:pt x="457" y="155"/>
                </a:cubicBezTo>
                <a:lnTo>
                  <a:pt x="457" y="38"/>
                </a:lnTo>
                <a:close/>
                <a:moveTo>
                  <a:pt x="207" y="224"/>
                </a:moveTo>
                <a:lnTo>
                  <a:pt x="207" y="224"/>
                </a:lnTo>
                <a:cubicBezTo>
                  <a:pt x="72" y="224"/>
                  <a:pt x="72" y="224"/>
                  <a:pt x="72" y="224"/>
                </a:cubicBezTo>
                <a:cubicBezTo>
                  <a:pt x="172" y="38"/>
                  <a:pt x="172" y="38"/>
                  <a:pt x="172" y="38"/>
                </a:cubicBezTo>
                <a:cubicBezTo>
                  <a:pt x="240" y="166"/>
                  <a:pt x="240" y="166"/>
                  <a:pt x="240" y="166"/>
                </a:cubicBezTo>
                <a:cubicBezTo>
                  <a:pt x="225" y="183"/>
                  <a:pt x="214" y="203"/>
                  <a:pt x="207" y="224"/>
                </a:cubicBezTo>
                <a:close/>
                <a:moveTo>
                  <a:pt x="478" y="296"/>
                </a:moveTo>
                <a:lnTo>
                  <a:pt x="478" y="296"/>
                </a:lnTo>
                <a:cubicBezTo>
                  <a:pt x="461" y="365"/>
                  <a:pt x="391" y="408"/>
                  <a:pt x="323" y="392"/>
                </a:cubicBezTo>
                <a:cubicBezTo>
                  <a:pt x="289" y="384"/>
                  <a:pt x="261" y="364"/>
                  <a:pt x="244" y="335"/>
                </a:cubicBezTo>
                <a:cubicBezTo>
                  <a:pt x="225" y="305"/>
                  <a:pt x="220" y="270"/>
                  <a:pt x="228" y="237"/>
                </a:cubicBezTo>
                <a:cubicBezTo>
                  <a:pt x="235" y="204"/>
                  <a:pt x="256" y="176"/>
                  <a:pt x="285" y="158"/>
                </a:cubicBezTo>
                <a:cubicBezTo>
                  <a:pt x="306" y="145"/>
                  <a:pt x="329" y="139"/>
                  <a:pt x="352" y="139"/>
                </a:cubicBezTo>
                <a:cubicBezTo>
                  <a:pt x="362" y="139"/>
                  <a:pt x="373" y="140"/>
                  <a:pt x="382" y="142"/>
                </a:cubicBezTo>
                <a:cubicBezTo>
                  <a:pt x="415" y="151"/>
                  <a:pt x="443" y="170"/>
                  <a:pt x="462" y="199"/>
                </a:cubicBezTo>
                <a:cubicBezTo>
                  <a:pt x="480" y="229"/>
                  <a:pt x="485" y="263"/>
                  <a:pt x="478" y="296"/>
                </a:cubicBezTo>
                <a:close/>
                <a:moveTo>
                  <a:pt x="597" y="294"/>
                </a:moveTo>
                <a:lnTo>
                  <a:pt x="597" y="294"/>
                </a:lnTo>
                <a:cubicBezTo>
                  <a:pt x="501" y="294"/>
                  <a:pt x="501" y="294"/>
                  <a:pt x="501" y="294"/>
                </a:cubicBezTo>
                <a:cubicBezTo>
                  <a:pt x="508" y="258"/>
                  <a:pt x="502" y="220"/>
                  <a:pt x="482" y="187"/>
                </a:cubicBezTo>
                <a:cubicBezTo>
                  <a:pt x="480" y="184"/>
                  <a:pt x="477" y="181"/>
                  <a:pt x="475" y="178"/>
                </a:cubicBezTo>
                <a:cubicBezTo>
                  <a:pt x="596" y="178"/>
                  <a:pt x="596" y="178"/>
                  <a:pt x="596" y="178"/>
                </a:cubicBezTo>
                <a:cubicBezTo>
                  <a:pt x="632" y="178"/>
                  <a:pt x="658" y="204"/>
                  <a:pt x="658" y="237"/>
                </a:cubicBezTo>
                <a:cubicBezTo>
                  <a:pt x="658" y="270"/>
                  <a:pt x="632" y="294"/>
                  <a:pt x="597" y="294"/>
                </a:cubicBezTo>
                <a:close/>
              </a:path>
            </a:pathLst>
          </a:custGeom>
          <a:solidFill>
            <a:srgbClr val="02D35F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446" name="Group 3445"/>
          <p:cNvGrpSpPr/>
          <p:nvPr/>
        </p:nvGrpSpPr>
        <p:grpSpPr>
          <a:xfrm>
            <a:off x="549814" y="4652042"/>
            <a:ext cx="251964" cy="264933"/>
            <a:chOff x="549814" y="4652042"/>
            <a:chExt cx="251964" cy="264933"/>
          </a:xfrm>
          <a:solidFill>
            <a:srgbClr val="02D35F"/>
          </a:solidFill>
        </p:grpSpPr>
        <p:sp>
          <p:nvSpPr>
            <p:cNvPr id="908" name="Freeform 106"/>
            <p:cNvSpPr>
              <a:spLocks noChangeArrowheads="1"/>
            </p:cNvSpPr>
            <p:nvPr/>
          </p:nvSpPr>
          <p:spPr bwMode="auto">
            <a:xfrm>
              <a:off x="679501" y="4750234"/>
              <a:ext cx="53727" cy="44464"/>
            </a:xfrm>
            <a:custGeom>
              <a:avLst/>
              <a:gdLst>
                <a:gd name="T0" fmla="*/ 116 w 130"/>
                <a:gd name="T1" fmla="*/ 0 h 108"/>
                <a:gd name="T2" fmla="*/ 116 w 130"/>
                <a:gd name="T3" fmla="*/ 0 h 108"/>
                <a:gd name="T4" fmla="*/ 11 w 130"/>
                <a:gd name="T5" fmla="*/ 0 h 108"/>
                <a:gd name="T6" fmla="*/ 0 w 130"/>
                <a:gd name="T7" fmla="*/ 12 h 108"/>
                <a:gd name="T8" fmla="*/ 0 w 130"/>
                <a:gd name="T9" fmla="*/ 96 h 108"/>
                <a:gd name="T10" fmla="*/ 11 w 130"/>
                <a:gd name="T11" fmla="*/ 107 h 108"/>
                <a:gd name="T12" fmla="*/ 116 w 130"/>
                <a:gd name="T13" fmla="*/ 107 h 108"/>
                <a:gd name="T14" fmla="*/ 129 w 130"/>
                <a:gd name="T15" fmla="*/ 96 h 108"/>
                <a:gd name="T16" fmla="*/ 129 w 130"/>
                <a:gd name="T17" fmla="*/ 12 h 108"/>
                <a:gd name="T18" fmla="*/ 116 w 130"/>
                <a:gd name="T19" fmla="*/ 0 h 108"/>
                <a:gd name="T20" fmla="*/ 105 w 130"/>
                <a:gd name="T21" fmla="*/ 85 h 108"/>
                <a:gd name="T22" fmla="*/ 105 w 130"/>
                <a:gd name="T23" fmla="*/ 85 h 108"/>
                <a:gd name="T24" fmla="*/ 23 w 130"/>
                <a:gd name="T25" fmla="*/ 85 h 108"/>
                <a:gd name="T26" fmla="*/ 23 w 130"/>
                <a:gd name="T27" fmla="*/ 23 h 108"/>
                <a:gd name="T28" fmla="*/ 105 w 130"/>
                <a:gd name="T29" fmla="*/ 23 h 108"/>
                <a:gd name="T30" fmla="*/ 105 w 130"/>
                <a:gd name="T31" fmla="*/ 85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0" h="108">
                  <a:moveTo>
                    <a:pt x="116" y="0"/>
                  </a:moveTo>
                  <a:lnTo>
                    <a:pt x="116" y="0"/>
                  </a:ln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102"/>
                    <a:pt x="5" y="107"/>
                    <a:pt x="11" y="107"/>
                  </a:cubicBezTo>
                  <a:cubicBezTo>
                    <a:pt x="116" y="107"/>
                    <a:pt x="116" y="107"/>
                    <a:pt x="116" y="107"/>
                  </a:cubicBezTo>
                  <a:cubicBezTo>
                    <a:pt x="123" y="107"/>
                    <a:pt x="129" y="102"/>
                    <a:pt x="129" y="96"/>
                  </a:cubicBezTo>
                  <a:cubicBezTo>
                    <a:pt x="129" y="12"/>
                    <a:pt x="129" y="12"/>
                    <a:pt x="129" y="12"/>
                  </a:cubicBezTo>
                  <a:cubicBezTo>
                    <a:pt x="129" y="5"/>
                    <a:pt x="123" y="0"/>
                    <a:pt x="116" y="0"/>
                  </a:cubicBezTo>
                  <a:close/>
                  <a:moveTo>
                    <a:pt x="105" y="85"/>
                  </a:moveTo>
                  <a:lnTo>
                    <a:pt x="105" y="85"/>
                  </a:lnTo>
                  <a:cubicBezTo>
                    <a:pt x="23" y="85"/>
                    <a:pt x="23" y="85"/>
                    <a:pt x="23" y="85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105" y="23"/>
                    <a:pt x="105" y="23"/>
                    <a:pt x="105" y="23"/>
                  </a:cubicBezTo>
                  <a:lnTo>
                    <a:pt x="105" y="8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9" name="Freeform 107"/>
            <p:cNvSpPr>
              <a:spLocks noChangeArrowheads="1"/>
            </p:cNvSpPr>
            <p:nvPr/>
          </p:nvSpPr>
          <p:spPr bwMode="auto">
            <a:xfrm>
              <a:off x="549814" y="4652042"/>
              <a:ext cx="251964" cy="264933"/>
            </a:xfrm>
            <a:custGeom>
              <a:avLst/>
              <a:gdLst>
                <a:gd name="T0" fmla="*/ 521 w 599"/>
                <a:gd name="T1" fmla="*/ 460 h 632"/>
                <a:gd name="T2" fmla="*/ 455 w 599"/>
                <a:gd name="T3" fmla="*/ 414 h 632"/>
                <a:gd name="T4" fmla="*/ 431 w 599"/>
                <a:gd name="T5" fmla="*/ 151 h 632"/>
                <a:gd name="T6" fmla="*/ 420 w 599"/>
                <a:gd name="T7" fmla="*/ 0 h 632"/>
                <a:gd name="T8" fmla="*/ 108 w 599"/>
                <a:gd name="T9" fmla="*/ 4 h 632"/>
                <a:gd name="T10" fmla="*/ 0 w 599"/>
                <a:gd name="T11" fmla="*/ 142 h 632"/>
                <a:gd name="T12" fmla="*/ 12 w 599"/>
                <a:gd name="T13" fmla="*/ 606 h 632"/>
                <a:gd name="T14" fmla="*/ 431 w 599"/>
                <a:gd name="T15" fmla="*/ 594 h 632"/>
                <a:gd name="T16" fmla="*/ 436 w 599"/>
                <a:gd name="T17" fmla="*/ 426 h 632"/>
                <a:gd name="T18" fmla="*/ 446 w 599"/>
                <a:gd name="T19" fmla="*/ 473 h 632"/>
                <a:gd name="T20" fmla="*/ 520 w 599"/>
                <a:gd name="T21" fmla="*/ 611 h 632"/>
                <a:gd name="T22" fmla="*/ 555 w 599"/>
                <a:gd name="T23" fmla="*/ 631 h 632"/>
                <a:gd name="T24" fmla="*/ 595 w 599"/>
                <a:gd name="T25" fmla="*/ 599 h 632"/>
                <a:gd name="T26" fmla="*/ 521 w 599"/>
                <a:gd name="T27" fmla="*/ 460 h 632"/>
                <a:gd name="T28" fmla="*/ 114 w 599"/>
                <a:gd name="T29" fmla="*/ 34 h 632"/>
                <a:gd name="T30" fmla="*/ 31 w 599"/>
                <a:gd name="T31" fmla="*/ 136 h 632"/>
                <a:gd name="T32" fmla="*/ 409 w 599"/>
                <a:gd name="T33" fmla="*/ 582 h 632"/>
                <a:gd name="T34" fmla="*/ 23 w 599"/>
                <a:gd name="T35" fmla="*/ 582 h 632"/>
                <a:gd name="T36" fmla="*/ 125 w 599"/>
                <a:gd name="T37" fmla="*/ 159 h 632"/>
                <a:gd name="T38" fmla="*/ 137 w 599"/>
                <a:gd name="T39" fmla="*/ 24 h 632"/>
                <a:gd name="T40" fmla="*/ 409 w 599"/>
                <a:gd name="T41" fmla="*/ 143 h 632"/>
                <a:gd name="T42" fmla="*/ 232 w 599"/>
                <a:gd name="T43" fmla="*/ 227 h 632"/>
                <a:gd name="T44" fmla="*/ 57 w 599"/>
                <a:gd name="T45" fmla="*/ 238 h 632"/>
                <a:gd name="T46" fmla="*/ 224 w 599"/>
                <a:gd name="T47" fmla="*/ 250 h 632"/>
                <a:gd name="T48" fmla="*/ 217 w 599"/>
                <a:gd name="T49" fmla="*/ 300 h 632"/>
                <a:gd name="T50" fmla="*/ 57 w 599"/>
                <a:gd name="T51" fmla="*/ 311 h 632"/>
                <a:gd name="T52" fmla="*/ 217 w 599"/>
                <a:gd name="T53" fmla="*/ 323 h 632"/>
                <a:gd name="T54" fmla="*/ 245 w 599"/>
                <a:gd name="T55" fmla="*/ 373 h 632"/>
                <a:gd name="T56" fmla="*/ 57 w 599"/>
                <a:gd name="T57" fmla="*/ 384 h 632"/>
                <a:gd name="T58" fmla="*/ 263 w 599"/>
                <a:gd name="T59" fmla="*/ 396 h 632"/>
                <a:gd name="T60" fmla="*/ 328 w 599"/>
                <a:gd name="T61" fmla="*/ 434 h 632"/>
                <a:gd name="T62" fmla="*/ 409 w 599"/>
                <a:gd name="T63" fmla="*/ 435 h 632"/>
                <a:gd name="T64" fmla="*/ 336 w 599"/>
                <a:gd name="T65" fmla="*/ 412 h 632"/>
                <a:gd name="T66" fmla="*/ 248 w 599"/>
                <a:gd name="T67" fmla="*/ 253 h 632"/>
                <a:gd name="T68" fmla="*/ 406 w 599"/>
                <a:gd name="T69" fmla="*/ 166 h 632"/>
                <a:gd name="T70" fmla="*/ 336 w 599"/>
                <a:gd name="T71" fmla="*/ 412 h 632"/>
                <a:gd name="T72" fmla="*/ 572 w 599"/>
                <a:gd name="T73" fmla="*/ 593 h 632"/>
                <a:gd name="T74" fmla="*/ 550 w 599"/>
                <a:gd name="T75" fmla="*/ 606 h 632"/>
                <a:gd name="T76" fmla="*/ 471 w 599"/>
                <a:gd name="T77" fmla="*/ 491 h 632"/>
                <a:gd name="T78" fmla="*/ 476 w 599"/>
                <a:gd name="T79" fmla="*/ 467 h 632"/>
                <a:gd name="T80" fmla="*/ 501 w 599"/>
                <a:gd name="T81" fmla="*/ 473 h 632"/>
                <a:gd name="T82" fmla="*/ 572 w 599"/>
                <a:gd name="T83" fmla="*/ 593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99" h="632">
                  <a:moveTo>
                    <a:pt x="521" y="460"/>
                  </a:moveTo>
                  <a:lnTo>
                    <a:pt x="521" y="460"/>
                  </a:lnTo>
                  <a:cubicBezTo>
                    <a:pt x="511" y="445"/>
                    <a:pt x="492" y="438"/>
                    <a:pt x="474" y="443"/>
                  </a:cubicBezTo>
                  <a:cubicBezTo>
                    <a:pt x="455" y="414"/>
                    <a:pt x="455" y="414"/>
                    <a:pt x="455" y="414"/>
                  </a:cubicBezTo>
                  <a:cubicBezTo>
                    <a:pt x="485" y="395"/>
                    <a:pt x="506" y="366"/>
                    <a:pt x="517" y="331"/>
                  </a:cubicBezTo>
                  <a:cubicBezTo>
                    <a:pt x="538" y="257"/>
                    <a:pt x="500" y="181"/>
                    <a:pt x="431" y="151"/>
                  </a:cubicBezTo>
                  <a:cubicBezTo>
                    <a:pt x="431" y="11"/>
                    <a:pt x="431" y="11"/>
                    <a:pt x="431" y="11"/>
                  </a:cubicBezTo>
                  <a:cubicBezTo>
                    <a:pt x="431" y="5"/>
                    <a:pt x="426" y="0"/>
                    <a:pt x="42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13" y="0"/>
                    <a:pt x="110" y="2"/>
                    <a:pt x="108" y="4"/>
                  </a:cubicBezTo>
                  <a:cubicBezTo>
                    <a:pt x="3" y="134"/>
                    <a:pt x="3" y="134"/>
                    <a:pt x="3" y="134"/>
                  </a:cubicBezTo>
                  <a:cubicBezTo>
                    <a:pt x="1" y="136"/>
                    <a:pt x="0" y="138"/>
                    <a:pt x="0" y="142"/>
                  </a:cubicBezTo>
                  <a:cubicBezTo>
                    <a:pt x="0" y="594"/>
                    <a:pt x="0" y="594"/>
                    <a:pt x="0" y="594"/>
                  </a:cubicBezTo>
                  <a:cubicBezTo>
                    <a:pt x="0" y="601"/>
                    <a:pt x="6" y="606"/>
                    <a:pt x="12" y="606"/>
                  </a:cubicBezTo>
                  <a:cubicBezTo>
                    <a:pt x="420" y="606"/>
                    <a:pt x="420" y="606"/>
                    <a:pt x="420" y="606"/>
                  </a:cubicBezTo>
                  <a:cubicBezTo>
                    <a:pt x="426" y="606"/>
                    <a:pt x="431" y="601"/>
                    <a:pt x="431" y="594"/>
                  </a:cubicBezTo>
                  <a:cubicBezTo>
                    <a:pt x="431" y="427"/>
                    <a:pt x="431" y="427"/>
                    <a:pt x="431" y="427"/>
                  </a:cubicBezTo>
                  <a:cubicBezTo>
                    <a:pt x="433" y="427"/>
                    <a:pt x="435" y="426"/>
                    <a:pt x="436" y="426"/>
                  </a:cubicBezTo>
                  <a:cubicBezTo>
                    <a:pt x="454" y="456"/>
                    <a:pt x="454" y="456"/>
                    <a:pt x="454" y="456"/>
                  </a:cubicBezTo>
                  <a:cubicBezTo>
                    <a:pt x="450" y="461"/>
                    <a:pt x="447" y="466"/>
                    <a:pt x="446" y="473"/>
                  </a:cubicBezTo>
                  <a:cubicBezTo>
                    <a:pt x="443" y="483"/>
                    <a:pt x="445" y="494"/>
                    <a:pt x="451" y="504"/>
                  </a:cubicBezTo>
                  <a:cubicBezTo>
                    <a:pt x="520" y="611"/>
                    <a:pt x="520" y="611"/>
                    <a:pt x="520" y="611"/>
                  </a:cubicBezTo>
                  <a:cubicBezTo>
                    <a:pt x="525" y="619"/>
                    <a:pt x="534" y="626"/>
                    <a:pt x="544" y="629"/>
                  </a:cubicBezTo>
                  <a:cubicBezTo>
                    <a:pt x="547" y="630"/>
                    <a:pt x="551" y="631"/>
                    <a:pt x="555" y="631"/>
                  </a:cubicBezTo>
                  <a:cubicBezTo>
                    <a:pt x="563" y="631"/>
                    <a:pt x="570" y="628"/>
                    <a:pt x="577" y="625"/>
                  </a:cubicBezTo>
                  <a:cubicBezTo>
                    <a:pt x="587" y="618"/>
                    <a:pt x="593" y="609"/>
                    <a:pt x="595" y="599"/>
                  </a:cubicBezTo>
                  <a:cubicBezTo>
                    <a:pt x="598" y="588"/>
                    <a:pt x="596" y="577"/>
                    <a:pt x="590" y="567"/>
                  </a:cubicBezTo>
                  <a:lnTo>
                    <a:pt x="521" y="460"/>
                  </a:lnTo>
                  <a:close/>
                  <a:moveTo>
                    <a:pt x="114" y="34"/>
                  </a:moveTo>
                  <a:lnTo>
                    <a:pt x="114" y="34"/>
                  </a:lnTo>
                  <a:cubicBezTo>
                    <a:pt x="114" y="136"/>
                    <a:pt x="114" y="136"/>
                    <a:pt x="114" y="136"/>
                  </a:cubicBezTo>
                  <a:cubicBezTo>
                    <a:pt x="31" y="136"/>
                    <a:pt x="31" y="136"/>
                    <a:pt x="31" y="136"/>
                  </a:cubicBezTo>
                  <a:lnTo>
                    <a:pt x="114" y="34"/>
                  </a:lnTo>
                  <a:close/>
                  <a:moveTo>
                    <a:pt x="409" y="582"/>
                  </a:moveTo>
                  <a:lnTo>
                    <a:pt x="409" y="582"/>
                  </a:lnTo>
                  <a:cubicBezTo>
                    <a:pt x="23" y="582"/>
                    <a:pt x="23" y="582"/>
                    <a:pt x="23" y="582"/>
                  </a:cubicBezTo>
                  <a:cubicBezTo>
                    <a:pt x="23" y="159"/>
                    <a:pt x="23" y="159"/>
                    <a:pt x="23" y="159"/>
                  </a:cubicBezTo>
                  <a:cubicBezTo>
                    <a:pt x="125" y="159"/>
                    <a:pt x="125" y="159"/>
                    <a:pt x="125" y="159"/>
                  </a:cubicBezTo>
                  <a:cubicBezTo>
                    <a:pt x="132" y="159"/>
                    <a:pt x="137" y="154"/>
                    <a:pt x="137" y="148"/>
                  </a:cubicBezTo>
                  <a:cubicBezTo>
                    <a:pt x="137" y="24"/>
                    <a:pt x="137" y="24"/>
                    <a:pt x="137" y="24"/>
                  </a:cubicBezTo>
                  <a:cubicBezTo>
                    <a:pt x="409" y="24"/>
                    <a:pt x="409" y="24"/>
                    <a:pt x="409" y="24"/>
                  </a:cubicBezTo>
                  <a:cubicBezTo>
                    <a:pt x="409" y="143"/>
                    <a:pt x="409" y="143"/>
                    <a:pt x="409" y="143"/>
                  </a:cubicBezTo>
                  <a:cubicBezTo>
                    <a:pt x="337" y="124"/>
                    <a:pt x="263" y="161"/>
                    <a:pt x="233" y="228"/>
                  </a:cubicBezTo>
                  <a:lnTo>
                    <a:pt x="232" y="227"/>
                  </a:lnTo>
                  <a:cubicBezTo>
                    <a:pt x="68" y="227"/>
                    <a:pt x="68" y="227"/>
                    <a:pt x="68" y="227"/>
                  </a:cubicBezTo>
                  <a:cubicBezTo>
                    <a:pt x="62" y="227"/>
                    <a:pt x="57" y="232"/>
                    <a:pt x="57" y="238"/>
                  </a:cubicBezTo>
                  <a:cubicBezTo>
                    <a:pt x="57" y="245"/>
                    <a:pt x="62" y="250"/>
                    <a:pt x="68" y="250"/>
                  </a:cubicBezTo>
                  <a:cubicBezTo>
                    <a:pt x="224" y="250"/>
                    <a:pt x="224" y="250"/>
                    <a:pt x="224" y="250"/>
                  </a:cubicBezTo>
                  <a:cubicBezTo>
                    <a:pt x="220" y="268"/>
                    <a:pt x="219" y="284"/>
                    <a:pt x="220" y="301"/>
                  </a:cubicBezTo>
                  <a:cubicBezTo>
                    <a:pt x="219" y="301"/>
                    <a:pt x="218" y="300"/>
                    <a:pt x="217" y="300"/>
                  </a:cubicBezTo>
                  <a:cubicBezTo>
                    <a:pt x="68" y="300"/>
                    <a:pt x="68" y="300"/>
                    <a:pt x="68" y="300"/>
                  </a:cubicBezTo>
                  <a:cubicBezTo>
                    <a:pt x="62" y="300"/>
                    <a:pt x="57" y="305"/>
                    <a:pt x="57" y="311"/>
                  </a:cubicBezTo>
                  <a:cubicBezTo>
                    <a:pt x="57" y="317"/>
                    <a:pt x="62" y="323"/>
                    <a:pt x="68" y="323"/>
                  </a:cubicBezTo>
                  <a:cubicBezTo>
                    <a:pt x="217" y="323"/>
                    <a:pt x="217" y="323"/>
                    <a:pt x="217" y="323"/>
                  </a:cubicBezTo>
                  <a:cubicBezTo>
                    <a:pt x="220" y="323"/>
                    <a:pt x="221" y="322"/>
                    <a:pt x="223" y="321"/>
                  </a:cubicBezTo>
                  <a:cubicBezTo>
                    <a:pt x="227" y="339"/>
                    <a:pt x="235" y="357"/>
                    <a:pt x="245" y="373"/>
                  </a:cubicBezTo>
                  <a:cubicBezTo>
                    <a:pt x="68" y="373"/>
                    <a:pt x="68" y="373"/>
                    <a:pt x="68" y="373"/>
                  </a:cubicBezTo>
                  <a:cubicBezTo>
                    <a:pt x="62" y="373"/>
                    <a:pt x="57" y="378"/>
                    <a:pt x="57" y="384"/>
                  </a:cubicBezTo>
                  <a:cubicBezTo>
                    <a:pt x="57" y="390"/>
                    <a:pt x="62" y="396"/>
                    <a:pt x="68" y="396"/>
                  </a:cubicBezTo>
                  <a:cubicBezTo>
                    <a:pt x="263" y="396"/>
                    <a:pt x="263" y="396"/>
                    <a:pt x="263" y="396"/>
                  </a:cubicBezTo>
                  <a:cubicBezTo>
                    <a:pt x="264" y="396"/>
                    <a:pt x="264" y="396"/>
                    <a:pt x="264" y="396"/>
                  </a:cubicBezTo>
                  <a:cubicBezTo>
                    <a:pt x="282" y="413"/>
                    <a:pt x="303" y="427"/>
                    <a:pt x="328" y="434"/>
                  </a:cubicBezTo>
                  <a:cubicBezTo>
                    <a:pt x="343" y="438"/>
                    <a:pt x="357" y="440"/>
                    <a:pt x="371" y="440"/>
                  </a:cubicBezTo>
                  <a:cubicBezTo>
                    <a:pt x="384" y="440"/>
                    <a:pt x="396" y="438"/>
                    <a:pt x="409" y="435"/>
                  </a:cubicBezTo>
                  <a:lnTo>
                    <a:pt x="409" y="582"/>
                  </a:lnTo>
                  <a:close/>
                  <a:moveTo>
                    <a:pt x="336" y="412"/>
                  </a:moveTo>
                  <a:lnTo>
                    <a:pt x="336" y="412"/>
                  </a:lnTo>
                  <a:cubicBezTo>
                    <a:pt x="267" y="392"/>
                    <a:pt x="228" y="321"/>
                    <a:pt x="248" y="253"/>
                  </a:cubicBezTo>
                  <a:cubicBezTo>
                    <a:pt x="264" y="197"/>
                    <a:pt x="315" y="160"/>
                    <a:pt x="371" y="160"/>
                  </a:cubicBezTo>
                  <a:cubicBezTo>
                    <a:pt x="383" y="160"/>
                    <a:pt x="395" y="162"/>
                    <a:pt x="406" y="166"/>
                  </a:cubicBezTo>
                  <a:cubicBezTo>
                    <a:pt x="474" y="185"/>
                    <a:pt x="514" y="256"/>
                    <a:pt x="494" y="325"/>
                  </a:cubicBezTo>
                  <a:cubicBezTo>
                    <a:pt x="474" y="392"/>
                    <a:pt x="403" y="432"/>
                    <a:pt x="336" y="412"/>
                  </a:cubicBezTo>
                  <a:close/>
                  <a:moveTo>
                    <a:pt x="572" y="593"/>
                  </a:moveTo>
                  <a:lnTo>
                    <a:pt x="572" y="593"/>
                  </a:lnTo>
                  <a:cubicBezTo>
                    <a:pt x="571" y="598"/>
                    <a:pt x="569" y="602"/>
                    <a:pt x="565" y="605"/>
                  </a:cubicBezTo>
                  <a:cubicBezTo>
                    <a:pt x="561" y="607"/>
                    <a:pt x="555" y="608"/>
                    <a:pt x="550" y="606"/>
                  </a:cubicBezTo>
                  <a:cubicBezTo>
                    <a:pt x="546" y="605"/>
                    <a:pt x="542" y="603"/>
                    <a:pt x="540" y="599"/>
                  </a:cubicBezTo>
                  <a:cubicBezTo>
                    <a:pt x="471" y="491"/>
                    <a:pt x="471" y="491"/>
                    <a:pt x="471" y="491"/>
                  </a:cubicBezTo>
                  <a:cubicBezTo>
                    <a:pt x="468" y="487"/>
                    <a:pt x="468" y="483"/>
                    <a:pt x="469" y="478"/>
                  </a:cubicBezTo>
                  <a:cubicBezTo>
                    <a:pt x="470" y="474"/>
                    <a:pt x="472" y="469"/>
                    <a:pt x="476" y="467"/>
                  </a:cubicBezTo>
                  <a:cubicBezTo>
                    <a:pt x="479" y="465"/>
                    <a:pt x="482" y="464"/>
                    <a:pt x="486" y="464"/>
                  </a:cubicBezTo>
                  <a:cubicBezTo>
                    <a:pt x="492" y="464"/>
                    <a:pt x="498" y="467"/>
                    <a:pt x="501" y="473"/>
                  </a:cubicBezTo>
                  <a:cubicBezTo>
                    <a:pt x="570" y="580"/>
                    <a:pt x="570" y="580"/>
                    <a:pt x="570" y="580"/>
                  </a:cubicBezTo>
                  <a:cubicBezTo>
                    <a:pt x="573" y="584"/>
                    <a:pt x="573" y="588"/>
                    <a:pt x="572" y="59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443" name="Group 3442"/>
          <p:cNvGrpSpPr/>
          <p:nvPr/>
        </p:nvGrpSpPr>
        <p:grpSpPr>
          <a:xfrm>
            <a:off x="7475128" y="3686796"/>
            <a:ext cx="266786" cy="296429"/>
            <a:chOff x="7475128" y="3686796"/>
            <a:chExt cx="266786" cy="296429"/>
          </a:xfrm>
          <a:solidFill>
            <a:srgbClr val="02D35F"/>
          </a:solidFill>
        </p:grpSpPr>
        <p:sp>
          <p:nvSpPr>
            <p:cNvPr id="910" name="Freeform 108"/>
            <p:cNvSpPr>
              <a:spLocks noChangeArrowheads="1"/>
            </p:cNvSpPr>
            <p:nvPr/>
          </p:nvSpPr>
          <p:spPr bwMode="auto">
            <a:xfrm>
              <a:off x="7712271" y="3734966"/>
              <a:ext cx="29643" cy="233438"/>
            </a:xfrm>
            <a:custGeom>
              <a:avLst/>
              <a:gdLst>
                <a:gd name="T0" fmla="*/ 35 w 72"/>
                <a:gd name="T1" fmla="*/ 0 h 555"/>
                <a:gd name="T2" fmla="*/ 35 w 72"/>
                <a:gd name="T3" fmla="*/ 0 h 555"/>
                <a:gd name="T4" fmla="*/ 35 w 72"/>
                <a:gd name="T5" fmla="*/ 0 h 555"/>
                <a:gd name="T6" fmla="*/ 2 w 72"/>
                <a:gd name="T7" fmla="*/ 21 h 555"/>
                <a:gd name="T8" fmla="*/ 0 w 72"/>
                <a:gd name="T9" fmla="*/ 27 h 555"/>
                <a:gd name="T10" fmla="*/ 0 w 72"/>
                <a:gd name="T11" fmla="*/ 454 h 555"/>
                <a:gd name="T12" fmla="*/ 1 w 72"/>
                <a:gd name="T13" fmla="*/ 457 h 555"/>
                <a:gd name="T14" fmla="*/ 24 w 72"/>
                <a:gd name="T15" fmla="*/ 545 h 555"/>
                <a:gd name="T16" fmla="*/ 35 w 72"/>
                <a:gd name="T17" fmla="*/ 554 h 555"/>
                <a:gd name="T18" fmla="*/ 47 w 72"/>
                <a:gd name="T19" fmla="*/ 545 h 555"/>
                <a:gd name="T20" fmla="*/ 70 w 72"/>
                <a:gd name="T21" fmla="*/ 457 h 555"/>
                <a:gd name="T22" fmla="*/ 71 w 72"/>
                <a:gd name="T23" fmla="*/ 454 h 555"/>
                <a:gd name="T24" fmla="*/ 71 w 72"/>
                <a:gd name="T25" fmla="*/ 27 h 555"/>
                <a:gd name="T26" fmla="*/ 69 w 72"/>
                <a:gd name="T27" fmla="*/ 21 h 555"/>
                <a:gd name="T28" fmla="*/ 35 w 72"/>
                <a:gd name="T29" fmla="*/ 0 h 555"/>
                <a:gd name="T30" fmla="*/ 47 w 72"/>
                <a:gd name="T31" fmla="*/ 453 h 555"/>
                <a:gd name="T32" fmla="*/ 47 w 72"/>
                <a:gd name="T33" fmla="*/ 453 h 555"/>
                <a:gd name="T34" fmla="*/ 35 w 72"/>
                <a:gd name="T35" fmla="*/ 497 h 555"/>
                <a:gd name="T36" fmla="*/ 24 w 72"/>
                <a:gd name="T37" fmla="*/ 453 h 555"/>
                <a:gd name="T38" fmla="*/ 24 w 72"/>
                <a:gd name="T39" fmla="*/ 449 h 555"/>
                <a:gd name="T40" fmla="*/ 24 w 72"/>
                <a:gd name="T41" fmla="*/ 449 h 555"/>
                <a:gd name="T42" fmla="*/ 47 w 72"/>
                <a:gd name="T43" fmla="*/ 449 h 555"/>
                <a:gd name="T44" fmla="*/ 47 w 72"/>
                <a:gd name="T45" fmla="*/ 449 h 555"/>
                <a:gd name="T46" fmla="*/ 47 w 72"/>
                <a:gd name="T47" fmla="*/ 453 h 555"/>
                <a:gd name="T48" fmla="*/ 47 w 72"/>
                <a:gd name="T49" fmla="*/ 425 h 555"/>
                <a:gd name="T50" fmla="*/ 47 w 72"/>
                <a:gd name="T51" fmla="*/ 425 h 555"/>
                <a:gd name="T52" fmla="*/ 47 w 72"/>
                <a:gd name="T53" fmla="*/ 425 h 555"/>
                <a:gd name="T54" fmla="*/ 24 w 72"/>
                <a:gd name="T55" fmla="*/ 425 h 555"/>
                <a:gd name="T56" fmla="*/ 24 w 72"/>
                <a:gd name="T57" fmla="*/ 425 h 555"/>
                <a:gd name="T58" fmla="*/ 24 w 72"/>
                <a:gd name="T59" fmla="*/ 97 h 555"/>
                <a:gd name="T60" fmla="*/ 24 w 72"/>
                <a:gd name="T61" fmla="*/ 97 h 555"/>
                <a:gd name="T62" fmla="*/ 47 w 72"/>
                <a:gd name="T63" fmla="*/ 97 h 555"/>
                <a:gd name="T64" fmla="*/ 47 w 72"/>
                <a:gd name="T65" fmla="*/ 97 h 555"/>
                <a:gd name="T66" fmla="*/ 47 w 72"/>
                <a:gd name="T67" fmla="*/ 425 h 555"/>
                <a:gd name="T68" fmla="*/ 47 w 72"/>
                <a:gd name="T69" fmla="*/ 74 h 555"/>
                <a:gd name="T70" fmla="*/ 47 w 72"/>
                <a:gd name="T71" fmla="*/ 74 h 555"/>
                <a:gd name="T72" fmla="*/ 47 w 72"/>
                <a:gd name="T73" fmla="*/ 73 h 555"/>
                <a:gd name="T74" fmla="*/ 24 w 72"/>
                <a:gd name="T75" fmla="*/ 73 h 555"/>
                <a:gd name="T76" fmla="*/ 24 w 72"/>
                <a:gd name="T77" fmla="*/ 74 h 555"/>
                <a:gd name="T78" fmla="*/ 24 w 72"/>
                <a:gd name="T79" fmla="*/ 30 h 555"/>
                <a:gd name="T80" fmla="*/ 35 w 72"/>
                <a:gd name="T81" fmla="*/ 23 h 555"/>
                <a:gd name="T82" fmla="*/ 35 w 72"/>
                <a:gd name="T83" fmla="*/ 23 h 555"/>
                <a:gd name="T84" fmla="*/ 47 w 72"/>
                <a:gd name="T85" fmla="*/ 30 h 555"/>
                <a:gd name="T86" fmla="*/ 47 w 72"/>
                <a:gd name="T87" fmla="*/ 74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2" h="555">
                  <a:moveTo>
                    <a:pt x="35" y="0"/>
                  </a:moveTo>
                  <a:lnTo>
                    <a:pt x="35" y="0"/>
                  </a:lnTo>
                  <a:lnTo>
                    <a:pt x="35" y="0"/>
                  </a:lnTo>
                  <a:cubicBezTo>
                    <a:pt x="22" y="0"/>
                    <a:pt x="9" y="8"/>
                    <a:pt x="2" y="21"/>
                  </a:cubicBezTo>
                  <a:cubicBezTo>
                    <a:pt x="1" y="23"/>
                    <a:pt x="0" y="25"/>
                    <a:pt x="0" y="27"/>
                  </a:cubicBezTo>
                  <a:cubicBezTo>
                    <a:pt x="0" y="454"/>
                    <a:pt x="0" y="454"/>
                    <a:pt x="0" y="454"/>
                  </a:cubicBezTo>
                  <a:cubicBezTo>
                    <a:pt x="0" y="455"/>
                    <a:pt x="0" y="456"/>
                    <a:pt x="1" y="457"/>
                  </a:cubicBezTo>
                  <a:cubicBezTo>
                    <a:pt x="24" y="545"/>
                    <a:pt x="24" y="545"/>
                    <a:pt x="24" y="545"/>
                  </a:cubicBezTo>
                  <a:cubicBezTo>
                    <a:pt x="25" y="551"/>
                    <a:pt x="30" y="554"/>
                    <a:pt x="35" y="554"/>
                  </a:cubicBezTo>
                  <a:cubicBezTo>
                    <a:pt x="41" y="554"/>
                    <a:pt x="45" y="551"/>
                    <a:pt x="47" y="545"/>
                  </a:cubicBezTo>
                  <a:cubicBezTo>
                    <a:pt x="70" y="457"/>
                    <a:pt x="70" y="457"/>
                    <a:pt x="70" y="457"/>
                  </a:cubicBezTo>
                  <a:cubicBezTo>
                    <a:pt x="70" y="456"/>
                    <a:pt x="71" y="455"/>
                    <a:pt x="71" y="454"/>
                  </a:cubicBezTo>
                  <a:cubicBezTo>
                    <a:pt x="71" y="27"/>
                    <a:pt x="71" y="27"/>
                    <a:pt x="71" y="27"/>
                  </a:cubicBezTo>
                  <a:cubicBezTo>
                    <a:pt x="71" y="25"/>
                    <a:pt x="70" y="23"/>
                    <a:pt x="69" y="21"/>
                  </a:cubicBezTo>
                  <a:cubicBezTo>
                    <a:pt x="61" y="8"/>
                    <a:pt x="49" y="0"/>
                    <a:pt x="35" y="0"/>
                  </a:cubicBezTo>
                  <a:close/>
                  <a:moveTo>
                    <a:pt x="47" y="453"/>
                  </a:moveTo>
                  <a:lnTo>
                    <a:pt x="47" y="453"/>
                  </a:lnTo>
                  <a:cubicBezTo>
                    <a:pt x="35" y="497"/>
                    <a:pt x="35" y="497"/>
                    <a:pt x="35" y="497"/>
                  </a:cubicBezTo>
                  <a:cubicBezTo>
                    <a:pt x="24" y="453"/>
                    <a:pt x="24" y="453"/>
                    <a:pt x="24" y="453"/>
                  </a:cubicBezTo>
                  <a:cubicBezTo>
                    <a:pt x="24" y="449"/>
                    <a:pt x="24" y="449"/>
                    <a:pt x="24" y="449"/>
                  </a:cubicBezTo>
                  <a:lnTo>
                    <a:pt x="24" y="449"/>
                  </a:lnTo>
                  <a:cubicBezTo>
                    <a:pt x="47" y="449"/>
                    <a:pt x="47" y="449"/>
                    <a:pt x="47" y="449"/>
                  </a:cubicBezTo>
                  <a:lnTo>
                    <a:pt x="47" y="449"/>
                  </a:lnTo>
                  <a:lnTo>
                    <a:pt x="47" y="453"/>
                  </a:lnTo>
                  <a:close/>
                  <a:moveTo>
                    <a:pt x="47" y="425"/>
                  </a:moveTo>
                  <a:lnTo>
                    <a:pt x="47" y="425"/>
                  </a:lnTo>
                  <a:lnTo>
                    <a:pt x="47" y="425"/>
                  </a:lnTo>
                  <a:cubicBezTo>
                    <a:pt x="24" y="425"/>
                    <a:pt x="24" y="425"/>
                    <a:pt x="24" y="425"/>
                  </a:cubicBezTo>
                  <a:lnTo>
                    <a:pt x="24" y="425"/>
                  </a:lnTo>
                  <a:cubicBezTo>
                    <a:pt x="24" y="97"/>
                    <a:pt x="24" y="97"/>
                    <a:pt x="24" y="97"/>
                  </a:cubicBezTo>
                  <a:lnTo>
                    <a:pt x="24" y="97"/>
                  </a:lnTo>
                  <a:cubicBezTo>
                    <a:pt x="47" y="97"/>
                    <a:pt x="47" y="97"/>
                    <a:pt x="47" y="97"/>
                  </a:cubicBezTo>
                  <a:lnTo>
                    <a:pt x="47" y="97"/>
                  </a:lnTo>
                  <a:lnTo>
                    <a:pt x="47" y="425"/>
                  </a:lnTo>
                  <a:close/>
                  <a:moveTo>
                    <a:pt x="47" y="74"/>
                  </a:moveTo>
                  <a:lnTo>
                    <a:pt x="47" y="74"/>
                  </a:lnTo>
                  <a:lnTo>
                    <a:pt x="47" y="73"/>
                  </a:lnTo>
                  <a:cubicBezTo>
                    <a:pt x="24" y="73"/>
                    <a:pt x="24" y="73"/>
                    <a:pt x="24" y="73"/>
                  </a:cubicBezTo>
                  <a:lnTo>
                    <a:pt x="24" y="74"/>
                  </a:lnTo>
                  <a:cubicBezTo>
                    <a:pt x="24" y="30"/>
                    <a:pt x="24" y="30"/>
                    <a:pt x="24" y="30"/>
                  </a:cubicBezTo>
                  <a:cubicBezTo>
                    <a:pt x="27" y="26"/>
                    <a:pt x="31" y="23"/>
                    <a:pt x="35" y="23"/>
                  </a:cubicBezTo>
                  <a:lnTo>
                    <a:pt x="35" y="23"/>
                  </a:lnTo>
                  <a:cubicBezTo>
                    <a:pt x="39" y="23"/>
                    <a:pt x="44" y="26"/>
                    <a:pt x="47" y="30"/>
                  </a:cubicBezTo>
                  <a:lnTo>
                    <a:pt x="47" y="7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1" name="Freeform 109"/>
            <p:cNvSpPr>
              <a:spLocks noChangeArrowheads="1"/>
            </p:cNvSpPr>
            <p:nvPr/>
          </p:nvSpPr>
          <p:spPr bwMode="auto">
            <a:xfrm>
              <a:off x="7504770" y="3764609"/>
              <a:ext cx="157477" cy="187121"/>
            </a:xfrm>
            <a:custGeom>
              <a:avLst/>
              <a:gdLst>
                <a:gd name="T0" fmla="*/ 13 w 376"/>
                <a:gd name="T1" fmla="*/ 445 h 446"/>
                <a:gd name="T2" fmla="*/ 13 w 376"/>
                <a:gd name="T3" fmla="*/ 445 h 446"/>
                <a:gd name="T4" fmla="*/ 364 w 376"/>
                <a:gd name="T5" fmla="*/ 445 h 446"/>
                <a:gd name="T6" fmla="*/ 375 w 376"/>
                <a:gd name="T7" fmla="*/ 434 h 446"/>
                <a:gd name="T8" fmla="*/ 375 w 376"/>
                <a:gd name="T9" fmla="*/ 12 h 446"/>
                <a:gd name="T10" fmla="*/ 364 w 376"/>
                <a:gd name="T11" fmla="*/ 0 h 446"/>
                <a:gd name="T12" fmla="*/ 13 w 376"/>
                <a:gd name="T13" fmla="*/ 0 h 446"/>
                <a:gd name="T14" fmla="*/ 0 w 376"/>
                <a:gd name="T15" fmla="*/ 12 h 446"/>
                <a:gd name="T16" fmla="*/ 0 w 376"/>
                <a:gd name="T17" fmla="*/ 434 h 446"/>
                <a:gd name="T18" fmla="*/ 13 w 376"/>
                <a:gd name="T19" fmla="*/ 445 h 446"/>
                <a:gd name="T20" fmla="*/ 24 w 376"/>
                <a:gd name="T21" fmla="*/ 24 h 446"/>
                <a:gd name="T22" fmla="*/ 24 w 376"/>
                <a:gd name="T23" fmla="*/ 24 h 446"/>
                <a:gd name="T24" fmla="*/ 352 w 376"/>
                <a:gd name="T25" fmla="*/ 24 h 446"/>
                <a:gd name="T26" fmla="*/ 352 w 376"/>
                <a:gd name="T27" fmla="*/ 423 h 446"/>
                <a:gd name="T28" fmla="*/ 24 w 376"/>
                <a:gd name="T29" fmla="*/ 423 h 446"/>
                <a:gd name="T30" fmla="*/ 24 w 376"/>
                <a:gd name="T31" fmla="*/ 24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76" h="446">
                  <a:moveTo>
                    <a:pt x="13" y="445"/>
                  </a:moveTo>
                  <a:lnTo>
                    <a:pt x="13" y="445"/>
                  </a:lnTo>
                  <a:cubicBezTo>
                    <a:pt x="364" y="445"/>
                    <a:pt x="364" y="445"/>
                    <a:pt x="364" y="445"/>
                  </a:cubicBezTo>
                  <a:cubicBezTo>
                    <a:pt x="370" y="445"/>
                    <a:pt x="375" y="440"/>
                    <a:pt x="375" y="434"/>
                  </a:cubicBezTo>
                  <a:cubicBezTo>
                    <a:pt x="375" y="12"/>
                    <a:pt x="375" y="12"/>
                    <a:pt x="375" y="12"/>
                  </a:cubicBezTo>
                  <a:cubicBezTo>
                    <a:pt x="375" y="6"/>
                    <a:pt x="370" y="0"/>
                    <a:pt x="364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2"/>
                  </a:cubicBezTo>
                  <a:cubicBezTo>
                    <a:pt x="0" y="434"/>
                    <a:pt x="0" y="434"/>
                    <a:pt x="0" y="434"/>
                  </a:cubicBezTo>
                  <a:cubicBezTo>
                    <a:pt x="0" y="440"/>
                    <a:pt x="6" y="445"/>
                    <a:pt x="13" y="445"/>
                  </a:cubicBezTo>
                  <a:close/>
                  <a:moveTo>
                    <a:pt x="24" y="24"/>
                  </a:moveTo>
                  <a:lnTo>
                    <a:pt x="24" y="24"/>
                  </a:lnTo>
                  <a:cubicBezTo>
                    <a:pt x="352" y="24"/>
                    <a:pt x="352" y="24"/>
                    <a:pt x="352" y="24"/>
                  </a:cubicBezTo>
                  <a:cubicBezTo>
                    <a:pt x="352" y="423"/>
                    <a:pt x="352" y="423"/>
                    <a:pt x="352" y="423"/>
                  </a:cubicBezTo>
                  <a:cubicBezTo>
                    <a:pt x="24" y="423"/>
                    <a:pt x="24" y="423"/>
                    <a:pt x="24" y="423"/>
                  </a:cubicBezTo>
                  <a:lnTo>
                    <a:pt x="24" y="2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2" name="Freeform 110"/>
            <p:cNvSpPr>
              <a:spLocks noChangeArrowheads="1"/>
            </p:cNvSpPr>
            <p:nvPr/>
          </p:nvSpPr>
          <p:spPr bwMode="auto">
            <a:xfrm>
              <a:off x="7539971" y="3805367"/>
              <a:ext cx="88929" cy="9264"/>
            </a:xfrm>
            <a:custGeom>
              <a:avLst/>
              <a:gdLst>
                <a:gd name="T0" fmla="*/ 199 w 212"/>
                <a:gd name="T1" fmla="*/ 0 h 23"/>
                <a:gd name="T2" fmla="*/ 199 w 212"/>
                <a:gd name="T3" fmla="*/ 0 h 23"/>
                <a:gd name="T4" fmla="*/ 11 w 212"/>
                <a:gd name="T5" fmla="*/ 0 h 23"/>
                <a:gd name="T6" fmla="*/ 0 w 212"/>
                <a:gd name="T7" fmla="*/ 11 h 23"/>
                <a:gd name="T8" fmla="*/ 11 w 212"/>
                <a:gd name="T9" fmla="*/ 22 h 23"/>
                <a:gd name="T10" fmla="*/ 199 w 212"/>
                <a:gd name="T11" fmla="*/ 22 h 23"/>
                <a:gd name="T12" fmla="*/ 211 w 212"/>
                <a:gd name="T13" fmla="*/ 11 h 23"/>
                <a:gd name="T14" fmla="*/ 199 w 212"/>
                <a:gd name="T1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2" h="23">
                  <a:moveTo>
                    <a:pt x="199" y="0"/>
                  </a:moveTo>
                  <a:lnTo>
                    <a:pt x="199" y="0"/>
                  </a:ln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2"/>
                    <a:pt x="11" y="22"/>
                  </a:cubicBezTo>
                  <a:cubicBezTo>
                    <a:pt x="199" y="22"/>
                    <a:pt x="199" y="22"/>
                    <a:pt x="199" y="22"/>
                  </a:cubicBezTo>
                  <a:cubicBezTo>
                    <a:pt x="206" y="22"/>
                    <a:pt x="211" y="17"/>
                    <a:pt x="211" y="11"/>
                  </a:cubicBezTo>
                  <a:cubicBezTo>
                    <a:pt x="211" y="5"/>
                    <a:pt x="206" y="0"/>
                    <a:pt x="19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3" name="Freeform 111"/>
            <p:cNvSpPr>
              <a:spLocks noChangeArrowheads="1"/>
            </p:cNvSpPr>
            <p:nvPr/>
          </p:nvSpPr>
          <p:spPr bwMode="auto">
            <a:xfrm>
              <a:off x="7539971" y="3844274"/>
              <a:ext cx="88929" cy="9263"/>
            </a:xfrm>
            <a:custGeom>
              <a:avLst/>
              <a:gdLst>
                <a:gd name="T0" fmla="*/ 199 w 212"/>
                <a:gd name="T1" fmla="*/ 0 h 24"/>
                <a:gd name="T2" fmla="*/ 199 w 212"/>
                <a:gd name="T3" fmla="*/ 0 h 24"/>
                <a:gd name="T4" fmla="*/ 11 w 212"/>
                <a:gd name="T5" fmla="*/ 0 h 24"/>
                <a:gd name="T6" fmla="*/ 0 w 212"/>
                <a:gd name="T7" fmla="*/ 12 h 24"/>
                <a:gd name="T8" fmla="*/ 11 w 212"/>
                <a:gd name="T9" fmla="*/ 23 h 24"/>
                <a:gd name="T10" fmla="*/ 199 w 212"/>
                <a:gd name="T11" fmla="*/ 23 h 24"/>
                <a:gd name="T12" fmla="*/ 211 w 212"/>
                <a:gd name="T13" fmla="*/ 12 h 24"/>
                <a:gd name="T14" fmla="*/ 199 w 212"/>
                <a:gd name="T1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2" h="24">
                  <a:moveTo>
                    <a:pt x="199" y="0"/>
                  </a:moveTo>
                  <a:lnTo>
                    <a:pt x="199" y="0"/>
                  </a:ln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18"/>
                    <a:pt x="5" y="23"/>
                    <a:pt x="11" y="23"/>
                  </a:cubicBezTo>
                  <a:cubicBezTo>
                    <a:pt x="199" y="23"/>
                    <a:pt x="199" y="23"/>
                    <a:pt x="199" y="23"/>
                  </a:cubicBezTo>
                  <a:cubicBezTo>
                    <a:pt x="206" y="23"/>
                    <a:pt x="211" y="18"/>
                    <a:pt x="211" y="12"/>
                  </a:cubicBezTo>
                  <a:cubicBezTo>
                    <a:pt x="211" y="5"/>
                    <a:pt x="206" y="0"/>
                    <a:pt x="19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4" name="Freeform 112"/>
            <p:cNvSpPr>
              <a:spLocks noChangeArrowheads="1"/>
            </p:cNvSpPr>
            <p:nvPr/>
          </p:nvSpPr>
          <p:spPr bwMode="auto">
            <a:xfrm>
              <a:off x="7539971" y="3883180"/>
              <a:ext cx="88929" cy="9264"/>
            </a:xfrm>
            <a:custGeom>
              <a:avLst/>
              <a:gdLst>
                <a:gd name="T0" fmla="*/ 199 w 212"/>
                <a:gd name="T1" fmla="*/ 0 h 24"/>
                <a:gd name="T2" fmla="*/ 199 w 212"/>
                <a:gd name="T3" fmla="*/ 0 h 24"/>
                <a:gd name="T4" fmla="*/ 11 w 212"/>
                <a:gd name="T5" fmla="*/ 0 h 24"/>
                <a:gd name="T6" fmla="*/ 0 w 212"/>
                <a:gd name="T7" fmla="*/ 11 h 24"/>
                <a:gd name="T8" fmla="*/ 11 w 212"/>
                <a:gd name="T9" fmla="*/ 23 h 24"/>
                <a:gd name="T10" fmla="*/ 199 w 212"/>
                <a:gd name="T11" fmla="*/ 23 h 24"/>
                <a:gd name="T12" fmla="*/ 211 w 212"/>
                <a:gd name="T13" fmla="*/ 11 h 24"/>
                <a:gd name="T14" fmla="*/ 199 w 212"/>
                <a:gd name="T1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2" h="24">
                  <a:moveTo>
                    <a:pt x="199" y="0"/>
                  </a:moveTo>
                  <a:lnTo>
                    <a:pt x="199" y="0"/>
                  </a:ln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8"/>
                    <a:pt x="5" y="23"/>
                    <a:pt x="11" y="23"/>
                  </a:cubicBezTo>
                  <a:cubicBezTo>
                    <a:pt x="199" y="23"/>
                    <a:pt x="199" y="23"/>
                    <a:pt x="199" y="23"/>
                  </a:cubicBezTo>
                  <a:cubicBezTo>
                    <a:pt x="206" y="23"/>
                    <a:pt x="211" y="18"/>
                    <a:pt x="211" y="11"/>
                  </a:cubicBezTo>
                  <a:cubicBezTo>
                    <a:pt x="211" y="5"/>
                    <a:pt x="206" y="0"/>
                    <a:pt x="19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5" name="Freeform 113"/>
            <p:cNvSpPr>
              <a:spLocks noChangeArrowheads="1"/>
            </p:cNvSpPr>
            <p:nvPr/>
          </p:nvSpPr>
          <p:spPr bwMode="auto">
            <a:xfrm>
              <a:off x="7475128" y="3686796"/>
              <a:ext cx="216763" cy="296429"/>
            </a:xfrm>
            <a:custGeom>
              <a:avLst/>
              <a:gdLst>
                <a:gd name="T0" fmla="*/ 515 w 516"/>
                <a:gd name="T1" fmla="*/ 693 h 705"/>
                <a:gd name="T2" fmla="*/ 515 w 516"/>
                <a:gd name="T3" fmla="*/ 693 h 705"/>
                <a:gd name="T4" fmla="*/ 515 w 516"/>
                <a:gd name="T5" fmla="*/ 130 h 705"/>
                <a:gd name="T6" fmla="*/ 504 w 516"/>
                <a:gd name="T7" fmla="*/ 118 h 705"/>
                <a:gd name="T8" fmla="*/ 422 w 516"/>
                <a:gd name="T9" fmla="*/ 118 h 705"/>
                <a:gd name="T10" fmla="*/ 422 w 516"/>
                <a:gd name="T11" fmla="*/ 118 h 705"/>
                <a:gd name="T12" fmla="*/ 422 w 516"/>
                <a:gd name="T13" fmla="*/ 83 h 705"/>
                <a:gd name="T14" fmla="*/ 411 w 516"/>
                <a:gd name="T15" fmla="*/ 71 h 705"/>
                <a:gd name="T16" fmla="*/ 361 w 516"/>
                <a:gd name="T17" fmla="*/ 71 h 705"/>
                <a:gd name="T18" fmla="*/ 291 w 516"/>
                <a:gd name="T19" fmla="*/ 0 h 705"/>
                <a:gd name="T20" fmla="*/ 224 w 516"/>
                <a:gd name="T21" fmla="*/ 0 h 705"/>
                <a:gd name="T22" fmla="*/ 154 w 516"/>
                <a:gd name="T23" fmla="*/ 71 h 705"/>
                <a:gd name="T24" fmla="*/ 104 w 516"/>
                <a:gd name="T25" fmla="*/ 71 h 705"/>
                <a:gd name="T26" fmla="*/ 92 w 516"/>
                <a:gd name="T27" fmla="*/ 83 h 705"/>
                <a:gd name="T28" fmla="*/ 92 w 516"/>
                <a:gd name="T29" fmla="*/ 118 h 705"/>
                <a:gd name="T30" fmla="*/ 92 w 516"/>
                <a:gd name="T31" fmla="*/ 118 h 705"/>
                <a:gd name="T32" fmla="*/ 11 w 516"/>
                <a:gd name="T33" fmla="*/ 118 h 705"/>
                <a:gd name="T34" fmla="*/ 0 w 516"/>
                <a:gd name="T35" fmla="*/ 130 h 705"/>
                <a:gd name="T36" fmla="*/ 0 w 516"/>
                <a:gd name="T37" fmla="*/ 693 h 705"/>
                <a:gd name="T38" fmla="*/ 11 w 516"/>
                <a:gd name="T39" fmla="*/ 704 h 705"/>
                <a:gd name="T40" fmla="*/ 504 w 516"/>
                <a:gd name="T41" fmla="*/ 704 h 705"/>
                <a:gd name="T42" fmla="*/ 515 w 516"/>
                <a:gd name="T43" fmla="*/ 693 h 705"/>
                <a:gd name="T44" fmla="*/ 115 w 516"/>
                <a:gd name="T45" fmla="*/ 118 h 705"/>
                <a:gd name="T46" fmla="*/ 115 w 516"/>
                <a:gd name="T47" fmla="*/ 118 h 705"/>
                <a:gd name="T48" fmla="*/ 115 w 516"/>
                <a:gd name="T49" fmla="*/ 94 h 705"/>
                <a:gd name="T50" fmla="*/ 165 w 516"/>
                <a:gd name="T51" fmla="*/ 94 h 705"/>
                <a:gd name="T52" fmla="*/ 177 w 516"/>
                <a:gd name="T53" fmla="*/ 83 h 705"/>
                <a:gd name="T54" fmla="*/ 224 w 516"/>
                <a:gd name="T55" fmla="*/ 24 h 705"/>
                <a:gd name="T56" fmla="*/ 291 w 516"/>
                <a:gd name="T57" fmla="*/ 24 h 705"/>
                <a:gd name="T58" fmla="*/ 338 w 516"/>
                <a:gd name="T59" fmla="*/ 83 h 705"/>
                <a:gd name="T60" fmla="*/ 350 w 516"/>
                <a:gd name="T61" fmla="*/ 94 h 705"/>
                <a:gd name="T62" fmla="*/ 400 w 516"/>
                <a:gd name="T63" fmla="*/ 94 h 705"/>
                <a:gd name="T64" fmla="*/ 400 w 516"/>
                <a:gd name="T65" fmla="*/ 118 h 705"/>
                <a:gd name="T66" fmla="*/ 400 w 516"/>
                <a:gd name="T67" fmla="*/ 118 h 705"/>
                <a:gd name="T68" fmla="*/ 115 w 516"/>
                <a:gd name="T69" fmla="*/ 118 h 705"/>
                <a:gd name="T70" fmla="*/ 492 w 516"/>
                <a:gd name="T71" fmla="*/ 680 h 705"/>
                <a:gd name="T72" fmla="*/ 492 w 516"/>
                <a:gd name="T73" fmla="*/ 680 h 705"/>
                <a:gd name="T74" fmla="*/ 23 w 516"/>
                <a:gd name="T75" fmla="*/ 680 h 705"/>
                <a:gd name="T76" fmla="*/ 23 w 516"/>
                <a:gd name="T77" fmla="*/ 141 h 705"/>
                <a:gd name="T78" fmla="*/ 492 w 516"/>
                <a:gd name="T79" fmla="*/ 141 h 705"/>
                <a:gd name="T80" fmla="*/ 492 w 516"/>
                <a:gd name="T81" fmla="*/ 680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16" h="705">
                  <a:moveTo>
                    <a:pt x="515" y="693"/>
                  </a:moveTo>
                  <a:lnTo>
                    <a:pt x="515" y="693"/>
                  </a:lnTo>
                  <a:cubicBezTo>
                    <a:pt x="515" y="130"/>
                    <a:pt x="515" y="130"/>
                    <a:pt x="515" y="130"/>
                  </a:cubicBezTo>
                  <a:cubicBezTo>
                    <a:pt x="515" y="123"/>
                    <a:pt x="510" y="118"/>
                    <a:pt x="504" y="118"/>
                  </a:cubicBezTo>
                  <a:cubicBezTo>
                    <a:pt x="422" y="118"/>
                    <a:pt x="422" y="118"/>
                    <a:pt x="422" y="118"/>
                  </a:cubicBezTo>
                  <a:lnTo>
                    <a:pt x="422" y="118"/>
                  </a:lnTo>
                  <a:cubicBezTo>
                    <a:pt x="422" y="83"/>
                    <a:pt x="422" y="83"/>
                    <a:pt x="422" y="83"/>
                  </a:cubicBezTo>
                  <a:cubicBezTo>
                    <a:pt x="422" y="76"/>
                    <a:pt x="417" y="71"/>
                    <a:pt x="411" y="71"/>
                  </a:cubicBezTo>
                  <a:cubicBezTo>
                    <a:pt x="361" y="71"/>
                    <a:pt x="361" y="71"/>
                    <a:pt x="361" y="71"/>
                  </a:cubicBezTo>
                  <a:cubicBezTo>
                    <a:pt x="356" y="22"/>
                    <a:pt x="324" y="0"/>
                    <a:pt x="291" y="0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191" y="0"/>
                    <a:pt x="158" y="22"/>
                    <a:pt x="154" y="71"/>
                  </a:cubicBezTo>
                  <a:cubicBezTo>
                    <a:pt x="104" y="71"/>
                    <a:pt x="104" y="71"/>
                    <a:pt x="104" y="71"/>
                  </a:cubicBezTo>
                  <a:cubicBezTo>
                    <a:pt x="98" y="71"/>
                    <a:pt x="92" y="76"/>
                    <a:pt x="92" y="83"/>
                  </a:cubicBezTo>
                  <a:cubicBezTo>
                    <a:pt x="92" y="118"/>
                    <a:pt x="92" y="118"/>
                    <a:pt x="92" y="118"/>
                  </a:cubicBezTo>
                  <a:lnTo>
                    <a:pt x="92" y="118"/>
                  </a:lnTo>
                  <a:cubicBezTo>
                    <a:pt x="11" y="118"/>
                    <a:pt x="11" y="118"/>
                    <a:pt x="11" y="118"/>
                  </a:cubicBezTo>
                  <a:cubicBezTo>
                    <a:pt x="5" y="118"/>
                    <a:pt x="0" y="123"/>
                    <a:pt x="0" y="130"/>
                  </a:cubicBezTo>
                  <a:cubicBezTo>
                    <a:pt x="0" y="693"/>
                    <a:pt x="0" y="693"/>
                    <a:pt x="0" y="693"/>
                  </a:cubicBezTo>
                  <a:cubicBezTo>
                    <a:pt x="0" y="699"/>
                    <a:pt x="5" y="704"/>
                    <a:pt x="11" y="704"/>
                  </a:cubicBezTo>
                  <a:cubicBezTo>
                    <a:pt x="504" y="704"/>
                    <a:pt x="504" y="704"/>
                    <a:pt x="504" y="704"/>
                  </a:cubicBezTo>
                  <a:cubicBezTo>
                    <a:pt x="510" y="704"/>
                    <a:pt x="515" y="699"/>
                    <a:pt x="515" y="693"/>
                  </a:cubicBezTo>
                  <a:close/>
                  <a:moveTo>
                    <a:pt x="115" y="118"/>
                  </a:moveTo>
                  <a:lnTo>
                    <a:pt x="115" y="118"/>
                  </a:lnTo>
                  <a:cubicBezTo>
                    <a:pt x="115" y="94"/>
                    <a:pt x="115" y="94"/>
                    <a:pt x="115" y="94"/>
                  </a:cubicBezTo>
                  <a:cubicBezTo>
                    <a:pt x="165" y="94"/>
                    <a:pt x="165" y="94"/>
                    <a:pt x="165" y="94"/>
                  </a:cubicBezTo>
                  <a:cubicBezTo>
                    <a:pt x="171" y="94"/>
                    <a:pt x="177" y="89"/>
                    <a:pt x="177" y="83"/>
                  </a:cubicBezTo>
                  <a:cubicBezTo>
                    <a:pt x="177" y="46"/>
                    <a:pt x="194" y="24"/>
                    <a:pt x="224" y="24"/>
                  </a:cubicBezTo>
                  <a:cubicBezTo>
                    <a:pt x="291" y="24"/>
                    <a:pt x="291" y="24"/>
                    <a:pt x="291" y="24"/>
                  </a:cubicBezTo>
                  <a:cubicBezTo>
                    <a:pt x="320" y="24"/>
                    <a:pt x="338" y="46"/>
                    <a:pt x="338" y="83"/>
                  </a:cubicBezTo>
                  <a:cubicBezTo>
                    <a:pt x="338" y="89"/>
                    <a:pt x="343" y="94"/>
                    <a:pt x="350" y="94"/>
                  </a:cubicBezTo>
                  <a:cubicBezTo>
                    <a:pt x="400" y="94"/>
                    <a:pt x="400" y="94"/>
                    <a:pt x="400" y="94"/>
                  </a:cubicBezTo>
                  <a:cubicBezTo>
                    <a:pt x="400" y="118"/>
                    <a:pt x="400" y="118"/>
                    <a:pt x="400" y="118"/>
                  </a:cubicBezTo>
                  <a:lnTo>
                    <a:pt x="400" y="118"/>
                  </a:lnTo>
                  <a:cubicBezTo>
                    <a:pt x="115" y="118"/>
                    <a:pt x="115" y="118"/>
                    <a:pt x="115" y="118"/>
                  </a:cubicBezTo>
                  <a:close/>
                  <a:moveTo>
                    <a:pt x="492" y="680"/>
                  </a:moveTo>
                  <a:lnTo>
                    <a:pt x="492" y="680"/>
                  </a:lnTo>
                  <a:cubicBezTo>
                    <a:pt x="23" y="680"/>
                    <a:pt x="23" y="680"/>
                    <a:pt x="23" y="680"/>
                  </a:cubicBezTo>
                  <a:cubicBezTo>
                    <a:pt x="23" y="141"/>
                    <a:pt x="23" y="141"/>
                    <a:pt x="23" y="141"/>
                  </a:cubicBezTo>
                  <a:cubicBezTo>
                    <a:pt x="492" y="141"/>
                    <a:pt x="492" y="141"/>
                    <a:pt x="492" y="141"/>
                  </a:cubicBezTo>
                  <a:lnTo>
                    <a:pt x="492" y="68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66" name="Group 365"/>
          <p:cNvGrpSpPr/>
          <p:nvPr/>
        </p:nvGrpSpPr>
        <p:grpSpPr>
          <a:xfrm>
            <a:off x="573898" y="2239854"/>
            <a:ext cx="201943" cy="66697"/>
            <a:chOff x="573898" y="2239854"/>
            <a:chExt cx="201943" cy="66697"/>
          </a:xfrm>
        </p:grpSpPr>
        <p:sp>
          <p:nvSpPr>
            <p:cNvPr id="916" name="Freeform 114"/>
            <p:cNvSpPr>
              <a:spLocks noChangeArrowheads="1"/>
            </p:cNvSpPr>
            <p:nvPr/>
          </p:nvSpPr>
          <p:spPr bwMode="auto">
            <a:xfrm>
              <a:off x="573898" y="2239854"/>
              <a:ext cx="50023" cy="64843"/>
            </a:xfrm>
            <a:custGeom>
              <a:avLst/>
              <a:gdLst>
                <a:gd name="T0" fmla="*/ 0 w 118"/>
                <a:gd name="T1" fmla="*/ 154 h 155"/>
                <a:gd name="T2" fmla="*/ 0 w 118"/>
                <a:gd name="T3" fmla="*/ 154 h 155"/>
                <a:gd name="T4" fmla="*/ 0 w 118"/>
                <a:gd name="T5" fmla="*/ 0 h 155"/>
                <a:gd name="T6" fmla="*/ 62 w 118"/>
                <a:gd name="T7" fmla="*/ 0 h 155"/>
                <a:gd name="T8" fmla="*/ 98 w 118"/>
                <a:gd name="T9" fmla="*/ 9 h 155"/>
                <a:gd name="T10" fmla="*/ 110 w 118"/>
                <a:gd name="T11" fmla="*/ 37 h 155"/>
                <a:gd name="T12" fmla="*/ 104 w 118"/>
                <a:gd name="T13" fmla="*/ 58 h 155"/>
                <a:gd name="T14" fmla="*/ 87 w 118"/>
                <a:gd name="T15" fmla="*/ 70 h 155"/>
                <a:gd name="T16" fmla="*/ 109 w 118"/>
                <a:gd name="T17" fmla="*/ 83 h 155"/>
                <a:gd name="T18" fmla="*/ 117 w 118"/>
                <a:gd name="T19" fmla="*/ 108 h 155"/>
                <a:gd name="T20" fmla="*/ 103 w 118"/>
                <a:gd name="T21" fmla="*/ 141 h 155"/>
                <a:gd name="T22" fmla="*/ 65 w 118"/>
                <a:gd name="T23" fmla="*/ 154 h 155"/>
                <a:gd name="T24" fmla="*/ 0 w 118"/>
                <a:gd name="T25" fmla="*/ 154 h 155"/>
                <a:gd name="T26" fmla="*/ 21 w 118"/>
                <a:gd name="T27" fmla="*/ 64 h 155"/>
                <a:gd name="T28" fmla="*/ 21 w 118"/>
                <a:gd name="T29" fmla="*/ 64 h 155"/>
                <a:gd name="T30" fmla="*/ 57 w 118"/>
                <a:gd name="T31" fmla="*/ 64 h 155"/>
                <a:gd name="T32" fmla="*/ 81 w 118"/>
                <a:gd name="T33" fmla="*/ 58 h 155"/>
                <a:gd name="T34" fmla="*/ 89 w 118"/>
                <a:gd name="T35" fmla="*/ 40 h 155"/>
                <a:gd name="T36" fmla="*/ 82 w 118"/>
                <a:gd name="T37" fmla="*/ 23 h 155"/>
                <a:gd name="T38" fmla="*/ 59 w 118"/>
                <a:gd name="T39" fmla="*/ 17 h 155"/>
                <a:gd name="T40" fmla="*/ 21 w 118"/>
                <a:gd name="T41" fmla="*/ 17 h 155"/>
                <a:gd name="T42" fmla="*/ 21 w 118"/>
                <a:gd name="T43" fmla="*/ 64 h 155"/>
                <a:gd name="T44" fmla="*/ 21 w 118"/>
                <a:gd name="T45" fmla="*/ 135 h 155"/>
                <a:gd name="T46" fmla="*/ 21 w 118"/>
                <a:gd name="T47" fmla="*/ 135 h 155"/>
                <a:gd name="T48" fmla="*/ 63 w 118"/>
                <a:gd name="T49" fmla="*/ 135 h 155"/>
                <a:gd name="T50" fmla="*/ 87 w 118"/>
                <a:gd name="T51" fmla="*/ 128 h 155"/>
                <a:gd name="T52" fmla="*/ 95 w 118"/>
                <a:gd name="T53" fmla="*/ 107 h 155"/>
                <a:gd name="T54" fmla="*/ 87 w 118"/>
                <a:gd name="T55" fmla="*/ 87 h 155"/>
                <a:gd name="T56" fmla="*/ 61 w 118"/>
                <a:gd name="T57" fmla="*/ 81 h 155"/>
                <a:gd name="T58" fmla="*/ 21 w 118"/>
                <a:gd name="T59" fmla="*/ 81 h 155"/>
                <a:gd name="T60" fmla="*/ 21 w 118"/>
                <a:gd name="T61" fmla="*/ 13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18" h="155">
                  <a:moveTo>
                    <a:pt x="0" y="154"/>
                  </a:moveTo>
                  <a:lnTo>
                    <a:pt x="0" y="154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78" y="0"/>
                    <a:pt x="89" y="3"/>
                    <a:pt x="98" y="9"/>
                  </a:cubicBezTo>
                  <a:cubicBezTo>
                    <a:pt x="106" y="15"/>
                    <a:pt x="110" y="25"/>
                    <a:pt x="110" y="37"/>
                  </a:cubicBezTo>
                  <a:cubicBezTo>
                    <a:pt x="110" y="45"/>
                    <a:pt x="108" y="52"/>
                    <a:pt x="104" y="58"/>
                  </a:cubicBezTo>
                  <a:cubicBezTo>
                    <a:pt x="101" y="63"/>
                    <a:pt x="94" y="67"/>
                    <a:pt x="87" y="70"/>
                  </a:cubicBezTo>
                  <a:cubicBezTo>
                    <a:pt x="97" y="73"/>
                    <a:pt x="104" y="77"/>
                    <a:pt x="109" y="83"/>
                  </a:cubicBezTo>
                  <a:cubicBezTo>
                    <a:pt x="114" y="89"/>
                    <a:pt x="117" y="98"/>
                    <a:pt x="117" y="108"/>
                  </a:cubicBezTo>
                  <a:cubicBezTo>
                    <a:pt x="117" y="121"/>
                    <a:pt x="112" y="133"/>
                    <a:pt x="103" y="141"/>
                  </a:cubicBezTo>
                  <a:cubicBezTo>
                    <a:pt x="93" y="150"/>
                    <a:pt x="81" y="154"/>
                    <a:pt x="65" y="154"/>
                  </a:cubicBezTo>
                  <a:lnTo>
                    <a:pt x="0" y="154"/>
                  </a:lnTo>
                  <a:close/>
                  <a:moveTo>
                    <a:pt x="21" y="64"/>
                  </a:moveTo>
                  <a:lnTo>
                    <a:pt x="21" y="64"/>
                  </a:lnTo>
                  <a:cubicBezTo>
                    <a:pt x="57" y="64"/>
                    <a:pt x="57" y="64"/>
                    <a:pt x="57" y="64"/>
                  </a:cubicBezTo>
                  <a:cubicBezTo>
                    <a:pt x="68" y="64"/>
                    <a:pt x="76" y="62"/>
                    <a:pt x="81" y="58"/>
                  </a:cubicBezTo>
                  <a:cubicBezTo>
                    <a:pt x="86" y="55"/>
                    <a:pt x="89" y="49"/>
                    <a:pt x="89" y="40"/>
                  </a:cubicBezTo>
                  <a:cubicBezTo>
                    <a:pt x="89" y="32"/>
                    <a:pt x="86" y="27"/>
                    <a:pt x="82" y="23"/>
                  </a:cubicBezTo>
                  <a:cubicBezTo>
                    <a:pt x="77" y="19"/>
                    <a:pt x="69" y="17"/>
                    <a:pt x="59" y="17"/>
                  </a:cubicBezTo>
                  <a:cubicBezTo>
                    <a:pt x="21" y="17"/>
                    <a:pt x="21" y="17"/>
                    <a:pt x="21" y="17"/>
                  </a:cubicBezTo>
                  <a:lnTo>
                    <a:pt x="21" y="64"/>
                  </a:lnTo>
                  <a:close/>
                  <a:moveTo>
                    <a:pt x="21" y="135"/>
                  </a:moveTo>
                  <a:lnTo>
                    <a:pt x="21" y="135"/>
                  </a:lnTo>
                  <a:cubicBezTo>
                    <a:pt x="63" y="135"/>
                    <a:pt x="63" y="135"/>
                    <a:pt x="63" y="135"/>
                  </a:cubicBezTo>
                  <a:cubicBezTo>
                    <a:pt x="74" y="135"/>
                    <a:pt x="82" y="133"/>
                    <a:pt x="87" y="128"/>
                  </a:cubicBezTo>
                  <a:cubicBezTo>
                    <a:pt x="92" y="124"/>
                    <a:pt x="95" y="116"/>
                    <a:pt x="95" y="107"/>
                  </a:cubicBezTo>
                  <a:cubicBezTo>
                    <a:pt x="95" y="99"/>
                    <a:pt x="92" y="92"/>
                    <a:pt x="87" y="87"/>
                  </a:cubicBezTo>
                  <a:cubicBezTo>
                    <a:pt x="82" y="83"/>
                    <a:pt x="73" y="81"/>
                    <a:pt x="61" y="81"/>
                  </a:cubicBezTo>
                  <a:cubicBezTo>
                    <a:pt x="21" y="81"/>
                    <a:pt x="21" y="81"/>
                    <a:pt x="21" y="81"/>
                  </a:cubicBezTo>
                  <a:lnTo>
                    <a:pt x="21" y="135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7" name="Freeform 115"/>
            <p:cNvSpPr>
              <a:spLocks noChangeArrowheads="1"/>
            </p:cNvSpPr>
            <p:nvPr/>
          </p:nvSpPr>
          <p:spPr bwMode="auto">
            <a:xfrm>
              <a:off x="631331" y="2256528"/>
              <a:ext cx="44464" cy="50023"/>
            </a:xfrm>
            <a:custGeom>
              <a:avLst/>
              <a:gdLst>
                <a:gd name="T0" fmla="*/ 0 w 108"/>
                <a:gd name="T1" fmla="*/ 60 h 120"/>
                <a:gd name="T2" fmla="*/ 0 w 108"/>
                <a:gd name="T3" fmla="*/ 60 h 120"/>
                <a:gd name="T4" fmla="*/ 15 w 108"/>
                <a:gd name="T5" fmla="*/ 16 h 120"/>
                <a:gd name="T6" fmla="*/ 54 w 108"/>
                <a:gd name="T7" fmla="*/ 0 h 120"/>
                <a:gd name="T8" fmla="*/ 94 w 108"/>
                <a:gd name="T9" fmla="*/ 16 h 120"/>
                <a:gd name="T10" fmla="*/ 107 w 108"/>
                <a:gd name="T11" fmla="*/ 60 h 120"/>
                <a:gd name="T12" fmla="*/ 94 w 108"/>
                <a:gd name="T13" fmla="*/ 103 h 120"/>
                <a:gd name="T14" fmla="*/ 54 w 108"/>
                <a:gd name="T15" fmla="*/ 119 h 120"/>
                <a:gd name="T16" fmla="*/ 15 w 108"/>
                <a:gd name="T17" fmla="*/ 103 h 120"/>
                <a:gd name="T18" fmla="*/ 0 w 108"/>
                <a:gd name="T19" fmla="*/ 60 h 120"/>
                <a:gd name="T20" fmla="*/ 20 w 108"/>
                <a:gd name="T21" fmla="*/ 60 h 120"/>
                <a:gd name="T22" fmla="*/ 20 w 108"/>
                <a:gd name="T23" fmla="*/ 60 h 120"/>
                <a:gd name="T24" fmla="*/ 28 w 108"/>
                <a:gd name="T25" fmla="*/ 91 h 120"/>
                <a:gd name="T26" fmla="*/ 54 w 108"/>
                <a:gd name="T27" fmla="*/ 102 h 120"/>
                <a:gd name="T28" fmla="*/ 79 w 108"/>
                <a:gd name="T29" fmla="*/ 91 h 120"/>
                <a:gd name="T30" fmla="*/ 88 w 108"/>
                <a:gd name="T31" fmla="*/ 60 h 120"/>
                <a:gd name="T32" fmla="*/ 79 w 108"/>
                <a:gd name="T33" fmla="*/ 27 h 120"/>
                <a:gd name="T34" fmla="*/ 54 w 108"/>
                <a:gd name="T35" fmla="*/ 17 h 120"/>
                <a:gd name="T36" fmla="*/ 28 w 108"/>
                <a:gd name="T37" fmla="*/ 27 h 120"/>
                <a:gd name="T38" fmla="*/ 20 w 108"/>
                <a:gd name="T39" fmla="*/ 6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8" h="120">
                  <a:moveTo>
                    <a:pt x="0" y="60"/>
                  </a:moveTo>
                  <a:lnTo>
                    <a:pt x="0" y="60"/>
                  </a:lnTo>
                  <a:cubicBezTo>
                    <a:pt x="0" y="41"/>
                    <a:pt x="5" y="26"/>
                    <a:pt x="15" y="16"/>
                  </a:cubicBezTo>
                  <a:cubicBezTo>
                    <a:pt x="24" y="5"/>
                    <a:pt x="37" y="0"/>
                    <a:pt x="54" y="0"/>
                  </a:cubicBezTo>
                  <a:cubicBezTo>
                    <a:pt x="71" y="0"/>
                    <a:pt x="84" y="5"/>
                    <a:pt x="94" y="16"/>
                  </a:cubicBezTo>
                  <a:cubicBezTo>
                    <a:pt x="103" y="26"/>
                    <a:pt x="107" y="41"/>
                    <a:pt x="107" y="60"/>
                  </a:cubicBezTo>
                  <a:cubicBezTo>
                    <a:pt x="107" y="78"/>
                    <a:pt x="103" y="93"/>
                    <a:pt x="94" y="103"/>
                  </a:cubicBezTo>
                  <a:cubicBezTo>
                    <a:pt x="84" y="114"/>
                    <a:pt x="71" y="119"/>
                    <a:pt x="54" y="119"/>
                  </a:cubicBezTo>
                  <a:cubicBezTo>
                    <a:pt x="37" y="119"/>
                    <a:pt x="24" y="114"/>
                    <a:pt x="15" y="103"/>
                  </a:cubicBezTo>
                  <a:cubicBezTo>
                    <a:pt x="5" y="93"/>
                    <a:pt x="0" y="78"/>
                    <a:pt x="0" y="60"/>
                  </a:cubicBezTo>
                  <a:close/>
                  <a:moveTo>
                    <a:pt x="20" y="60"/>
                  </a:moveTo>
                  <a:lnTo>
                    <a:pt x="20" y="60"/>
                  </a:lnTo>
                  <a:cubicBezTo>
                    <a:pt x="20" y="73"/>
                    <a:pt x="23" y="83"/>
                    <a:pt x="28" y="91"/>
                  </a:cubicBezTo>
                  <a:cubicBezTo>
                    <a:pt x="34" y="98"/>
                    <a:pt x="43" y="102"/>
                    <a:pt x="54" y="102"/>
                  </a:cubicBezTo>
                  <a:cubicBezTo>
                    <a:pt x="66" y="102"/>
                    <a:pt x="74" y="98"/>
                    <a:pt x="79" y="91"/>
                  </a:cubicBezTo>
                  <a:cubicBezTo>
                    <a:pt x="85" y="83"/>
                    <a:pt x="88" y="73"/>
                    <a:pt x="88" y="60"/>
                  </a:cubicBezTo>
                  <a:cubicBezTo>
                    <a:pt x="88" y="46"/>
                    <a:pt x="85" y="35"/>
                    <a:pt x="79" y="27"/>
                  </a:cubicBezTo>
                  <a:cubicBezTo>
                    <a:pt x="74" y="20"/>
                    <a:pt x="66" y="17"/>
                    <a:pt x="54" y="17"/>
                  </a:cubicBezTo>
                  <a:cubicBezTo>
                    <a:pt x="43" y="17"/>
                    <a:pt x="34" y="20"/>
                    <a:pt x="28" y="27"/>
                  </a:cubicBezTo>
                  <a:cubicBezTo>
                    <a:pt x="23" y="35"/>
                    <a:pt x="20" y="46"/>
                    <a:pt x="20" y="60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8" name="Freeform 116"/>
            <p:cNvSpPr>
              <a:spLocks noChangeArrowheads="1"/>
            </p:cNvSpPr>
            <p:nvPr/>
          </p:nvSpPr>
          <p:spPr bwMode="auto">
            <a:xfrm>
              <a:off x="683206" y="2256528"/>
              <a:ext cx="44464" cy="50023"/>
            </a:xfrm>
            <a:custGeom>
              <a:avLst/>
              <a:gdLst>
                <a:gd name="T0" fmla="*/ 0 w 108"/>
                <a:gd name="T1" fmla="*/ 60 h 120"/>
                <a:gd name="T2" fmla="*/ 0 w 108"/>
                <a:gd name="T3" fmla="*/ 60 h 120"/>
                <a:gd name="T4" fmla="*/ 13 w 108"/>
                <a:gd name="T5" fmla="*/ 16 h 120"/>
                <a:gd name="T6" fmla="*/ 53 w 108"/>
                <a:gd name="T7" fmla="*/ 0 h 120"/>
                <a:gd name="T8" fmla="*/ 93 w 108"/>
                <a:gd name="T9" fmla="*/ 16 h 120"/>
                <a:gd name="T10" fmla="*/ 107 w 108"/>
                <a:gd name="T11" fmla="*/ 60 h 120"/>
                <a:gd name="T12" fmla="*/ 93 w 108"/>
                <a:gd name="T13" fmla="*/ 103 h 120"/>
                <a:gd name="T14" fmla="*/ 53 w 108"/>
                <a:gd name="T15" fmla="*/ 119 h 120"/>
                <a:gd name="T16" fmla="*/ 13 w 108"/>
                <a:gd name="T17" fmla="*/ 103 h 120"/>
                <a:gd name="T18" fmla="*/ 0 w 108"/>
                <a:gd name="T19" fmla="*/ 60 h 120"/>
                <a:gd name="T20" fmla="*/ 19 w 108"/>
                <a:gd name="T21" fmla="*/ 60 h 120"/>
                <a:gd name="T22" fmla="*/ 19 w 108"/>
                <a:gd name="T23" fmla="*/ 60 h 120"/>
                <a:gd name="T24" fmla="*/ 28 w 108"/>
                <a:gd name="T25" fmla="*/ 91 h 120"/>
                <a:gd name="T26" fmla="*/ 53 w 108"/>
                <a:gd name="T27" fmla="*/ 102 h 120"/>
                <a:gd name="T28" fmla="*/ 79 w 108"/>
                <a:gd name="T29" fmla="*/ 91 h 120"/>
                <a:gd name="T30" fmla="*/ 87 w 108"/>
                <a:gd name="T31" fmla="*/ 60 h 120"/>
                <a:gd name="T32" fmla="*/ 79 w 108"/>
                <a:gd name="T33" fmla="*/ 27 h 120"/>
                <a:gd name="T34" fmla="*/ 53 w 108"/>
                <a:gd name="T35" fmla="*/ 17 h 120"/>
                <a:gd name="T36" fmla="*/ 28 w 108"/>
                <a:gd name="T37" fmla="*/ 27 h 120"/>
                <a:gd name="T38" fmla="*/ 19 w 108"/>
                <a:gd name="T39" fmla="*/ 6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8" h="120">
                  <a:moveTo>
                    <a:pt x="0" y="60"/>
                  </a:moveTo>
                  <a:lnTo>
                    <a:pt x="0" y="60"/>
                  </a:lnTo>
                  <a:cubicBezTo>
                    <a:pt x="0" y="41"/>
                    <a:pt x="4" y="26"/>
                    <a:pt x="13" y="16"/>
                  </a:cubicBezTo>
                  <a:cubicBezTo>
                    <a:pt x="23" y="5"/>
                    <a:pt x="36" y="0"/>
                    <a:pt x="53" y="0"/>
                  </a:cubicBezTo>
                  <a:cubicBezTo>
                    <a:pt x="70" y="0"/>
                    <a:pt x="83" y="5"/>
                    <a:pt x="93" y="16"/>
                  </a:cubicBezTo>
                  <a:cubicBezTo>
                    <a:pt x="102" y="26"/>
                    <a:pt x="107" y="41"/>
                    <a:pt x="107" y="60"/>
                  </a:cubicBezTo>
                  <a:cubicBezTo>
                    <a:pt x="107" y="78"/>
                    <a:pt x="102" y="93"/>
                    <a:pt x="93" y="103"/>
                  </a:cubicBezTo>
                  <a:cubicBezTo>
                    <a:pt x="83" y="114"/>
                    <a:pt x="71" y="119"/>
                    <a:pt x="53" y="119"/>
                  </a:cubicBezTo>
                  <a:cubicBezTo>
                    <a:pt x="36" y="119"/>
                    <a:pt x="23" y="114"/>
                    <a:pt x="13" y="103"/>
                  </a:cubicBezTo>
                  <a:cubicBezTo>
                    <a:pt x="4" y="93"/>
                    <a:pt x="0" y="78"/>
                    <a:pt x="0" y="60"/>
                  </a:cubicBezTo>
                  <a:close/>
                  <a:moveTo>
                    <a:pt x="19" y="60"/>
                  </a:moveTo>
                  <a:lnTo>
                    <a:pt x="19" y="60"/>
                  </a:lnTo>
                  <a:cubicBezTo>
                    <a:pt x="19" y="73"/>
                    <a:pt x="22" y="83"/>
                    <a:pt x="28" y="91"/>
                  </a:cubicBezTo>
                  <a:cubicBezTo>
                    <a:pt x="34" y="98"/>
                    <a:pt x="43" y="102"/>
                    <a:pt x="53" y="102"/>
                  </a:cubicBezTo>
                  <a:cubicBezTo>
                    <a:pt x="64" y="102"/>
                    <a:pt x="73" y="98"/>
                    <a:pt x="79" y="91"/>
                  </a:cubicBezTo>
                  <a:cubicBezTo>
                    <a:pt x="84" y="83"/>
                    <a:pt x="87" y="73"/>
                    <a:pt x="87" y="60"/>
                  </a:cubicBezTo>
                  <a:cubicBezTo>
                    <a:pt x="87" y="46"/>
                    <a:pt x="84" y="35"/>
                    <a:pt x="79" y="27"/>
                  </a:cubicBezTo>
                  <a:cubicBezTo>
                    <a:pt x="73" y="20"/>
                    <a:pt x="64" y="17"/>
                    <a:pt x="53" y="17"/>
                  </a:cubicBezTo>
                  <a:cubicBezTo>
                    <a:pt x="43" y="17"/>
                    <a:pt x="33" y="20"/>
                    <a:pt x="28" y="27"/>
                  </a:cubicBezTo>
                  <a:cubicBezTo>
                    <a:pt x="22" y="35"/>
                    <a:pt x="19" y="46"/>
                    <a:pt x="19" y="60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9" name="Freeform 117"/>
            <p:cNvSpPr>
              <a:spLocks noChangeArrowheads="1"/>
            </p:cNvSpPr>
            <p:nvPr/>
          </p:nvSpPr>
          <p:spPr bwMode="auto">
            <a:xfrm>
              <a:off x="736934" y="2239854"/>
              <a:ext cx="38907" cy="64843"/>
            </a:xfrm>
            <a:custGeom>
              <a:avLst/>
              <a:gdLst>
                <a:gd name="T0" fmla="*/ 0 w 94"/>
                <a:gd name="T1" fmla="*/ 154 h 155"/>
                <a:gd name="T2" fmla="*/ 0 w 94"/>
                <a:gd name="T3" fmla="*/ 0 h 155"/>
                <a:gd name="T4" fmla="*/ 19 w 94"/>
                <a:gd name="T5" fmla="*/ 0 h 155"/>
                <a:gd name="T6" fmla="*/ 19 w 94"/>
                <a:gd name="T7" fmla="*/ 92 h 155"/>
                <a:gd name="T8" fmla="*/ 69 w 94"/>
                <a:gd name="T9" fmla="*/ 41 h 155"/>
                <a:gd name="T10" fmla="*/ 93 w 94"/>
                <a:gd name="T11" fmla="*/ 41 h 155"/>
                <a:gd name="T12" fmla="*/ 51 w 94"/>
                <a:gd name="T13" fmla="*/ 82 h 155"/>
                <a:gd name="T14" fmla="*/ 92 w 94"/>
                <a:gd name="T15" fmla="*/ 154 h 155"/>
                <a:gd name="T16" fmla="*/ 71 w 94"/>
                <a:gd name="T17" fmla="*/ 154 h 155"/>
                <a:gd name="T18" fmla="*/ 39 w 94"/>
                <a:gd name="T19" fmla="*/ 95 h 155"/>
                <a:gd name="T20" fmla="*/ 19 w 94"/>
                <a:gd name="T21" fmla="*/ 114 h 155"/>
                <a:gd name="T22" fmla="*/ 19 w 94"/>
                <a:gd name="T23" fmla="*/ 154 h 155"/>
                <a:gd name="T24" fmla="*/ 0 w 94"/>
                <a:gd name="T25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4" h="155">
                  <a:moveTo>
                    <a:pt x="0" y="154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92"/>
                  </a:lnTo>
                  <a:lnTo>
                    <a:pt x="69" y="41"/>
                  </a:lnTo>
                  <a:lnTo>
                    <a:pt x="93" y="41"/>
                  </a:lnTo>
                  <a:lnTo>
                    <a:pt x="51" y="82"/>
                  </a:lnTo>
                  <a:lnTo>
                    <a:pt x="92" y="154"/>
                  </a:lnTo>
                  <a:lnTo>
                    <a:pt x="71" y="154"/>
                  </a:lnTo>
                  <a:lnTo>
                    <a:pt x="39" y="95"/>
                  </a:lnTo>
                  <a:lnTo>
                    <a:pt x="19" y="114"/>
                  </a:lnTo>
                  <a:lnTo>
                    <a:pt x="19" y="154"/>
                  </a:lnTo>
                  <a:lnTo>
                    <a:pt x="0" y="15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67" name="Group 366"/>
          <p:cNvGrpSpPr/>
          <p:nvPr/>
        </p:nvGrpSpPr>
        <p:grpSpPr>
          <a:xfrm>
            <a:off x="1402046" y="2239854"/>
            <a:ext cx="272343" cy="66697"/>
            <a:chOff x="1402046" y="2239854"/>
            <a:chExt cx="272343" cy="66697"/>
          </a:xfrm>
        </p:grpSpPr>
        <p:sp>
          <p:nvSpPr>
            <p:cNvPr id="920" name="Freeform 118"/>
            <p:cNvSpPr>
              <a:spLocks noChangeArrowheads="1"/>
            </p:cNvSpPr>
            <p:nvPr/>
          </p:nvSpPr>
          <p:spPr bwMode="auto">
            <a:xfrm>
              <a:off x="1402046" y="2239854"/>
              <a:ext cx="50022" cy="64843"/>
            </a:xfrm>
            <a:custGeom>
              <a:avLst/>
              <a:gdLst>
                <a:gd name="T0" fmla="*/ 0 w 118"/>
                <a:gd name="T1" fmla="*/ 154 h 155"/>
                <a:gd name="T2" fmla="*/ 0 w 118"/>
                <a:gd name="T3" fmla="*/ 154 h 155"/>
                <a:gd name="T4" fmla="*/ 0 w 118"/>
                <a:gd name="T5" fmla="*/ 0 h 155"/>
                <a:gd name="T6" fmla="*/ 62 w 118"/>
                <a:gd name="T7" fmla="*/ 0 h 155"/>
                <a:gd name="T8" fmla="*/ 98 w 118"/>
                <a:gd name="T9" fmla="*/ 9 h 155"/>
                <a:gd name="T10" fmla="*/ 110 w 118"/>
                <a:gd name="T11" fmla="*/ 37 h 155"/>
                <a:gd name="T12" fmla="*/ 105 w 118"/>
                <a:gd name="T13" fmla="*/ 58 h 155"/>
                <a:gd name="T14" fmla="*/ 88 w 118"/>
                <a:gd name="T15" fmla="*/ 70 h 155"/>
                <a:gd name="T16" fmla="*/ 110 w 118"/>
                <a:gd name="T17" fmla="*/ 83 h 155"/>
                <a:gd name="T18" fmla="*/ 117 w 118"/>
                <a:gd name="T19" fmla="*/ 108 h 155"/>
                <a:gd name="T20" fmla="*/ 104 w 118"/>
                <a:gd name="T21" fmla="*/ 141 h 155"/>
                <a:gd name="T22" fmla="*/ 65 w 118"/>
                <a:gd name="T23" fmla="*/ 154 h 155"/>
                <a:gd name="T24" fmla="*/ 0 w 118"/>
                <a:gd name="T25" fmla="*/ 154 h 155"/>
                <a:gd name="T26" fmla="*/ 21 w 118"/>
                <a:gd name="T27" fmla="*/ 64 h 155"/>
                <a:gd name="T28" fmla="*/ 21 w 118"/>
                <a:gd name="T29" fmla="*/ 64 h 155"/>
                <a:gd name="T30" fmla="*/ 58 w 118"/>
                <a:gd name="T31" fmla="*/ 64 h 155"/>
                <a:gd name="T32" fmla="*/ 82 w 118"/>
                <a:gd name="T33" fmla="*/ 58 h 155"/>
                <a:gd name="T34" fmla="*/ 89 w 118"/>
                <a:gd name="T35" fmla="*/ 40 h 155"/>
                <a:gd name="T36" fmla="*/ 82 w 118"/>
                <a:gd name="T37" fmla="*/ 23 h 155"/>
                <a:gd name="T38" fmla="*/ 60 w 118"/>
                <a:gd name="T39" fmla="*/ 17 h 155"/>
                <a:gd name="T40" fmla="*/ 21 w 118"/>
                <a:gd name="T41" fmla="*/ 17 h 155"/>
                <a:gd name="T42" fmla="*/ 21 w 118"/>
                <a:gd name="T43" fmla="*/ 64 h 155"/>
                <a:gd name="T44" fmla="*/ 21 w 118"/>
                <a:gd name="T45" fmla="*/ 135 h 155"/>
                <a:gd name="T46" fmla="*/ 21 w 118"/>
                <a:gd name="T47" fmla="*/ 135 h 155"/>
                <a:gd name="T48" fmla="*/ 63 w 118"/>
                <a:gd name="T49" fmla="*/ 135 h 155"/>
                <a:gd name="T50" fmla="*/ 88 w 118"/>
                <a:gd name="T51" fmla="*/ 128 h 155"/>
                <a:gd name="T52" fmla="*/ 96 w 118"/>
                <a:gd name="T53" fmla="*/ 107 h 155"/>
                <a:gd name="T54" fmla="*/ 88 w 118"/>
                <a:gd name="T55" fmla="*/ 87 h 155"/>
                <a:gd name="T56" fmla="*/ 61 w 118"/>
                <a:gd name="T57" fmla="*/ 81 h 155"/>
                <a:gd name="T58" fmla="*/ 21 w 118"/>
                <a:gd name="T59" fmla="*/ 81 h 155"/>
                <a:gd name="T60" fmla="*/ 21 w 118"/>
                <a:gd name="T61" fmla="*/ 13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18" h="155">
                  <a:moveTo>
                    <a:pt x="0" y="154"/>
                  </a:moveTo>
                  <a:lnTo>
                    <a:pt x="0" y="154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79" y="0"/>
                    <a:pt x="90" y="3"/>
                    <a:pt x="98" y="9"/>
                  </a:cubicBezTo>
                  <a:cubicBezTo>
                    <a:pt x="106" y="15"/>
                    <a:pt x="110" y="25"/>
                    <a:pt x="110" y="37"/>
                  </a:cubicBezTo>
                  <a:cubicBezTo>
                    <a:pt x="110" y="45"/>
                    <a:pt x="108" y="52"/>
                    <a:pt x="105" y="58"/>
                  </a:cubicBezTo>
                  <a:cubicBezTo>
                    <a:pt x="100" y="63"/>
                    <a:pt x="95" y="67"/>
                    <a:pt x="88" y="70"/>
                  </a:cubicBezTo>
                  <a:cubicBezTo>
                    <a:pt x="97" y="73"/>
                    <a:pt x="105" y="77"/>
                    <a:pt x="110" y="83"/>
                  </a:cubicBezTo>
                  <a:cubicBezTo>
                    <a:pt x="115" y="89"/>
                    <a:pt x="117" y="98"/>
                    <a:pt x="117" y="108"/>
                  </a:cubicBezTo>
                  <a:cubicBezTo>
                    <a:pt x="117" y="121"/>
                    <a:pt x="113" y="133"/>
                    <a:pt x="104" y="141"/>
                  </a:cubicBezTo>
                  <a:cubicBezTo>
                    <a:pt x="94" y="150"/>
                    <a:pt x="82" y="154"/>
                    <a:pt x="65" y="154"/>
                  </a:cubicBezTo>
                  <a:lnTo>
                    <a:pt x="0" y="154"/>
                  </a:lnTo>
                  <a:close/>
                  <a:moveTo>
                    <a:pt x="21" y="64"/>
                  </a:moveTo>
                  <a:lnTo>
                    <a:pt x="21" y="64"/>
                  </a:lnTo>
                  <a:cubicBezTo>
                    <a:pt x="58" y="64"/>
                    <a:pt x="58" y="64"/>
                    <a:pt x="58" y="64"/>
                  </a:cubicBezTo>
                  <a:cubicBezTo>
                    <a:pt x="68" y="64"/>
                    <a:pt x="76" y="62"/>
                    <a:pt x="82" y="58"/>
                  </a:cubicBezTo>
                  <a:cubicBezTo>
                    <a:pt x="87" y="55"/>
                    <a:pt x="89" y="49"/>
                    <a:pt x="89" y="40"/>
                  </a:cubicBezTo>
                  <a:cubicBezTo>
                    <a:pt x="89" y="32"/>
                    <a:pt x="87" y="27"/>
                    <a:pt x="82" y="23"/>
                  </a:cubicBezTo>
                  <a:cubicBezTo>
                    <a:pt x="76" y="19"/>
                    <a:pt x="69" y="17"/>
                    <a:pt x="60" y="17"/>
                  </a:cubicBezTo>
                  <a:cubicBezTo>
                    <a:pt x="21" y="17"/>
                    <a:pt x="21" y="17"/>
                    <a:pt x="21" y="17"/>
                  </a:cubicBezTo>
                  <a:lnTo>
                    <a:pt x="21" y="64"/>
                  </a:lnTo>
                  <a:close/>
                  <a:moveTo>
                    <a:pt x="21" y="135"/>
                  </a:moveTo>
                  <a:lnTo>
                    <a:pt x="21" y="135"/>
                  </a:lnTo>
                  <a:cubicBezTo>
                    <a:pt x="63" y="135"/>
                    <a:pt x="63" y="135"/>
                    <a:pt x="63" y="135"/>
                  </a:cubicBezTo>
                  <a:cubicBezTo>
                    <a:pt x="74" y="135"/>
                    <a:pt x="82" y="133"/>
                    <a:pt x="88" y="128"/>
                  </a:cubicBezTo>
                  <a:cubicBezTo>
                    <a:pt x="93" y="124"/>
                    <a:pt x="96" y="116"/>
                    <a:pt x="96" y="107"/>
                  </a:cubicBezTo>
                  <a:cubicBezTo>
                    <a:pt x="96" y="99"/>
                    <a:pt x="93" y="92"/>
                    <a:pt x="88" y="87"/>
                  </a:cubicBezTo>
                  <a:cubicBezTo>
                    <a:pt x="82" y="83"/>
                    <a:pt x="73" y="81"/>
                    <a:pt x="61" y="81"/>
                  </a:cubicBezTo>
                  <a:cubicBezTo>
                    <a:pt x="21" y="81"/>
                    <a:pt x="21" y="81"/>
                    <a:pt x="21" y="81"/>
                  </a:cubicBezTo>
                  <a:lnTo>
                    <a:pt x="21" y="135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1" name="Freeform 119"/>
            <p:cNvSpPr>
              <a:spLocks noChangeArrowheads="1"/>
            </p:cNvSpPr>
            <p:nvPr/>
          </p:nvSpPr>
          <p:spPr bwMode="auto">
            <a:xfrm>
              <a:off x="1457626" y="2256528"/>
              <a:ext cx="44464" cy="50023"/>
            </a:xfrm>
            <a:custGeom>
              <a:avLst/>
              <a:gdLst>
                <a:gd name="T0" fmla="*/ 0 w 108"/>
                <a:gd name="T1" fmla="*/ 60 h 120"/>
                <a:gd name="T2" fmla="*/ 0 w 108"/>
                <a:gd name="T3" fmla="*/ 60 h 120"/>
                <a:gd name="T4" fmla="*/ 14 w 108"/>
                <a:gd name="T5" fmla="*/ 16 h 120"/>
                <a:gd name="T6" fmla="*/ 53 w 108"/>
                <a:gd name="T7" fmla="*/ 0 h 120"/>
                <a:gd name="T8" fmla="*/ 92 w 108"/>
                <a:gd name="T9" fmla="*/ 16 h 120"/>
                <a:gd name="T10" fmla="*/ 107 w 108"/>
                <a:gd name="T11" fmla="*/ 60 h 120"/>
                <a:gd name="T12" fmla="*/ 92 w 108"/>
                <a:gd name="T13" fmla="*/ 103 h 120"/>
                <a:gd name="T14" fmla="*/ 54 w 108"/>
                <a:gd name="T15" fmla="*/ 119 h 120"/>
                <a:gd name="T16" fmla="*/ 14 w 108"/>
                <a:gd name="T17" fmla="*/ 103 h 120"/>
                <a:gd name="T18" fmla="*/ 0 w 108"/>
                <a:gd name="T19" fmla="*/ 60 h 120"/>
                <a:gd name="T20" fmla="*/ 20 w 108"/>
                <a:gd name="T21" fmla="*/ 60 h 120"/>
                <a:gd name="T22" fmla="*/ 20 w 108"/>
                <a:gd name="T23" fmla="*/ 60 h 120"/>
                <a:gd name="T24" fmla="*/ 28 w 108"/>
                <a:gd name="T25" fmla="*/ 91 h 120"/>
                <a:gd name="T26" fmla="*/ 54 w 108"/>
                <a:gd name="T27" fmla="*/ 102 h 120"/>
                <a:gd name="T28" fmla="*/ 79 w 108"/>
                <a:gd name="T29" fmla="*/ 91 h 120"/>
                <a:gd name="T30" fmla="*/ 87 w 108"/>
                <a:gd name="T31" fmla="*/ 60 h 120"/>
                <a:gd name="T32" fmla="*/ 79 w 108"/>
                <a:gd name="T33" fmla="*/ 27 h 120"/>
                <a:gd name="T34" fmla="*/ 54 w 108"/>
                <a:gd name="T35" fmla="*/ 17 h 120"/>
                <a:gd name="T36" fmla="*/ 28 w 108"/>
                <a:gd name="T37" fmla="*/ 27 h 120"/>
                <a:gd name="T38" fmla="*/ 20 w 108"/>
                <a:gd name="T39" fmla="*/ 6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8" h="120">
                  <a:moveTo>
                    <a:pt x="0" y="60"/>
                  </a:moveTo>
                  <a:lnTo>
                    <a:pt x="0" y="60"/>
                  </a:lnTo>
                  <a:cubicBezTo>
                    <a:pt x="0" y="41"/>
                    <a:pt x="5" y="26"/>
                    <a:pt x="14" y="16"/>
                  </a:cubicBezTo>
                  <a:cubicBezTo>
                    <a:pt x="24" y="5"/>
                    <a:pt x="36" y="0"/>
                    <a:pt x="53" y="0"/>
                  </a:cubicBezTo>
                  <a:cubicBezTo>
                    <a:pt x="71" y="0"/>
                    <a:pt x="83" y="5"/>
                    <a:pt x="92" y="16"/>
                  </a:cubicBezTo>
                  <a:cubicBezTo>
                    <a:pt x="102" y="26"/>
                    <a:pt x="107" y="41"/>
                    <a:pt x="107" y="60"/>
                  </a:cubicBezTo>
                  <a:cubicBezTo>
                    <a:pt x="107" y="78"/>
                    <a:pt x="102" y="93"/>
                    <a:pt x="92" y="103"/>
                  </a:cubicBezTo>
                  <a:cubicBezTo>
                    <a:pt x="83" y="114"/>
                    <a:pt x="71" y="119"/>
                    <a:pt x="54" y="119"/>
                  </a:cubicBezTo>
                  <a:cubicBezTo>
                    <a:pt x="36" y="119"/>
                    <a:pt x="24" y="114"/>
                    <a:pt x="14" y="103"/>
                  </a:cubicBezTo>
                  <a:cubicBezTo>
                    <a:pt x="5" y="93"/>
                    <a:pt x="0" y="78"/>
                    <a:pt x="0" y="60"/>
                  </a:cubicBezTo>
                  <a:close/>
                  <a:moveTo>
                    <a:pt x="20" y="60"/>
                  </a:moveTo>
                  <a:lnTo>
                    <a:pt x="20" y="60"/>
                  </a:lnTo>
                  <a:cubicBezTo>
                    <a:pt x="20" y="73"/>
                    <a:pt x="22" y="83"/>
                    <a:pt x="28" y="91"/>
                  </a:cubicBezTo>
                  <a:cubicBezTo>
                    <a:pt x="34" y="98"/>
                    <a:pt x="42" y="102"/>
                    <a:pt x="54" y="102"/>
                  </a:cubicBezTo>
                  <a:cubicBezTo>
                    <a:pt x="64" y="102"/>
                    <a:pt x="73" y="98"/>
                    <a:pt x="79" y="91"/>
                  </a:cubicBezTo>
                  <a:cubicBezTo>
                    <a:pt x="84" y="83"/>
                    <a:pt x="87" y="73"/>
                    <a:pt x="87" y="60"/>
                  </a:cubicBezTo>
                  <a:cubicBezTo>
                    <a:pt x="87" y="46"/>
                    <a:pt x="84" y="35"/>
                    <a:pt x="79" y="27"/>
                  </a:cubicBezTo>
                  <a:cubicBezTo>
                    <a:pt x="73" y="20"/>
                    <a:pt x="64" y="17"/>
                    <a:pt x="54" y="17"/>
                  </a:cubicBezTo>
                  <a:cubicBezTo>
                    <a:pt x="42" y="17"/>
                    <a:pt x="34" y="20"/>
                    <a:pt x="28" y="27"/>
                  </a:cubicBezTo>
                  <a:cubicBezTo>
                    <a:pt x="22" y="35"/>
                    <a:pt x="20" y="45"/>
                    <a:pt x="20" y="60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" name="Freeform 120"/>
            <p:cNvSpPr>
              <a:spLocks noChangeArrowheads="1"/>
            </p:cNvSpPr>
            <p:nvPr/>
          </p:nvSpPr>
          <p:spPr bwMode="auto">
            <a:xfrm>
              <a:off x="1509501" y="2256528"/>
              <a:ext cx="44464" cy="50023"/>
            </a:xfrm>
            <a:custGeom>
              <a:avLst/>
              <a:gdLst>
                <a:gd name="T0" fmla="*/ 0 w 108"/>
                <a:gd name="T1" fmla="*/ 60 h 120"/>
                <a:gd name="T2" fmla="*/ 0 w 108"/>
                <a:gd name="T3" fmla="*/ 60 h 120"/>
                <a:gd name="T4" fmla="*/ 14 w 108"/>
                <a:gd name="T5" fmla="*/ 16 h 120"/>
                <a:gd name="T6" fmla="*/ 54 w 108"/>
                <a:gd name="T7" fmla="*/ 0 h 120"/>
                <a:gd name="T8" fmla="*/ 93 w 108"/>
                <a:gd name="T9" fmla="*/ 16 h 120"/>
                <a:gd name="T10" fmla="*/ 107 w 108"/>
                <a:gd name="T11" fmla="*/ 60 h 120"/>
                <a:gd name="T12" fmla="*/ 93 w 108"/>
                <a:gd name="T13" fmla="*/ 103 h 120"/>
                <a:gd name="T14" fmla="*/ 54 w 108"/>
                <a:gd name="T15" fmla="*/ 119 h 120"/>
                <a:gd name="T16" fmla="*/ 14 w 108"/>
                <a:gd name="T17" fmla="*/ 103 h 120"/>
                <a:gd name="T18" fmla="*/ 0 w 108"/>
                <a:gd name="T19" fmla="*/ 60 h 120"/>
                <a:gd name="T20" fmla="*/ 19 w 108"/>
                <a:gd name="T21" fmla="*/ 60 h 120"/>
                <a:gd name="T22" fmla="*/ 19 w 108"/>
                <a:gd name="T23" fmla="*/ 60 h 120"/>
                <a:gd name="T24" fmla="*/ 28 w 108"/>
                <a:gd name="T25" fmla="*/ 91 h 120"/>
                <a:gd name="T26" fmla="*/ 54 w 108"/>
                <a:gd name="T27" fmla="*/ 102 h 120"/>
                <a:gd name="T28" fmla="*/ 79 w 108"/>
                <a:gd name="T29" fmla="*/ 91 h 120"/>
                <a:gd name="T30" fmla="*/ 88 w 108"/>
                <a:gd name="T31" fmla="*/ 60 h 120"/>
                <a:gd name="T32" fmla="*/ 79 w 108"/>
                <a:gd name="T33" fmla="*/ 27 h 120"/>
                <a:gd name="T34" fmla="*/ 54 w 108"/>
                <a:gd name="T35" fmla="*/ 17 h 120"/>
                <a:gd name="T36" fmla="*/ 28 w 108"/>
                <a:gd name="T37" fmla="*/ 27 h 120"/>
                <a:gd name="T38" fmla="*/ 19 w 108"/>
                <a:gd name="T39" fmla="*/ 6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8" h="120">
                  <a:moveTo>
                    <a:pt x="0" y="60"/>
                  </a:moveTo>
                  <a:lnTo>
                    <a:pt x="0" y="60"/>
                  </a:lnTo>
                  <a:cubicBezTo>
                    <a:pt x="0" y="41"/>
                    <a:pt x="5" y="26"/>
                    <a:pt x="14" y="16"/>
                  </a:cubicBezTo>
                  <a:cubicBezTo>
                    <a:pt x="24" y="5"/>
                    <a:pt x="36" y="0"/>
                    <a:pt x="54" y="0"/>
                  </a:cubicBezTo>
                  <a:cubicBezTo>
                    <a:pt x="70" y="0"/>
                    <a:pt x="84" y="5"/>
                    <a:pt x="93" y="16"/>
                  </a:cubicBezTo>
                  <a:cubicBezTo>
                    <a:pt x="103" y="26"/>
                    <a:pt x="107" y="41"/>
                    <a:pt x="107" y="60"/>
                  </a:cubicBezTo>
                  <a:cubicBezTo>
                    <a:pt x="107" y="78"/>
                    <a:pt x="103" y="93"/>
                    <a:pt x="93" y="103"/>
                  </a:cubicBezTo>
                  <a:cubicBezTo>
                    <a:pt x="84" y="114"/>
                    <a:pt x="70" y="119"/>
                    <a:pt x="54" y="119"/>
                  </a:cubicBezTo>
                  <a:cubicBezTo>
                    <a:pt x="37" y="119"/>
                    <a:pt x="24" y="114"/>
                    <a:pt x="14" y="103"/>
                  </a:cubicBezTo>
                  <a:cubicBezTo>
                    <a:pt x="5" y="93"/>
                    <a:pt x="0" y="78"/>
                    <a:pt x="0" y="60"/>
                  </a:cubicBezTo>
                  <a:close/>
                  <a:moveTo>
                    <a:pt x="19" y="60"/>
                  </a:moveTo>
                  <a:lnTo>
                    <a:pt x="19" y="60"/>
                  </a:lnTo>
                  <a:cubicBezTo>
                    <a:pt x="19" y="73"/>
                    <a:pt x="23" y="83"/>
                    <a:pt x="28" y="91"/>
                  </a:cubicBezTo>
                  <a:cubicBezTo>
                    <a:pt x="34" y="98"/>
                    <a:pt x="42" y="102"/>
                    <a:pt x="54" y="102"/>
                  </a:cubicBezTo>
                  <a:cubicBezTo>
                    <a:pt x="65" y="102"/>
                    <a:pt x="74" y="98"/>
                    <a:pt x="79" y="91"/>
                  </a:cubicBezTo>
                  <a:cubicBezTo>
                    <a:pt x="85" y="83"/>
                    <a:pt x="88" y="73"/>
                    <a:pt x="88" y="60"/>
                  </a:cubicBezTo>
                  <a:cubicBezTo>
                    <a:pt x="88" y="46"/>
                    <a:pt x="85" y="35"/>
                    <a:pt x="79" y="27"/>
                  </a:cubicBezTo>
                  <a:cubicBezTo>
                    <a:pt x="74" y="20"/>
                    <a:pt x="65" y="17"/>
                    <a:pt x="54" y="17"/>
                  </a:cubicBezTo>
                  <a:cubicBezTo>
                    <a:pt x="42" y="17"/>
                    <a:pt x="34" y="20"/>
                    <a:pt x="28" y="27"/>
                  </a:cubicBezTo>
                  <a:cubicBezTo>
                    <a:pt x="23" y="35"/>
                    <a:pt x="19" y="45"/>
                    <a:pt x="19" y="60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" name="Freeform 121"/>
            <p:cNvSpPr>
              <a:spLocks noChangeArrowheads="1"/>
            </p:cNvSpPr>
            <p:nvPr/>
          </p:nvSpPr>
          <p:spPr bwMode="auto">
            <a:xfrm>
              <a:off x="1565082" y="2239854"/>
              <a:ext cx="40759" cy="64843"/>
            </a:xfrm>
            <a:custGeom>
              <a:avLst/>
              <a:gdLst>
                <a:gd name="T0" fmla="*/ 0 w 95"/>
                <a:gd name="T1" fmla="*/ 154 h 155"/>
                <a:gd name="T2" fmla="*/ 0 w 95"/>
                <a:gd name="T3" fmla="*/ 0 h 155"/>
                <a:gd name="T4" fmla="*/ 19 w 95"/>
                <a:gd name="T5" fmla="*/ 0 h 155"/>
                <a:gd name="T6" fmla="*/ 19 w 95"/>
                <a:gd name="T7" fmla="*/ 92 h 155"/>
                <a:gd name="T8" fmla="*/ 70 w 95"/>
                <a:gd name="T9" fmla="*/ 41 h 155"/>
                <a:gd name="T10" fmla="*/ 94 w 95"/>
                <a:gd name="T11" fmla="*/ 41 h 155"/>
                <a:gd name="T12" fmla="*/ 51 w 95"/>
                <a:gd name="T13" fmla="*/ 82 h 155"/>
                <a:gd name="T14" fmla="*/ 92 w 95"/>
                <a:gd name="T15" fmla="*/ 154 h 155"/>
                <a:gd name="T16" fmla="*/ 72 w 95"/>
                <a:gd name="T17" fmla="*/ 154 h 155"/>
                <a:gd name="T18" fmla="*/ 38 w 95"/>
                <a:gd name="T19" fmla="*/ 95 h 155"/>
                <a:gd name="T20" fmla="*/ 19 w 95"/>
                <a:gd name="T21" fmla="*/ 114 h 155"/>
                <a:gd name="T22" fmla="*/ 19 w 95"/>
                <a:gd name="T23" fmla="*/ 154 h 155"/>
                <a:gd name="T24" fmla="*/ 0 w 95"/>
                <a:gd name="T25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5" h="155">
                  <a:moveTo>
                    <a:pt x="0" y="154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92"/>
                  </a:lnTo>
                  <a:lnTo>
                    <a:pt x="70" y="41"/>
                  </a:lnTo>
                  <a:lnTo>
                    <a:pt x="94" y="41"/>
                  </a:lnTo>
                  <a:lnTo>
                    <a:pt x="51" y="82"/>
                  </a:lnTo>
                  <a:lnTo>
                    <a:pt x="92" y="154"/>
                  </a:lnTo>
                  <a:lnTo>
                    <a:pt x="72" y="154"/>
                  </a:lnTo>
                  <a:lnTo>
                    <a:pt x="38" y="95"/>
                  </a:lnTo>
                  <a:lnTo>
                    <a:pt x="19" y="114"/>
                  </a:lnTo>
                  <a:lnTo>
                    <a:pt x="19" y="154"/>
                  </a:lnTo>
                  <a:lnTo>
                    <a:pt x="0" y="15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" name="Freeform 122"/>
            <p:cNvSpPr>
              <a:spLocks noChangeArrowheads="1"/>
            </p:cNvSpPr>
            <p:nvPr/>
          </p:nvSpPr>
          <p:spPr bwMode="auto">
            <a:xfrm>
              <a:off x="1631778" y="2241706"/>
              <a:ext cx="42611" cy="62991"/>
            </a:xfrm>
            <a:custGeom>
              <a:avLst/>
              <a:gdLst>
                <a:gd name="T0" fmla="*/ 0 w 103"/>
                <a:gd name="T1" fmla="*/ 150 h 151"/>
                <a:gd name="T2" fmla="*/ 0 w 103"/>
                <a:gd name="T3" fmla="*/ 150 h 151"/>
                <a:gd name="T4" fmla="*/ 0 w 103"/>
                <a:gd name="T5" fmla="*/ 148 h 151"/>
                <a:gd name="T6" fmla="*/ 11 w 103"/>
                <a:gd name="T7" fmla="*/ 112 h 151"/>
                <a:gd name="T8" fmla="*/ 48 w 103"/>
                <a:gd name="T9" fmla="*/ 83 h 151"/>
                <a:gd name="T10" fmla="*/ 61 w 103"/>
                <a:gd name="T11" fmla="*/ 76 h 151"/>
                <a:gd name="T12" fmla="*/ 77 w 103"/>
                <a:gd name="T13" fmla="*/ 62 h 151"/>
                <a:gd name="T14" fmla="*/ 82 w 103"/>
                <a:gd name="T15" fmla="*/ 44 h 151"/>
                <a:gd name="T16" fmla="*/ 74 w 103"/>
                <a:gd name="T17" fmla="*/ 25 h 151"/>
                <a:gd name="T18" fmla="*/ 52 w 103"/>
                <a:gd name="T19" fmla="*/ 18 h 151"/>
                <a:gd name="T20" fmla="*/ 31 w 103"/>
                <a:gd name="T21" fmla="*/ 27 h 151"/>
                <a:gd name="T22" fmla="*/ 23 w 103"/>
                <a:gd name="T23" fmla="*/ 52 h 151"/>
                <a:gd name="T24" fmla="*/ 23 w 103"/>
                <a:gd name="T25" fmla="*/ 54 h 151"/>
                <a:gd name="T26" fmla="*/ 4 w 103"/>
                <a:gd name="T27" fmla="*/ 54 h 151"/>
                <a:gd name="T28" fmla="*/ 4 w 103"/>
                <a:gd name="T29" fmla="*/ 51 h 151"/>
                <a:gd name="T30" fmla="*/ 17 w 103"/>
                <a:gd name="T31" fmla="*/ 13 h 151"/>
                <a:gd name="T32" fmla="*/ 53 w 103"/>
                <a:gd name="T33" fmla="*/ 0 h 151"/>
                <a:gd name="T34" fmla="*/ 89 w 103"/>
                <a:gd name="T35" fmla="*/ 12 h 151"/>
                <a:gd name="T36" fmla="*/ 102 w 103"/>
                <a:gd name="T37" fmla="*/ 45 h 151"/>
                <a:gd name="T38" fmla="*/ 95 w 103"/>
                <a:gd name="T39" fmla="*/ 71 h 151"/>
                <a:gd name="T40" fmla="*/ 70 w 103"/>
                <a:gd name="T41" fmla="*/ 91 h 151"/>
                <a:gd name="T42" fmla="*/ 57 w 103"/>
                <a:gd name="T43" fmla="*/ 98 h 151"/>
                <a:gd name="T44" fmla="*/ 32 w 103"/>
                <a:gd name="T45" fmla="*/ 114 h 151"/>
                <a:gd name="T46" fmla="*/ 22 w 103"/>
                <a:gd name="T47" fmla="*/ 131 h 151"/>
                <a:gd name="T48" fmla="*/ 102 w 103"/>
                <a:gd name="T49" fmla="*/ 131 h 151"/>
                <a:gd name="T50" fmla="*/ 102 w 103"/>
                <a:gd name="T51" fmla="*/ 150 h 151"/>
                <a:gd name="T52" fmla="*/ 0 w 103"/>
                <a:gd name="T53" fmla="*/ 15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3" h="151">
                  <a:moveTo>
                    <a:pt x="0" y="150"/>
                  </a:moveTo>
                  <a:lnTo>
                    <a:pt x="0" y="150"/>
                  </a:lnTo>
                  <a:cubicBezTo>
                    <a:pt x="0" y="148"/>
                    <a:pt x="0" y="148"/>
                    <a:pt x="0" y="148"/>
                  </a:cubicBezTo>
                  <a:cubicBezTo>
                    <a:pt x="0" y="134"/>
                    <a:pt x="4" y="122"/>
                    <a:pt x="11" y="112"/>
                  </a:cubicBezTo>
                  <a:cubicBezTo>
                    <a:pt x="18" y="102"/>
                    <a:pt x="30" y="92"/>
                    <a:pt x="48" y="83"/>
                  </a:cubicBezTo>
                  <a:cubicBezTo>
                    <a:pt x="61" y="76"/>
                    <a:pt x="61" y="76"/>
                    <a:pt x="61" y="76"/>
                  </a:cubicBezTo>
                  <a:cubicBezTo>
                    <a:pt x="68" y="72"/>
                    <a:pt x="73" y="68"/>
                    <a:pt x="77" y="62"/>
                  </a:cubicBezTo>
                  <a:cubicBezTo>
                    <a:pt x="80" y="57"/>
                    <a:pt x="82" y="51"/>
                    <a:pt x="82" y="44"/>
                  </a:cubicBezTo>
                  <a:cubicBezTo>
                    <a:pt x="82" y="36"/>
                    <a:pt x="79" y="30"/>
                    <a:pt x="74" y="25"/>
                  </a:cubicBezTo>
                  <a:cubicBezTo>
                    <a:pt x="69" y="20"/>
                    <a:pt x="62" y="18"/>
                    <a:pt x="52" y="18"/>
                  </a:cubicBezTo>
                  <a:cubicBezTo>
                    <a:pt x="44" y="18"/>
                    <a:pt x="37" y="21"/>
                    <a:pt x="31" y="27"/>
                  </a:cubicBezTo>
                  <a:cubicBezTo>
                    <a:pt x="26" y="33"/>
                    <a:pt x="23" y="41"/>
                    <a:pt x="23" y="52"/>
                  </a:cubicBezTo>
                  <a:cubicBezTo>
                    <a:pt x="23" y="54"/>
                    <a:pt x="23" y="54"/>
                    <a:pt x="23" y="54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4" y="51"/>
                    <a:pt x="4" y="51"/>
                    <a:pt x="4" y="51"/>
                  </a:cubicBezTo>
                  <a:cubicBezTo>
                    <a:pt x="4" y="35"/>
                    <a:pt x="9" y="23"/>
                    <a:pt x="17" y="13"/>
                  </a:cubicBezTo>
                  <a:cubicBezTo>
                    <a:pt x="26" y="4"/>
                    <a:pt x="39" y="0"/>
                    <a:pt x="53" y="0"/>
                  </a:cubicBezTo>
                  <a:cubicBezTo>
                    <a:pt x="68" y="0"/>
                    <a:pt x="80" y="4"/>
                    <a:pt x="89" y="12"/>
                  </a:cubicBezTo>
                  <a:cubicBezTo>
                    <a:pt x="98" y="21"/>
                    <a:pt x="102" y="31"/>
                    <a:pt x="102" y="45"/>
                  </a:cubicBezTo>
                  <a:cubicBezTo>
                    <a:pt x="102" y="54"/>
                    <a:pt x="100" y="63"/>
                    <a:pt x="95" y="71"/>
                  </a:cubicBezTo>
                  <a:cubicBezTo>
                    <a:pt x="90" y="79"/>
                    <a:pt x="81" y="85"/>
                    <a:pt x="70" y="91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46" y="103"/>
                    <a:pt x="38" y="109"/>
                    <a:pt x="32" y="114"/>
                  </a:cubicBezTo>
                  <a:cubicBezTo>
                    <a:pt x="27" y="120"/>
                    <a:pt x="24" y="125"/>
                    <a:pt x="22" y="131"/>
                  </a:cubicBezTo>
                  <a:cubicBezTo>
                    <a:pt x="102" y="131"/>
                    <a:pt x="102" y="131"/>
                    <a:pt x="102" y="131"/>
                  </a:cubicBezTo>
                  <a:cubicBezTo>
                    <a:pt x="102" y="150"/>
                    <a:pt x="102" y="150"/>
                    <a:pt x="102" y="150"/>
                  </a:cubicBezTo>
                  <a:lnTo>
                    <a:pt x="0" y="15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69" name="Group 368"/>
          <p:cNvGrpSpPr/>
          <p:nvPr/>
        </p:nvGrpSpPr>
        <p:grpSpPr>
          <a:xfrm>
            <a:off x="2291332" y="2239854"/>
            <a:ext cx="274196" cy="66697"/>
            <a:chOff x="2291332" y="2239854"/>
            <a:chExt cx="274196" cy="66697"/>
          </a:xfrm>
        </p:grpSpPr>
        <p:sp>
          <p:nvSpPr>
            <p:cNvPr id="925" name="Freeform 123"/>
            <p:cNvSpPr>
              <a:spLocks noChangeArrowheads="1"/>
            </p:cNvSpPr>
            <p:nvPr/>
          </p:nvSpPr>
          <p:spPr bwMode="auto">
            <a:xfrm>
              <a:off x="2291332" y="2239854"/>
              <a:ext cx="50022" cy="64843"/>
            </a:xfrm>
            <a:custGeom>
              <a:avLst/>
              <a:gdLst>
                <a:gd name="T0" fmla="*/ 0 w 118"/>
                <a:gd name="T1" fmla="*/ 154 h 155"/>
                <a:gd name="T2" fmla="*/ 0 w 118"/>
                <a:gd name="T3" fmla="*/ 154 h 155"/>
                <a:gd name="T4" fmla="*/ 0 w 118"/>
                <a:gd name="T5" fmla="*/ 0 h 155"/>
                <a:gd name="T6" fmla="*/ 62 w 118"/>
                <a:gd name="T7" fmla="*/ 0 h 155"/>
                <a:gd name="T8" fmla="*/ 98 w 118"/>
                <a:gd name="T9" fmla="*/ 9 h 155"/>
                <a:gd name="T10" fmla="*/ 109 w 118"/>
                <a:gd name="T11" fmla="*/ 37 h 155"/>
                <a:gd name="T12" fmla="*/ 104 w 118"/>
                <a:gd name="T13" fmla="*/ 58 h 155"/>
                <a:gd name="T14" fmla="*/ 88 w 118"/>
                <a:gd name="T15" fmla="*/ 70 h 155"/>
                <a:gd name="T16" fmla="*/ 109 w 118"/>
                <a:gd name="T17" fmla="*/ 83 h 155"/>
                <a:gd name="T18" fmla="*/ 117 w 118"/>
                <a:gd name="T19" fmla="*/ 108 h 155"/>
                <a:gd name="T20" fmla="*/ 103 w 118"/>
                <a:gd name="T21" fmla="*/ 141 h 155"/>
                <a:gd name="T22" fmla="*/ 65 w 118"/>
                <a:gd name="T23" fmla="*/ 154 h 155"/>
                <a:gd name="T24" fmla="*/ 0 w 118"/>
                <a:gd name="T25" fmla="*/ 154 h 155"/>
                <a:gd name="T26" fmla="*/ 21 w 118"/>
                <a:gd name="T27" fmla="*/ 64 h 155"/>
                <a:gd name="T28" fmla="*/ 21 w 118"/>
                <a:gd name="T29" fmla="*/ 64 h 155"/>
                <a:gd name="T30" fmla="*/ 57 w 118"/>
                <a:gd name="T31" fmla="*/ 64 h 155"/>
                <a:gd name="T32" fmla="*/ 81 w 118"/>
                <a:gd name="T33" fmla="*/ 58 h 155"/>
                <a:gd name="T34" fmla="*/ 89 w 118"/>
                <a:gd name="T35" fmla="*/ 40 h 155"/>
                <a:gd name="T36" fmla="*/ 81 w 118"/>
                <a:gd name="T37" fmla="*/ 23 h 155"/>
                <a:gd name="T38" fmla="*/ 59 w 118"/>
                <a:gd name="T39" fmla="*/ 17 h 155"/>
                <a:gd name="T40" fmla="*/ 21 w 118"/>
                <a:gd name="T41" fmla="*/ 17 h 155"/>
                <a:gd name="T42" fmla="*/ 21 w 118"/>
                <a:gd name="T43" fmla="*/ 64 h 155"/>
                <a:gd name="T44" fmla="*/ 21 w 118"/>
                <a:gd name="T45" fmla="*/ 135 h 155"/>
                <a:gd name="T46" fmla="*/ 21 w 118"/>
                <a:gd name="T47" fmla="*/ 135 h 155"/>
                <a:gd name="T48" fmla="*/ 63 w 118"/>
                <a:gd name="T49" fmla="*/ 135 h 155"/>
                <a:gd name="T50" fmla="*/ 88 w 118"/>
                <a:gd name="T51" fmla="*/ 128 h 155"/>
                <a:gd name="T52" fmla="*/ 96 w 118"/>
                <a:gd name="T53" fmla="*/ 107 h 155"/>
                <a:gd name="T54" fmla="*/ 88 w 118"/>
                <a:gd name="T55" fmla="*/ 87 h 155"/>
                <a:gd name="T56" fmla="*/ 60 w 118"/>
                <a:gd name="T57" fmla="*/ 81 h 155"/>
                <a:gd name="T58" fmla="*/ 21 w 118"/>
                <a:gd name="T59" fmla="*/ 81 h 155"/>
                <a:gd name="T60" fmla="*/ 21 w 118"/>
                <a:gd name="T61" fmla="*/ 13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18" h="155">
                  <a:moveTo>
                    <a:pt x="0" y="154"/>
                  </a:moveTo>
                  <a:lnTo>
                    <a:pt x="0" y="154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78" y="0"/>
                    <a:pt x="90" y="3"/>
                    <a:pt x="98" y="9"/>
                  </a:cubicBezTo>
                  <a:cubicBezTo>
                    <a:pt x="105" y="15"/>
                    <a:pt x="109" y="25"/>
                    <a:pt x="109" y="37"/>
                  </a:cubicBezTo>
                  <a:cubicBezTo>
                    <a:pt x="109" y="45"/>
                    <a:pt x="107" y="52"/>
                    <a:pt x="104" y="58"/>
                  </a:cubicBezTo>
                  <a:cubicBezTo>
                    <a:pt x="100" y="63"/>
                    <a:pt x="95" y="67"/>
                    <a:pt x="88" y="70"/>
                  </a:cubicBezTo>
                  <a:cubicBezTo>
                    <a:pt x="97" y="73"/>
                    <a:pt x="104" y="77"/>
                    <a:pt x="109" y="83"/>
                  </a:cubicBezTo>
                  <a:cubicBezTo>
                    <a:pt x="115" y="89"/>
                    <a:pt x="117" y="98"/>
                    <a:pt x="117" y="108"/>
                  </a:cubicBezTo>
                  <a:cubicBezTo>
                    <a:pt x="117" y="121"/>
                    <a:pt x="113" y="133"/>
                    <a:pt x="103" y="141"/>
                  </a:cubicBezTo>
                  <a:cubicBezTo>
                    <a:pt x="94" y="150"/>
                    <a:pt x="81" y="154"/>
                    <a:pt x="65" y="154"/>
                  </a:cubicBezTo>
                  <a:lnTo>
                    <a:pt x="0" y="154"/>
                  </a:lnTo>
                  <a:close/>
                  <a:moveTo>
                    <a:pt x="21" y="64"/>
                  </a:moveTo>
                  <a:lnTo>
                    <a:pt x="21" y="64"/>
                  </a:lnTo>
                  <a:cubicBezTo>
                    <a:pt x="57" y="64"/>
                    <a:pt x="57" y="64"/>
                    <a:pt x="57" y="64"/>
                  </a:cubicBezTo>
                  <a:cubicBezTo>
                    <a:pt x="68" y="64"/>
                    <a:pt x="76" y="62"/>
                    <a:pt x="81" y="58"/>
                  </a:cubicBezTo>
                  <a:cubicBezTo>
                    <a:pt x="86" y="55"/>
                    <a:pt x="89" y="49"/>
                    <a:pt x="89" y="40"/>
                  </a:cubicBezTo>
                  <a:cubicBezTo>
                    <a:pt x="89" y="32"/>
                    <a:pt x="86" y="27"/>
                    <a:pt x="81" y="23"/>
                  </a:cubicBezTo>
                  <a:cubicBezTo>
                    <a:pt x="76" y="19"/>
                    <a:pt x="69" y="17"/>
                    <a:pt x="59" y="17"/>
                  </a:cubicBezTo>
                  <a:cubicBezTo>
                    <a:pt x="21" y="17"/>
                    <a:pt x="21" y="17"/>
                    <a:pt x="21" y="17"/>
                  </a:cubicBezTo>
                  <a:lnTo>
                    <a:pt x="21" y="64"/>
                  </a:lnTo>
                  <a:close/>
                  <a:moveTo>
                    <a:pt x="21" y="135"/>
                  </a:moveTo>
                  <a:lnTo>
                    <a:pt x="21" y="135"/>
                  </a:lnTo>
                  <a:cubicBezTo>
                    <a:pt x="63" y="135"/>
                    <a:pt x="63" y="135"/>
                    <a:pt x="63" y="135"/>
                  </a:cubicBezTo>
                  <a:cubicBezTo>
                    <a:pt x="74" y="135"/>
                    <a:pt x="81" y="133"/>
                    <a:pt x="88" y="128"/>
                  </a:cubicBezTo>
                  <a:cubicBezTo>
                    <a:pt x="93" y="124"/>
                    <a:pt x="96" y="116"/>
                    <a:pt x="96" y="107"/>
                  </a:cubicBezTo>
                  <a:cubicBezTo>
                    <a:pt x="96" y="99"/>
                    <a:pt x="93" y="92"/>
                    <a:pt x="88" y="87"/>
                  </a:cubicBezTo>
                  <a:cubicBezTo>
                    <a:pt x="81" y="83"/>
                    <a:pt x="73" y="81"/>
                    <a:pt x="60" y="81"/>
                  </a:cubicBezTo>
                  <a:cubicBezTo>
                    <a:pt x="21" y="81"/>
                    <a:pt x="21" y="81"/>
                    <a:pt x="21" y="81"/>
                  </a:cubicBezTo>
                  <a:lnTo>
                    <a:pt x="21" y="135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6" name="Freeform 124"/>
            <p:cNvSpPr>
              <a:spLocks noChangeArrowheads="1"/>
            </p:cNvSpPr>
            <p:nvPr/>
          </p:nvSpPr>
          <p:spPr bwMode="auto">
            <a:xfrm>
              <a:off x="2346912" y="2256528"/>
              <a:ext cx="46316" cy="50023"/>
            </a:xfrm>
            <a:custGeom>
              <a:avLst/>
              <a:gdLst>
                <a:gd name="T0" fmla="*/ 0 w 109"/>
                <a:gd name="T1" fmla="*/ 60 h 120"/>
                <a:gd name="T2" fmla="*/ 0 w 109"/>
                <a:gd name="T3" fmla="*/ 60 h 120"/>
                <a:gd name="T4" fmla="*/ 15 w 109"/>
                <a:gd name="T5" fmla="*/ 16 h 120"/>
                <a:gd name="T6" fmla="*/ 53 w 109"/>
                <a:gd name="T7" fmla="*/ 0 h 120"/>
                <a:gd name="T8" fmla="*/ 93 w 109"/>
                <a:gd name="T9" fmla="*/ 16 h 120"/>
                <a:gd name="T10" fmla="*/ 108 w 109"/>
                <a:gd name="T11" fmla="*/ 60 h 120"/>
                <a:gd name="T12" fmla="*/ 93 w 109"/>
                <a:gd name="T13" fmla="*/ 103 h 120"/>
                <a:gd name="T14" fmla="*/ 54 w 109"/>
                <a:gd name="T15" fmla="*/ 119 h 120"/>
                <a:gd name="T16" fmla="*/ 15 w 109"/>
                <a:gd name="T17" fmla="*/ 103 h 120"/>
                <a:gd name="T18" fmla="*/ 0 w 109"/>
                <a:gd name="T19" fmla="*/ 60 h 120"/>
                <a:gd name="T20" fmla="*/ 19 w 109"/>
                <a:gd name="T21" fmla="*/ 60 h 120"/>
                <a:gd name="T22" fmla="*/ 19 w 109"/>
                <a:gd name="T23" fmla="*/ 60 h 120"/>
                <a:gd name="T24" fmla="*/ 28 w 109"/>
                <a:gd name="T25" fmla="*/ 91 h 120"/>
                <a:gd name="T26" fmla="*/ 54 w 109"/>
                <a:gd name="T27" fmla="*/ 102 h 120"/>
                <a:gd name="T28" fmla="*/ 79 w 109"/>
                <a:gd name="T29" fmla="*/ 91 h 120"/>
                <a:gd name="T30" fmla="*/ 88 w 109"/>
                <a:gd name="T31" fmla="*/ 60 h 120"/>
                <a:gd name="T32" fmla="*/ 79 w 109"/>
                <a:gd name="T33" fmla="*/ 27 h 120"/>
                <a:gd name="T34" fmla="*/ 54 w 109"/>
                <a:gd name="T35" fmla="*/ 17 h 120"/>
                <a:gd name="T36" fmla="*/ 28 w 109"/>
                <a:gd name="T37" fmla="*/ 27 h 120"/>
                <a:gd name="T38" fmla="*/ 19 w 109"/>
                <a:gd name="T39" fmla="*/ 6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9" h="120">
                  <a:moveTo>
                    <a:pt x="0" y="60"/>
                  </a:moveTo>
                  <a:lnTo>
                    <a:pt x="0" y="60"/>
                  </a:lnTo>
                  <a:cubicBezTo>
                    <a:pt x="0" y="41"/>
                    <a:pt x="6" y="26"/>
                    <a:pt x="15" y="16"/>
                  </a:cubicBezTo>
                  <a:cubicBezTo>
                    <a:pt x="24" y="5"/>
                    <a:pt x="37" y="0"/>
                    <a:pt x="53" y="0"/>
                  </a:cubicBezTo>
                  <a:cubicBezTo>
                    <a:pt x="71" y="0"/>
                    <a:pt x="84" y="5"/>
                    <a:pt x="93" y="16"/>
                  </a:cubicBezTo>
                  <a:cubicBezTo>
                    <a:pt x="102" y="26"/>
                    <a:pt x="108" y="41"/>
                    <a:pt x="108" y="60"/>
                  </a:cubicBezTo>
                  <a:cubicBezTo>
                    <a:pt x="108" y="78"/>
                    <a:pt x="102" y="93"/>
                    <a:pt x="93" y="103"/>
                  </a:cubicBezTo>
                  <a:cubicBezTo>
                    <a:pt x="84" y="114"/>
                    <a:pt x="71" y="119"/>
                    <a:pt x="54" y="119"/>
                  </a:cubicBezTo>
                  <a:cubicBezTo>
                    <a:pt x="37" y="119"/>
                    <a:pt x="24" y="114"/>
                    <a:pt x="15" y="103"/>
                  </a:cubicBezTo>
                  <a:cubicBezTo>
                    <a:pt x="6" y="93"/>
                    <a:pt x="0" y="78"/>
                    <a:pt x="0" y="60"/>
                  </a:cubicBezTo>
                  <a:close/>
                  <a:moveTo>
                    <a:pt x="19" y="60"/>
                  </a:moveTo>
                  <a:lnTo>
                    <a:pt x="19" y="60"/>
                  </a:lnTo>
                  <a:cubicBezTo>
                    <a:pt x="19" y="73"/>
                    <a:pt x="22" y="83"/>
                    <a:pt x="28" y="91"/>
                  </a:cubicBezTo>
                  <a:cubicBezTo>
                    <a:pt x="35" y="98"/>
                    <a:pt x="43" y="102"/>
                    <a:pt x="54" y="102"/>
                  </a:cubicBezTo>
                  <a:cubicBezTo>
                    <a:pt x="65" y="102"/>
                    <a:pt x="73" y="98"/>
                    <a:pt x="79" y="91"/>
                  </a:cubicBezTo>
                  <a:cubicBezTo>
                    <a:pt x="85" y="83"/>
                    <a:pt x="88" y="73"/>
                    <a:pt x="88" y="60"/>
                  </a:cubicBezTo>
                  <a:cubicBezTo>
                    <a:pt x="88" y="46"/>
                    <a:pt x="85" y="35"/>
                    <a:pt x="79" y="27"/>
                  </a:cubicBezTo>
                  <a:cubicBezTo>
                    <a:pt x="73" y="20"/>
                    <a:pt x="65" y="17"/>
                    <a:pt x="54" y="17"/>
                  </a:cubicBezTo>
                  <a:cubicBezTo>
                    <a:pt x="43" y="17"/>
                    <a:pt x="35" y="20"/>
                    <a:pt x="28" y="27"/>
                  </a:cubicBezTo>
                  <a:cubicBezTo>
                    <a:pt x="22" y="35"/>
                    <a:pt x="19" y="45"/>
                    <a:pt x="19" y="60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7" name="Freeform 125"/>
            <p:cNvSpPr>
              <a:spLocks noChangeArrowheads="1"/>
            </p:cNvSpPr>
            <p:nvPr/>
          </p:nvSpPr>
          <p:spPr bwMode="auto">
            <a:xfrm>
              <a:off x="2398787" y="2256528"/>
              <a:ext cx="44464" cy="50023"/>
            </a:xfrm>
            <a:custGeom>
              <a:avLst/>
              <a:gdLst>
                <a:gd name="T0" fmla="*/ 0 w 108"/>
                <a:gd name="T1" fmla="*/ 60 h 120"/>
                <a:gd name="T2" fmla="*/ 0 w 108"/>
                <a:gd name="T3" fmla="*/ 60 h 120"/>
                <a:gd name="T4" fmla="*/ 15 w 108"/>
                <a:gd name="T5" fmla="*/ 16 h 120"/>
                <a:gd name="T6" fmla="*/ 54 w 108"/>
                <a:gd name="T7" fmla="*/ 0 h 120"/>
                <a:gd name="T8" fmla="*/ 94 w 108"/>
                <a:gd name="T9" fmla="*/ 16 h 120"/>
                <a:gd name="T10" fmla="*/ 107 w 108"/>
                <a:gd name="T11" fmla="*/ 60 h 120"/>
                <a:gd name="T12" fmla="*/ 94 w 108"/>
                <a:gd name="T13" fmla="*/ 103 h 120"/>
                <a:gd name="T14" fmla="*/ 54 w 108"/>
                <a:gd name="T15" fmla="*/ 119 h 120"/>
                <a:gd name="T16" fmla="*/ 15 w 108"/>
                <a:gd name="T17" fmla="*/ 103 h 120"/>
                <a:gd name="T18" fmla="*/ 0 w 108"/>
                <a:gd name="T19" fmla="*/ 60 h 120"/>
                <a:gd name="T20" fmla="*/ 20 w 108"/>
                <a:gd name="T21" fmla="*/ 60 h 120"/>
                <a:gd name="T22" fmla="*/ 20 w 108"/>
                <a:gd name="T23" fmla="*/ 60 h 120"/>
                <a:gd name="T24" fmla="*/ 28 w 108"/>
                <a:gd name="T25" fmla="*/ 91 h 120"/>
                <a:gd name="T26" fmla="*/ 54 w 108"/>
                <a:gd name="T27" fmla="*/ 102 h 120"/>
                <a:gd name="T28" fmla="*/ 79 w 108"/>
                <a:gd name="T29" fmla="*/ 91 h 120"/>
                <a:gd name="T30" fmla="*/ 89 w 108"/>
                <a:gd name="T31" fmla="*/ 60 h 120"/>
                <a:gd name="T32" fmla="*/ 79 w 108"/>
                <a:gd name="T33" fmla="*/ 27 h 120"/>
                <a:gd name="T34" fmla="*/ 54 w 108"/>
                <a:gd name="T35" fmla="*/ 17 h 120"/>
                <a:gd name="T36" fmla="*/ 28 w 108"/>
                <a:gd name="T37" fmla="*/ 27 h 120"/>
                <a:gd name="T38" fmla="*/ 20 w 108"/>
                <a:gd name="T39" fmla="*/ 6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8" h="120">
                  <a:moveTo>
                    <a:pt x="0" y="60"/>
                  </a:moveTo>
                  <a:lnTo>
                    <a:pt x="0" y="60"/>
                  </a:lnTo>
                  <a:cubicBezTo>
                    <a:pt x="0" y="41"/>
                    <a:pt x="5" y="26"/>
                    <a:pt x="15" y="16"/>
                  </a:cubicBezTo>
                  <a:cubicBezTo>
                    <a:pt x="24" y="5"/>
                    <a:pt x="37" y="0"/>
                    <a:pt x="54" y="0"/>
                  </a:cubicBezTo>
                  <a:cubicBezTo>
                    <a:pt x="71" y="0"/>
                    <a:pt x="85" y="5"/>
                    <a:pt x="94" y="16"/>
                  </a:cubicBezTo>
                  <a:cubicBezTo>
                    <a:pt x="103" y="26"/>
                    <a:pt x="107" y="41"/>
                    <a:pt x="107" y="60"/>
                  </a:cubicBezTo>
                  <a:cubicBezTo>
                    <a:pt x="107" y="78"/>
                    <a:pt x="103" y="93"/>
                    <a:pt x="94" y="103"/>
                  </a:cubicBezTo>
                  <a:cubicBezTo>
                    <a:pt x="85" y="114"/>
                    <a:pt x="71" y="119"/>
                    <a:pt x="54" y="119"/>
                  </a:cubicBezTo>
                  <a:cubicBezTo>
                    <a:pt x="38" y="119"/>
                    <a:pt x="24" y="114"/>
                    <a:pt x="15" y="103"/>
                  </a:cubicBezTo>
                  <a:cubicBezTo>
                    <a:pt x="5" y="93"/>
                    <a:pt x="0" y="78"/>
                    <a:pt x="0" y="60"/>
                  </a:cubicBezTo>
                  <a:close/>
                  <a:moveTo>
                    <a:pt x="20" y="60"/>
                  </a:moveTo>
                  <a:lnTo>
                    <a:pt x="20" y="60"/>
                  </a:lnTo>
                  <a:cubicBezTo>
                    <a:pt x="20" y="73"/>
                    <a:pt x="23" y="83"/>
                    <a:pt x="28" y="91"/>
                  </a:cubicBezTo>
                  <a:cubicBezTo>
                    <a:pt x="35" y="98"/>
                    <a:pt x="43" y="102"/>
                    <a:pt x="54" y="102"/>
                  </a:cubicBezTo>
                  <a:cubicBezTo>
                    <a:pt x="66" y="102"/>
                    <a:pt x="74" y="98"/>
                    <a:pt x="79" y="91"/>
                  </a:cubicBezTo>
                  <a:cubicBezTo>
                    <a:pt x="86" y="83"/>
                    <a:pt x="89" y="73"/>
                    <a:pt x="89" y="60"/>
                  </a:cubicBezTo>
                  <a:cubicBezTo>
                    <a:pt x="89" y="46"/>
                    <a:pt x="86" y="35"/>
                    <a:pt x="79" y="27"/>
                  </a:cubicBezTo>
                  <a:cubicBezTo>
                    <a:pt x="74" y="20"/>
                    <a:pt x="66" y="17"/>
                    <a:pt x="54" y="17"/>
                  </a:cubicBezTo>
                  <a:cubicBezTo>
                    <a:pt x="43" y="17"/>
                    <a:pt x="35" y="20"/>
                    <a:pt x="28" y="27"/>
                  </a:cubicBezTo>
                  <a:cubicBezTo>
                    <a:pt x="23" y="35"/>
                    <a:pt x="20" y="45"/>
                    <a:pt x="20" y="60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8" name="Freeform 126"/>
            <p:cNvSpPr>
              <a:spLocks noChangeArrowheads="1"/>
            </p:cNvSpPr>
            <p:nvPr/>
          </p:nvSpPr>
          <p:spPr bwMode="auto">
            <a:xfrm>
              <a:off x="2452514" y="2239854"/>
              <a:ext cx="40759" cy="64843"/>
            </a:xfrm>
            <a:custGeom>
              <a:avLst/>
              <a:gdLst>
                <a:gd name="T0" fmla="*/ 0 w 95"/>
                <a:gd name="T1" fmla="*/ 154 h 155"/>
                <a:gd name="T2" fmla="*/ 0 w 95"/>
                <a:gd name="T3" fmla="*/ 0 h 155"/>
                <a:gd name="T4" fmla="*/ 19 w 95"/>
                <a:gd name="T5" fmla="*/ 0 h 155"/>
                <a:gd name="T6" fmla="*/ 19 w 95"/>
                <a:gd name="T7" fmla="*/ 92 h 155"/>
                <a:gd name="T8" fmla="*/ 70 w 95"/>
                <a:gd name="T9" fmla="*/ 41 h 155"/>
                <a:gd name="T10" fmla="*/ 94 w 95"/>
                <a:gd name="T11" fmla="*/ 41 h 155"/>
                <a:gd name="T12" fmla="*/ 51 w 95"/>
                <a:gd name="T13" fmla="*/ 82 h 155"/>
                <a:gd name="T14" fmla="*/ 93 w 95"/>
                <a:gd name="T15" fmla="*/ 154 h 155"/>
                <a:gd name="T16" fmla="*/ 72 w 95"/>
                <a:gd name="T17" fmla="*/ 154 h 155"/>
                <a:gd name="T18" fmla="*/ 39 w 95"/>
                <a:gd name="T19" fmla="*/ 95 h 155"/>
                <a:gd name="T20" fmla="*/ 19 w 95"/>
                <a:gd name="T21" fmla="*/ 114 h 155"/>
                <a:gd name="T22" fmla="*/ 19 w 95"/>
                <a:gd name="T23" fmla="*/ 154 h 155"/>
                <a:gd name="T24" fmla="*/ 0 w 95"/>
                <a:gd name="T25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5" h="155">
                  <a:moveTo>
                    <a:pt x="0" y="154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92"/>
                  </a:lnTo>
                  <a:lnTo>
                    <a:pt x="70" y="41"/>
                  </a:lnTo>
                  <a:lnTo>
                    <a:pt x="94" y="41"/>
                  </a:lnTo>
                  <a:lnTo>
                    <a:pt x="51" y="82"/>
                  </a:lnTo>
                  <a:lnTo>
                    <a:pt x="93" y="154"/>
                  </a:lnTo>
                  <a:lnTo>
                    <a:pt x="72" y="154"/>
                  </a:lnTo>
                  <a:lnTo>
                    <a:pt x="39" y="95"/>
                  </a:lnTo>
                  <a:lnTo>
                    <a:pt x="19" y="114"/>
                  </a:lnTo>
                  <a:lnTo>
                    <a:pt x="19" y="154"/>
                  </a:lnTo>
                  <a:lnTo>
                    <a:pt x="0" y="15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9" name="Freeform 127"/>
            <p:cNvSpPr>
              <a:spLocks noChangeArrowheads="1"/>
            </p:cNvSpPr>
            <p:nvPr/>
          </p:nvSpPr>
          <p:spPr bwMode="auto">
            <a:xfrm>
              <a:off x="2521064" y="2241706"/>
              <a:ext cx="44464" cy="64844"/>
            </a:xfrm>
            <a:custGeom>
              <a:avLst/>
              <a:gdLst>
                <a:gd name="T0" fmla="*/ 0 w 104"/>
                <a:gd name="T1" fmla="*/ 103 h 155"/>
                <a:gd name="T2" fmla="*/ 0 w 104"/>
                <a:gd name="T3" fmla="*/ 103 h 155"/>
                <a:gd name="T4" fmla="*/ 18 w 104"/>
                <a:gd name="T5" fmla="*/ 103 h 155"/>
                <a:gd name="T6" fmla="*/ 28 w 104"/>
                <a:gd name="T7" fmla="*/ 127 h 155"/>
                <a:gd name="T8" fmla="*/ 51 w 104"/>
                <a:gd name="T9" fmla="*/ 136 h 155"/>
                <a:gd name="T10" fmla="*/ 74 w 104"/>
                <a:gd name="T11" fmla="*/ 128 h 155"/>
                <a:gd name="T12" fmla="*/ 82 w 104"/>
                <a:gd name="T13" fmla="*/ 106 h 155"/>
                <a:gd name="T14" fmla="*/ 74 w 104"/>
                <a:gd name="T15" fmla="*/ 87 h 155"/>
                <a:gd name="T16" fmla="*/ 51 w 104"/>
                <a:gd name="T17" fmla="*/ 80 h 155"/>
                <a:gd name="T18" fmla="*/ 41 w 104"/>
                <a:gd name="T19" fmla="*/ 80 h 155"/>
                <a:gd name="T20" fmla="*/ 40 w 104"/>
                <a:gd name="T21" fmla="*/ 81 h 155"/>
                <a:gd name="T22" fmla="*/ 40 w 104"/>
                <a:gd name="T23" fmla="*/ 63 h 155"/>
                <a:gd name="T24" fmla="*/ 43 w 104"/>
                <a:gd name="T25" fmla="*/ 63 h 155"/>
                <a:gd name="T26" fmla="*/ 47 w 104"/>
                <a:gd name="T27" fmla="*/ 64 h 155"/>
                <a:gd name="T28" fmla="*/ 70 w 104"/>
                <a:gd name="T29" fmla="*/ 58 h 155"/>
                <a:gd name="T30" fmla="*/ 77 w 104"/>
                <a:gd name="T31" fmla="*/ 40 h 155"/>
                <a:gd name="T32" fmla="*/ 71 w 104"/>
                <a:gd name="T33" fmla="*/ 24 h 155"/>
                <a:gd name="T34" fmla="*/ 51 w 104"/>
                <a:gd name="T35" fmla="*/ 18 h 155"/>
                <a:gd name="T36" fmla="*/ 29 w 104"/>
                <a:gd name="T37" fmla="*/ 26 h 155"/>
                <a:gd name="T38" fmla="*/ 22 w 104"/>
                <a:gd name="T39" fmla="*/ 49 h 155"/>
                <a:gd name="T40" fmla="*/ 3 w 104"/>
                <a:gd name="T41" fmla="*/ 49 h 155"/>
                <a:gd name="T42" fmla="*/ 3 w 104"/>
                <a:gd name="T43" fmla="*/ 48 h 155"/>
                <a:gd name="T44" fmla="*/ 15 w 104"/>
                <a:gd name="T45" fmla="*/ 13 h 155"/>
                <a:gd name="T46" fmla="*/ 50 w 104"/>
                <a:gd name="T47" fmla="*/ 0 h 155"/>
                <a:gd name="T48" fmla="*/ 85 w 104"/>
                <a:gd name="T49" fmla="*/ 10 h 155"/>
                <a:gd name="T50" fmla="*/ 98 w 104"/>
                <a:gd name="T51" fmla="*/ 39 h 155"/>
                <a:gd name="T52" fmla="*/ 92 w 104"/>
                <a:gd name="T53" fmla="*/ 58 h 155"/>
                <a:gd name="T54" fmla="*/ 79 w 104"/>
                <a:gd name="T55" fmla="*/ 70 h 155"/>
                <a:gd name="T56" fmla="*/ 97 w 104"/>
                <a:gd name="T57" fmla="*/ 83 h 155"/>
                <a:gd name="T58" fmla="*/ 103 w 104"/>
                <a:gd name="T59" fmla="*/ 106 h 155"/>
                <a:gd name="T60" fmla="*/ 88 w 104"/>
                <a:gd name="T61" fmla="*/ 140 h 155"/>
                <a:gd name="T62" fmla="*/ 50 w 104"/>
                <a:gd name="T63" fmla="*/ 154 h 155"/>
                <a:gd name="T64" fmla="*/ 13 w 104"/>
                <a:gd name="T65" fmla="*/ 140 h 155"/>
                <a:gd name="T66" fmla="*/ 0 w 104"/>
                <a:gd name="T67" fmla="*/ 104 h 155"/>
                <a:gd name="T68" fmla="*/ 0 w 104"/>
                <a:gd name="T69" fmla="*/ 103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4" h="155">
                  <a:moveTo>
                    <a:pt x="0" y="103"/>
                  </a:moveTo>
                  <a:lnTo>
                    <a:pt x="0" y="103"/>
                  </a:lnTo>
                  <a:cubicBezTo>
                    <a:pt x="18" y="103"/>
                    <a:pt x="18" y="103"/>
                    <a:pt x="18" y="103"/>
                  </a:cubicBezTo>
                  <a:cubicBezTo>
                    <a:pt x="20" y="113"/>
                    <a:pt x="23" y="122"/>
                    <a:pt x="28" y="127"/>
                  </a:cubicBezTo>
                  <a:cubicBezTo>
                    <a:pt x="33" y="133"/>
                    <a:pt x="41" y="136"/>
                    <a:pt x="51" y="136"/>
                  </a:cubicBezTo>
                  <a:cubicBezTo>
                    <a:pt x="61" y="136"/>
                    <a:pt x="68" y="133"/>
                    <a:pt x="74" y="128"/>
                  </a:cubicBezTo>
                  <a:cubicBezTo>
                    <a:pt x="80" y="123"/>
                    <a:pt x="82" y="115"/>
                    <a:pt x="82" y="106"/>
                  </a:cubicBezTo>
                  <a:cubicBezTo>
                    <a:pt x="82" y="98"/>
                    <a:pt x="80" y="91"/>
                    <a:pt x="74" y="87"/>
                  </a:cubicBezTo>
                  <a:cubicBezTo>
                    <a:pt x="68" y="82"/>
                    <a:pt x="61" y="80"/>
                    <a:pt x="51" y="80"/>
                  </a:cubicBezTo>
                  <a:cubicBezTo>
                    <a:pt x="49" y="80"/>
                    <a:pt x="46" y="80"/>
                    <a:pt x="41" y="80"/>
                  </a:cubicBezTo>
                  <a:cubicBezTo>
                    <a:pt x="40" y="81"/>
                    <a:pt x="40" y="81"/>
                    <a:pt x="40" y="81"/>
                  </a:cubicBezTo>
                  <a:cubicBezTo>
                    <a:pt x="40" y="63"/>
                    <a:pt x="40" y="63"/>
                    <a:pt x="40" y="63"/>
                  </a:cubicBezTo>
                  <a:cubicBezTo>
                    <a:pt x="41" y="63"/>
                    <a:pt x="42" y="63"/>
                    <a:pt x="43" y="63"/>
                  </a:cubicBezTo>
                  <a:cubicBezTo>
                    <a:pt x="43" y="64"/>
                    <a:pt x="46" y="64"/>
                    <a:pt x="47" y="64"/>
                  </a:cubicBezTo>
                  <a:cubicBezTo>
                    <a:pt x="57" y="64"/>
                    <a:pt x="65" y="62"/>
                    <a:pt x="70" y="58"/>
                  </a:cubicBezTo>
                  <a:cubicBezTo>
                    <a:pt x="75" y="55"/>
                    <a:pt x="77" y="49"/>
                    <a:pt x="77" y="40"/>
                  </a:cubicBezTo>
                  <a:cubicBezTo>
                    <a:pt x="77" y="33"/>
                    <a:pt x="75" y="28"/>
                    <a:pt x="71" y="24"/>
                  </a:cubicBezTo>
                  <a:cubicBezTo>
                    <a:pt x="65" y="20"/>
                    <a:pt x="59" y="18"/>
                    <a:pt x="51" y="18"/>
                  </a:cubicBezTo>
                  <a:cubicBezTo>
                    <a:pt x="41" y="18"/>
                    <a:pt x="34" y="20"/>
                    <a:pt x="29" y="26"/>
                  </a:cubicBezTo>
                  <a:cubicBezTo>
                    <a:pt x="25" y="31"/>
                    <a:pt x="22" y="38"/>
                    <a:pt x="22" y="49"/>
                  </a:cubicBezTo>
                  <a:cubicBezTo>
                    <a:pt x="3" y="49"/>
                    <a:pt x="3" y="49"/>
                    <a:pt x="3" y="49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3" y="33"/>
                    <a:pt x="7" y="22"/>
                    <a:pt x="15" y="13"/>
                  </a:cubicBezTo>
                  <a:cubicBezTo>
                    <a:pt x="24" y="4"/>
                    <a:pt x="35" y="0"/>
                    <a:pt x="50" y="0"/>
                  </a:cubicBezTo>
                  <a:cubicBezTo>
                    <a:pt x="64" y="0"/>
                    <a:pt x="77" y="3"/>
                    <a:pt x="85" y="10"/>
                  </a:cubicBezTo>
                  <a:cubicBezTo>
                    <a:pt x="93" y="18"/>
                    <a:pt x="98" y="27"/>
                    <a:pt x="98" y="39"/>
                  </a:cubicBezTo>
                  <a:cubicBezTo>
                    <a:pt x="98" y="47"/>
                    <a:pt x="96" y="53"/>
                    <a:pt x="92" y="58"/>
                  </a:cubicBezTo>
                  <a:cubicBezTo>
                    <a:pt x="89" y="63"/>
                    <a:pt x="85" y="68"/>
                    <a:pt x="79" y="70"/>
                  </a:cubicBezTo>
                  <a:cubicBezTo>
                    <a:pt x="87" y="73"/>
                    <a:pt x="92" y="77"/>
                    <a:pt x="97" y="83"/>
                  </a:cubicBezTo>
                  <a:cubicBezTo>
                    <a:pt x="101" y="89"/>
                    <a:pt x="103" y="98"/>
                    <a:pt x="103" y="106"/>
                  </a:cubicBezTo>
                  <a:cubicBezTo>
                    <a:pt x="103" y="121"/>
                    <a:pt x="99" y="132"/>
                    <a:pt x="88" y="140"/>
                  </a:cubicBezTo>
                  <a:cubicBezTo>
                    <a:pt x="79" y="150"/>
                    <a:pt x="65" y="154"/>
                    <a:pt x="50" y="154"/>
                  </a:cubicBezTo>
                  <a:cubicBezTo>
                    <a:pt x="34" y="154"/>
                    <a:pt x="23" y="149"/>
                    <a:pt x="13" y="140"/>
                  </a:cubicBezTo>
                  <a:cubicBezTo>
                    <a:pt x="4" y="131"/>
                    <a:pt x="0" y="120"/>
                    <a:pt x="0" y="104"/>
                  </a:cubicBezTo>
                  <a:lnTo>
                    <a:pt x="0" y="103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70" name="Group 369"/>
          <p:cNvGrpSpPr/>
          <p:nvPr/>
        </p:nvGrpSpPr>
        <p:grpSpPr>
          <a:xfrm>
            <a:off x="3099100" y="2238001"/>
            <a:ext cx="281607" cy="87077"/>
            <a:chOff x="3099100" y="2238001"/>
            <a:chExt cx="281607" cy="87077"/>
          </a:xfrm>
        </p:grpSpPr>
        <p:sp>
          <p:nvSpPr>
            <p:cNvPr id="930" name="Freeform 128"/>
            <p:cNvSpPr>
              <a:spLocks noChangeArrowheads="1"/>
            </p:cNvSpPr>
            <p:nvPr/>
          </p:nvSpPr>
          <p:spPr bwMode="auto">
            <a:xfrm>
              <a:off x="3099100" y="2238001"/>
              <a:ext cx="50022" cy="68550"/>
            </a:xfrm>
            <a:custGeom>
              <a:avLst/>
              <a:gdLst>
                <a:gd name="T0" fmla="*/ 0 w 121"/>
                <a:gd name="T1" fmla="*/ 107 h 163"/>
                <a:gd name="T2" fmla="*/ 0 w 121"/>
                <a:gd name="T3" fmla="*/ 107 h 163"/>
                <a:gd name="T4" fmla="*/ 20 w 121"/>
                <a:gd name="T5" fmla="*/ 107 h 163"/>
                <a:gd name="T6" fmla="*/ 31 w 121"/>
                <a:gd name="T7" fmla="*/ 134 h 163"/>
                <a:gd name="T8" fmla="*/ 60 w 121"/>
                <a:gd name="T9" fmla="*/ 143 h 163"/>
                <a:gd name="T10" fmla="*/ 89 w 121"/>
                <a:gd name="T11" fmla="*/ 136 h 163"/>
                <a:gd name="T12" fmla="*/ 99 w 121"/>
                <a:gd name="T13" fmla="*/ 115 h 163"/>
                <a:gd name="T14" fmla="*/ 60 w 121"/>
                <a:gd name="T15" fmla="*/ 88 h 163"/>
                <a:gd name="T16" fmla="*/ 56 w 121"/>
                <a:gd name="T17" fmla="*/ 88 h 163"/>
                <a:gd name="T18" fmla="*/ 15 w 121"/>
                <a:gd name="T19" fmla="*/ 71 h 163"/>
                <a:gd name="T20" fmla="*/ 5 w 121"/>
                <a:gd name="T21" fmla="*/ 45 h 163"/>
                <a:gd name="T22" fmla="*/ 20 w 121"/>
                <a:gd name="T23" fmla="*/ 12 h 163"/>
                <a:gd name="T24" fmla="*/ 60 w 121"/>
                <a:gd name="T25" fmla="*/ 0 h 163"/>
                <a:gd name="T26" fmla="*/ 100 w 121"/>
                <a:gd name="T27" fmla="*/ 13 h 163"/>
                <a:gd name="T28" fmla="*/ 115 w 121"/>
                <a:gd name="T29" fmla="*/ 48 h 163"/>
                <a:gd name="T30" fmla="*/ 95 w 121"/>
                <a:gd name="T31" fmla="*/ 48 h 163"/>
                <a:gd name="T32" fmla="*/ 84 w 121"/>
                <a:gd name="T33" fmla="*/ 26 h 163"/>
                <a:gd name="T34" fmla="*/ 58 w 121"/>
                <a:gd name="T35" fmla="*/ 17 h 163"/>
                <a:gd name="T36" fmla="*/ 34 w 121"/>
                <a:gd name="T37" fmla="*/ 23 h 163"/>
                <a:gd name="T38" fmla="*/ 25 w 121"/>
                <a:gd name="T39" fmla="*/ 41 h 163"/>
                <a:gd name="T40" fmla="*/ 63 w 121"/>
                <a:gd name="T41" fmla="*/ 68 h 163"/>
                <a:gd name="T42" fmla="*/ 72 w 121"/>
                <a:gd name="T43" fmla="*/ 70 h 163"/>
                <a:gd name="T44" fmla="*/ 74 w 121"/>
                <a:gd name="T45" fmla="*/ 70 h 163"/>
                <a:gd name="T46" fmla="*/ 107 w 121"/>
                <a:gd name="T47" fmla="*/ 84 h 163"/>
                <a:gd name="T48" fmla="*/ 117 w 121"/>
                <a:gd name="T49" fmla="*/ 96 h 163"/>
                <a:gd name="T50" fmla="*/ 120 w 121"/>
                <a:gd name="T51" fmla="*/ 113 h 163"/>
                <a:gd name="T52" fmla="*/ 103 w 121"/>
                <a:gd name="T53" fmla="*/ 148 h 163"/>
                <a:gd name="T54" fmla="*/ 60 w 121"/>
                <a:gd name="T55" fmla="*/ 162 h 163"/>
                <a:gd name="T56" fmla="*/ 17 w 121"/>
                <a:gd name="T57" fmla="*/ 147 h 163"/>
                <a:gd name="T58" fmla="*/ 0 w 121"/>
                <a:gd name="T59" fmla="*/ 107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1" h="163">
                  <a:moveTo>
                    <a:pt x="0" y="107"/>
                  </a:moveTo>
                  <a:lnTo>
                    <a:pt x="0" y="107"/>
                  </a:lnTo>
                  <a:cubicBezTo>
                    <a:pt x="20" y="107"/>
                    <a:pt x="20" y="107"/>
                    <a:pt x="20" y="107"/>
                  </a:cubicBezTo>
                  <a:cubicBezTo>
                    <a:pt x="21" y="118"/>
                    <a:pt x="24" y="127"/>
                    <a:pt x="31" y="134"/>
                  </a:cubicBezTo>
                  <a:cubicBezTo>
                    <a:pt x="39" y="140"/>
                    <a:pt x="48" y="143"/>
                    <a:pt x="60" y="143"/>
                  </a:cubicBezTo>
                  <a:cubicBezTo>
                    <a:pt x="72" y="143"/>
                    <a:pt x="81" y="141"/>
                    <a:pt x="89" y="136"/>
                  </a:cubicBezTo>
                  <a:cubicBezTo>
                    <a:pt x="95" y="131"/>
                    <a:pt x="99" y="124"/>
                    <a:pt x="99" y="115"/>
                  </a:cubicBezTo>
                  <a:cubicBezTo>
                    <a:pt x="99" y="104"/>
                    <a:pt x="85" y="94"/>
                    <a:pt x="60" y="88"/>
                  </a:cubicBezTo>
                  <a:cubicBezTo>
                    <a:pt x="58" y="88"/>
                    <a:pt x="57" y="88"/>
                    <a:pt x="56" y="88"/>
                  </a:cubicBezTo>
                  <a:cubicBezTo>
                    <a:pt x="35" y="83"/>
                    <a:pt x="22" y="78"/>
                    <a:pt x="15" y="71"/>
                  </a:cubicBezTo>
                  <a:cubicBezTo>
                    <a:pt x="8" y="65"/>
                    <a:pt x="5" y="57"/>
                    <a:pt x="5" y="45"/>
                  </a:cubicBezTo>
                  <a:cubicBezTo>
                    <a:pt x="5" y="32"/>
                    <a:pt x="10" y="20"/>
                    <a:pt x="20" y="12"/>
                  </a:cubicBezTo>
                  <a:cubicBezTo>
                    <a:pt x="30" y="4"/>
                    <a:pt x="44" y="0"/>
                    <a:pt x="60" y="0"/>
                  </a:cubicBezTo>
                  <a:cubicBezTo>
                    <a:pt x="77" y="0"/>
                    <a:pt x="91" y="4"/>
                    <a:pt x="100" y="13"/>
                  </a:cubicBezTo>
                  <a:cubicBezTo>
                    <a:pt x="110" y="21"/>
                    <a:pt x="115" y="34"/>
                    <a:pt x="115" y="48"/>
                  </a:cubicBezTo>
                  <a:cubicBezTo>
                    <a:pt x="95" y="48"/>
                    <a:pt x="95" y="48"/>
                    <a:pt x="95" y="48"/>
                  </a:cubicBezTo>
                  <a:cubicBezTo>
                    <a:pt x="95" y="38"/>
                    <a:pt x="91" y="31"/>
                    <a:pt x="84" y="26"/>
                  </a:cubicBezTo>
                  <a:cubicBezTo>
                    <a:pt x="78" y="19"/>
                    <a:pt x="70" y="17"/>
                    <a:pt x="58" y="17"/>
                  </a:cubicBezTo>
                  <a:cubicBezTo>
                    <a:pt x="49" y="17"/>
                    <a:pt x="41" y="19"/>
                    <a:pt x="34" y="23"/>
                  </a:cubicBezTo>
                  <a:cubicBezTo>
                    <a:pt x="28" y="28"/>
                    <a:pt x="25" y="34"/>
                    <a:pt x="25" y="41"/>
                  </a:cubicBezTo>
                  <a:cubicBezTo>
                    <a:pt x="25" y="54"/>
                    <a:pt x="38" y="62"/>
                    <a:pt x="63" y="68"/>
                  </a:cubicBezTo>
                  <a:cubicBezTo>
                    <a:pt x="67" y="69"/>
                    <a:pt x="70" y="69"/>
                    <a:pt x="72" y="70"/>
                  </a:cubicBezTo>
                  <a:cubicBezTo>
                    <a:pt x="74" y="70"/>
                    <a:pt x="74" y="70"/>
                    <a:pt x="74" y="70"/>
                  </a:cubicBezTo>
                  <a:cubicBezTo>
                    <a:pt x="91" y="74"/>
                    <a:pt x="101" y="79"/>
                    <a:pt x="107" y="84"/>
                  </a:cubicBezTo>
                  <a:cubicBezTo>
                    <a:pt x="111" y="87"/>
                    <a:pt x="115" y="91"/>
                    <a:pt x="117" y="96"/>
                  </a:cubicBezTo>
                  <a:cubicBezTo>
                    <a:pt x="119" y="102"/>
                    <a:pt x="120" y="107"/>
                    <a:pt x="120" y="113"/>
                  </a:cubicBezTo>
                  <a:cubicBezTo>
                    <a:pt x="120" y="128"/>
                    <a:pt x="115" y="139"/>
                    <a:pt x="103" y="148"/>
                  </a:cubicBezTo>
                  <a:cubicBezTo>
                    <a:pt x="93" y="157"/>
                    <a:pt x="78" y="162"/>
                    <a:pt x="60" y="162"/>
                  </a:cubicBezTo>
                  <a:cubicBezTo>
                    <a:pt x="42" y="162"/>
                    <a:pt x="27" y="157"/>
                    <a:pt x="17" y="147"/>
                  </a:cubicBezTo>
                  <a:cubicBezTo>
                    <a:pt x="6" y="138"/>
                    <a:pt x="1" y="124"/>
                    <a:pt x="0" y="10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1" name="Freeform 129"/>
            <p:cNvSpPr>
              <a:spLocks noChangeArrowheads="1"/>
            </p:cNvSpPr>
            <p:nvPr/>
          </p:nvSpPr>
          <p:spPr bwMode="auto">
            <a:xfrm>
              <a:off x="3158386" y="2256528"/>
              <a:ext cx="44464" cy="68550"/>
            </a:xfrm>
            <a:custGeom>
              <a:avLst/>
              <a:gdLst>
                <a:gd name="T0" fmla="*/ 0 w 105"/>
                <a:gd name="T1" fmla="*/ 161 h 162"/>
                <a:gd name="T2" fmla="*/ 0 w 105"/>
                <a:gd name="T3" fmla="*/ 161 h 162"/>
                <a:gd name="T4" fmla="*/ 0 w 105"/>
                <a:gd name="T5" fmla="*/ 3 h 162"/>
                <a:gd name="T6" fmla="*/ 18 w 105"/>
                <a:gd name="T7" fmla="*/ 3 h 162"/>
                <a:gd name="T8" fmla="*/ 18 w 105"/>
                <a:gd name="T9" fmla="*/ 19 h 162"/>
                <a:gd name="T10" fmla="*/ 34 w 105"/>
                <a:gd name="T11" fmla="*/ 4 h 162"/>
                <a:gd name="T12" fmla="*/ 55 w 105"/>
                <a:gd name="T13" fmla="*/ 0 h 162"/>
                <a:gd name="T14" fmla="*/ 90 w 105"/>
                <a:gd name="T15" fmla="*/ 16 h 162"/>
                <a:gd name="T16" fmla="*/ 104 w 105"/>
                <a:gd name="T17" fmla="*/ 60 h 162"/>
                <a:gd name="T18" fmla="*/ 90 w 105"/>
                <a:gd name="T19" fmla="*/ 102 h 162"/>
                <a:gd name="T20" fmla="*/ 54 w 105"/>
                <a:gd name="T21" fmla="*/ 119 h 162"/>
                <a:gd name="T22" fmla="*/ 33 w 105"/>
                <a:gd name="T23" fmla="*/ 115 h 162"/>
                <a:gd name="T24" fmla="*/ 18 w 105"/>
                <a:gd name="T25" fmla="*/ 102 h 162"/>
                <a:gd name="T26" fmla="*/ 18 w 105"/>
                <a:gd name="T27" fmla="*/ 161 h 162"/>
                <a:gd name="T28" fmla="*/ 0 w 105"/>
                <a:gd name="T29" fmla="*/ 161 h 162"/>
                <a:gd name="T30" fmla="*/ 17 w 105"/>
                <a:gd name="T31" fmla="*/ 61 h 162"/>
                <a:gd name="T32" fmla="*/ 17 w 105"/>
                <a:gd name="T33" fmla="*/ 61 h 162"/>
                <a:gd name="T34" fmla="*/ 26 w 105"/>
                <a:gd name="T35" fmla="*/ 92 h 162"/>
                <a:gd name="T36" fmla="*/ 51 w 105"/>
                <a:gd name="T37" fmla="*/ 102 h 162"/>
                <a:gd name="T38" fmla="*/ 75 w 105"/>
                <a:gd name="T39" fmla="*/ 91 h 162"/>
                <a:gd name="T40" fmla="*/ 84 w 105"/>
                <a:gd name="T41" fmla="*/ 57 h 162"/>
                <a:gd name="T42" fmla="*/ 75 w 105"/>
                <a:gd name="T43" fmla="*/ 28 h 162"/>
                <a:gd name="T44" fmla="*/ 51 w 105"/>
                <a:gd name="T45" fmla="*/ 17 h 162"/>
                <a:gd name="T46" fmla="*/ 26 w 105"/>
                <a:gd name="T47" fmla="*/ 28 h 162"/>
                <a:gd name="T48" fmla="*/ 17 w 105"/>
                <a:gd name="T49" fmla="*/ 6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5" h="162">
                  <a:moveTo>
                    <a:pt x="0" y="161"/>
                  </a:moveTo>
                  <a:lnTo>
                    <a:pt x="0" y="161"/>
                  </a:lnTo>
                  <a:cubicBezTo>
                    <a:pt x="0" y="3"/>
                    <a:pt x="0" y="3"/>
                    <a:pt x="0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23" y="13"/>
                    <a:pt x="28" y="7"/>
                    <a:pt x="34" y="4"/>
                  </a:cubicBezTo>
                  <a:cubicBezTo>
                    <a:pt x="39" y="1"/>
                    <a:pt x="47" y="0"/>
                    <a:pt x="55" y="0"/>
                  </a:cubicBezTo>
                  <a:cubicBezTo>
                    <a:pt x="69" y="0"/>
                    <a:pt x="81" y="5"/>
                    <a:pt x="90" y="16"/>
                  </a:cubicBezTo>
                  <a:cubicBezTo>
                    <a:pt x="99" y="27"/>
                    <a:pt x="104" y="41"/>
                    <a:pt x="104" y="60"/>
                  </a:cubicBezTo>
                  <a:cubicBezTo>
                    <a:pt x="104" y="77"/>
                    <a:pt x="99" y="92"/>
                    <a:pt x="90" y="102"/>
                  </a:cubicBezTo>
                  <a:cubicBezTo>
                    <a:pt x="81" y="114"/>
                    <a:pt x="69" y="119"/>
                    <a:pt x="54" y="119"/>
                  </a:cubicBezTo>
                  <a:cubicBezTo>
                    <a:pt x="47" y="119"/>
                    <a:pt x="39" y="118"/>
                    <a:pt x="33" y="115"/>
                  </a:cubicBezTo>
                  <a:cubicBezTo>
                    <a:pt x="28" y="112"/>
                    <a:pt x="23" y="107"/>
                    <a:pt x="18" y="102"/>
                  </a:cubicBezTo>
                  <a:cubicBezTo>
                    <a:pt x="18" y="161"/>
                    <a:pt x="18" y="161"/>
                    <a:pt x="18" y="161"/>
                  </a:cubicBezTo>
                  <a:lnTo>
                    <a:pt x="0" y="161"/>
                  </a:lnTo>
                  <a:close/>
                  <a:moveTo>
                    <a:pt x="17" y="61"/>
                  </a:moveTo>
                  <a:lnTo>
                    <a:pt x="17" y="61"/>
                  </a:lnTo>
                  <a:cubicBezTo>
                    <a:pt x="17" y="74"/>
                    <a:pt x="21" y="85"/>
                    <a:pt x="26" y="92"/>
                  </a:cubicBezTo>
                  <a:cubicBezTo>
                    <a:pt x="31" y="99"/>
                    <a:pt x="39" y="102"/>
                    <a:pt x="51" y="102"/>
                  </a:cubicBezTo>
                  <a:cubicBezTo>
                    <a:pt x="61" y="102"/>
                    <a:pt x="69" y="98"/>
                    <a:pt x="75" y="91"/>
                  </a:cubicBezTo>
                  <a:cubicBezTo>
                    <a:pt x="81" y="82"/>
                    <a:pt x="84" y="72"/>
                    <a:pt x="84" y="57"/>
                  </a:cubicBezTo>
                  <a:cubicBezTo>
                    <a:pt x="84" y="45"/>
                    <a:pt x="81" y="36"/>
                    <a:pt x="75" y="28"/>
                  </a:cubicBezTo>
                  <a:cubicBezTo>
                    <a:pt x="68" y="20"/>
                    <a:pt x="61" y="17"/>
                    <a:pt x="51" y="17"/>
                  </a:cubicBezTo>
                  <a:cubicBezTo>
                    <a:pt x="39" y="17"/>
                    <a:pt x="32" y="21"/>
                    <a:pt x="26" y="28"/>
                  </a:cubicBezTo>
                  <a:cubicBezTo>
                    <a:pt x="21" y="36"/>
                    <a:pt x="17" y="46"/>
                    <a:pt x="17" y="61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" name="Freeform 130"/>
            <p:cNvSpPr>
              <a:spLocks noChangeArrowheads="1"/>
            </p:cNvSpPr>
            <p:nvPr/>
          </p:nvSpPr>
          <p:spPr bwMode="auto">
            <a:xfrm>
              <a:off x="3212113" y="2256528"/>
              <a:ext cx="22232" cy="48170"/>
            </a:xfrm>
            <a:custGeom>
              <a:avLst/>
              <a:gdLst>
                <a:gd name="T0" fmla="*/ 0 w 54"/>
                <a:gd name="T1" fmla="*/ 115 h 116"/>
                <a:gd name="T2" fmla="*/ 0 w 54"/>
                <a:gd name="T3" fmla="*/ 115 h 116"/>
                <a:gd name="T4" fmla="*/ 0 w 54"/>
                <a:gd name="T5" fmla="*/ 2 h 116"/>
                <a:gd name="T6" fmla="*/ 17 w 54"/>
                <a:gd name="T7" fmla="*/ 2 h 116"/>
                <a:gd name="T8" fmla="*/ 17 w 54"/>
                <a:gd name="T9" fmla="*/ 22 h 116"/>
                <a:gd name="T10" fmla="*/ 30 w 54"/>
                <a:gd name="T11" fmla="*/ 5 h 116"/>
                <a:gd name="T12" fmla="*/ 49 w 54"/>
                <a:gd name="T13" fmla="*/ 0 h 116"/>
                <a:gd name="T14" fmla="*/ 52 w 54"/>
                <a:gd name="T15" fmla="*/ 0 h 116"/>
                <a:gd name="T16" fmla="*/ 53 w 54"/>
                <a:gd name="T17" fmla="*/ 0 h 116"/>
                <a:gd name="T18" fmla="*/ 53 w 54"/>
                <a:gd name="T19" fmla="*/ 20 h 116"/>
                <a:gd name="T20" fmla="*/ 52 w 54"/>
                <a:gd name="T21" fmla="*/ 20 h 116"/>
                <a:gd name="T22" fmla="*/ 49 w 54"/>
                <a:gd name="T23" fmla="*/ 20 h 116"/>
                <a:gd name="T24" fmla="*/ 26 w 54"/>
                <a:gd name="T25" fmla="*/ 28 h 116"/>
                <a:gd name="T26" fmla="*/ 18 w 54"/>
                <a:gd name="T27" fmla="*/ 52 h 116"/>
                <a:gd name="T28" fmla="*/ 18 w 54"/>
                <a:gd name="T29" fmla="*/ 115 h 116"/>
                <a:gd name="T30" fmla="*/ 0 w 54"/>
                <a:gd name="T31" fmla="*/ 11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4" h="116">
                  <a:moveTo>
                    <a:pt x="0" y="115"/>
                  </a:moveTo>
                  <a:lnTo>
                    <a:pt x="0" y="115"/>
                  </a:lnTo>
                  <a:cubicBezTo>
                    <a:pt x="0" y="2"/>
                    <a:pt x="0" y="2"/>
                    <a:pt x="0" y="2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21" y="15"/>
                    <a:pt x="25" y="10"/>
                    <a:pt x="30" y="5"/>
                  </a:cubicBezTo>
                  <a:cubicBezTo>
                    <a:pt x="35" y="2"/>
                    <a:pt x="41" y="0"/>
                    <a:pt x="49" y="0"/>
                  </a:cubicBezTo>
                  <a:cubicBezTo>
                    <a:pt x="50" y="0"/>
                    <a:pt x="51" y="0"/>
                    <a:pt x="52" y="0"/>
                  </a:cubicBezTo>
                  <a:lnTo>
                    <a:pt x="53" y="0"/>
                  </a:lnTo>
                  <a:cubicBezTo>
                    <a:pt x="53" y="20"/>
                    <a:pt x="53" y="20"/>
                    <a:pt x="53" y="20"/>
                  </a:cubicBezTo>
                  <a:lnTo>
                    <a:pt x="52" y="20"/>
                  </a:lnTo>
                  <a:cubicBezTo>
                    <a:pt x="51" y="20"/>
                    <a:pt x="50" y="20"/>
                    <a:pt x="49" y="20"/>
                  </a:cubicBezTo>
                  <a:cubicBezTo>
                    <a:pt x="39" y="20"/>
                    <a:pt x="31" y="23"/>
                    <a:pt x="26" y="28"/>
                  </a:cubicBezTo>
                  <a:cubicBezTo>
                    <a:pt x="21" y="34"/>
                    <a:pt x="18" y="42"/>
                    <a:pt x="18" y="52"/>
                  </a:cubicBezTo>
                  <a:cubicBezTo>
                    <a:pt x="18" y="115"/>
                    <a:pt x="18" y="115"/>
                    <a:pt x="18" y="115"/>
                  </a:cubicBezTo>
                  <a:lnTo>
                    <a:pt x="0" y="11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3" name="Freeform 131"/>
            <p:cNvSpPr>
              <a:spLocks noChangeArrowheads="1"/>
            </p:cNvSpPr>
            <p:nvPr/>
          </p:nvSpPr>
          <p:spPr bwMode="auto">
            <a:xfrm>
              <a:off x="3239903" y="2256528"/>
              <a:ext cx="42611" cy="50023"/>
            </a:xfrm>
            <a:custGeom>
              <a:avLst/>
              <a:gdLst>
                <a:gd name="T0" fmla="*/ 81 w 101"/>
                <a:gd name="T1" fmla="*/ 79 h 120"/>
                <a:gd name="T2" fmla="*/ 81 w 101"/>
                <a:gd name="T3" fmla="*/ 79 h 120"/>
                <a:gd name="T4" fmla="*/ 99 w 101"/>
                <a:gd name="T5" fmla="*/ 79 h 120"/>
                <a:gd name="T6" fmla="*/ 83 w 101"/>
                <a:gd name="T7" fmla="*/ 108 h 120"/>
                <a:gd name="T8" fmla="*/ 50 w 101"/>
                <a:gd name="T9" fmla="*/ 119 h 120"/>
                <a:gd name="T10" fmla="*/ 14 w 101"/>
                <a:gd name="T11" fmla="*/ 103 h 120"/>
                <a:gd name="T12" fmla="*/ 0 w 101"/>
                <a:gd name="T13" fmla="*/ 61 h 120"/>
                <a:gd name="T14" fmla="*/ 13 w 101"/>
                <a:gd name="T15" fmla="*/ 16 h 120"/>
                <a:gd name="T16" fmla="*/ 50 w 101"/>
                <a:gd name="T17" fmla="*/ 0 h 120"/>
                <a:gd name="T18" fmla="*/ 88 w 101"/>
                <a:gd name="T19" fmla="*/ 15 h 120"/>
                <a:gd name="T20" fmla="*/ 100 w 101"/>
                <a:gd name="T21" fmla="*/ 56 h 120"/>
                <a:gd name="T22" fmla="*/ 100 w 101"/>
                <a:gd name="T23" fmla="*/ 62 h 120"/>
                <a:gd name="T24" fmla="*/ 100 w 101"/>
                <a:gd name="T25" fmla="*/ 65 h 120"/>
                <a:gd name="T26" fmla="*/ 20 w 101"/>
                <a:gd name="T27" fmla="*/ 65 h 120"/>
                <a:gd name="T28" fmla="*/ 28 w 101"/>
                <a:gd name="T29" fmla="*/ 92 h 120"/>
                <a:gd name="T30" fmla="*/ 52 w 101"/>
                <a:gd name="T31" fmla="*/ 102 h 120"/>
                <a:gd name="T32" fmla="*/ 71 w 101"/>
                <a:gd name="T33" fmla="*/ 96 h 120"/>
                <a:gd name="T34" fmla="*/ 81 w 101"/>
                <a:gd name="T35" fmla="*/ 79 h 120"/>
                <a:gd name="T36" fmla="*/ 19 w 101"/>
                <a:gd name="T37" fmla="*/ 49 h 120"/>
                <a:gd name="T38" fmla="*/ 19 w 101"/>
                <a:gd name="T39" fmla="*/ 49 h 120"/>
                <a:gd name="T40" fmla="*/ 81 w 101"/>
                <a:gd name="T41" fmla="*/ 49 h 120"/>
                <a:gd name="T42" fmla="*/ 73 w 101"/>
                <a:gd name="T43" fmla="*/ 25 h 120"/>
                <a:gd name="T44" fmla="*/ 50 w 101"/>
                <a:gd name="T45" fmla="*/ 17 h 120"/>
                <a:gd name="T46" fmla="*/ 28 w 101"/>
                <a:gd name="T47" fmla="*/ 25 h 120"/>
                <a:gd name="T48" fmla="*/ 19 w 101"/>
                <a:gd name="T49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1" h="120">
                  <a:moveTo>
                    <a:pt x="81" y="79"/>
                  </a:moveTo>
                  <a:lnTo>
                    <a:pt x="81" y="79"/>
                  </a:lnTo>
                  <a:cubicBezTo>
                    <a:pt x="99" y="79"/>
                    <a:pt x="99" y="79"/>
                    <a:pt x="99" y="79"/>
                  </a:cubicBezTo>
                  <a:cubicBezTo>
                    <a:pt x="97" y="92"/>
                    <a:pt x="92" y="101"/>
                    <a:pt x="83" y="108"/>
                  </a:cubicBezTo>
                  <a:cubicBezTo>
                    <a:pt x="74" y="116"/>
                    <a:pt x="64" y="119"/>
                    <a:pt x="50" y="119"/>
                  </a:cubicBezTo>
                  <a:cubicBezTo>
                    <a:pt x="35" y="119"/>
                    <a:pt x="22" y="114"/>
                    <a:pt x="14" y="103"/>
                  </a:cubicBezTo>
                  <a:cubicBezTo>
                    <a:pt x="5" y="93"/>
                    <a:pt x="0" y="78"/>
                    <a:pt x="0" y="61"/>
                  </a:cubicBezTo>
                  <a:cubicBezTo>
                    <a:pt x="0" y="42"/>
                    <a:pt x="5" y="27"/>
                    <a:pt x="13" y="16"/>
                  </a:cubicBezTo>
                  <a:cubicBezTo>
                    <a:pt x="22" y="5"/>
                    <a:pt x="35" y="0"/>
                    <a:pt x="50" y="0"/>
                  </a:cubicBezTo>
                  <a:cubicBezTo>
                    <a:pt x="66" y="0"/>
                    <a:pt x="78" y="5"/>
                    <a:pt x="88" y="15"/>
                  </a:cubicBezTo>
                  <a:cubicBezTo>
                    <a:pt x="96" y="24"/>
                    <a:pt x="100" y="39"/>
                    <a:pt x="100" y="56"/>
                  </a:cubicBezTo>
                  <a:cubicBezTo>
                    <a:pt x="100" y="58"/>
                    <a:pt x="100" y="61"/>
                    <a:pt x="100" y="62"/>
                  </a:cubicBezTo>
                  <a:cubicBezTo>
                    <a:pt x="100" y="63"/>
                    <a:pt x="100" y="64"/>
                    <a:pt x="100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77"/>
                    <a:pt x="23" y="86"/>
                    <a:pt x="28" y="92"/>
                  </a:cubicBezTo>
                  <a:cubicBezTo>
                    <a:pt x="34" y="99"/>
                    <a:pt x="42" y="102"/>
                    <a:pt x="52" y="102"/>
                  </a:cubicBezTo>
                  <a:cubicBezTo>
                    <a:pt x="60" y="102"/>
                    <a:pt x="66" y="100"/>
                    <a:pt x="71" y="96"/>
                  </a:cubicBezTo>
                  <a:cubicBezTo>
                    <a:pt x="76" y="92"/>
                    <a:pt x="79" y="87"/>
                    <a:pt x="81" y="79"/>
                  </a:cubicBezTo>
                  <a:close/>
                  <a:moveTo>
                    <a:pt x="19" y="49"/>
                  </a:moveTo>
                  <a:lnTo>
                    <a:pt x="19" y="49"/>
                  </a:lnTo>
                  <a:cubicBezTo>
                    <a:pt x="81" y="49"/>
                    <a:pt x="81" y="49"/>
                    <a:pt x="81" y="49"/>
                  </a:cubicBezTo>
                  <a:cubicBezTo>
                    <a:pt x="81" y="39"/>
                    <a:pt x="78" y="30"/>
                    <a:pt x="73" y="25"/>
                  </a:cubicBezTo>
                  <a:cubicBezTo>
                    <a:pt x="68" y="20"/>
                    <a:pt x="61" y="17"/>
                    <a:pt x="50" y="17"/>
                  </a:cubicBezTo>
                  <a:cubicBezTo>
                    <a:pt x="42" y="17"/>
                    <a:pt x="35" y="19"/>
                    <a:pt x="28" y="25"/>
                  </a:cubicBezTo>
                  <a:cubicBezTo>
                    <a:pt x="23" y="30"/>
                    <a:pt x="20" y="39"/>
                    <a:pt x="19" y="49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4" name="Freeform 132"/>
            <p:cNvSpPr>
              <a:spLocks noChangeArrowheads="1"/>
            </p:cNvSpPr>
            <p:nvPr/>
          </p:nvSpPr>
          <p:spPr bwMode="auto">
            <a:xfrm>
              <a:off x="3288073" y="2256528"/>
              <a:ext cx="44464" cy="50023"/>
            </a:xfrm>
            <a:custGeom>
              <a:avLst/>
              <a:gdLst>
                <a:gd name="T0" fmla="*/ 75 w 106"/>
                <a:gd name="T1" fmla="*/ 100 h 120"/>
                <a:gd name="T2" fmla="*/ 75 w 106"/>
                <a:gd name="T3" fmla="*/ 100 h 120"/>
                <a:gd name="T4" fmla="*/ 57 w 106"/>
                <a:gd name="T5" fmla="*/ 115 h 120"/>
                <a:gd name="T6" fmla="*/ 35 w 106"/>
                <a:gd name="T7" fmla="*/ 119 h 120"/>
                <a:gd name="T8" fmla="*/ 9 w 106"/>
                <a:gd name="T9" fmla="*/ 110 h 120"/>
                <a:gd name="T10" fmla="*/ 0 w 106"/>
                <a:gd name="T11" fmla="*/ 86 h 120"/>
                <a:gd name="T12" fmla="*/ 9 w 106"/>
                <a:gd name="T13" fmla="*/ 62 h 120"/>
                <a:gd name="T14" fmla="*/ 37 w 106"/>
                <a:gd name="T15" fmla="*/ 50 h 120"/>
                <a:gd name="T16" fmla="*/ 51 w 106"/>
                <a:gd name="T17" fmla="*/ 49 h 120"/>
                <a:gd name="T18" fmla="*/ 69 w 106"/>
                <a:gd name="T19" fmla="*/ 46 h 120"/>
                <a:gd name="T20" fmla="*/ 73 w 106"/>
                <a:gd name="T21" fmla="*/ 43 h 120"/>
                <a:gd name="T22" fmla="*/ 74 w 106"/>
                <a:gd name="T23" fmla="*/ 34 h 120"/>
                <a:gd name="T24" fmla="*/ 68 w 106"/>
                <a:gd name="T25" fmla="*/ 21 h 120"/>
                <a:gd name="T26" fmla="*/ 49 w 106"/>
                <a:gd name="T27" fmla="*/ 17 h 120"/>
                <a:gd name="T28" fmla="*/ 29 w 106"/>
                <a:gd name="T29" fmla="*/ 22 h 120"/>
                <a:gd name="T30" fmla="*/ 22 w 106"/>
                <a:gd name="T31" fmla="*/ 38 h 120"/>
                <a:gd name="T32" fmla="*/ 4 w 106"/>
                <a:gd name="T33" fmla="*/ 38 h 120"/>
                <a:gd name="T34" fmla="*/ 4 w 106"/>
                <a:gd name="T35" fmla="*/ 37 h 120"/>
                <a:gd name="T36" fmla="*/ 17 w 106"/>
                <a:gd name="T37" fmla="*/ 10 h 120"/>
                <a:gd name="T38" fmla="*/ 49 w 106"/>
                <a:gd name="T39" fmla="*/ 0 h 120"/>
                <a:gd name="T40" fmla="*/ 82 w 106"/>
                <a:gd name="T41" fmla="*/ 9 h 120"/>
                <a:gd name="T42" fmla="*/ 93 w 106"/>
                <a:gd name="T43" fmla="*/ 35 h 120"/>
                <a:gd name="T44" fmla="*/ 93 w 106"/>
                <a:gd name="T45" fmla="*/ 91 h 120"/>
                <a:gd name="T46" fmla="*/ 95 w 106"/>
                <a:gd name="T47" fmla="*/ 100 h 120"/>
                <a:gd name="T48" fmla="*/ 100 w 106"/>
                <a:gd name="T49" fmla="*/ 102 h 120"/>
                <a:gd name="T50" fmla="*/ 102 w 106"/>
                <a:gd name="T51" fmla="*/ 102 h 120"/>
                <a:gd name="T52" fmla="*/ 105 w 106"/>
                <a:gd name="T53" fmla="*/ 101 h 120"/>
                <a:gd name="T54" fmla="*/ 105 w 106"/>
                <a:gd name="T55" fmla="*/ 116 h 120"/>
                <a:gd name="T56" fmla="*/ 99 w 106"/>
                <a:gd name="T57" fmla="*/ 117 h 120"/>
                <a:gd name="T58" fmla="*/ 94 w 106"/>
                <a:gd name="T59" fmla="*/ 118 h 120"/>
                <a:gd name="T60" fmla="*/ 80 w 106"/>
                <a:gd name="T61" fmla="*/ 114 h 120"/>
                <a:gd name="T62" fmla="*/ 75 w 106"/>
                <a:gd name="T63" fmla="*/ 101 h 120"/>
                <a:gd name="T64" fmla="*/ 75 w 106"/>
                <a:gd name="T65" fmla="*/ 100 h 120"/>
                <a:gd name="T66" fmla="*/ 74 w 106"/>
                <a:gd name="T67" fmla="*/ 58 h 120"/>
                <a:gd name="T68" fmla="*/ 74 w 106"/>
                <a:gd name="T69" fmla="*/ 58 h 120"/>
                <a:gd name="T70" fmla="*/ 48 w 106"/>
                <a:gd name="T71" fmla="*/ 65 h 120"/>
                <a:gd name="T72" fmla="*/ 38 w 106"/>
                <a:gd name="T73" fmla="*/ 66 h 120"/>
                <a:gd name="T74" fmla="*/ 23 w 106"/>
                <a:gd name="T75" fmla="*/ 72 h 120"/>
                <a:gd name="T76" fmla="*/ 19 w 106"/>
                <a:gd name="T77" fmla="*/ 85 h 120"/>
                <a:gd name="T78" fmla="*/ 24 w 106"/>
                <a:gd name="T79" fmla="*/ 98 h 120"/>
                <a:gd name="T80" fmla="*/ 39 w 106"/>
                <a:gd name="T81" fmla="*/ 102 h 120"/>
                <a:gd name="T82" fmla="*/ 63 w 106"/>
                <a:gd name="T83" fmla="*/ 95 h 120"/>
                <a:gd name="T84" fmla="*/ 74 w 106"/>
                <a:gd name="T85" fmla="*/ 75 h 120"/>
                <a:gd name="T86" fmla="*/ 74 w 106"/>
                <a:gd name="T87" fmla="*/ 5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6" h="120">
                  <a:moveTo>
                    <a:pt x="75" y="100"/>
                  </a:moveTo>
                  <a:lnTo>
                    <a:pt x="75" y="100"/>
                  </a:lnTo>
                  <a:cubicBezTo>
                    <a:pt x="70" y="106"/>
                    <a:pt x="63" y="112"/>
                    <a:pt x="57" y="115"/>
                  </a:cubicBezTo>
                  <a:cubicBezTo>
                    <a:pt x="50" y="117"/>
                    <a:pt x="44" y="119"/>
                    <a:pt x="35" y="119"/>
                  </a:cubicBezTo>
                  <a:cubicBezTo>
                    <a:pt x="24" y="119"/>
                    <a:pt x="16" y="116"/>
                    <a:pt x="9" y="110"/>
                  </a:cubicBezTo>
                  <a:cubicBezTo>
                    <a:pt x="3" y="104"/>
                    <a:pt x="0" y="96"/>
                    <a:pt x="0" y="86"/>
                  </a:cubicBezTo>
                  <a:cubicBezTo>
                    <a:pt x="0" y="75"/>
                    <a:pt x="3" y="67"/>
                    <a:pt x="9" y="62"/>
                  </a:cubicBezTo>
                  <a:cubicBezTo>
                    <a:pt x="16" y="55"/>
                    <a:pt x="25" y="52"/>
                    <a:pt x="37" y="50"/>
                  </a:cubicBezTo>
                  <a:cubicBezTo>
                    <a:pt x="40" y="50"/>
                    <a:pt x="46" y="49"/>
                    <a:pt x="51" y="49"/>
                  </a:cubicBezTo>
                  <a:cubicBezTo>
                    <a:pt x="60" y="48"/>
                    <a:pt x="67" y="47"/>
                    <a:pt x="69" y="46"/>
                  </a:cubicBezTo>
                  <a:cubicBezTo>
                    <a:pt x="71" y="45"/>
                    <a:pt x="72" y="44"/>
                    <a:pt x="73" y="43"/>
                  </a:cubicBezTo>
                  <a:cubicBezTo>
                    <a:pt x="74" y="41"/>
                    <a:pt x="74" y="39"/>
                    <a:pt x="74" y="34"/>
                  </a:cubicBezTo>
                  <a:cubicBezTo>
                    <a:pt x="74" y="28"/>
                    <a:pt x="72" y="24"/>
                    <a:pt x="68" y="21"/>
                  </a:cubicBezTo>
                  <a:cubicBezTo>
                    <a:pt x="63" y="18"/>
                    <a:pt x="57" y="17"/>
                    <a:pt x="49" y="17"/>
                  </a:cubicBezTo>
                  <a:cubicBezTo>
                    <a:pt x="39" y="17"/>
                    <a:pt x="33" y="18"/>
                    <a:pt x="29" y="22"/>
                  </a:cubicBezTo>
                  <a:cubicBezTo>
                    <a:pt x="25" y="25"/>
                    <a:pt x="22" y="30"/>
                    <a:pt x="22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25"/>
                    <a:pt x="8" y="16"/>
                    <a:pt x="17" y="10"/>
                  </a:cubicBezTo>
                  <a:cubicBezTo>
                    <a:pt x="25" y="3"/>
                    <a:pt x="35" y="0"/>
                    <a:pt x="49" y="0"/>
                  </a:cubicBezTo>
                  <a:cubicBezTo>
                    <a:pt x="64" y="0"/>
                    <a:pt x="75" y="2"/>
                    <a:pt x="82" y="9"/>
                  </a:cubicBezTo>
                  <a:cubicBezTo>
                    <a:pt x="89" y="14"/>
                    <a:pt x="93" y="23"/>
                    <a:pt x="93" y="35"/>
                  </a:cubicBezTo>
                  <a:cubicBezTo>
                    <a:pt x="93" y="91"/>
                    <a:pt x="93" y="91"/>
                    <a:pt x="93" y="91"/>
                  </a:cubicBezTo>
                  <a:cubicBezTo>
                    <a:pt x="93" y="95"/>
                    <a:pt x="94" y="98"/>
                    <a:pt x="95" y="100"/>
                  </a:cubicBezTo>
                  <a:cubicBezTo>
                    <a:pt x="96" y="101"/>
                    <a:pt x="98" y="102"/>
                    <a:pt x="100" y="102"/>
                  </a:cubicBezTo>
                  <a:cubicBezTo>
                    <a:pt x="101" y="102"/>
                    <a:pt x="101" y="102"/>
                    <a:pt x="102" y="102"/>
                  </a:cubicBezTo>
                  <a:cubicBezTo>
                    <a:pt x="103" y="101"/>
                    <a:pt x="104" y="101"/>
                    <a:pt x="105" y="101"/>
                  </a:cubicBezTo>
                  <a:cubicBezTo>
                    <a:pt x="105" y="116"/>
                    <a:pt x="105" y="116"/>
                    <a:pt x="105" y="116"/>
                  </a:cubicBezTo>
                  <a:cubicBezTo>
                    <a:pt x="103" y="117"/>
                    <a:pt x="101" y="117"/>
                    <a:pt x="99" y="117"/>
                  </a:cubicBezTo>
                  <a:cubicBezTo>
                    <a:pt x="98" y="118"/>
                    <a:pt x="96" y="118"/>
                    <a:pt x="94" y="118"/>
                  </a:cubicBezTo>
                  <a:cubicBezTo>
                    <a:pt x="87" y="118"/>
                    <a:pt x="83" y="116"/>
                    <a:pt x="80" y="114"/>
                  </a:cubicBezTo>
                  <a:cubicBezTo>
                    <a:pt x="77" y="111"/>
                    <a:pt x="75" y="106"/>
                    <a:pt x="75" y="101"/>
                  </a:cubicBezTo>
                  <a:lnTo>
                    <a:pt x="75" y="100"/>
                  </a:lnTo>
                  <a:close/>
                  <a:moveTo>
                    <a:pt x="74" y="58"/>
                  </a:moveTo>
                  <a:lnTo>
                    <a:pt x="74" y="58"/>
                  </a:lnTo>
                  <a:cubicBezTo>
                    <a:pt x="69" y="62"/>
                    <a:pt x="60" y="64"/>
                    <a:pt x="48" y="65"/>
                  </a:cubicBezTo>
                  <a:cubicBezTo>
                    <a:pt x="44" y="66"/>
                    <a:pt x="40" y="66"/>
                    <a:pt x="38" y="66"/>
                  </a:cubicBezTo>
                  <a:cubicBezTo>
                    <a:pt x="31" y="67"/>
                    <a:pt x="26" y="69"/>
                    <a:pt x="23" y="72"/>
                  </a:cubicBezTo>
                  <a:cubicBezTo>
                    <a:pt x="21" y="75"/>
                    <a:pt x="19" y="79"/>
                    <a:pt x="19" y="85"/>
                  </a:cubicBezTo>
                  <a:cubicBezTo>
                    <a:pt x="19" y="91"/>
                    <a:pt x="21" y="95"/>
                    <a:pt x="24" y="98"/>
                  </a:cubicBezTo>
                  <a:cubicBezTo>
                    <a:pt x="28" y="101"/>
                    <a:pt x="32" y="102"/>
                    <a:pt x="39" y="102"/>
                  </a:cubicBezTo>
                  <a:cubicBezTo>
                    <a:pt x="49" y="102"/>
                    <a:pt x="57" y="100"/>
                    <a:pt x="63" y="95"/>
                  </a:cubicBezTo>
                  <a:cubicBezTo>
                    <a:pt x="71" y="90"/>
                    <a:pt x="74" y="83"/>
                    <a:pt x="74" y="75"/>
                  </a:cubicBezTo>
                  <a:lnTo>
                    <a:pt x="74" y="58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5" name="Freeform 133"/>
            <p:cNvSpPr>
              <a:spLocks noChangeArrowheads="1"/>
            </p:cNvSpPr>
            <p:nvPr/>
          </p:nvSpPr>
          <p:spPr bwMode="auto">
            <a:xfrm>
              <a:off x="3336243" y="2239854"/>
              <a:ext cx="44464" cy="66696"/>
            </a:xfrm>
            <a:custGeom>
              <a:avLst/>
              <a:gdLst>
                <a:gd name="T0" fmla="*/ 104 w 105"/>
                <a:gd name="T1" fmla="*/ 0 h 158"/>
                <a:gd name="T2" fmla="*/ 104 w 105"/>
                <a:gd name="T3" fmla="*/ 0 h 158"/>
                <a:gd name="T4" fmla="*/ 104 w 105"/>
                <a:gd name="T5" fmla="*/ 154 h 158"/>
                <a:gd name="T6" fmla="*/ 86 w 105"/>
                <a:gd name="T7" fmla="*/ 154 h 158"/>
                <a:gd name="T8" fmla="*/ 86 w 105"/>
                <a:gd name="T9" fmla="*/ 139 h 158"/>
                <a:gd name="T10" fmla="*/ 69 w 105"/>
                <a:gd name="T11" fmla="*/ 153 h 158"/>
                <a:gd name="T12" fmla="*/ 49 w 105"/>
                <a:gd name="T13" fmla="*/ 157 h 158"/>
                <a:gd name="T14" fmla="*/ 14 w 105"/>
                <a:gd name="T15" fmla="*/ 141 h 158"/>
                <a:gd name="T16" fmla="*/ 0 w 105"/>
                <a:gd name="T17" fmla="*/ 98 h 158"/>
                <a:gd name="T18" fmla="*/ 14 w 105"/>
                <a:gd name="T19" fmla="*/ 54 h 158"/>
                <a:gd name="T20" fmla="*/ 49 w 105"/>
                <a:gd name="T21" fmla="*/ 38 h 158"/>
                <a:gd name="T22" fmla="*/ 70 w 105"/>
                <a:gd name="T23" fmla="*/ 42 h 158"/>
                <a:gd name="T24" fmla="*/ 86 w 105"/>
                <a:gd name="T25" fmla="*/ 55 h 158"/>
                <a:gd name="T26" fmla="*/ 86 w 105"/>
                <a:gd name="T27" fmla="*/ 0 h 158"/>
                <a:gd name="T28" fmla="*/ 104 w 105"/>
                <a:gd name="T29" fmla="*/ 0 h 158"/>
                <a:gd name="T30" fmla="*/ 87 w 105"/>
                <a:gd name="T31" fmla="*/ 96 h 158"/>
                <a:gd name="T32" fmla="*/ 87 w 105"/>
                <a:gd name="T33" fmla="*/ 96 h 158"/>
                <a:gd name="T34" fmla="*/ 79 w 105"/>
                <a:gd name="T35" fmla="*/ 65 h 158"/>
                <a:gd name="T36" fmla="*/ 54 w 105"/>
                <a:gd name="T37" fmla="*/ 55 h 158"/>
                <a:gd name="T38" fmla="*/ 29 w 105"/>
                <a:gd name="T39" fmla="*/ 66 h 158"/>
                <a:gd name="T40" fmla="*/ 20 w 105"/>
                <a:gd name="T41" fmla="*/ 100 h 158"/>
                <a:gd name="T42" fmla="*/ 29 w 105"/>
                <a:gd name="T43" fmla="*/ 129 h 158"/>
                <a:gd name="T44" fmla="*/ 54 w 105"/>
                <a:gd name="T45" fmla="*/ 140 h 158"/>
                <a:gd name="T46" fmla="*/ 78 w 105"/>
                <a:gd name="T47" fmla="*/ 129 h 158"/>
                <a:gd name="T48" fmla="*/ 87 w 105"/>
                <a:gd name="T49" fmla="*/ 96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5" h="158">
                  <a:moveTo>
                    <a:pt x="104" y="0"/>
                  </a:moveTo>
                  <a:lnTo>
                    <a:pt x="104" y="0"/>
                  </a:lnTo>
                  <a:cubicBezTo>
                    <a:pt x="104" y="154"/>
                    <a:pt x="104" y="154"/>
                    <a:pt x="104" y="154"/>
                  </a:cubicBezTo>
                  <a:cubicBezTo>
                    <a:pt x="86" y="154"/>
                    <a:pt x="86" y="154"/>
                    <a:pt x="86" y="154"/>
                  </a:cubicBezTo>
                  <a:cubicBezTo>
                    <a:pt x="86" y="139"/>
                    <a:pt x="86" y="139"/>
                    <a:pt x="86" y="139"/>
                  </a:cubicBezTo>
                  <a:cubicBezTo>
                    <a:pt x="81" y="145"/>
                    <a:pt x="75" y="150"/>
                    <a:pt x="69" y="153"/>
                  </a:cubicBezTo>
                  <a:cubicBezTo>
                    <a:pt x="64" y="156"/>
                    <a:pt x="57" y="157"/>
                    <a:pt x="49" y="157"/>
                  </a:cubicBezTo>
                  <a:cubicBezTo>
                    <a:pt x="35" y="157"/>
                    <a:pt x="22" y="152"/>
                    <a:pt x="14" y="141"/>
                  </a:cubicBezTo>
                  <a:cubicBezTo>
                    <a:pt x="5" y="130"/>
                    <a:pt x="0" y="116"/>
                    <a:pt x="0" y="98"/>
                  </a:cubicBezTo>
                  <a:cubicBezTo>
                    <a:pt x="0" y="80"/>
                    <a:pt x="5" y="65"/>
                    <a:pt x="14" y="54"/>
                  </a:cubicBezTo>
                  <a:cubicBezTo>
                    <a:pt x="22" y="43"/>
                    <a:pt x="35" y="38"/>
                    <a:pt x="49" y="38"/>
                  </a:cubicBezTo>
                  <a:cubicBezTo>
                    <a:pt x="58" y="38"/>
                    <a:pt x="64" y="39"/>
                    <a:pt x="70" y="42"/>
                  </a:cubicBezTo>
                  <a:cubicBezTo>
                    <a:pt x="77" y="45"/>
                    <a:pt x="82" y="50"/>
                    <a:pt x="86" y="55"/>
                  </a:cubicBezTo>
                  <a:cubicBezTo>
                    <a:pt x="86" y="0"/>
                    <a:pt x="86" y="0"/>
                    <a:pt x="86" y="0"/>
                  </a:cubicBezTo>
                  <a:lnTo>
                    <a:pt x="104" y="0"/>
                  </a:lnTo>
                  <a:close/>
                  <a:moveTo>
                    <a:pt x="87" y="96"/>
                  </a:moveTo>
                  <a:lnTo>
                    <a:pt x="87" y="96"/>
                  </a:lnTo>
                  <a:cubicBezTo>
                    <a:pt x="87" y="83"/>
                    <a:pt x="84" y="73"/>
                    <a:pt x="79" y="65"/>
                  </a:cubicBezTo>
                  <a:cubicBezTo>
                    <a:pt x="72" y="58"/>
                    <a:pt x="64" y="55"/>
                    <a:pt x="54" y="55"/>
                  </a:cubicBezTo>
                  <a:cubicBezTo>
                    <a:pt x="42" y="55"/>
                    <a:pt x="35" y="59"/>
                    <a:pt x="29" y="66"/>
                  </a:cubicBezTo>
                  <a:cubicBezTo>
                    <a:pt x="22" y="74"/>
                    <a:pt x="20" y="85"/>
                    <a:pt x="20" y="100"/>
                  </a:cubicBezTo>
                  <a:cubicBezTo>
                    <a:pt x="20" y="112"/>
                    <a:pt x="23" y="121"/>
                    <a:pt x="29" y="129"/>
                  </a:cubicBezTo>
                  <a:cubicBezTo>
                    <a:pt x="35" y="136"/>
                    <a:pt x="43" y="140"/>
                    <a:pt x="54" y="140"/>
                  </a:cubicBezTo>
                  <a:cubicBezTo>
                    <a:pt x="64" y="140"/>
                    <a:pt x="72" y="136"/>
                    <a:pt x="78" y="129"/>
                  </a:cubicBezTo>
                  <a:cubicBezTo>
                    <a:pt x="84" y="121"/>
                    <a:pt x="87" y="111"/>
                    <a:pt x="87" y="96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71" name="Group 370"/>
          <p:cNvGrpSpPr/>
          <p:nvPr/>
        </p:nvGrpSpPr>
        <p:grpSpPr>
          <a:xfrm>
            <a:off x="3999502" y="2238001"/>
            <a:ext cx="255669" cy="87077"/>
            <a:chOff x="3999502" y="2238001"/>
            <a:chExt cx="255669" cy="87077"/>
          </a:xfrm>
        </p:grpSpPr>
        <p:sp>
          <p:nvSpPr>
            <p:cNvPr id="936" name="Freeform 134"/>
            <p:cNvSpPr>
              <a:spLocks noChangeArrowheads="1"/>
            </p:cNvSpPr>
            <p:nvPr/>
          </p:nvSpPr>
          <p:spPr bwMode="auto">
            <a:xfrm>
              <a:off x="3999502" y="2238001"/>
              <a:ext cx="57432" cy="68550"/>
            </a:xfrm>
            <a:custGeom>
              <a:avLst/>
              <a:gdLst>
                <a:gd name="T0" fmla="*/ 114 w 135"/>
                <a:gd name="T1" fmla="*/ 100 h 163"/>
                <a:gd name="T2" fmla="*/ 114 w 135"/>
                <a:gd name="T3" fmla="*/ 100 h 163"/>
                <a:gd name="T4" fmla="*/ 134 w 135"/>
                <a:gd name="T5" fmla="*/ 100 h 163"/>
                <a:gd name="T6" fmla="*/ 115 w 135"/>
                <a:gd name="T7" fmla="*/ 145 h 163"/>
                <a:gd name="T8" fmla="*/ 69 w 135"/>
                <a:gd name="T9" fmla="*/ 162 h 163"/>
                <a:gd name="T10" fmla="*/ 18 w 135"/>
                <a:gd name="T11" fmla="*/ 140 h 163"/>
                <a:gd name="T12" fmla="*/ 0 w 135"/>
                <a:gd name="T13" fmla="*/ 79 h 163"/>
                <a:gd name="T14" fmla="*/ 19 w 135"/>
                <a:gd name="T15" fmla="*/ 21 h 163"/>
                <a:gd name="T16" fmla="*/ 72 w 135"/>
                <a:gd name="T17" fmla="*/ 0 h 163"/>
                <a:gd name="T18" fmla="*/ 114 w 135"/>
                <a:gd name="T19" fmla="*/ 13 h 163"/>
                <a:gd name="T20" fmla="*/ 133 w 135"/>
                <a:gd name="T21" fmla="*/ 49 h 163"/>
                <a:gd name="T22" fmla="*/ 113 w 135"/>
                <a:gd name="T23" fmla="*/ 49 h 163"/>
                <a:gd name="T24" fmla="*/ 99 w 135"/>
                <a:gd name="T25" fmla="*/ 27 h 163"/>
                <a:gd name="T26" fmla="*/ 70 w 135"/>
                <a:gd name="T27" fmla="*/ 18 h 163"/>
                <a:gd name="T28" fmla="*/ 34 w 135"/>
                <a:gd name="T29" fmla="*/ 35 h 163"/>
                <a:gd name="T30" fmla="*/ 22 w 135"/>
                <a:gd name="T31" fmla="*/ 81 h 163"/>
                <a:gd name="T32" fmla="*/ 35 w 135"/>
                <a:gd name="T33" fmla="*/ 127 h 163"/>
                <a:gd name="T34" fmla="*/ 70 w 135"/>
                <a:gd name="T35" fmla="*/ 143 h 163"/>
                <a:gd name="T36" fmla="*/ 101 w 135"/>
                <a:gd name="T37" fmla="*/ 132 h 163"/>
                <a:gd name="T38" fmla="*/ 114 w 135"/>
                <a:gd name="T39" fmla="*/ 10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5" h="163">
                  <a:moveTo>
                    <a:pt x="114" y="100"/>
                  </a:moveTo>
                  <a:lnTo>
                    <a:pt x="114" y="100"/>
                  </a:lnTo>
                  <a:cubicBezTo>
                    <a:pt x="134" y="100"/>
                    <a:pt x="134" y="100"/>
                    <a:pt x="134" y="100"/>
                  </a:cubicBezTo>
                  <a:cubicBezTo>
                    <a:pt x="133" y="119"/>
                    <a:pt x="127" y="134"/>
                    <a:pt x="115" y="145"/>
                  </a:cubicBezTo>
                  <a:cubicBezTo>
                    <a:pt x="103" y="156"/>
                    <a:pt x="88" y="162"/>
                    <a:pt x="69" y="162"/>
                  </a:cubicBezTo>
                  <a:cubicBezTo>
                    <a:pt x="48" y="162"/>
                    <a:pt x="31" y="155"/>
                    <a:pt x="18" y="140"/>
                  </a:cubicBezTo>
                  <a:cubicBezTo>
                    <a:pt x="6" y="124"/>
                    <a:pt x="0" y="105"/>
                    <a:pt x="0" y="79"/>
                  </a:cubicBezTo>
                  <a:cubicBezTo>
                    <a:pt x="0" y="55"/>
                    <a:pt x="6" y="35"/>
                    <a:pt x="19" y="21"/>
                  </a:cubicBezTo>
                  <a:cubicBezTo>
                    <a:pt x="32" y="7"/>
                    <a:pt x="50" y="0"/>
                    <a:pt x="72" y="0"/>
                  </a:cubicBezTo>
                  <a:cubicBezTo>
                    <a:pt x="88" y="0"/>
                    <a:pt x="103" y="4"/>
                    <a:pt x="114" y="13"/>
                  </a:cubicBezTo>
                  <a:cubicBezTo>
                    <a:pt x="125" y="22"/>
                    <a:pt x="132" y="34"/>
                    <a:pt x="133" y="49"/>
                  </a:cubicBezTo>
                  <a:cubicBezTo>
                    <a:pt x="113" y="49"/>
                    <a:pt x="113" y="49"/>
                    <a:pt x="113" y="49"/>
                  </a:cubicBezTo>
                  <a:cubicBezTo>
                    <a:pt x="111" y="40"/>
                    <a:pt x="106" y="32"/>
                    <a:pt x="99" y="27"/>
                  </a:cubicBezTo>
                  <a:cubicBezTo>
                    <a:pt x="91" y="21"/>
                    <a:pt x="82" y="18"/>
                    <a:pt x="70" y="18"/>
                  </a:cubicBezTo>
                  <a:cubicBezTo>
                    <a:pt x="55" y="18"/>
                    <a:pt x="42" y="23"/>
                    <a:pt x="34" y="35"/>
                  </a:cubicBezTo>
                  <a:cubicBezTo>
                    <a:pt x="26" y="45"/>
                    <a:pt x="22" y="61"/>
                    <a:pt x="22" y="81"/>
                  </a:cubicBezTo>
                  <a:cubicBezTo>
                    <a:pt x="22" y="99"/>
                    <a:pt x="26" y="115"/>
                    <a:pt x="35" y="127"/>
                  </a:cubicBezTo>
                  <a:cubicBezTo>
                    <a:pt x="43" y="137"/>
                    <a:pt x="56" y="143"/>
                    <a:pt x="70" y="143"/>
                  </a:cubicBezTo>
                  <a:cubicBezTo>
                    <a:pt x="83" y="143"/>
                    <a:pt x="93" y="139"/>
                    <a:pt x="101" y="132"/>
                  </a:cubicBezTo>
                  <a:cubicBezTo>
                    <a:pt x="109" y="123"/>
                    <a:pt x="113" y="113"/>
                    <a:pt x="114" y="100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7" name="Freeform 135"/>
            <p:cNvSpPr>
              <a:spLocks noChangeArrowheads="1"/>
            </p:cNvSpPr>
            <p:nvPr/>
          </p:nvSpPr>
          <p:spPr bwMode="auto">
            <a:xfrm>
              <a:off x="4064345" y="2239854"/>
              <a:ext cx="9264" cy="64843"/>
            </a:xfrm>
            <a:custGeom>
              <a:avLst/>
              <a:gdLst>
                <a:gd name="T0" fmla="*/ 0 w 20"/>
                <a:gd name="T1" fmla="*/ 154 h 155"/>
                <a:gd name="T2" fmla="*/ 0 w 20"/>
                <a:gd name="T3" fmla="*/ 0 h 155"/>
                <a:gd name="T4" fmla="*/ 19 w 20"/>
                <a:gd name="T5" fmla="*/ 0 h 155"/>
                <a:gd name="T6" fmla="*/ 19 w 20"/>
                <a:gd name="T7" fmla="*/ 154 h 155"/>
                <a:gd name="T8" fmla="*/ 0 w 20"/>
                <a:gd name="T9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5">
                  <a:moveTo>
                    <a:pt x="0" y="154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54"/>
                  </a:lnTo>
                  <a:lnTo>
                    <a:pt x="0" y="15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8" name="Freeform 136"/>
            <p:cNvSpPr>
              <a:spLocks noChangeArrowheads="1"/>
            </p:cNvSpPr>
            <p:nvPr/>
          </p:nvSpPr>
          <p:spPr bwMode="auto">
            <a:xfrm>
              <a:off x="4082872" y="2256528"/>
              <a:ext cx="44464" cy="50023"/>
            </a:xfrm>
            <a:custGeom>
              <a:avLst/>
              <a:gdLst>
                <a:gd name="T0" fmla="*/ 76 w 106"/>
                <a:gd name="T1" fmla="*/ 100 h 120"/>
                <a:gd name="T2" fmla="*/ 76 w 106"/>
                <a:gd name="T3" fmla="*/ 100 h 120"/>
                <a:gd name="T4" fmla="*/ 57 w 106"/>
                <a:gd name="T5" fmla="*/ 115 h 120"/>
                <a:gd name="T6" fmla="*/ 36 w 106"/>
                <a:gd name="T7" fmla="*/ 119 h 120"/>
                <a:gd name="T8" fmla="*/ 9 w 106"/>
                <a:gd name="T9" fmla="*/ 110 h 120"/>
                <a:gd name="T10" fmla="*/ 0 w 106"/>
                <a:gd name="T11" fmla="*/ 86 h 120"/>
                <a:gd name="T12" fmla="*/ 9 w 106"/>
                <a:gd name="T13" fmla="*/ 62 h 120"/>
                <a:gd name="T14" fmla="*/ 37 w 106"/>
                <a:gd name="T15" fmla="*/ 50 h 120"/>
                <a:gd name="T16" fmla="*/ 51 w 106"/>
                <a:gd name="T17" fmla="*/ 49 h 120"/>
                <a:gd name="T18" fmla="*/ 68 w 106"/>
                <a:gd name="T19" fmla="*/ 46 h 120"/>
                <a:gd name="T20" fmla="*/ 72 w 106"/>
                <a:gd name="T21" fmla="*/ 43 h 120"/>
                <a:gd name="T22" fmla="*/ 73 w 106"/>
                <a:gd name="T23" fmla="*/ 34 h 120"/>
                <a:gd name="T24" fmla="*/ 67 w 106"/>
                <a:gd name="T25" fmla="*/ 21 h 120"/>
                <a:gd name="T26" fmla="*/ 48 w 106"/>
                <a:gd name="T27" fmla="*/ 17 h 120"/>
                <a:gd name="T28" fmla="*/ 29 w 106"/>
                <a:gd name="T29" fmla="*/ 22 h 120"/>
                <a:gd name="T30" fmla="*/ 22 w 106"/>
                <a:gd name="T31" fmla="*/ 38 h 120"/>
                <a:gd name="T32" fmla="*/ 5 w 106"/>
                <a:gd name="T33" fmla="*/ 38 h 120"/>
                <a:gd name="T34" fmla="*/ 5 w 106"/>
                <a:gd name="T35" fmla="*/ 37 h 120"/>
                <a:gd name="T36" fmla="*/ 16 w 106"/>
                <a:gd name="T37" fmla="*/ 10 h 120"/>
                <a:gd name="T38" fmla="*/ 50 w 106"/>
                <a:gd name="T39" fmla="*/ 0 h 120"/>
                <a:gd name="T40" fmla="*/ 82 w 106"/>
                <a:gd name="T41" fmla="*/ 9 h 120"/>
                <a:gd name="T42" fmla="*/ 93 w 106"/>
                <a:gd name="T43" fmla="*/ 35 h 120"/>
                <a:gd name="T44" fmla="*/ 93 w 106"/>
                <a:gd name="T45" fmla="*/ 91 h 120"/>
                <a:gd name="T46" fmla="*/ 94 w 106"/>
                <a:gd name="T47" fmla="*/ 100 h 120"/>
                <a:gd name="T48" fmla="*/ 100 w 106"/>
                <a:gd name="T49" fmla="*/ 102 h 120"/>
                <a:gd name="T50" fmla="*/ 102 w 106"/>
                <a:gd name="T51" fmla="*/ 102 h 120"/>
                <a:gd name="T52" fmla="*/ 105 w 106"/>
                <a:gd name="T53" fmla="*/ 101 h 120"/>
                <a:gd name="T54" fmla="*/ 105 w 106"/>
                <a:gd name="T55" fmla="*/ 116 h 120"/>
                <a:gd name="T56" fmla="*/ 98 w 106"/>
                <a:gd name="T57" fmla="*/ 117 h 120"/>
                <a:gd name="T58" fmla="*/ 94 w 106"/>
                <a:gd name="T59" fmla="*/ 118 h 120"/>
                <a:gd name="T60" fmla="*/ 80 w 106"/>
                <a:gd name="T61" fmla="*/ 114 h 120"/>
                <a:gd name="T62" fmla="*/ 76 w 106"/>
                <a:gd name="T63" fmla="*/ 101 h 120"/>
                <a:gd name="T64" fmla="*/ 76 w 106"/>
                <a:gd name="T65" fmla="*/ 100 h 120"/>
                <a:gd name="T66" fmla="*/ 73 w 106"/>
                <a:gd name="T67" fmla="*/ 58 h 120"/>
                <a:gd name="T68" fmla="*/ 73 w 106"/>
                <a:gd name="T69" fmla="*/ 58 h 120"/>
                <a:gd name="T70" fmla="*/ 47 w 106"/>
                <a:gd name="T71" fmla="*/ 65 h 120"/>
                <a:gd name="T72" fmla="*/ 38 w 106"/>
                <a:gd name="T73" fmla="*/ 66 h 120"/>
                <a:gd name="T74" fmla="*/ 24 w 106"/>
                <a:gd name="T75" fmla="*/ 72 h 120"/>
                <a:gd name="T76" fmla="*/ 18 w 106"/>
                <a:gd name="T77" fmla="*/ 85 h 120"/>
                <a:gd name="T78" fmla="*/ 24 w 106"/>
                <a:gd name="T79" fmla="*/ 98 h 120"/>
                <a:gd name="T80" fmla="*/ 39 w 106"/>
                <a:gd name="T81" fmla="*/ 102 h 120"/>
                <a:gd name="T82" fmla="*/ 64 w 106"/>
                <a:gd name="T83" fmla="*/ 95 h 120"/>
                <a:gd name="T84" fmla="*/ 73 w 106"/>
                <a:gd name="T85" fmla="*/ 75 h 120"/>
                <a:gd name="T86" fmla="*/ 73 w 106"/>
                <a:gd name="T87" fmla="*/ 5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6" h="120">
                  <a:moveTo>
                    <a:pt x="76" y="100"/>
                  </a:moveTo>
                  <a:lnTo>
                    <a:pt x="76" y="100"/>
                  </a:lnTo>
                  <a:cubicBezTo>
                    <a:pt x="69" y="106"/>
                    <a:pt x="63" y="112"/>
                    <a:pt x="57" y="115"/>
                  </a:cubicBezTo>
                  <a:cubicBezTo>
                    <a:pt x="50" y="118"/>
                    <a:pt x="43" y="119"/>
                    <a:pt x="36" y="119"/>
                  </a:cubicBezTo>
                  <a:cubicBezTo>
                    <a:pt x="25" y="119"/>
                    <a:pt x="15" y="116"/>
                    <a:pt x="9" y="110"/>
                  </a:cubicBezTo>
                  <a:cubicBezTo>
                    <a:pt x="3" y="104"/>
                    <a:pt x="0" y="96"/>
                    <a:pt x="0" y="86"/>
                  </a:cubicBezTo>
                  <a:cubicBezTo>
                    <a:pt x="0" y="75"/>
                    <a:pt x="3" y="67"/>
                    <a:pt x="9" y="62"/>
                  </a:cubicBezTo>
                  <a:cubicBezTo>
                    <a:pt x="15" y="55"/>
                    <a:pt x="25" y="52"/>
                    <a:pt x="37" y="50"/>
                  </a:cubicBezTo>
                  <a:cubicBezTo>
                    <a:pt x="41" y="50"/>
                    <a:pt x="45" y="49"/>
                    <a:pt x="51" y="49"/>
                  </a:cubicBezTo>
                  <a:cubicBezTo>
                    <a:pt x="60" y="48"/>
                    <a:pt x="66" y="47"/>
                    <a:pt x="68" y="46"/>
                  </a:cubicBezTo>
                  <a:cubicBezTo>
                    <a:pt x="70" y="45"/>
                    <a:pt x="72" y="44"/>
                    <a:pt x="72" y="43"/>
                  </a:cubicBezTo>
                  <a:cubicBezTo>
                    <a:pt x="73" y="41"/>
                    <a:pt x="73" y="39"/>
                    <a:pt x="73" y="34"/>
                  </a:cubicBezTo>
                  <a:cubicBezTo>
                    <a:pt x="73" y="28"/>
                    <a:pt x="71" y="24"/>
                    <a:pt x="67" y="21"/>
                  </a:cubicBezTo>
                  <a:cubicBezTo>
                    <a:pt x="63" y="18"/>
                    <a:pt x="57" y="17"/>
                    <a:pt x="48" y="17"/>
                  </a:cubicBezTo>
                  <a:cubicBezTo>
                    <a:pt x="40" y="17"/>
                    <a:pt x="33" y="18"/>
                    <a:pt x="29" y="22"/>
                  </a:cubicBezTo>
                  <a:cubicBezTo>
                    <a:pt x="25" y="25"/>
                    <a:pt x="22" y="30"/>
                    <a:pt x="22" y="38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5" y="25"/>
                    <a:pt x="8" y="16"/>
                    <a:pt x="16" y="10"/>
                  </a:cubicBezTo>
                  <a:cubicBezTo>
                    <a:pt x="25" y="3"/>
                    <a:pt x="35" y="0"/>
                    <a:pt x="50" y="0"/>
                  </a:cubicBezTo>
                  <a:cubicBezTo>
                    <a:pt x="64" y="0"/>
                    <a:pt x="76" y="2"/>
                    <a:pt x="82" y="9"/>
                  </a:cubicBezTo>
                  <a:cubicBezTo>
                    <a:pt x="89" y="14"/>
                    <a:pt x="93" y="23"/>
                    <a:pt x="93" y="35"/>
                  </a:cubicBezTo>
                  <a:cubicBezTo>
                    <a:pt x="93" y="91"/>
                    <a:pt x="93" y="91"/>
                    <a:pt x="93" y="91"/>
                  </a:cubicBezTo>
                  <a:cubicBezTo>
                    <a:pt x="93" y="95"/>
                    <a:pt x="93" y="98"/>
                    <a:pt x="94" y="100"/>
                  </a:cubicBezTo>
                  <a:cubicBezTo>
                    <a:pt x="95" y="101"/>
                    <a:pt x="97" y="102"/>
                    <a:pt x="100" y="102"/>
                  </a:cubicBezTo>
                  <a:cubicBezTo>
                    <a:pt x="101" y="102"/>
                    <a:pt x="102" y="102"/>
                    <a:pt x="102" y="102"/>
                  </a:cubicBezTo>
                  <a:cubicBezTo>
                    <a:pt x="103" y="101"/>
                    <a:pt x="104" y="101"/>
                    <a:pt x="105" y="101"/>
                  </a:cubicBezTo>
                  <a:cubicBezTo>
                    <a:pt x="105" y="116"/>
                    <a:pt x="105" y="116"/>
                    <a:pt x="105" y="116"/>
                  </a:cubicBezTo>
                  <a:cubicBezTo>
                    <a:pt x="103" y="117"/>
                    <a:pt x="101" y="117"/>
                    <a:pt x="98" y="117"/>
                  </a:cubicBezTo>
                  <a:cubicBezTo>
                    <a:pt x="97" y="118"/>
                    <a:pt x="95" y="118"/>
                    <a:pt x="94" y="118"/>
                  </a:cubicBezTo>
                  <a:cubicBezTo>
                    <a:pt x="88" y="118"/>
                    <a:pt x="83" y="116"/>
                    <a:pt x="80" y="114"/>
                  </a:cubicBezTo>
                  <a:cubicBezTo>
                    <a:pt x="77" y="111"/>
                    <a:pt x="76" y="106"/>
                    <a:pt x="76" y="101"/>
                  </a:cubicBezTo>
                  <a:lnTo>
                    <a:pt x="76" y="100"/>
                  </a:lnTo>
                  <a:close/>
                  <a:moveTo>
                    <a:pt x="73" y="58"/>
                  </a:moveTo>
                  <a:lnTo>
                    <a:pt x="73" y="58"/>
                  </a:lnTo>
                  <a:cubicBezTo>
                    <a:pt x="68" y="62"/>
                    <a:pt x="60" y="64"/>
                    <a:pt x="47" y="65"/>
                  </a:cubicBezTo>
                  <a:cubicBezTo>
                    <a:pt x="43" y="66"/>
                    <a:pt x="40" y="66"/>
                    <a:pt x="38" y="66"/>
                  </a:cubicBezTo>
                  <a:cubicBezTo>
                    <a:pt x="31" y="68"/>
                    <a:pt x="27" y="69"/>
                    <a:pt x="24" y="72"/>
                  </a:cubicBezTo>
                  <a:cubicBezTo>
                    <a:pt x="20" y="75"/>
                    <a:pt x="18" y="79"/>
                    <a:pt x="18" y="85"/>
                  </a:cubicBezTo>
                  <a:cubicBezTo>
                    <a:pt x="18" y="91"/>
                    <a:pt x="20" y="95"/>
                    <a:pt x="24" y="98"/>
                  </a:cubicBezTo>
                  <a:cubicBezTo>
                    <a:pt x="28" y="101"/>
                    <a:pt x="33" y="102"/>
                    <a:pt x="39" y="102"/>
                  </a:cubicBezTo>
                  <a:cubicBezTo>
                    <a:pt x="48" y="102"/>
                    <a:pt x="57" y="100"/>
                    <a:pt x="64" y="95"/>
                  </a:cubicBezTo>
                  <a:cubicBezTo>
                    <a:pt x="70" y="90"/>
                    <a:pt x="73" y="83"/>
                    <a:pt x="73" y="75"/>
                  </a:cubicBezTo>
                  <a:lnTo>
                    <a:pt x="73" y="58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9" name="Freeform 137"/>
            <p:cNvSpPr>
              <a:spLocks noChangeArrowheads="1"/>
            </p:cNvSpPr>
            <p:nvPr/>
          </p:nvSpPr>
          <p:spPr bwMode="auto">
            <a:xfrm>
              <a:off x="4132895" y="2256528"/>
              <a:ext cx="66696" cy="48170"/>
            </a:xfrm>
            <a:custGeom>
              <a:avLst/>
              <a:gdLst>
                <a:gd name="T0" fmla="*/ 137 w 157"/>
                <a:gd name="T1" fmla="*/ 115 h 116"/>
                <a:gd name="T2" fmla="*/ 137 w 157"/>
                <a:gd name="T3" fmla="*/ 115 h 116"/>
                <a:gd name="T4" fmla="*/ 137 w 157"/>
                <a:gd name="T5" fmla="*/ 46 h 116"/>
                <a:gd name="T6" fmla="*/ 132 w 157"/>
                <a:gd name="T7" fmla="*/ 22 h 116"/>
                <a:gd name="T8" fmla="*/ 116 w 157"/>
                <a:gd name="T9" fmla="*/ 16 h 116"/>
                <a:gd name="T10" fmla="*/ 95 w 157"/>
                <a:gd name="T11" fmla="*/ 24 h 116"/>
                <a:gd name="T12" fmla="*/ 87 w 157"/>
                <a:gd name="T13" fmla="*/ 48 h 116"/>
                <a:gd name="T14" fmla="*/ 87 w 157"/>
                <a:gd name="T15" fmla="*/ 115 h 116"/>
                <a:gd name="T16" fmla="*/ 68 w 157"/>
                <a:gd name="T17" fmla="*/ 115 h 116"/>
                <a:gd name="T18" fmla="*/ 68 w 157"/>
                <a:gd name="T19" fmla="*/ 46 h 116"/>
                <a:gd name="T20" fmla="*/ 64 w 157"/>
                <a:gd name="T21" fmla="*/ 22 h 116"/>
                <a:gd name="T22" fmla="*/ 47 w 157"/>
                <a:gd name="T23" fmla="*/ 16 h 116"/>
                <a:gd name="T24" fmla="*/ 26 w 157"/>
                <a:gd name="T25" fmla="*/ 25 h 116"/>
                <a:gd name="T26" fmla="*/ 19 w 157"/>
                <a:gd name="T27" fmla="*/ 48 h 116"/>
                <a:gd name="T28" fmla="*/ 19 w 157"/>
                <a:gd name="T29" fmla="*/ 115 h 116"/>
                <a:gd name="T30" fmla="*/ 0 w 157"/>
                <a:gd name="T31" fmla="*/ 115 h 116"/>
                <a:gd name="T32" fmla="*/ 0 w 157"/>
                <a:gd name="T33" fmla="*/ 2 h 116"/>
                <a:gd name="T34" fmla="*/ 18 w 157"/>
                <a:gd name="T35" fmla="*/ 2 h 116"/>
                <a:gd name="T36" fmla="*/ 18 w 157"/>
                <a:gd name="T37" fmla="*/ 18 h 116"/>
                <a:gd name="T38" fmla="*/ 33 w 157"/>
                <a:gd name="T39" fmla="*/ 4 h 116"/>
                <a:gd name="T40" fmla="*/ 53 w 157"/>
                <a:gd name="T41" fmla="*/ 0 h 116"/>
                <a:gd name="T42" fmla="*/ 71 w 157"/>
                <a:gd name="T43" fmla="*/ 4 h 116"/>
                <a:gd name="T44" fmla="*/ 84 w 157"/>
                <a:gd name="T45" fmla="*/ 17 h 116"/>
                <a:gd name="T46" fmla="*/ 99 w 157"/>
                <a:gd name="T47" fmla="*/ 4 h 116"/>
                <a:gd name="T48" fmla="*/ 119 w 157"/>
                <a:gd name="T49" fmla="*/ 0 h 116"/>
                <a:gd name="T50" fmla="*/ 139 w 157"/>
                <a:gd name="T51" fmla="*/ 3 h 116"/>
                <a:gd name="T52" fmla="*/ 150 w 157"/>
                <a:gd name="T53" fmla="*/ 15 h 116"/>
                <a:gd name="T54" fmla="*/ 155 w 157"/>
                <a:gd name="T55" fmla="*/ 25 h 116"/>
                <a:gd name="T56" fmla="*/ 156 w 157"/>
                <a:gd name="T57" fmla="*/ 44 h 116"/>
                <a:gd name="T58" fmla="*/ 156 w 157"/>
                <a:gd name="T59" fmla="*/ 47 h 116"/>
                <a:gd name="T60" fmla="*/ 156 w 157"/>
                <a:gd name="T61" fmla="*/ 115 h 116"/>
                <a:gd name="T62" fmla="*/ 137 w 157"/>
                <a:gd name="T63" fmla="*/ 11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7" h="116">
                  <a:moveTo>
                    <a:pt x="137" y="115"/>
                  </a:moveTo>
                  <a:lnTo>
                    <a:pt x="137" y="115"/>
                  </a:lnTo>
                  <a:cubicBezTo>
                    <a:pt x="137" y="46"/>
                    <a:pt x="137" y="46"/>
                    <a:pt x="137" y="46"/>
                  </a:cubicBezTo>
                  <a:cubicBezTo>
                    <a:pt x="137" y="35"/>
                    <a:pt x="135" y="26"/>
                    <a:pt x="132" y="22"/>
                  </a:cubicBezTo>
                  <a:cubicBezTo>
                    <a:pt x="128" y="18"/>
                    <a:pt x="123" y="16"/>
                    <a:pt x="116" y="16"/>
                  </a:cubicBezTo>
                  <a:cubicBezTo>
                    <a:pt x="107" y="16"/>
                    <a:pt x="99" y="19"/>
                    <a:pt x="95" y="24"/>
                  </a:cubicBezTo>
                  <a:cubicBezTo>
                    <a:pt x="90" y="30"/>
                    <a:pt x="87" y="38"/>
                    <a:pt x="87" y="48"/>
                  </a:cubicBezTo>
                  <a:cubicBezTo>
                    <a:pt x="87" y="115"/>
                    <a:pt x="87" y="115"/>
                    <a:pt x="87" y="115"/>
                  </a:cubicBezTo>
                  <a:cubicBezTo>
                    <a:pt x="68" y="115"/>
                    <a:pt x="68" y="115"/>
                    <a:pt x="68" y="115"/>
                  </a:cubicBezTo>
                  <a:cubicBezTo>
                    <a:pt x="68" y="46"/>
                    <a:pt x="68" y="46"/>
                    <a:pt x="68" y="46"/>
                  </a:cubicBezTo>
                  <a:cubicBezTo>
                    <a:pt x="68" y="35"/>
                    <a:pt x="67" y="26"/>
                    <a:pt x="64" y="22"/>
                  </a:cubicBezTo>
                  <a:cubicBezTo>
                    <a:pt x="61" y="18"/>
                    <a:pt x="56" y="16"/>
                    <a:pt x="47" y="16"/>
                  </a:cubicBezTo>
                  <a:cubicBezTo>
                    <a:pt x="39" y="16"/>
                    <a:pt x="32" y="19"/>
                    <a:pt x="26" y="25"/>
                  </a:cubicBezTo>
                  <a:cubicBezTo>
                    <a:pt x="21" y="30"/>
                    <a:pt x="19" y="39"/>
                    <a:pt x="19" y="48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22" y="12"/>
                    <a:pt x="27" y="8"/>
                    <a:pt x="33" y="4"/>
                  </a:cubicBezTo>
                  <a:cubicBezTo>
                    <a:pt x="39" y="1"/>
                    <a:pt x="45" y="0"/>
                    <a:pt x="53" y="0"/>
                  </a:cubicBezTo>
                  <a:cubicBezTo>
                    <a:pt x="60" y="0"/>
                    <a:pt x="66" y="1"/>
                    <a:pt x="71" y="4"/>
                  </a:cubicBezTo>
                  <a:cubicBezTo>
                    <a:pt x="75" y="6"/>
                    <a:pt x="81" y="12"/>
                    <a:pt x="84" y="17"/>
                  </a:cubicBezTo>
                  <a:cubicBezTo>
                    <a:pt x="89" y="12"/>
                    <a:pt x="94" y="6"/>
                    <a:pt x="99" y="4"/>
                  </a:cubicBezTo>
                  <a:cubicBezTo>
                    <a:pt x="106" y="1"/>
                    <a:pt x="112" y="0"/>
                    <a:pt x="119" y="0"/>
                  </a:cubicBezTo>
                  <a:cubicBezTo>
                    <a:pt x="126" y="0"/>
                    <a:pt x="133" y="1"/>
                    <a:pt x="139" y="3"/>
                  </a:cubicBezTo>
                  <a:cubicBezTo>
                    <a:pt x="144" y="6"/>
                    <a:pt x="148" y="10"/>
                    <a:pt x="150" y="15"/>
                  </a:cubicBezTo>
                  <a:cubicBezTo>
                    <a:pt x="152" y="18"/>
                    <a:pt x="153" y="21"/>
                    <a:pt x="155" y="25"/>
                  </a:cubicBezTo>
                  <a:cubicBezTo>
                    <a:pt x="155" y="29"/>
                    <a:pt x="156" y="36"/>
                    <a:pt x="156" y="44"/>
                  </a:cubicBezTo>
                  <a:cubicBezTo>
                    <a:pt x="156" y="47"/>
                    <a:pt x="156" y="47"/>
                    <a:pt x="156" y="47"/>
                  </a:cubicBezTo>
                  <a:cubicBezTo>
                    <a:pt x="156" y="115"/>
                    <a:pt x="156" y="115"/>
                    <a:pt x="156" y="115"/>
                  </a:cubicBezTo>
                  <a:lnTo>
                    <a:pt x="137" y="11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0" name="Freeform 138"/>
            <p:cNvSpPr>
              <a:spLocks noChangeArrowheads="1"/>
            </p:cNvSpPr>
            <p:nvPr/>
          </p:nvSpPr>
          <p:spPr bwMode="auto">
            <a:xfrm>
              <a:off x="4210707" y="2256528"/>
              <a:ext cx="44464" cy="68550"/>
            </a:xfrm>
            <a:custGeom>
              <a:avLst/>
              <a:gdLst>
                <a:gd name="T0" fmla="*/ 0 w 105"/>
                <a:gd name="T1" fmla="*/ 161 h 162"/>
                <a:gd name="T2" fmla="*/ 0 w 105"/>
                <a:gd name="T3" fmla="*/ 161 h 162"/>
                <a:gd name="T4" fmla="*/ 0 w 105"/>
                <a:gd name="T5" fmla="*/ 3 h 162"/>
                <a:gd name="T6" fmla="*/ 18 w 105"/>
                <a:gd name="T7" fmla="*/ 3 h 162"/>
                <a:gd name="T8" fmla="*/ 18 w 105"/>
                <a:gd name="T9" fmla="*/ 19 h 162"/>
                <a:gd name="T10" fmla="*/ 34 w 105"/>
                <a:gd name="T11" fmla="*/ 4 h 162"/>
                <a:gd name="T12" fmla="*/ 55 w 105"/>
                <a:gd name="T13" fmla="*/ 0 h 162"/>
                <a:gd name="T14" fmla="*/ 90 w 105"/>
                <a:gd name="T15" fmla="*/ 16 h 162"/>
                <a:gd name="T16" fmla="*/ 104 w 105"/>
                <a:gd name="T17" fmla="*/ 60 h 162"/>
                <a:gd name="T18" fmla="*/ 90 w 105"/>
                <a:gd name="T19" fmla="*/ 102 h 162"/>
                <a:gd name="T20" fmla="*/ 55 w 105"/>
                <a:gd name="T21" fmla="*/ 119 h 162"/>
                <a:gd name="T22" fmla="*/ 34 w 105"/>
                <a:gd name="T23" fmla="*/ 115 h 162"/>
                <a:gd name="T24" fmla="*/ 18 w 105"/>
                <a:gd name="T25" fmla="*/ 102 h 162"/>
                <a:gd name="T26" fmla="*/ 18 w 105"/>
                <a:gd name="T27" fmla="*/ 161 h 162"/>
                <a:gd name="T28" fmla="*/ 0 w 105"/>
                <a:gd name="T29" fmla="*/ 161 h 162"/>
                <a:gd name="T30" fmla="*/ 17 w 105"/>
                <a:gd name="T31" fmla="*/ 61 h 162"/>
                <a:gd name="T32" fmla="*/ 17 w 105"/>
                <a:gd name="T33" fmla="*/ 61 h 162"/>
                <a:gd name="T34" fmla="*/ 26 w 105"/>
                <a:gd name="T35" fmla="*/ 92 h 162"/>
                <a:gd name="T36" fmla="*/ 51 w 105"/>
                <a:gd name="T37" fmla="*/ 102 h 162"/>
                <a:gd name="T38" fmla="*/ 76 w 105"/>
                <a:gd name="T39" fmla="*/ 91 h 162"/>
                <a:gd name="T40" fmla="*/ 84 w 105"/>
                <a:gd name="T41" fmla="*/ 57 h 162"/>
                <a:gd name="T42" fmla="*/ 76 w 105"/>
                <a:gd name="T43" fmla="*/ 28 h 162"/>
                <a:gd name="T44" fmla="*/ 51 w 105"/>
                <a:gd name="T45" fmla="*/ 17 h 162"/>
                <a:gd name="T46" fmla="*/ 27 w 105"/>
                <a:gd name="T47" fmla="*/ 28 h 162"/>
                <a:gd name="T48" fmla="*/ 17 w 105"/>
                <a:gd name="T49" fmla="*/ 6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5" h="162">
                  <a:moveTo>
                    <a:pt x="0" y="161"/>
                  </a:moveTo>
                  <a:lnTo>
                    <a:pt x="0" y="161"/>
                  </a:lnTo>
                  <a:cubicBezTo>
                    <a:pt x="0" y="3"/>
                    <a:pt x="0" y="3"/>
                    <a:pt x="0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24" y="13"/>
                    <a:pt x="29" y="7"/>
                    <a:pt x="34" y="4"/>
                  </a:cubicBezTo>
                  <a:cubicBezTo>
                    <a:pt x="40" y="1"/>
                    <a:pt x="47" y="0"/>
                    <a:pt x="55" y="0"/>
                  </a:cubicBezTo>
                  <a:cubicBezTo>
                    <a:pt x="69" y="0"/>
                    <a:pt x="82" y="5"/>
                    <a:pt x="90" y="16"/>
                  </a:cubicBezTo>
                  <a:cubicBezTo>
                    <a:pt x="100" y="27"/>
                    <a:pt x="104" y="41"/>
                    <a:pt x="104" y="60"/>
                  </a:cubicBezTo>
                  <a:cubicBezTo>
                    <a:pt x="104" y="77"/>
                    <a:pt x="100" y="92"/>
                    <a:pt x="90" y="102"/>
                  </a:cubicBezTo>
                  <a:cubicBezTo>
                    <a:pt x="82" y="114"/>
                    <a:pt x="69" y="119"/>
                    <a:pt x="55" y="119"/>
                  </a:cubicBezTo>
                  <a:cubicBezTo>
                    <a:pt x="47" y="119"/>
                    <a:pt x="40" y="118"/>
                    <a:pt x="34" y="115"/>
                  </a:cubicBezTo>
                  <a:cubicBezTo>
                    <a:pt x="28" y="112"/>
                    <a:pt x="23" y="107"/>
                    <a:pt x="18" y="102"/>
                  </a:cubicBezTo>
                  <a:cubicBezTo>
                    <a:pt x="18" y="161"/>
                    <a:pt x="18" y="161"/>
                    <a:pt x="18" y="161"/>
                  </a:cubicBezTo>
                  <a:lnTo>
                    <a:pt x="0" y="161"/>
                  </a:lnTo>
                  <a:close/>
                  <a:moveTo>
                    <a:pt x="17" y="61"/>
                  </a:moveTo>
                  <a:lnTo>
                    <a:pt x="17" y="61"/>
                  </a:lnTo>
                  <a:cubicBezTo>
                    <a:pt x="17" y="74"/>
                    <a:pt x="20" y="85"/>
                    <a:pt x="26" y="92"/>
                  </a:cubicBezTo>
                  <a:cubicBezTo>
                    <a:pt x="32" y="99"/>
                    <a:pt x="40" y="102"/>
                    <a:pt x="51" y="102"/>
                  </a:cubicBezTo>
                  <a:cubicBezTo>
                    <a:pt x="62" y="102"/>
                    <a:pt x="69" y="98"/>
                    <a:pt x="76" y="91"/>
                  </a:cubicBezTo>
                  <a:cubicBezTo>
                    <a:pt x="81" y="82"/>
                    <a:pt x="84" y="72"/>
                    <a:pt x="84" y="57"/>
                  </a:cubicBezTo>
                  <a:cubicBezTo>
                    <a:pt x="84" y="45"/>
                    <a:pt x="81" y="36"/>
                    <a:pt x="76" y="28"/>
                  </a:cubicBezTo>
                  <a:cubicBezTo>
                    <a:pt x="69" y="21"/>
                    <a:pt x="61" y="17"/>
                    <a:pt x="51" y="17"/>
                  </a:cubicBezTo>
                  <a:cubicBezTo>
                    <a:pt x="40" y="17"/>
                    <a:pt x="32" y="21"/>
                    <a:pt x="27" y="28"/>
                  </a:cubicBezTo>
                  <a:cubicBezTo>
                    <a:pt x="20" y="36"/>
                    <a:pt x="17" y="46"/>
                    <a:pt x="17" y="61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72" name="Group 371"/>
          <p:cNvGrpSpPr/>
          <p:nvPr/>
        </p:nvGrpSpPr>
        <p:grpSpPr>
          <a:xfrm>
            <a:off x="4827649" y="2238001"/>
            <a:ext cx="394621" cy="68550"/>
            <a:chOff x="4827649" y="2238001"/>
            <a:chExt cx="394621" cy="68550"/>
          </a:xfrm>
        </p:grpSpPr>
        <p:sp>
          <p:nvSpPr>
            <p:cNvPr id="941" name="Freeform 139"/>
            <p:cNvSpPr>
              <a:spLocks noChangeArrowheads="1"/>
            </p:cNvSpPr>
            <p:nvPr/>
          </p:nvSpPr>
          <p:spPr bwMode="auto">
            <a:xfrm>
              <a:off x="4827649" y="2238001"/>
              <a:ext cx="57434" cy="68550"/>
            </a:xfrm>
            <a:custGeom>
              <a:avLst/>
              <a:gdLst>
                <a:gd name="T0" fmla="*/ 113 w 135"/>
                <a:gd name="T1" fmla="*/ 100 h 163"/>
                <a:gd name="T2" fmla="*/ 113 w 135"/>
                <a:gd name="T3" fmla="*/ 100 h 163"/>
                <a:gd name="T4" fmla="*/ 134 w 135"/>
                <a:gd name="T5" fmla="*/ 100 h 163"/>
                <a:gd name="T6" fmla="*/ 115 w 135"/>
                <a:gd name="T7" fmla="*/ 145 h 163"/>
                <a:gd name="T8" fmla="*/ 68 w 135"/>
                <a:gd name="T9" fmla="*/ 162 h 163"/>
                <a:gd name="T10" fmla="*/ 17 w 135"/>
                <a:gd name="T11" fmla="*/ 139 h 163"/>
                <a:gd name="T12" fmla="*/ 0 w 135"/>
                <a:gd name="T13" fmla="*/ 79 h 163"/>
                <a:gd name="T14" fmla="*/ 18 w 135"/>
                <a:gd name="T15" fmla="*/ 21 h 163"/>
                <a:gd name="T16" fmla="*/ 70 w 135"/>
                <a:gd name="T17" fmla="*/ 0 h 163"/>
                <a:gd name="T18" fmla="*/ 113 w 135"/>
                <a:gd name="T19" fmla="*/ 13 h 163"/>
                <a:gd name="T20" fmla="*/ 133 w 135"/>
                <a:gd name="T21" fmla="*/ 49 h 163"/>
                <a:gd name="T22" fmla="*/ 112 w 135"/>
                <a:gd name="T23" fmla="*/ 49 h 163"/>
                <a:gd name="T24" fmla="*/ 99 w 135"/>
                <a:gd name="T25" fmla="*/ 27 h 163"/>
                <a:gd name="T26" fmla="*/ 70 w 135"/>
                <a:gd name="T27" fmla="*/ 18 h 163"/>
                <a:gd name="T28" fmla="*/ 34 w 135"/>
                <a:gd name="T29" fmla="*/ 35 h 163"/>
                <a:gd name="T30" fmla="*/ 20 w 135"/>
                <a:gd name="T31" fmla="*/ 81 h 163"/>
                <a:gd name="T32" fmla="*/ 34 w 135"/>
                <a:gd name="T33" fmla="*/ 127 h 163"/>
                <a:gd name="T34" fmla="*/ 69 w 135"/>
                <a:gd name="T35" fmla="*/ 143 h 163"/>
                <a:gd name="T36" fmla="*/ 101 w 135"/>
                <a:gd name="T37" fmla="*/ 132 h 163"/>
                <a:gd name="T38" fmla="*/ 113 w 135"/>
                <a:gd name="T39" fmla="*/ 10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5" h="163">
                  <a:moveTo>
                    <a:pt x="113" y="100"/>
                  </a:moveTo>
                  <a:lnTo>
                    <a:pt x="113" y="100"/>
                  </a:lnTo>
                  <a:cubicBezTo>
                    <a:pt x="134" y="100"/>
                    <a:pt x="134" y="100"/>
                    <a:pt x="134" y="100"/>
                  </a:cubicBezTo>
                  <a:cubicBezTo>
                    <a:pt x="133" y="119"/>
                    <a:pt x="127" y="134"/>
                    <a:pt x="115" y="145"/>
                  </a:cubicBezTo>
                  <a:cubicBezTo>
                    <a:pt x="103" y="156"/>
                    <a:pt x="87" y="162"/>
                    <a:pt x="68" y="162"/>
                  </a:cubicBezTo>
                  <a:cubicBezTo>
                    <a:pt x="48" y="162"/>
                    <a:pt x="30" y="155"/>
                    <a:pt x="17" y="139"/>
                  </a:cubicBezTo>
                  <a:cubicBezTo>
                    <a:pt x="6" y="124"/>
                    <a:pt x="0" y="105"/>
                    <a:pt x="0" y="79"/>
                  </a:cubicBezTo>
                  <a:cubicBezTo>
                    <a:pt x="0" y="55"/>
                    <a:pt x="6" y="35"/>
                    <a:pt x="18" y="21"/>
                  </a:cubicBezTo>
                  <a:cubicBezTo>
                    <a:pt x="32" y="7"/>
                    <a:pt x="49" y="0"/>
                    <a:pt x="70" y="0"/>
                  </a:cubicBezTo>
                  <a:cubicBezTo>
                    <a:pt x="88" y="0"/>
                    <a:pt x="103" y="4"/>
                    <a:pt x="113" y="13"/>
                  </a:cubicBezTo>
                  <a:cubicBezTo>
                    <a:pt x="125" y="22"/>
                    <a:pt x="131" y="34"/>
                    <a:pt x="133" y="49"/>
                  </a:cubicBezTo>
                  <a:cubicBezTo>
                    <a:pt x="112" y="49"/>
                    <a:pt x="112" y="49"/>
                    <a:pt x="112" y="49"/>
                  </a:cubicBezTo>
                  <a:cubicBezTo>
                    <a:pt x="110" y="40"/>
                    <a:pt x="106" y="32"/>
                    <a:pt x="99" y="27"/>
                  </a:cubicBezTo>
                  <a:cubicBezTo>
                    <a:pt x="91" y="21"/>
                    <a:pt x="82" y="18"/>
                    <a:pt x="70" y="18"/>
                  </a:cubicBezTo>
                  <a:cubicBezTo>
                    <a:pt x="55" y="18"/>
                    <a:pt x="42" y="23"/>
                    <a:pt x="34" y="35"/>
                  </a:cubicBezTo>
                  <a:cubicBezTo>
                    <a:pt x="25" y="45"/>
                    <a:pt x="20" y="61"/>
                    <a:pt x="20" y="81"/>
                  </a:cubicBezTo>
                  <a:cubicBezTo>
                    <a:pt x="20" y="99"/>
                    <a:pt x="26" y="115"/>
                    <a:pt x="34" y="127"/>
                  </a:cubicBezTo>
                  <a:cubicBezTo>
                    <a:pt x="43" y="137"/>
                    <a:pt x="55" y="143"/>
                    <a:pt x="69" y="143"/>
                  </a:cubicBezTo>
                  <a:cubicBezTo>
                    <a:pt x="82" y="143"/>
                    <a:pt x="92" y="139"/>
                    <a:pt x="101" y="132"/>
                  </a:cubicBezTo>
                  <a:cubicBezTo>
                    <a:pt x="109" y="123"/>
                    <a:pt x="113" y="113"/>
                    <a:pt x="113" y="100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" name="Freeform 140"/>
            <p:cNvSpPr>
              <a:spLocks noChangeArrowheads="1"/>
            </p:cNvSpPr>
            <p:nvPr/>
          </p:nvSpPr>
          <p:spPr bwMode="auto">
            <a:xfrm>
              <a:off x="4890640" y="2256528"/>
              <a:ext cx="42612" cy="50023"/>
            </a:xfrm>
            <a:custGeom>
              <a:avLst/>
              <a:gdLst>
                <a:gd name="T0" fmla="*/ 81 w 102"/>
                <a:gd name="T1" fmla="*/ 79 h 120"/>
                <a:gd name="T2" fmla="*/ 81 w 102"/>
                <a:gd name="T3" fmla="*/ 79 h 120"/>
                <a:gd name="T4" fmla="*/ 100 w 102"/>
                <a:gd name="T5" fmla="*/ 79 h 120"/>
                <a:gd name="T6" fmla="*/ 83 w 102"/>
                <a:gd name="T7" fmla="*/ 108 h 120"/>
                <a:gd name="T8" fmla="*/ 51 w 102"/>
                <a:gd name="T9" fmla="*/ 119 h 120"/>
                <a:gd name="T10" fmla="*/ 13 w 102"/>
                <a:gd name="T11" fmla="*/ 103 h 120"/>
                <a:gd name="T12" fmla="*/ 0 w 102"/>
                <a:gd name="T13" fmla="*/ 61 h 120"/>
                <a:gd name="T14" fmla="*/ 13 w 102"/>
                <a:gd name="T15" fmla="*/ 16 h 120"/>
                <a:gd name="T16" fmla="*/ 51 w 102"/>
                <a:gd name="T17" fmla="*/ 0 h 120"/>
                <a:gd name="T18" fmla="*/ 87 w 102"/>
                <a:gd name="T19" fmla="*/ 15 h 120"/>
                <a:gd name="T20" fmla="*/ 101 w 102"/>
                <a:gd name="T21" fmla="*/ 56 h 120"/>
                <a:gd name="T22" fmla="*/ 101 w 102"/>
                <a:gd name="T23" fmla="*/ 62 h 120"/>
                <a:gd name="T24" fmla="*/ 101 w 102"/>
                <a:gd name="T25" fmla="*/ 65 h 120"/>
                <a:gd name="T26" fmla="*/ 19 w 102"/>
                <a:gd name="T27" fmla="*/ 65 h 120"/>
                <a:gd name="T28" fmla="*/ 29 w 102"/>
                <a:gd name="T29" fmla="*/ 92 h 120"/>
                <a:gd name="T30" fmla="*/ 52 w 102"/>
                <a:gd name="T31" fmla="*/ 102 h 120"/>
                <a:gd name="T32" fmla="*/ 71 w 102"/>
                <a:gd name="T33" fmla="*/ 96 h 120"/>
                <a:gd name="T34" fmla="*/ 81 w 102"/>
                <a:gd name="T35" fmla="*/ 79 h 120"/>
                <a:gd name="T36" fmla="*/ 19 w 102"/>
                <a:gd name="T37" fmla="*/ 49 h 120"/>
                <a:gd name="T38" fmla="*/ 19 w 102"/>
                <a:gd name="T39" fmla="*/ 49 h 120"/>
                <a:gd name="T40" fmla="*/ 81 w 102"/>
                <a:gd name="T41" fmla="*/ 49 h 120"/>
                <a:gd name="T42" fmla="*/ 74 w 102"/>
                <a:gd name="T43" fmla="*/ 25 h 120"/>
                <a:gd name="T44" fmla="*/ 51 w 102"/>
                <a:gd name="T45" fmla="*/ 17 h 120"/>
                <a:gd name="T46" fmla="*/ 29 w 102"/>
                <a:gd name="T47" fmla="*/ 25 h 120"/>
                <a:gd name="T48" fmla="*/ 19 w 102"/>
                <a:gd name="T49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2" h="120">
                  <a:moveTo>
                    <a:pt x="81" y="79"/>
                  </a:moveTo>
                  <a:lnTo>
                    <a:pt x="81" y="79"/>
                  </a:lnTo>
                  <a:cubicBezTo>
                    <a:pt x="100" y="79"/>
                    <a:pt x="100" y="79"/>
                    <a:pt x="100" y="79"/>
                  </a:cubicBezTo>
                  <a:cubicBezTo>
                    <a:pt x="98" y="92"/>
                    <a:pt x="92" y="101"/>
                    <a:pt x="83" y="108"/>
                  </a:cubicBezTo>
                  <a:cubicBezTo>
                    <a:pt x="75" y="116"/>
                    <a:pt x="63" y="119"/>
                    <a:pt x="51" y="119"/>
                  </a:cubicBezTo>
                  <a:cubicBezTo>
                    <a:pt x="35" y="119"/>
                    <a:pt x="23" y="114"/>
                    <a:pt x="13" y="103"/>
                  </a:cubicBezTo>
                  <a:cubicBezTo>
                    <a:pt x="5" y="93"/>
                    <a:pt x="0" y="78"/>
                    <a:pt x="0" y="61"/>
                  </a:cubicBezTo>
                  <a:cubicBezTo>
                    <a:pt x="0" y="42"/>
                    <a:pt x="5" y="27"/>
                    <a:pt x="13" y="16"/>
                  </a:cubicBezTo>
                  <a:cubicBezTo>
                    <a:pt x="23" y="5"/>
                    <a:pt x="35" y="0"/>
                    <a:pt x="51" y="0"/>
                  </a:cubicBezTo>
                  <a:cubicBezTo>
                    <a:pt x="66" y="0"/>
                    <a:pt x="79" y="5"/>
                    <a:pt x="87" y="15"/>
                  </a:cubicBezTo>
                  <a:cubicBezTo>
                    <a:pt x="96" y="24"/>
                    <a:pt x="101" y="39"/>
                    <a:pt x="101" y="56"/>
                  </a:cubicBezTo>
                  <a:cubicBezTo>
                    <a:pt x="101" y="58"/>
                    <a:pt x="101" y="61"/>
                    <a:pt x="101" y="62"/>
                  </a:cubicBezTo>
                  <a:cubicBezTo>
                    <a:pt x="101" y="63"/>
                    <a:pt x="101" y="64"/>
                    <a:pt x="101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20" y="77"/>
                    <a:pt x="23" y="86"/>
                    <a:pt x="29" y="92"/>
                  </a:cubicBezTo>
                  <a:cubicBezTo>
                    <a:pt x="34" y="99"/>
                    <a:pt x="42" y="102"/>
                    <a:pt x="52" y="102"/>
                  </a:cubicBezTo>
                  <a:cubicBezTo>
                    <a:pt x="60" y="102"/>
                    <a:pt x="66" y="100"/>
                    <a:pt x="71" y="96"/>
                  </a:cubicBezTo>
                  <a:cubicBezTo>
                    <a:pt x="76" y="92"/>
                    <a:pt x="79" y="87"/>
                    <a:pt x="81" y="79"/>
                  </a:cubicBezTo>
                  <a:close/>
                  <a:moveTo>
                    <a:pt x="19" y="49"/>
                  </a:moveTo>
                  <a:lnTo>
                    <a:pt x="19" y="49"/>
                  </a:lnTo>
                  <a:cubicBezTo>
                    <a:pt x="81" y="49"/>
                    <a:pt x="81" y="49"/>
                    <a:pt x="81" y="49"/>
                  </a:cubicBezTo>
                  <a:cubicBezTo>
                    <a:pt x="81" y="39"/>
                    <a:pt x="79" y="30"/>
                    <a:pt x="74" y="25"/>
                  </a:cubicBezTo>
                  <a:cubicBezTo>
                    <a:pt x="68" y="20"/>
                    <a:pt x="60" y="17"/>
                    <a:pt x="51" y="17"/>
                  </a:cubicBezTo>
                  <a:cubicBezTo>
                    <a:pt x="41" y="17"/>
                    <a:pt x="34" y="19"/>
                    <a:pt x="29" y="25"/>
                  </a:cubicBezTo>
                  <a:cubicBezTo>
                    <a:pt x="24" y="30"/>
                    <a:pt x="20" y="39"/>
                    <a:pt x="19" y="49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3" name="Freeform 141"/>
            <p:cNvSpPr>
              <a:spLocks noChangeArrowheads="1"/>
            </p:cNvSpPr>
            <p:nvPr/>
          </p:nvSpPr>
          <p:spPr bwMode="auto">
            <a:xfrm>
              <a:off x="4942515" y="2256528"/>
              <a:ext cx="22232" cy="48170"/>
            </a:xfrm>
            <a:custGeom>
              <a:avLst/>
              <a:gdLst>
                <a:gd name="T0" fmla="*/ 0 w 55"/>
                <a:gd name="T1" fmla="*/ 115 h 116"/>
                <a:gd name="T2" fmla="*/ 0 w 55"/>
                <a:gd name="T3" fmla="*/ 115 h 116"/>
                <a:gd name="T4" fmla="*/ 0 w 55"/>
                <a:gd name="T5" fmla="*/ 2 h 116"/>
                <a:gd name="T6" fmla="*/ 17 w 55"/>
                <a:gd name="T7" fmla="*/ 2 h 116"/>
                <a:gd name="T8" fmla="*/ 17 w 55"/>
                <a:gd name="T9" fmla="*/ 22 h 116"/>
                <a:gd name="T10" fmla="*/ 30 w 55"/>
                <a:gd name="T11" fmla="*/ 5 h 116"/>
                <a:gd name="T12" fmla="*/ 48 w 55"/>
                <a:gd name="T13" fmla="*/ 0 h 116"/>
                <a:gd name="T14" fmla="*/ 52 w 55"/>
                <a:gd name="T15" fmla="*/ 0 h 116"/>
                <a:gd name="T16" fmla="*/ 54 w 55"/>
                <a:gd name="T17" fmla="*/ 0 h 116"/>
                <a:gd name="T18" fmla="*/ 54 w 55"/>
                <a:gd name="T19" fmla="*/ 20 h 116"/>
                <a:gd name="T20" fmla="*/ 52 w 55"/>
                <a:gd name="T21" fmla="*/ 20 h 116"/>
                <a:gd name="T22" fmla="*/ 48 w 55"/>
                <a:gd name="T23" fmla="*/ 20 h 116"/>
                <a:gd name="T24" fmla="*/ 26 w 55"/>
                <a:gd name="T25" fmla="*/ 28 h 116"/>
                <a:gd name="T26" fmla="*/ 18 w 55"/>
                <a:gd name="T27" fmla="*/ 52 h 116"/>
                <a:gd name="T28" fmla="*/ 18 w 55"/>
                <a:gd name="T29" fmla="*/ 115 h 116"/>
                <a:gd name="T30" fmla="*/ 0 w 55"/>
                <a:gd name="T31" fmla="*/ 11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116">
                  <a:moveTo>
                    <a:pt x="0" y="115"/>
                  </a:moveTo>
                  <a:lnTo>
                    <a:pt x="0" y="115"/>
                  </a:lnTo>
                  <a:cubicBezTo>
                    <a:pt x="0" y="2"/>
                    <a:pt x="0" y="2"/>
                    <a:pt x="0" y="2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20" y="15"/>
                    <a:pt x="24" y="10"/>
                    <a:pt x="30" y="5"/>
                  </a:cubicBezTo>
                  <a:cubicBezTo>
                    <a:pt x="35" y="2"/>
                    <a:pt x="41" y="0"/>
                    <a:pt x="48" y="0"/>
                  </a:cubicBezTo>
                  <a:cubicBezTo>
                    <a:pt x="49" y="0"/>
                    <a:pt x="51" y="0"/>
                    <a:pt x="52" y="0"/>
                  </a:cubicBezTo>
                  <a:cubicBezTo>
                    <a:pt x="53" y="0"/>
                    <a:pt x="53" y="0"/>
                    <a:pt x="54" y="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3" y="20"/>
                    <a:pt x="53" y="20"/>
                    <a:pt x="52" y="20"/>
                  </a:cubicBezTo>
                  <a:cubicBezTo>
                    <a:pt x="52" y="20"/>
                    <a:pt x="51" y="20"/>
                    <a:pt x="48" y="20"/>
                  </a:cubicBezTo>
                  <a:cubicBezTo>
                    <a:pt x="39" y="20"/>
                    <a:pt x="31" y="23"/>
                    <a:pt x="26" y="28"/>
                  </a:cubicBezTo>
                  <a:cubicBezTo>
                    <a:pt x="20" y="34"/>
                    <a:pt x="18" y="42"/>
                    <a:pt x="18" y="52"/>
                  </a:cubicBezTo>
                  <a:cubicBezTo>
                    <a:pt x="18" y="115"/>
                    <a:pt x="18" y="115"/>
                    <a:pt x="18" y="115"/>
                  </a:cubicBezTo>
                  <a:lnTo>
                    <a:pt x="0" y="11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4" name="Freeform 142"/>
            <p:cNvSpPr>
              <a:spLocks noChangeArrowheads="1"/>
            </p:cNvSpPr>
            <p:nvPr/>
          </p:nvSpPr>
          <p:spPr bwMode="auto">
            <a:xfrm>
              <a:off x="4966600" y="2243560"/>
              <a:ext cx="24084" cy="61138"/>
            </a:xfrm>
            <a:custGeom>
              <a:avLst/>
              <a:gdLst>
                <a:gd name="T0" fmla="*/ 35 w 57"/>
                <a:gd name="T1" fmla="*/ 116 h 146"/>
                <a:gd name="T2" fmla="*/ 35 w 57"/>
                <a:gd name="T3" fmla="*/ 116 h 146"/>
                <a:gd name="T4" fmla="*/ 37 w 57"/>
                <a:gd name="T5" fmla="*/ 125 h 146"/>
                <a:gd name="T6" fmla="*/ 46 w 57"/>
                <a:gd name="T7" fmla="*/ 128 h 146"/>
                <a:gd name="T8" fmla="*/ 50 w 57"/>
                <a:gd name="T9" fmla="*/ 128 h 146"/>
                <a:gd name="T10" fmla="*/ 56 w 57"/>
                <a:gd name="T11" fmla="*/ 127 h 146"/>
                <a:gd name="T12" fmla="*/ 56 w 57"/>
                <a:gd name="T13" fmla="*/ 143 h 146"/>
                <a:gd name="T14" fmla="*/ 47 w 57"/>
                <a:gd name="T15" fmla="*/ 145 h 146"/>
                <a:gd name="T16" fmla="*/ 40 w 57"/>
                <a:gd name="T17" fmla="*/ 145 h 146"/>
                <a:gd name="T18" fmla="*/ 22 w 57"/>
                <a:gd name="T19" fmla="*/ 140 h 146"/>
                <a:gd name="T20" fmla="*/ 16 w 57"/>
                <a:gd name="T21" fmla="*/ 122 h 146"/>
                <a:gd name="T22" fmla="*/ 16 w 57"/>
                <a:gd name="T23" fmla="*/ 47 h 146"/>
                <a:gd name="T24" fmla="*/ 0 w 57"/>
                <a:gd name="T25" fmla="*/ 47 h 146"/>
                <a:gd name="T26" fmla="*/ 0 w 57"/>
                <a:gd name="T27" fmla="*/ 31 h 146"/>
                <a:gd name="T28" fmla="*/ 16 w 57"/>
                <a:gd name="T29" fmla="*/ 31 h 146"/>
                <a:gd name="T30" fmla="*/ 16 w 57"/>
                <a:gd name="T31" fmla="*/ 0 h 146"/>
                <a:gd name="T32" fmla="*/ 35 w 57"/>
                <a:gd name="T33" fmla="*/ 0 h 146"/>
                <a:gd name="T34" fmla="*/ 35 w 57"/>
                <a:gd name="T35" fmla="*/ 31 h 146"/>
                <a:gd name="T36" fmla="*/ 56 w 57"/>
                <a:gd name="T37" fmla="*/ 31 h 146"/>
                <a:gd name="T38" fmla="*/ 56 w 57"/>
                <a:gd name="T39" fmla="*/ 47 h 146"/>
                <a:gd name="T40" fmla="*/ 35 w 57"/>
                <a:gd name="T41" fmla="*/ 47 h 146"/>
                <a:gd name="T42" fmla="*/ 35 w 57"/>
                <a:gd name="T43" fmla="*/ 11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7" h="146">
                  <a:moveTo>
                    <a:pt x="35" y="116"/>
                  </a:moveTo>
                  <a:lnTo>
                    <a:pt x="35" y="116"/>
                  </a:lnTo>
                  <a:cubicBezTo>
                    <a:pt x="35" y="120"/>
                    <a:pt x="36" y="124"/>
                    <a:pt x="37" y="125"/>
                  </a:cubicBezTo>
                  <a:cubicBezTo>
                    <a:pt x="39" y="127"/>
                    <a:pt x="41" y="128"/>
                    <a:pt x="46" y="128"/>
                  </a:cubicBezTo>
                  <a:cubicBezTo>
                    <a:pt x="47" y="128"/>
                    <a:pt x="48" y="128"/>
                    <a:pt x="50" y="128"/>
                  </a:cubicBezTo>
                  <a:cubicBezTo>
                    <a:pt x="51" y="127"/>
                    <a:pt x="53" y="127"/>
                    <a:pt x="56" y="127"/>
                  </a:cubicBezTo>
                  <a:cubicBezTo>
                    <a:pt x="56" y="143"/>
                    <a:pt x="56" y="143"/>
                    <a:pt x="56" y="143"/>
                  </a:cubicBezTo>
                  <a:cubicBezTo>
                    <a:pt x="53" y="144"/>
                    <a:pt x="50" y="144"/>
                    <a:pt x="47" y="145"/>
                  </a:cubicBezTo>
                  <a:cubicBezTo>
                    <a:pt x="45" y="145"/>
                    <a:pt x="42" y="145"/>
                    <a:pt x="40" y="145"/>
                  </a:cubicBezTo>
                  <a:cubicBezTo>
                    <a:pt x="32" y="145"/>
                    <a:pt x="26" y="143"/>
                    <a:pt x="22" y="140"/>
                  </a:cubicBezTo>
                  <a:cubicBezTo>
                    <a:pt x="18" y="136"/>
                    <a:pt x="16" y="130"/>
                    <a:pt x="16" y="122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56" y="31"/>
                    <a:pt x="56" y="31"/>
                    <a:pt x="56" y="31"/>
                  </a:cubicBezTo>
                  <a:cubicBezTo>
                    <a:pt x="56" y="47"/>
                    <a:pt x="56" y="47"/>
                    <a:pt x="56" y="47"/>
                  </a:cubicBezTo>
                  <a:cubicBezTo>
                    <a:pt x="35" y="47"/>
                    <a:pt x="35" y="47"/>
                    <a:pt x="35" y="47"/>
                  </a:cubicBezTo>
                  <a:lnTo>
                    <a:pt x="35" y="11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5" name="Freeform 143"/>
            <p:cNvSpPr>
              <a:spLocks noChangeArrowheads="1"/>
            </p:cNvSpPr>
            <p:nvPr/>
          </p:nvSpPr>
          <p:spPr bwMode="auto">
            <a:xfrm>
              <a:off x="4998095" y="2239854"/>
              <a:ext cx="7411" cy="64843"/>
            </a:xfrm>
            <a:custGeom>
              <a:avLst/>
              <a:gdLst>
                <a:gd name="T0" fmla="*/ 0 w 19"/>
                <a:gd name="T1" fmla="*/ 22 h 155"/>
                <a:gd name="T2" fmla="*/ 0 w 19"/>
                <a:gd name="T3" fmla="*/ 0 h 155"/>
                <a:gd name="T4" fmla="*/ 18 w 19"/>
                <a:gd name="T5" fmla="*/ 0 h 155"/>
                <a:gd name="T6" fmla="*/ 18 w 19"/>
                <a:gd name="T7" fmla="*/ 22 h 155"/>
                <a:gd name="T8" fmla="*/ 0 w 19"/>
                <a:gd name="T9" fmla="*/ 22 h 155"/>
                <a:gd name="T10" fmla="*/ 0 w 19"/>
                <a:gd name="T11" fmla="*/ 154 h 155"/>
                <a:gd name="T12" fmla="*/ 0 w 19"/>
                <a:gd name="T13" fmla="*/ 41 h 155"/>
                <a:gd name="T14" fmla="*/ 18 w 19"/>
                <a:gd name="T15" fmla="*/ 41 h 155"/>
                <a:gd name="T16" fmla="*/ 18 w 19"/>
                <a:gd name="T17" fmla="*/ 154 h 155"/>
                <a:gd name="T18" fmla="*/ 0 w 19"/>
                <a:gd name="T19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155">
                  <a:moveTo>
                    <a:pt x="0" y="22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18" y="22"/>
                  </a:lnTo>
                  <a:lnTo>
                    <a:pt x="0" y="22"/>
                  </a:lnTo>
                  <a:close/>
                  <a:moveTo>
                    <a:pt x="0" y="154"/>
                  </a:moveTo>
                  <a:lnTo>
                    <a:pt x="0" y="41"/>
                  </a:lnTo>
                  <a:lnTo>
                    <a:pt x="18" y="41"/>
                  </a:lnTo>
                  <a:lnTo>
                    <a:pt x="18" y="154"/>
                  </a:lnTo>
                  <a:lnTo>
                    <a:pt x="0" y="154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6" name="Freeform 144"/>
            <p:cNvSpPr>
              <a:spLocks noChangeArrowheads="1"/>
            </p:cNvSpPr>
            <p:nvPr/>
          </p:nvSpPr>
          <p:spPr bwMode="auto">
            <a:xfrm>
              <a:off x="5011065" y="2238001"/>
              <a:ext cx="24084" cy="66696"/>
            </a:xfrm>
            <a:custGeom>
              <a:avLst/>
              <a:gdLst>
                <a:gd name="T0" fmla="*/ 18 w 58"/>
                <a:gd name="T1" fmla="*/ 156 h 157"/>
                <a:gd name="T2" fmla="*/ 18 w 58"/>
                <a:gd name="T3" fmla="*/ 156 h 157"/>
                <a:gd name="T4" fmla="*/ 18 w 58"/>
                <a:gd name="T5" fmla="*/ 59 h 157"/>
                <a:gd name="T6" fmla="*/ 0 w 58"/>
                <a:gd name="T7" fmla="*/ 59 h 157"/>
                <a:gd name="T8" fmla="*/ 0 w 58"/>
                <a:gd name="T9" fmla="*/ 43 h 157"/>
                <a:gd name="T10" fmla="*/ 18 w 58"/>
                <a:gd name="T11" fmla="*/ 43 h 157"/>
                <a:gd name="T12" fmla="*/ 18 w 58"/>
                <a:gd name="T13" fmla="*/ 27 h 157"/>
                <a:gd name="T14" fmla="*/ 24 w 58"/>
                <a:gd name="T15" fmla="*/ 6 h 157"/>
                <a:gd name="T16" fmla="*/ 43 w 58"/>
                <a:gd name="T17" fmla="*/ 0 h 157"/>
                <a:gd name="T18" fmla="*/ 48 w 58"/>
                <a:gd name="T19" fmla="*/ 0 h 157"/>
                <a:gd name="T20" fmla="*/ 57 w 58"/>
                <a:gd name="T21" fmla="*/ 1 h 157"/>
                <a:gd name="T22" fmla="*/ 57 w 58"/>
                <a:gd name="T23" fmla="*/ 17 h 157"/>
                <a:gd name="T24" fmla="*/ 52 w 58"/>
                <a:gd name="T25" fmla="*/ 17 h 157"/>
                <a:gd name="T26" fmla="*/ 49 w 58"/>
                <a:gd name="T27" fmla="*/ 16 h 157"/>
                <a:gd name="T28" fmla="*/ 40 w 58"/>
                <a:gd name="T29" fmla="*/ 20 h 157"/>
                <a:gd name="T30" fmla="*/ 36 w 58"/>
                <a:gd name="T31" fmla="*/ 34 h 157"/>
                <a:gd name="T32" fmla="*/ 36 w 58"/>
                <a:gd name="T33" fmla="*/ 43 h 157"/>
                <a:gd name="T34" fmla="*/ 57 w 58"/>
                <a:gd name="T35" fmla="*/ 43 h 157"/>
                <a:gd name="T36" fmla="*/ 57 w 58"/>
                <a:gd name="T37" fmla="*/ 59 h 157"/>
                <a:gd name="T38" fmla="*/ 36 w 58"/>
                <a:gd name="T39" fmla="*/ 59 h 157"/>
                <a:gd name="T40" fmla="*/ 36 w 58"/>
                <a:gd name="T41" fmla="*/ 156 h 157"/>
                <a:gd name="T42" fmla="*/ 18 w 58"/>
                <a:gd name="T43" fmla="*/ 156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8" h="157">
                  <a:moveTo>
                    <a:pt x="18" y="156"/>
                  </a:moveTo>
                  <a:lnTo>
                    <a:pt x="18" y="156"/>
                  </a:lnTo>
                  <a:cubicBezTo>
                    <a:pt x="18" y="59"/>
                    <a:pt x="18" y="59"/>
                    <a:pt x="18" y="59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8" y="17"/>
                    <a:pt x="20" y="11"/>
                    <a:pt x="24" y="6"/>
                  </a:cubicBezTo>
                  <a:cubicBezTo>
                    <a:pt x="28" y="2"/>
                    <a:pt x="34" y="0"/>
                    <a:pt x="43" y="0"/>
                  </a:cubicBezTo>
                  <a:cubicBezTo>
                    <a:pt x="45" y="0"/>
                    <a:pt x="46" y="0"/>
                    <a:pt x="48" y="0"/>
                  </a:cubicBezTo>
                  <a:cubicBezTo>
                    <a:pt x="50" y="0"/>
                    <a:pt x="53" y="1"/>
                    <a:pt x="57" y="1"/>
                  </a:cubicBezTo>
                  <a:cubicBezTo>
                    <a:pt x="57" y="17"/>
                    <a:pt x="57" y="17"/>
                    <a:pt x="57" y="17"/>
                  </a:cubicBezTo>
                  <a:cubicBezTo>
                    <a:pt x="55" y="17"/>
                    <a:pt x="53" y="17"/>
                    <a:pt x="52" y="17"/>
                  </a:cubicBezTo>
                  <a:cubicBezTo>
                    <a:pt x="51" y="16"/>
                    <a:pt x="50" y="16"/>
                    <a:pt x="49" y="16"/>
                  </a:cubicBezTo>
                  <a:cubicBezTo>
                    <a:pt x="45" y="16"/>
                    <a:pt x="42" y="18"/>
                    <a:pt x="40" y="20"/>
                  </a:cubicBezTo>
                  <a:cubicBezTo>
                    <a:pt x="37" y="23"/>
                    <a:pt x="36" y="28"/>
                    <a:pt x="36" y="34"/>
                  </a:cubicBezTo>
                  <a:cubicBezTo>
                    <a:pt x="36" y="43"/>
                    <a:pt x="36" y="43"/>
                    <a:pt x="36" y="43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7" y="59"/>
                    <a:pt x="57" y="59"/>
                    <a:pt x="57" y="59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36" y="156"/>
                    <a:pt x="36" y="156"/>
                    <a:pt x="36" y="156"/>
                  </a:cubicBezTo>
                  <a:lnTo>
                    <a:pt x="18" y="15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7" name="Freeform 145"/>
            <p:cNvSpPr>
              <a:spLocks noChangeArrowheads="1"/>
            </p:cNvSpPr>
            <p:nvPr/>
          </p:nvSpPr>
          <p:spPr bwMode="auto">
            <a:xfrm>
              <a:off x="5040707" y="2239854"/>
              <a:ext cx="9263" cy="64843"/>
            </a:xfrm>
            <a:custGeom>
              <a:avLst/>
              <a:gdLst>
                <a:gd name="T0" fmla="*/ 0 w 20"/>
                <a:gd name="T1" fmla="*/ 22 h 155"/>
                <a:gd name="T2" fmla="*/ 0 w 20"/>
                <a:gd name="T3" fmla="*/ 0 h 155"/>
                <a:gd name="T4" fmla="*/ 19 w 20"/>
                <a:gd name="T5" fmla="*/ 0 h 155"/>
                <a:gd name="T6" fmla="*/ 19 w 20"/>
                <a:gd name="T7" fmla="*/ 22 h 155"/>
                <a:gd name="T8" fmla="*/ 0 w 20"/>
                <a:gd name="T9" fmla="*/ 22 h 155"/>
                <a:gd name="T10" fmla="*/ 0 w 20"/>
                <a:gd name="T11" fmla="*/ 154 h 155"/>
                <a:gd name="T12" fmla="*/ 0 w 20"/>
                <a:gd name="T13" fmla="*/ 41 h 155"/>
                <a:gd name="T14" fmla="*/ 19 w 20"/>
                <a:gd name="T15" fmla="*/ 41 h 155"/>
                <a:gd name="T16" fmla="*/ 19 w 20"/>
                <a:gd name="T17" fmla="*/ 154 h 155"/>
                <a:gd name="T18" fmla="*/ 0 w 20"/>
                <a:gd name="T19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5">
                  <a:moveTo>
                    <a:pt x="0" y="22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22"/>
                  </a:lnTo>
                  <a:lnTo>
                    <a:pt x="0" y="22"/>
                  </a:lnTo>
                  <a:close/>
                  <a:moveTo>
                    <a:pt x="0" y="154"/>
                  </a:moveTo>
                  <a:lnTo>
                    <a:pt x="0" y="41"/>
                  </a:lnTo>
                  <a:lnTo>
                    <a:pt x="19" y="41"/>
                  </a:lnTo>
                  <a:lnTo>
                    <a:pt x="19" y="154"/>
                  </a:lnTo>
                  <a:lnTo>
                    <a:pt x="0" y="154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8" name="Freeform 146"/>
            <p:cNvSpPr>
              <a:spLocks noChangeArrowheads="1"/>
            </p:cNvSpPr>
            <p:nvPr/>
          </p:nvSpPr>
          <p:spPr bwMode="auto">
            <a:xfrm>
              <a:off x="5059234" y="2256528"/>
              <a:ext cx="42611" cy="50023"/>
            </a:xfrm>
            <a:custGeom>
              <a:avLst/>
              <a:gdLst>
                <a:gd name="T0" fmla="*/ 81 w 100"/>
                <a:gd name="T1" fmla="*/ 41 h 120"/>
                <a:gd name="T2" fmla="*/ 81 w 100"/>
                <a:gd name="T3" fmla="*/ 41 h 120"/>
                <a:gd name="T4" fmla="*/ 72 w 100"/>
                <a:gd name="T5" fmla="*/ 23 h 120"/>
                <a:gd name="T6" fmla="*/ 51 w 100"/>
                <a:gd name="T7" fmla="*/ 17 h 120"/>
                <a:gd name="T8" fmla="*/ 28 w 100"/>
                <a:gd name="T9" fmla="*/ 28 h 120"/>
                <a:gd name="T10" fmla="*/ 19 w 100"/>
                <a:gd name="T11" fmla="*/ 60 h 120"/>
                <a:gd name="T12" fmla="*/ 28 w 100"/>
                <a:gd name="T13" fmla="*/ 91 h 120"/>
                <a:gd name="T14" fmla="*/ 50 w 100"/>
                <a:gd name="T15" fmla="*/ 102 h 120"/>
                <a:gd name="T16" fmla="*/ 71 w 100"/>
                <a:gd name="T17" fmla="*/ 95 h 120"/>
                <a:gd name="T18" fmla="*/ 81 w 100"/>
                <a:gd name="T19" fmla="*/ 75 h 120"/>
                <a:gd name="T20" fmla="*/ 99 w 100"/>
                <a:gd name="T21" fmla="*/ 75 h 120"/>
                <a:gd name="T22" fmla="*/ 85 w 100"/>
                <a:gd name="T23" fmla="*/ 107 h 120"/>
                <a:gd name="T24" fmla="*/ 49 w 100"/>
                <a:gd name="T25" fmla="*/ 119 h 120"/>
                <a:gd name="T26" fmla="*/ 13 w 100"/>
                <a:gd name="T27" fmla="*/ 103 h 120"/>
                <a:gd name="T28" fmla="*/ 0 w 100"/>
                <a:gd name="T29" fmla="*/ 60 h 120"/>
                <a:gd name="T30" fmla="*/ 14 w 100"/>
                <a:gd name="T31" fmla="*/ 16 h 120"/>
                <a:gd name="T32" fmla="*/ 51 w 100"/>
                <a:gd name="T33" fmla="*/ 0 h 120"/>
                <a:gd name="T34" fmla="*/ 85 w 100"/>
                <a:gd name="T35" fmla="*/ 11 h 120"/>
                <a:gd name="T36" fmla="*/ 98 w 100"/>
                <a:gd name="T37" fmla="*/ 41 h 120"/>
                <a:gd name="T38" fmla="*/ 81 w 100"/>
                <a:gd name="T39" fmla="*/ 41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0" h="120">
                  <a:moveTo>
                    <a:pt x="81" y="41"/>
                  </a:moveTo>
                  <a:lnTo>
                    <a:pt x="81" y="41"/>
                  </a:lnTo>
                  <a:cubicBezTo>
                    <a:pt x="80" y="34"/>
                    <a:pt x="76" y="27"/>
                    <a:pt x="72" y="23"/>
                  </a:cubicBezTo>
                  <a:cubicBezTo>
                    <a:pt x="67" y="19"/>
                    <a:pt x="60" y="17"/>
                    <a:pt x="51" y="17"/>
                  </a:cubicBezTo>
                  <a:cubicBezTo>
                    <a:pt x="41" y="17"/>
                    <a:pt x="34" y="20"/>
                    <a:pt x="28" y="28"/>
                  </a:cubicBezTo>
                  <a:cubicBezTo>
                    <a:pt x="22" y="36"/>
                    <a:pt x="19" y="46"/>
                    <a:pt x="19" y="60"/>
                  </a:cubicBezTo>
                  <a:cubicBezTo>
                    <a:pt x="19" y="73"/>
                    <a:pt x="22" y="83"/>
                    <a:pt x="28" y="91"/>
                  </a:cubicBezTo>
                  <a:cubicBezTo>
                    <a:pt x="33" y="98"/>
                    <a:pt x="40" y="102"/>
                    <a:pt x="50" y="102"/>
                  </a:cubicBezTo>
                  <a:cubicBezTo>
                    <a:pt x="59" y="102"/>
                    <a:pt x="66" y="99"/>
                    <a:pt x="71" y="95"/>
                  </a:cubicBezTo>
                  <a:cubicBezTo>
                    <a:pt x="76" y="91"/>
                    <a:pt x="80" y="83"/>
                    <a:pt x="81" y="75"/>
                  </a:cubicBezTo>
                  <a:cubicBezTo>
                    <a:pt x="99" y="75"/>
                    <a:pt x="99" y="75"/>
                    <a:pt x="99" y="75"/>
                  </a:cubicBezTo>
                  <a:cubicBezTo>
                    <a:pt x="98" y="89"/>
                    <a:pt x="93" y="100"/>
                    <a:pt x="85" y="107"/>
                  </a:cubicBezTo>
                  <a:cubicBezTo>
                    <a:pt x="75" y="115"/>
                    <a:pt x="64" y="119"/>
                    <a:pt x="49" y="119"/>
                  </a:cubicBezTo>
                  <a:cubicBezTo>
                    <a:pt x="34" y="119"/>
                    <a:pt x="22" y="114"/>
                    <a:pt x="13" y="103"/>
                  </a:cubicBezTo>
                  <a:cubicBezTo>
                    <a:pt x="5" y="93"/>
                    <a:pt x="0" y="78"/>
                    <a:pt x="0" y="60"/>
                  </a:cubicBezTo>
                  <a:cubicBezTo>
                    <a:pt x="0" y="41"/>
                    <a:pt x="5" y="26"/>
                    <a:pt x="14" y="16"/>
                  </a:cubicBezTo>
                  <a:cubicBezTo>
                    <a:pt x="23" y="5"/>
                    <a:pt x="36" y="0"/>
                    <a:pt x="51" y="0"/>
                  </a:cubicBezTo>
                  <a:cubicBezTo>
                    <a:pt x="65" y="0"/>
                    <a:pt x="76" y="3"/>
                    <a:pt x="85" y="11"/>
                  </a:cubicBezTo>
                  <a:cubicBezTo>
                    <a:pt x="93" y="18"/>
                    <a:pt x="98" y="28"/>
                    <a:pt x="98" y="41"/>
                  </a:cubicBezTo>
                  <a:lnTo>
                    <a:pt x="81" y="41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9" name="Freeform 147"/>
            <p:cNvSpPr>
              <a:spLocks noChangeArrowheads="1"/>
            </p:cNvSpPr>
            <p:nvPr/>
          </p:nvSpPr>
          <p:spPr bwMode="auto">
            <a:xfrm>
              <a:off x="5105551" y="2256528"/>
              <a:ext cx="44464" cy="50023"/>
            </a:xfrm>
            <a:custGeom>
              <a:avLst/>
              <a:gdLst>
                <a:gd name="T0" fmla="*/ 76 w 107"/>
                <a:gd name="T1" fmla="*/ 100 h 120"/>
                <a:gd name="T2" fmla="*/ 76 w 107"/>
                <a:gd name="T3" fmla="*/ 100 h 120"/>
                <a:gd name="T4" fmla="*/ 57 w 107"/>
                <a:gd name="T5" fmla="*/ 115 h 120"/>
                <a:gd name="T6" fmla="*/ 36 w 107"/>
                <a:gd name="T7" fmla="*/ 119 h 120"/>
                <a:gd name="T8" fmla="*/ 10 w 107"/>
                <a:gd name="T9" fmla="*/ 110 h 120"/>
                <a:gd name="T10" fmla="*/ 0 w 107"/>
                <a:gd name="T11" fmla="*/ 86 h 120"/>
                <a:gd name="T12" fmla="*/ 10 w 107"/>
                <a:gd name="T13" fmla="*/ 62 h 120"/>
                <a:gd name="T14" fmla="*/ 38 w 107"/>
                <a:gd name="T15" fmla="*/ 50 h 120"/>
                <a:gd name="T16" fmla="*/ 52 w 107"/>
                <a:gd name="T17" fmla="*/ 49 h 120"/>
                <a:gd name="T18" fmla="*/ 70 w 107"/>
                <a:gd name="T19" fmla="*/ 46 h 120"/>
                <a:gd name="T20" fmla="*/ 74 w 107"/>
                <a:gd name="T21" fmla="*/ 43 h 120"/>
                <a:gd name="T22" fmla="*/ 75 w 107"/>
                <a:gd name="T23" fmla="*/ 34 h 120"/>
                <a:gd name="T24" fmla="*/ 69 w 107"/>
                <a:gd name="T25" fmla="*/ 21 h 120"/>
                <a:gd name="T26" fmla="*/ 50 w 107"/>
                <a:gd name="T27" fmla="*/ 17 h 120"/>
                <a:gd name="T28" fmla="*/ 30 w 107"/>
                <a:gd name="T29" fmla="*/ 22 h 120"/>
                <a:gd name="T30" fmla="*/ 23 w 107"/>
                <a:gd name="T31" fmla="*/ 38 h 120"/>
                <a:gd name="T32" fmla="*/ 5 w 107"/>
                <a:gd name="T33" fmla="*/ 38 h 120"/>
                <a:gd name="T34" fmla="*/ 5 w 107"/>
                <a:gd name="T35" fmla="*/ 37 h 120"/>
                <a:gd name="T36" fmla="*/ 17 w 107"/>
                <a:gd name="T37" fmla="*/ 10 h 120"/>
                <a:gd name="T38" fmla="*/ 50 w 107"/>
                <a:gd name="T39" fmla="*/ 0 h 120"/>
                <a:gd name="T40" fmla="*/ 83 w 107"/>
                <a:gd name="T41" fmla="*/ 9 h 120"/>
                <a:gd name="T42" fmla="*/ 94 w 107"/>
                <a:gd name="T43" fmla="*/ 35 h 120"/>
                <a:gd name="T44" fmla="*/ 94 w 107"/>
                <a:gd name="T45" fmla="*/ 91 h 120"/>
                <a:gd name="T46" fmla="*/ 96 w 107"/>
                <a:gd name="T47" fmla="*/ 100 h 120"/>
                <a:gd name="T48" fmla="*/ 101 w 107"/>
                <a:gd name="T49" fmla="*/ 102 h 120"/>
                <a:gd name="T50" fmla="*/ 103 w 107"/>
                <a:gd name="T51" fmla="*/ 102 h 120"/>
                <a:gd name="T52" fmla="*/ 106 w 107"/>
                <a:gd name="T53" fmla="*/ 101 h 120"/>
                <a:gd name="T54" fmla="*/ 106 w 107"/>
                <a:gd name="T55" fmla="*/ 116 h 120"/>
                <a:gd name="T56" fmla="*/ 100 w 107"/>
                <a:gd name="T57" fmla="*/ 117 h 120"/>
                <a:gd name="T58" fmla="*/ 95 w 107"/>
                <a:gd name="T59" fmla="*/ 118 h 120"/>
                <a:gd name="T60" fmla="*/ 81 w 107"/>
                <a:gd name="T61" fmla="*/ 114 h 120"/>
                <a:gd name="T62" fmla="*/ 76 w 107"/>
                <a:gd name="T63" fmla="*/ 101 h 120"/>
                <a:gd name="T64" fmla="*/ 76 w 107"/>
                <a:gd name="T65" fmla="*/ 100 h 120"/>
                <a:gd name="T66" fmla="*/ 75 w 107"/>
                <a:gd name="T67" fmla="*/ 58 h 120"/>
                <a:gd name="T68" fmla="*/ 75 w 107"/>
                <a:gd name="T69" fmla="*/ 58 h 120"/>
                <a:gd name="T70" fmla="*/ 49 w 107"/>
                <a:gd name="T71" fmla="*/ 65 h 120"/>
                <a:gd name="T72" fmla="*/ 39 w 107"/>
                <a:gd name="T73" fmla="*/ 66 h 120"/>
                <a:gd name="T74" fmla="*/ 24 w 107"/>
                <a:gd name="T75" fmla="*/ 72 h 120"/>
                <a:gd name="T76" fmla="*/ 20 w 107"/>
                <a:gd name="T77" fmla="*/ 85 h 120"/>
                <a:gd name="T78" fmla="*/ 25 w 107"/>
                <a:gd name="T79" fmla="*/ 98 h 120"/>
                <a:gd name="T80" fmla="*/ 39 w 107"/>
                <a:gd name="T81" fmla="*/ 102 h 120"/>
                <a:gd name="T82" fmla="*/ 64 w 107"/>
                <a:gd name="T83" fmla="*/ 95 h 120"/>
                <a:gd name="T84" fmla="*/ 75 w 107"/>
                <a:gd name="T85" fmla="*/ 75 h 120"/>
                <a:gd name="T86" fmla="*/ 75 w 107"/>
                <a:gd name="T87" fmla="*/ 5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7" h="120">
                  <a:moveTo>
                    <a:pt x="76" y="100"/>
                  </a:moveTo>
                  <a:lnTo>
                    <a:pt x="76" y="100"/>
                  </a:lnTo>
                  <a:cubicBezTo>
                    <a:pt x="71" y="106"/>
                    <a:pt x="64" y="112"/>
                    <a:pt x="57" y="115"/>
                  </a:cubicBezTo>
                  <a:cubicBezTo>
                    <a:pt x="51" y="117"/>
                    <a:pt x="44" y="119"/>
                    <a:pt x="36" y="119"/>
                  </a:cubicBezTo>
                  <a:cubicBezTo>
                    <a:pt x="25" y="119"/>
                    <a:pt x="16" y="116"/>
                    <a:pt x="10" y="110"/>
                  </a:cubicBezTo>
                  <a:cubicBezTo>
                    <a:pt x="4" y="104"/>
                    <a:pt x="0" y="96"/>
                    <a:pt x="0" y="86"/>
                  </a:cubicBezTo>
                  <a:cubicBezTo>
                    <a:pt x="0" y="75"/>
                    <a:pt x="4" y="67"/>
                    <a:pt x="10" y="62"/>
                  </a:cubicBezTo>
                  <a:cubicBezTo>
                    <a:pt x="16" y="55"/>
                    <a:pt x="26" y="52"/>
                    <a:pt x="38" y="50"/>
                  </a:cubicBezTo>
                  <a:cubicBezTo>
                    <a:pt x="41" y="50"/>
                    <a:pt x="47" y="49"/>
                    <a:pt x="52" y="49"/>
                  </a:cubicBezTo>
                  <a:cubicBezTo>
                    <a:pt x="61" y="48"/>
                    <a:pt x="67" y="47"/>
                    <a:pt x="70" y="46"/>
                  </a:cubicBezTo>
                  <a:cubicBezTo>
                    <a:pt x="72" y="45"/>
                    <a:pt x="73" y="44"/>
                    <a:pt x="74" y="43"/>
                  </a:cubicBezTo>
                  <a:cubicBezTo>
                    <a:pt x="75" y="41"/>
                    <a:pt x="75" y="39"/>
                    <a:pt x="75" y="34"/>
                  </a:cubicBezTo>
                  <a:cubicBezTo>
                    <a:pt x="75" y="28"/>
                    <a:pt x="73" y="24"/>
                    <a:pt x="69" y="21"/>
                  </a:cubicBezTo>
                  <a:cubicBezTo>
                    <a:pt x="64" y="18"/>
                    <a:pt x="58" y="17"/>
                    <a:pt x="50" y="17"/>
                  </a:cubicBezTo>
                  <a:cubicBezTo>
                    <a:pt x="40" y="17"/>
                    <a:pt x="34" y="18"/>
                    <a:pt x="30" y="22"/>
                  </a:cubicBezTo>
                  <a:cubicBezTo>
                    <a:pt x="26" y="25"/>
                    <a:pt x="23" y="30"/>
                    <a:pt x="23" y="38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5" y="25"/>
                    <a:pt x="9" y="16"/>
                    <a:pt x="17" y="10"/>
                  </a:cubicBezTo>
                  <a:cubicBezTo>
                    <a:pt x="25" y="3"/>
                    <a:pt x="36" y="0"/>
                    <a:pt x="50" y="0"/>
                  </a:cubicBezTo>
                  <a:cubicBezTo>
                    <a:pt x="65" y="0"/>
                    <a:pt x="76" y="2"/>
                    <a:pt x="83" y="9"/>
                  </a:cubicBezTo>
                  <a:cubicBezTo>
                    <a:pt x="90" y="14"/>
                    <a:pt x="94" y="23"/>
                    <a:pt x="94" y="35"/>
                  </a:cubicBezTo>
                  <a:cubicBezTo>
                    <a:pt x="94" y="91"/>
                    <a:pt x="94" y="91"/>
                    <a:pt x="94" y="91"/>
                  </a:cubicBezTo>
                  <a:cubicBezTo>
                    <a:pt x="94" y="95"/>
                    <a:pt x="95" y="98"/>
                    <a:pt x="96" y="100"/>
                  </a:cubicBezTo>
                  <a:cubicBezTo>
                    <a:pt x="97" y="101"/>
                    <a:pt x="99" y="102"/>
                    <a:pt x="101" y="102"/>
                  </a:cubicBezTo>
                  <a:cubicBezTo>
                    <a:pt x="102" y="102"/>
                    <a:pt x="102" y="102"/>
                    <a:pt x="103" y="102"/>
                  </a:cubicBezTo>
                  <a:cubicBezTo>
                    <a:pt x="104" y="101"/>
                    <a:pt x="105" y="101"/>
                    <a:pt x="106" y="101"/>
                  </a:cubicBezTo>
                  <a:cubicBezTo>
                    <a:pt x="106" y="116"/>
                    <a:pt x="106" y="116"/>
                    <a:pt x="106" y="116"/>
                  </a:cubicBezTo>
                  <a:cubicBezTo>
                    <a:pt x="104" y="117"/>
                    <a:pt x="102" y="117"/>
                    <a:pt x="100" y="117"/>
                  </a:cubicBezTo>
                  <a:cubicBezTo>
                    <a:pt x="98" y="118"/>
                    <a:pt x="97" y="118"/>
                    <a:pt x="95" y="118"/>
                  </a:cubicBezTo>
                  <a:cubicBezTo>
                    <a:pt x="88" y="118"/>
                    <a:pt x="84" y="116"/>
                    <a:pt x="81" y="114"/>
                  </a:cubicBezTo>
                  <a:cubicBezTo>
                    <a:pt x="78" y="111"/>
                    <a:pt x="76" y="106"/>
                    <a:pt x="76" y="101"/>
                  </a:cubicBezTo>
                  <a:lnTo>
                    <a:pt x="76" y="100"/>
                  </a:lnTo>
                  <a:close/>
                  <a:moveTo>
                    <a:pt x="75" y="58"/>
                  </a:moveTo>
                  <a:lnTo>
                    <a:pt x="75" y="58"/>
                  </a:lnTo>
                  <a:cubicBezTo>
                    <a:pt x="70" y="62"/>
                    <a:pt x="61" y="64"/>
                    <a:pt x="49" y="65"/>
                  </a:cubicBezTo>
                  <a:cubicBezTo>
                    <a:pt x="45" y="66"/>
                    <a:pt x="41" y="66"/>
                    <a:pt x="39" y="66"/>
                  </a:cubicBezTo>
                  <a:cubicBezTo>
                    <a:pt x="32" y="67"/>
                    <a:pt x="27" y="69"/>
                    <a:pt x="24" y="72"/>
                  </a:cubicBezTo>
                  <a:cubicBezTo>
                    <a:pt x="22" y="75"/>
                    <a:pt x="20" y="79"/>
                    <a:pt x="20" y="85"/>
                  </a:cubicBezTo>
                  <a:cubicBezTo>
                    <a:pt x="20" y="91"/>
                    <a:pt x="22" y="95"/>
                    <a:pt x="25" y="98"/>
                  </a:cubicBezTo>
                  <a:cubicBezTo>
                    <a:pt x="28" y="101"/>
                    <a:pt x="33" y="102"/>
                    <a:pt x="39" y="102"/>
                  </a:cubicBezTo>
                  <a:cubicBezTo>
                    <a:pt x="50" y="102"/>
                    <a:pt x="58" y="100"/>
                    <a:pt x="64" y="95"/>
                  </a:cubicBezTo>
                  <a:cubicBezTo>
                    <a:pt x="72" y="90"/>
                    <a:pt x="75" y="83"/>
                    <a:pt x="75" y="75"/>
                  </a:cubicBezTo>
                  <a:lnTo>
                    <a:pt x="75" y="58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0" name="Freeform 148"/>
            <p:cNvSpPr>
              <a:spLocks noChangeArrowheads="1"/>
            </p:cNvSpPr>
            <p:nvPr/>
          </p:nvSpPr>
          <p:spPr bwMode="auto">
            <a:xfrm>
              <a:off x="5151868" y="2243560"/>
              <a:ext cx="24084" cy="61138"/>
            </a:xfrm>
            <a:custGeom>
              <a:avLst/>
              <a:gdLst>
                <a:gd name="T0" fmla="*/ 36 w 56"/>
                <a:gd name="T1" fmla="*/ 116 h 146"/>
                <a:gd name="T2" fmla="*/ 36 w 56"/>
                <a:gd name="T3" fmla="*/ 116 h 146"/>
                <a:gd name="T4" fmla="*/ 38 w 56"/>
                <a:gd name="T5" fmla="*/ 125 h 146"/>
                <a:gd name="T6" fmla="*/ 45 w 56"/>
                <a:gd name="T7" fmla="*/ 128 h 146"/>
                <a:gd name="T8" fmla="*/ 49 w 56"/>
                <a:gd name="T9" fmla="*/ 128 h 146"/>
                <a:gd name="T10" fmla="*/ 55 w 56"/>
                <a:gd name="T11" fmla="*/ 127 h 146"/>
                <a:gd name="T12" fmla="*/ 55 w 56"/>
                <a:gd name="T13" fmla="*/ 143 h 146"/>
                <a:gd name="T14" fmla="*/ 47 w 56"/>
                <a:gd name="T15" fmla="*/ 145 h 146"/>
                <a:gd name="T16" fmla="*/ 41 w 56"/>
                <a:gd name="T17" fmla="*/ 145 h 146"/>
                <a:gd name="T18" fmla="*/ 22 w 56"/>
                <a:gd name="T19" fmla="*/ 140 h 146"/>
                <a:gd name="T20" fmla="*/ 17 w 56"/>
                <a:gd name="T21" fmla="*/ 122 h 146"/>
                <a:gd name="T22" fmla="*/ 17 w 56"/>
                <a:gd name="T23" fmla="*/ 47 h 146"/>
                <a:gd name="T24" fmla="*/ 0 w 56"/>
                <a:gd name="T25" fmla="*/ 47 h 146"/>
                <a:gd name="T26" fmla="*/ 0 w 56"/>
                <a:gd name="T27" fmla="*/ 31 h 146"/>
                <a:gd name="T28" fmla="*/ 17 w 56"/>
                <a:gd name="T29" fmla="*/ 31 h 146"/>
                <a:gd name="T30" fmla="*/ 17 w 56"/>
                <a:gd name="T31" fmla="*/ 0 h 146"/>
                <a:gd name="T32" fmla="*/ 36 w 56"/>
                <a:gd name="T33" fmla="*/ 0 h 146"/>
                <a:gd name="T34" fmla="*/ 36 w 56"/>
                <a:gd name="T35" fmla="*/ 31 h 146"/>
                <a:gd name="T36" fmla="*/ 55 w 56"/>
                <a:gd name="T37" fmla="*/ 31 h 146"/>
                <a:gd name="T38" fmla="*/ 55 w 56"/>
                <a:gd name="T39" fmla="*/ 47 h 146"/>
                <a:gd name="T40" fmla="*/ 36 w 56"/>
                <a:gd name="T41" fmla="*/ 47 h 146"/>
                <a:gd name="T42" fmla="*/ 36 w 56"/>
                <a:gd name="T43" fmla="*/ 11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6" h="146">
                  <a:moveTo>
                    <a:pt x="36" y="116"/>
                  </a:moveTo>
                  <a:lnTo>
                    <a:pt x="36" y="116"/>
                  </a:lnTo>
                  <a:cubicBezTo>
                    <a:pt x="36" y="120"/>
                    <a:pt x="36" y="124"/>
                    <a:pt x="38" y="125"/>
                  </a:cubicBezTo>
                  <a:cubicBezTo>
                    <a:pt x="39" y="127"/>
                    <a:pt x="42" y="128"/>
                    <a:pt x="45" y="128"/>
                  </a:cubicBezTo>
                  <a:cubicBezTo>
                    <a:pt x="46" y="128"/>
                    <a:pt x="48" y="128"/>
                    <a:pt x="49" y="128"/>
                  </a:cubicBezTo>
                  <a:cubicBezTo>
                    <a:pt x="51" y="127"/>
                    <a:pt x="53" y="127"/>
                    <a:pt x="55" y="127"/>
                  </a:cubicBezTo>
                  <a:cubicBezTo>
                    <a:pt x="55" y="143"/>
                    <a:pt x="55" y="143"/>
                    <a:pt x="55" y="143"/>
                  </a:cubicBezTo>
                  <a:cubicBezTo>
                    <a:pt x="52" y="144"/>
                    <a:pt x="49" y="144"/>
                    <a:pt x="47" y="145"/>
                  </a:cubicBezTo>
                  <a:cubicBezTo>
                    <a:pt x="45" y="145"/>
                    <a:pt x="42" y="145"/>
                    <a:pt x="41" y="145"/>
                  </a:cubicBezTo>
                  <a:cubicBezTo>
                    <a:pt x="31" y="145"/>
                    <a:pt x="25" y="143"/>
                    <a:pt x="22" y="140"/>
                  </a:cubicBezTo>
                  <a:cubicBezTo>
                    <a:pt x="18" y="136"/>
                    <a:pt x="17" y="130"/>
                    <a:pt x="17" y="122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47"/>
                    <a:pt x="55" y="47"/>
                    <a:pt x="55" y="47"/>
                  </a:cubicBezTo>
                  <a:cubicBezTo>
                    <a:pt x="36" y="47"/>
                    <a:pt x="36" y="47"/>
                    <a:pt x="36" y="47"/>
                  </a:cubicBezTo>
                  <a:lnTo>
                    <a:pt x="36" y="11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1" name="Freeform 149"/>
            <p:cNvSpPr>
              <a:spLocks noChangeArrowheads="1"/>
            </p:cNvSpPr>
            <p:nvPr/>
          </p:nvSpPr>
          <p:spPr bwMode="auto">
            <a:xfrm>
              <a:off x="5179658" y="2256528"/>
              <a:ext cx="42612" cy="50023"/>
            </a:xfrm>
            <a:custGeom>
              <a:avLst/>
              <a:gdLst>
                <a:gd name="T0" fmla="*/ 81 w 102"/>
                <a:gd name="T1" fmla="*/ 79 h 120"/>
                <a:gd name="T2" fmla="*/ 81 w 102"/>
                <a:gd name="T3" fmla="*/ 79 h 120"/>
                <a:gd name="T4" fmla="*/ 99 w 102"/>
                <a:gd name="T5" fmla="*/ 79 h 120"/>
                <a:gd name="T6" fmla="*/ 83 w 102"/>
                <a:gd name="T7" fmla="*/ 108 h 120"/>
                <a:gd name="T8" fmla="*/ 50 w 102"/>
                <a:gd name="T9" fmla="*/ 119 h 120"/>
                <a:gd name="T10" fmla="*/ 13 w 102"/>
                <a:gd name="T11" fmla="*/ 103 h 120"/>
                <a:gd name="T12" fmla="*/ 0 w 102"/>
                <a:gd name="T13" fmla="*/ 61 h 120"/>
                <a:gd name="T14" fmla="*/ 13 w 102"/>
                <a:gd name="T15" fmla="*/ 16 h 120"/>
                <a:gd name="T16" fmla="*/ 50 w 102"/>
                <a:gd name="T17" fmla="*/ 0 h 120"/>
                <a:gd name="T18" fmla="*/ 87 w 102"/>
                <a:gd name="T19" fmla="*/ 15 h 120"/>
                <a:gd name="T20" fmla="*/ 101 w 102"/>
                <a:gd name="T21" fmla="*/ 56 h 120"/>
                <a:gd name="T22" fmla="*/ 101 w 102"/>
                <a:gd name="T23" fmla="*/ 62 h 120"/>
                <a:gd name="T24" fmla="*/ 101 w 102"/>
                <a:gd name="T25" fmla="*/ 65 h 120"/>
                <a:gd name="T26" fmla="*/ 20 w 102"/>
                <a:gd name="T27" fmla="*/ 65 h 120"/>
                <a:gd name="T28" fmla="*/ 28 w 102"/>
                <a:gd name="T29" fmla="*/ 92 h 120"/>
                <a:gd name="T30" fmla="*/ 52 w 102"/>
                <a:gd name="T31" fmla="*/ 102 h 120"/>
                <a:gd name="T32" fmla="*/ 71 w 102"/>
                <a:gd name="T33" fmla="*/ 96 h 120"/>
                <a:gd name="T34" fmla="*/ 81 w 102"/>
                <a:gd name="T35" fmla="*/ 79 h 120"/>
                <a:gd name="T36" fmla="*/ 20 w 102"/>
                <a:gd name="T37" fmla="*/ 49 h 120"/>
                <a:gd name="T38" fmla="*/ 20 w 102"/>
                <a:gd name="T39" fmla="*/ 49 h 120"/>
                <a:gd name="T40" fmla="*/ 81 w 102"/>
                <a:gd name="T41" fmla="*/ 49 h 120"/>
                <a:gd name="T42" fmla="*/ 73 w 102"/>
                <a:gd name="T43" fmla="*/ 25 h 120"/>
                <a:gd name="T44" fmla="*/ 51 w 102"/>
                <a:gd name="T45" fmla="*/ 17 h 120"/>
                <a:gd name="T46" fmla="*/ 29 w 102"/>
                <a:gd name="T47" fmla="*/ 25 h 120"/>
                <a:gd name="T48" fmla="*/ 20 w 102"/>
                <a:gd name="T49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2" h="120">
                  <a:moveTo>
                    <a:pt x="81" y="79"/>
                  </a:moveTo>
                  <a:lnTo>
                    <a:pt x="81" y="79"/>
                  </a:lnTo>
                  <a:cubicBezTo>
                    <a:pt x="99" y="79"/>
                    <a:pt x="99" y="79"/>
                    <a:pt x="99" y="79"/>
                  </a:cubicBezTo>
                  <a:cubicBezTo>
                    <a:pt x="97" y="92"/>
                    <a:pt x="91" y="101"/>
                    <a:pt x="83" y="108"/>
                  </a:cubicBezTo>
                  <a:cubicBezTo>
                    <a:pt x="75" y="116"/>
                    <a:pt x="63" y="119"/>
                    <a:pt x="50" y="119"/>
                  </a:cubicBezTo>
                  <a:cubicBezTo>
                    <a:pt x="34" y="119"/>
                    <a:pt x="23" y="114"/>
                    <a:pt x="13" y="103"/>
                  </a:cubicBezTo>
                  <a:cubicBezTo>
                    <a:pt x="4" y="93"/>
                    <a:pt x="0" y="78"/>
                    <a:pt x="0" y="61"/>
                  </a:cubicBezTo>
                  <a:cubicBezTo>
                    <a:pt x="0" y="42"/>
                    <a:pt x="4" y="27"/>
                    <a:pt x="13" y="16"/>
                  </a:cubicBezTo>
                  <a:cubicBezTo>
                    <a:pt x="22" y="5"/>
                    <a:pt x="34" y="0"/>
                    <a:pt x="50" y="0"/>
                  </a:cubicBezTo>
                  <a:cubicBezTo>
                    <a:pt x="66" y="0"/>
                    <a:pt x="79" y="5"/>
                    <a:pt x="87" y="15"/>
                  </a:cubicBezTo>
                  <a:cubicBezTo>
                    <a:pt x="97" y="24"/>
                    <a:pt x="101" y="39"/>
                    <a:pt x="101" y="56"/>
                  </a:cubicBezTo>
                  <a:cubicBezTo>
                    <a:pt x="101" y="58"/>
                    <a:pt x="101" y="61"/>
                    <a:pt x="101" y="62"/>
                  </a:cubicBezTo>
                  <a:cubicBezTo>
                    <a:pt x="101" y="63"/>
                    <a:pt x="101" y="64"/>
                    <a:pt x="101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77"/>
                    <a:pt x="23" y="86"/>
                    <a:pt x="28" y="92"/>
                  </a:cubicBezTo>
                  <a:cubicBezTo>
                    <a:pt x="34" y="99"/>
                    <a:pt x="41" y="102"/>
                    <a:pt x="52" y="102"/>
                  </a:cubicBezTo>
                  <a:cubicBezTo>
                    <a:pt x="59" y="102"/>
                    <a:pt x="65" y="100"/>
                    <a:pt x="71" y="96"/>
                  </a:cubicBezTo>
                  <a:cubicBezTo>
                    <a:pt x="76" y="92"/>
                    <a:pt x="79" y="87"/>
                    <a:pt x="81" y="79"/>
                  </a:cubicBezTo>
                  <a:close/>
                  <a:moveTo>
                    <a:pt x="20" y="49"/>
                  </a:moveTo>
                  <a:lnTo>
                    <a:pt x="20" y="49"/>
                  </a:lnTo>
                  <a:cubicBezTo>
                    <a:pt x="81" y="49"/>
                    <a:pt x="81" y="49"/>
                    <a:pt x="81" y="49"/>
                  </a:cubicBezTo>
                  <a:cubicBezTo>
                    <a:pt x="81" y="39"/>
                    <a:pt x="78" y="30"/>
                    <a:pt x="73" y="25"/>
                  </a:cubicBezTo>
                  <a:cubicBezTo>
                    <a:pt x="68" y="20"/>
                    <a:pt x="60" y="17"/>
                    <a:pt x="51" y="17"/>
                  </a:cubicBezTo>
                  <a:cubicBezTo>
                    <a:pt x="41" y="17"/>
                    <a:pt x="34" y="19"/>
                    <a:pt x="29" y="25"/>
                  </a:cubicBezTo>
                  <a:cubicBezTo>
                    <a:pt x="24" y="30"/>
                    <a:pt x="21" y="39"/>
                    <a:pt x="20" y="49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73" name="Group 372"/>
          <p:cNvGrpSpPr/>
          <p:nvPr/>
        </p:nvGrpSpPr>
        <p:grpSpPr>
          <a:xfrm>
            <a:off x="5648386" y="2238001"/>
            <a:ext cx="455759" cy="68550"/>
            <a:chOff x="5648386" y="2238001"/>
            <a:chExt cx="455759" cy="68550"/>
          </a:xfrm>
        </p:grpSpPr>
        <p:sp>
          <p:nvSpPr>
            <p:cNvPr id="952" name="Freeform 150"/>
            <p:cNvSpPr>
              <a:spLocks noChangeArrowheads="1"/>
            </p:cNvSpPr>
            <p:nvPr/>
          </p:nvSpPr>
          <p:spPr bwMode="auto">
            <a:xfrm>
              <a:off x="5648386" y="2238001"/>
              <a:ext cx="57432" cy="68550"/>
            </a:xfrm>
            <a:custGeom>
              <a:avLst/>
              <a:gdLst>
                <a:gd name="T0" fmla="*/ 113 w 135"/>
                <a:gd name="T1" fmla="*/ 100 h 163"/>
                <a:gd name="T2" fmla="*/ 113 w 135"/>
                <a:gd name="T3" fmla="*/ 100 h 163"/>
                <a:gd name="T4" fmla="*/ 134 w 135"/>
                <a:gd name="T5" fmla="*/ 100 h 163"/>
                <a:gd name="T6" fmla="*/ 114 w 135"/>
                <a:gd name="T7" fmla="*/ 145 h 163"/>
                <a:gd name="T8" fmla="*/ 69 w 135"/>
                <a:gd name="T9" fmla="*/ 162 h 163"/>
                <a:gd name="T10" fmla="*/ 18 w 135"/>
                <a:gd name="T11" fmla="*/ 139 h 163"/>
                <a:gd name="T12" fmla="*/ 0 w 135"/>
                <a:gd name="T13" fmla="*/ 79 h 163"/>
                <a:gd name="T14" fmla="*/ 19 w 135"/>
                <a:gd name="T15" fmla="*/ 21 h 163"/>
                <a:gd name="T16" fmla="*/ 71 w 135"/>
                <a:gd name="T17" fmla="*/ 0 h 163"/>
                <a:gd name="T18" fmla="*/ 113 w 135"/>
                <a:gd name="T19" fmla="*/ 13 h 163"/>
                <a:gd name="T20" fmla="*/ 133 w 135"/>
                <a:gd name="T21" fmla="*/ 49 h 163"/>
                <a:gd name="T22" fmla="*/ 112 w 135"/>
                <a:gd name="T23" fmla="*/ 49 h 163"/>
                <a:gd name="T24" fmla="*/ 99 w 135"/>
                <a:gd name="T25" fmla="*/ 27 h 163"/>
                <a:gd name="T26" fmla="*/ 70 w 135"/>
                <a:gd name="T27" fmla="*/ 18 h 163"/>
                <a:gd name="T28" fmla="*/ 34 w 135"/>
                <a:gd name="T29" fmla="*/ 35 h 163"/>
                <a:gd name="T30" fmla="*/ 21 w 135"/>
                <a:gd name="T31" fmla="*/ 81 h 163"/>
                <a:gd name="T32" fmla="*/ 34 w 135"/>
                <a:gd name="T33" fmla="*/ 127 h 163"/>
                <a:gd name="T34" fmla="*/ 70 w 135"/>
                <a:gd name="T35" fmla="*/ 143 h 163"/>
                <a:gd name="T36" fmla="*/ 101 w 135"/>
                <a:gd name="T37" fmla="*/ 132 h 163"/>
                <a:gd name="T38" fmla="*/ 113 w 135"/>
                <a:gd name="T39" fmla="*/ 10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5" h="163">
                  <a:moveTo>
                    <a:pt x="113" y="100"/>
                  </a:moveTo>
                  <a:lnTo>
                    <a:pt x="113" y="100"/>
                  </a:lnTo>
                  <a:cubicBezTo>
                    <a:pt x="134" y="100"/>
                    <a:pt x="134" y="100"/>
                    <a:pt x="134" y="100"/>
                  </a:cubicBezTo>
                  <a:cubicBezTo>
                    <a:pt x="133" y="119"/>
                    <a:pt x="127" y="134"/>
                    <a:pt x="114" y="145"/>
                  </a:cubicBezTo>
                  <a:cubicBezTo>
                    <a:pt x="103" y="156"/>
                    <a:pt x="87" y="162"/>
                    <a:pt x="69" y="162"/>
                  </a:cubicBezTo>
                  <a:cubicBezTo>
                    <a:pt x="47" y="162"/>
                    <a:pt x="30" y="155"/>
                    <a:pt x="18" y="139"/>
                  </a:cubicBezTo>
                  <a:cubicBezTo>
                    <a:pt x="6" y="124"/>
                    <a:pt x="0" y="105"/>
                    <a:pt x="0" y="79"/>
                  </a:cubicBezTo>
                  <a:cubicBezTo>
                    <a:pt x="0" y="55"/>
                    <a:pt x="6" y="35"/>
                    <a:pt x="19" y="21"/>
                  </a:cubicBezTo>
                  <a:cubicBezTo>
                    <a:pt x="32" y="7"/>
                    <a:pt x="49" y="0"/>
                    <a:pt x="71" y="0"/>
                  </a:cubicBezTo>
                  <a:cubicBezTo>
                    <a:pt x="88" y="0"/>
                    <a:pt x="103" y="4"/>
                    <a:pt x="113" y="13"/>
                  </a:cubicBezTo>
                  <a:cubicBezTo>
                    <a:pt x="125" y="22"/>
                    <a:pt x="131" y="34"/>
                    <a:pt x="133" y="49"/>
                  </a:cubicBezTo>
                  <a:cubicBezTo>
                    <a:pt x="112" y="49"/>
                    <a:pt x="112" y="49"/>
                    <a:pt x="112" y="49"/>
                  </a:cubicBezTo>
                  <a:cubicBezTo>
                    <a:pt x="110" y="40"/>
                    <a:pt x="106" y="32"/>
                    <a:pt x="99" y="27"/>
                  </a:cubicBezTo>
                  <a:cubicBezTo>
                    <a:pt x="92" y="21"/>
                    <a:pt x="82" y="18"/>
                    <a:pt x="70" y="18"/>
                  </a:cubicBezTo>
                  <a:cubicBezTo>
                    <a:pt x="54" y="18"/>
                    <a:pt x="43" y="23"/>
                    <a:pt x="34" y="35"/>
                  </a:cubicBezTo>
                  <a:cubicBezTo>
                    <a:pt x="25" y="45"/>
                    <a:pt x="21" y="61"/>
                    <a:pt x="21" y="81"/>
                  </a:cubicBezTo>
                  <a:cubicBezTo>
                    <a:pt x="21" y="99"/>
                    <a:pt x="25" y="115"/>
                    <a:pt x="34" y="127"/>
                  </a:cubicBezTo>
                  <a:cubicBezTo>
                    <a:pt x="44" y="137"/>
                    <a:pt x="55" y="143"/>
                    <a:pt x="70" y="143"/>
                  </a:cubicBezTo>
                  <a:cubicBezTo>
                    <a:pt x="82" y="143"/>
                    <a:pt x="93" y="139"/>
                    <a:pt x="101" y="132"/>
                  </a:cubicBezTo>
                  <a:cubicBezTo>
                    <a:pt x="109" y="123"/>
                    <a:pt x="113" y="113"/>
                    <a:pt x="113" y="100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3" name="Freeform 151"/>
            <p:cNvSpPr>
              <a:spLocks noChangeArrowheads="1"/>
            </p:cNvSpPr>
            <p:nvPr/>
          </p:nvSpPr>
          <p:spPr bwMode="auto">
            <a:xfrm>
              <a:off x="5711377" y="2256528"/>
              <a:ext cx="42611" cy="50023"/>
            </a:xfrm>
            <a:custGeom>
              <a:avLst/>
              <a:gdLst>
                <a:gd name="T0" fmla="*/ 81 w 102"/>
                <a:gd name="T1" fmla="*/ 79 h 120"/>
                <a:gd name="T2" fmla="*/ 81 w 102"/>
                <a:gd name="T3" fmla="*/ 79 h 120"/>
                <a:gd name="T4" fmla="*/ 100 w 102"/>
                <a:gd name="T5" fmla="*/ 79 h 120"/>
                <a:gd name="T6" fmla="*/ 83 w 102"/>
                <a:gd name="T7" fmla="*/ 108 h 120"/>
                <a:gd name="T8" fmla="*/ 50 w 102"/>
                <a:gd name="T9" fmla="*/ 119 h 120"/>
                <a:gd name="T10" fmla="*/ 13 w 102"/>
                <a:gd name="T11" fmla="*/ 103 h 120"/>
                <a:gd name="T12" fmla="*/ 0 w 102"/>
                <a:gd name="T13" fmla="*/ 61 h 120"/>
                <a:gd name="T14" fmla="*/ 13 w 102"/>
                <a:gd name="T15" fmla="*/ 16 h 120"/>
                <a:gd name="T16" fmla="*/ 50 w 102"/>
                <a:gd name="T17" fmla="*/ 0 h 120"/>
                <a:gd name="T18" fmla="*/ 87 w 102"/>
                <a:gd name="T19" fmla="*/ 15 h 120"/>
                <a:gd name="T20" fmla="*/ 101 w 102"/>
                <a:gd name="T21" fmla="*/ 56 h 120"/>
                <a:gd name="T22" fmla="*/ 101 w 102"/>
                <a:gd name="T23" fmla="*/ 62 h 120"/>
                <a:gd name="T24" fmla="*/ 101 w 102"/>
                <a:gd name="T25" fmla="*/ 65 h 120"/>
                <a:gd name="T26" fmla="*/ 20 w 102"/>
                <a:gd name="T27" fmla="*/ 65 h 120"/>
                <a:gd name="T28" fmla="*/ 29 w 102"/>
                <a:gd name="T29" fmla="*/ 92 h 120"/>
                <a:gd name="T30" fmla="*/ 52 w 102"/>
                <a:gd name="T31" fmla="*/ 102 h 120"/>
                <a:gd name="T32" fmla="*/ 71 w 102"/>
                <a:gd name="T33" fmla="*/ 96 h 120"/>
                <a:gd name="T34" fmla="*/ 81 w 102"/>
                <a:gd name="T35" fmla="*/ 79 h 120"/>
                <a:gd name="T36" fmla="*/ 20 w 102"/>
                <a:gd name="T37" fmla="*/ 49 h 120"/>
                <a:gd name="T38" fmla="*/ 20 w 102"/>
                <a:gd name="T39" fmla="*/ 49 h 120"/>
                <a:gd name="T40" fmla="*/ 81 w 102"/>
                <a:gd name="T41" fmla="*/ 49 h 120"/>
                <a:gd name="T42" fmla="*/ 73 w 102"/>
                <a:gd name="T43" fmla="*/ 25 h 120"/>
                <a:gd name="T44" fmla="*/ 51 w 102"/>
                <a:gd name="T45" fmla="*/ 17 h 120"/>
                <a:gd name="T46" fmla="*/ 29 w 102"/>
                <a:gd name="T47" fmla="*/ 25 h 120"/>
                <a:gd name="T48" fmla="*/ 20 w 102"/>
                <a:gd name="T49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2" h="120">
                  <a:moveTo>
                    <a:pt x="81" y="79"/>
                  </a:moveTo>
                  <a:lnTo>
                    <a:pt x="81" y="79"/>
                  </a:lnTo>
                  <a:cubicBezTo>
                    <a:pt x="100" y="79"/>
                    <a:pt x="100" y="79"/>
                    <a:pt x="100" y="79"/>
                  </a:cubicBezTo>
                  <a:cubicBezTo>
                    <a:pt x="98" y="92"/>
                    <a:pt x="91" y="101"/>
                    <a:pt x="83" y="108"/>
                  </a:cubicBezTo>
                  <a:cubicBezTo>
                    <a:pt x="75" y="116"/>
                    <a:pt x="63" y="119"/>
                    <a:pt x="50" y="119"/>
                  </a:cubicBezTo>
                  <a:cubicBezTo>
                    <a:pt x="35" y="119"/>
                    <a:pt x="23" y="114"/>
                    <a:pt x="13" y="103"/>
                  </a:cubicBezTo>
                  <a:cubicBezTo>
                    <a:pt x="5" y="93"/>
                    <a:pt x="0" y="78"/>
                    <a:pt x="0" y="61"/>
                  </a:cubicBezTo>
                  <a:cubicBezTo>
                    <a:pt x="0" y="42"/>
                    <a:pt x="5" y="27"/>
                    <a:pt x="13" y="16"/>
                  </a:cubicBezTo>
                  <a:cubicBezTo>
                    <a:pt x="23" y="5"/>
                    <a:pt x="34" y="0"/>
                    <a:pt x="50" y="0"/>
                  </a:cubicBezTo>
                  <a:cubicBezTo>
                    <a:pt x="66" y="0"/>
                    <a:pt x="79" y="5"/>
                    <a:pt x="87" y="15"/>
                  </a:cubicBezTo>
                  <a:cubicBezTo>
                    <a:pt x="97" y="24"/>
                    <a:pt x="101" y="39"/>
                    <a:pt x="101" y="56"/>
                  </a:cubicBezTo>
                  <a:cubicBezTo>
                    <a:pt x="101" y="58"/>
                    <a:pt x="101" y="61"/>
                    <a:pt x="101" y="62"/>
                  </a:cubicBezTo>
                  <a:cubicBezTo>
                    <a:pt x="101" y="63"/>
                    <a:pt x="101" y="64"/>
                    <a:pt x="101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77"/>
                    <a:pt x="23" y="86"/>
                    <a:pt x="29" y="92"/>
                  </a:cubicBezTo>
                  <a:cubicBezTo>
                    <a:pt x="34" y="99"/>
                    <a:pt x="43" y="102"/>
                    <a:pt x="52" y="102"/>
                  </a:cubicBezTo>
                  <a:cubicBezTo>
                    <a:pt x="60" y="102"/>
                    <a:pt x="66" y="100"/>
                    <a:pt x="71" y="96"/>
                  </a:cubicBezTo>
                  <a:cubicBezTo>
                    <a:pt x="76" y="92"/>
                    <a:pt x="79" y="87"/>
                    <a:pt x="81" y="79"/>
                  </a:cubicBezTo>
                  <a:close/>
                  <a:moveTo>
                    <a:pt x="20" y="49"/>
                  </a:moveTo>
                  <a:lnTo>
                    <a:pt x="20" y="49"/>
                  </a:lnTo>
                  <a:cubicBezTo>
                    <a:pt x="81" y="49"/>
                    <a:pt x="81" y="49"/>
                    <a:pt x="81" y="49"/>
                  </a:cubicBezTo>
                  <a:cubicBezTo>
                    <a:pt x="81" y="39"/>
                    <a:pt x="78" y="30"/>
                    <a:pt x="73" y="25"/>
                  </a:cubicBezTo>
                  <a:cubicBezTo>
                    <a:pt x="68" y="20"/>
                    <a:pt x="60" y="17"/>
                    <a:pt x="51" y="17"/>
                  </a:cubicBezTo>
                  <a:cubicBezTo>
                    <a:pt x="42" y="17"/>
                    <a:pt x="34" y="19"/>
                    <a:pt x="29" y="25"/>
                  </a:cubicBezTo>
                  <a:cubicBezTo>
                    <a:pt x="24" y="30"/>
                    <a:pt x="21" y="39"/>
                    <a:pt x="20" y="49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4" name="Freeform 152"/>
            <p:cNvSpPr>
              <a:spLocks noChangeArrowheads="1"/>
            </p:cNvSpPr>
            <p:nvPr/>
          </p:nvSpPr>
          <p:spPr bwMode="auto">
            <a:xfrm>
              <a:off x="5763252" y="2256528"/>
              <a:ext cx="22232" cy="48170"/>
            </a:xfrm>
            <a:custGeom>
              <a:avLst/>
              <a:gdLst>
                <a:gd name="T0" fmla="*/ 0 w 55"/>
                <a:gd name="T1" fmla="*/ 115 h 116"/>
                <a:gd name="T2" fmla="*/ 0 w 55"/>
                <a:gd name="T3" fmla="*/ 115 h 116"/>
                <a:gd name="T4" fmla="*/ 0 w 55"/>
                <a:gd name="T5" fmla="*/ 2 h 116"/>
                <a:gd name="T6" fmla="*/ 17 w 55"/>
                <a:gd name="T7" fmla="*/ 2 h 116"/>
                <a:gd name="T8" fmla="*/ 17 w 55"/>
                <a:gd name="T9" fmla="*/ 22 h 116"/>
                <a:gd name="T10" fmla="*/ 30 w 55"/>
                <a:gd name="T11" fmla="*/ 5 h 116"/>
                <a:gd name="T12" fmla="*/ 49 w 55"/>
                <a:gd name="T13" fmla="*/ 0 h 116"/>
                <a:gd name="T14" fmla="*/ 52 w 55"/>
                <a:gd name="T15" fmla="*/ 0 h 116"/>
                <a:gd name="T16" fmla="*/ 54 w 55"/>
                <a:gd name="T17" fmla="*/ 0 h 116"/>
                <a:gd name="T18" fmla="*/ 54 w 55"/>
                <a:gd name="T19" fmla="*/ 20 h 116"/>
                <a:gd name="T20" fmla="*/ 52 w 55"/>
                <a:gd name="T21" fmla="*/ 20 h 116"/>
                <a:gd name="T22" fmla="*/ 49 w 55"/>
                <a:gd name="T23" fmla="*/ 20 h 116"/>
                <a:gd name="T24" fmla="*/ 26 w 55"/>
                <a:gd name="T25" fmla="*/ 28 h 116"/>
                <a:gd name="T26" fmla="*/ 18 w 55"/>
                <a:gd name="T27" fmla="*/ 52 h 116"/>
                <a:gd name="T28" fmla="*/ 18 w 55"/>
                <a:gd name="T29" fmla="*/ 115 h 116"/>
                <a:gd name="T30" fmla="*/ 0 w 55"/>
                <a:gd name="T31" fmla="*/ 11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116">
                  <a:moveTo>
                    <a:pt x="0" y="115"/>
                  </a:moveTo>
                  <a:lnTo>
                    <a:pt x="0" y="115"/>
                  </a:lnTo>
                  <a:cubicBezTo>
                    <a:pt x="0" y="2"/>
                    <a:pt x="0" y="2"/>
                    <a:pt x="0" y="2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21" y="15"/>
                    <a:pt x="25" y="10"/>
                    <a:pt x="30" y="5"/>
                  </a:cubicBezTo>
                  <a:cubicBezTo>
                    <a:pt x="35" y="2"/>
                    <a:pt x="41" y="0"/>
                    <a:pt x="49" y="0"/>
                  </a:cubicBezTo>
                  <a:cubicBezTo>
                    <a:pt x="50" y="0"/>
                    <a:pt x="51" y="0"/>
                    <a:pt x="52" y="0"/>
                  </a:cubicBezTo>
                  <a:cubicBezTo>
                    <a:pt x="52" y="0"/>
                    <a:pt x="53" y="0"/>
                    <a:pt x="54" y="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3" y="20"/>
                    <a:pt x="53" y="20"/>
                    <a:pt x="52" y="20"/>
                  </a:cubicBezTo>
                  <a:cubicBezTo>
                    <a:pt x="51" y="20"/>
                    <a:pt x="51" y="20"/>
                    <a:pt x="49" y="20"/>
                  </a:cubicBezTo>
                  <a:cubicBezTo>
                    <a:pt x="39" y="20"/>
                    <a:pt x="31" y="23"/>
                    <a:pt x="26" y="28"/>
                  </a:cubicBezTo>
                  <a:cubicBezTo>
                    <a:pt x="21" y="34"/>
                    <a:pt x="18" y="42"/>
                    <a:pt x="18" y="52"/>
                  </a:cubicBezTo>
                  <a:cubicBezTo>
                    <a:pt x="18" y="115"/>
                    <a:pt x="18" y="115"/>
                    <a:pt x="18" y="115"/>
                  </a:cubicBezTo>
                  <a:lnTo>
                    <a:pt x="0" y="11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5" name="Freeform 153"/>
            <p:cNvSpPr>
              <a:spLocks noChangeArrowheads="1"/>
            </p:cNvSpPr>
            <p:nvPr/>
          </p:nvSpPr>
          <p:spPr bwMode="auto">
            <a:xfrm>
              <a:off x="5787336" y="2243560"/>
              <a:ext cx="24085" cy="61138"/>
            </a:xfrm>
            <a:custGeom>
              <a:avLst/>
              <a:gdLst>
                <a:gd name="T0" fmla="*/ 35 w 56"/>
                <a:gd name="T1" fmla="*/ 116 h 146"/>
                <a:gd name="T2" fmla="*/ 35 w 56"/>
                <a:gd name="T3" fmla="*/ 116 h 146"/>
                <a:gd name="T4" fmla="*/ 37 w 56"/>
                <a:gd name="T5" fmla="*/ 125 h 146"/>
                <a:gd name="T6" fmla="*/ 46 w 56"/>
                <a:gd name="T7" fmla="*/ 128 h 146"/>
                <a:gd name="T8" fmla="*/ 50 w 56"/>
                <a:gd name="T9" fmla="*/ 128 h 146"/>
                <a:gd name="T10" fmla="*/ 55 w 56"/>
                <a:gd name="T11" fmla="*/ 127 h 146"/>
                <a:gd name="T12" fmla="*/ 55 w 56"/>
                <a:gd name="T13" fmla="*/ 143 h 146"/>
                <a:gd name="T14" fmla="*/ 47 w 56"/>
                <a:gd name="T15" fmla="*/ 145 h 146"/>
                <a:gd name="T16" fmla="*/ 41 w 56"/>
                <a:gd name="T17" fmla="*/ 145 h 146"/>
                <a:gd name="T18" fmla="*/ 22 w 56"/>
                <a:gd name="T19" fmla="*/ 140 h 146"/>
                <a:gd name="T20" fmla="*/ 17 w 56"/>
                <a:gd name="T21" fmla="*/ 122 h 146"/>
                <a:gd name="T22" fmla="*/ 17 w 56"/>
                <a:gd name="T23" fmla="*/ 47 h 146"/>
                <a:gd name="T24" fmla="*/ 0 w 56"/>
                <a:gd name="T25" fmla="*/ 47 h 146"/>
                <a:gd name="T26" fmla="*/ 0 w 56"/>
                <a:gd name="T27" fmla="*/ 31 h 146"/>
                <a:gd name="T28" fmla="*/ 17 w 56"/>
                <a:gd name="T29" fmla="*/ 31 h 146"/>
                <a:gd name="T30" fmla="*/ 17 w 56"/>
                <a:gd name="T31" fmla="*/ 0 h 146"/>
                <a:gd name="T32" fmla="*/ 35 w 56"/>
                <a:gd name="T33" fmla="*/ 0 h 146"/>
                <a:gd name="T34" fmla="*/ 35 w 56"/>
                <a:gd name="T35" fmla="*/ 31 h 146"/>
                <a:gd name="T36" fmla="*/ 55 w 56"/>
                <a:gd name="T37" fmla="*/ 31 h 146"/>
                <a:gd name="T38" fmla="*/ 55 w 56"/>
                <a:gd name="T39" fmla="*/ 47 h 146"/>
                <a:gd name="T40" fmla="*/ 35 w 56"/>
                <a:gd name="T41" fmla="*/ 47 h 146"/>
                <a:gd name="T42" fmla="*/ 35 w 56"/>
                <a:gd name="T43" fmla="*/ 11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6" h="146">
                  <a:moveTo>
                    <a:pt x="35" y="116"/>
                  </a:moveTo>
                  <a:lnTo>
                    <a:pt x="35" y="116"/>
                  </a:lnTo>
                  <a:cubicBezTo>
                    <a:pt x="35" y="120"/>
                    <a:pt x="36" y="124"/>
                    <a:pt x="37" y="125"/>
                  </a:cubicBezTo>
                  <a:cubicBezTo>
                    <a:pt x="38" y="127"/>
                    <a:pt x="42" y="128"/>
                    <a:pt x="46" y="128"/>
                  </a:cubicBezTo>
                  <a:cubicBezTo>
                    <a:pt x="47" y="128"/>
                    <a:pt x="48" y="128"/>
                    <a:pt x="50" y="128"/>
                  </a:cubicBezTo>
                  <a:cubicBezTo>
                    <a:pt x="51" y="127"/>
                    <a:pt x="53" y="127"/>
                    <a:pt x="55" y="127"/>
                  </a:cubicBezTo>
                  <a:cubicBezTo>
                    <a:pt x="55" y="143"/>
                    <a:pt x="55" y="143"/>
                    <a:pt x="55" y="143"/>
                  </a:cubicBezTo>
                  <a:cubicBezTo>
                    <a:pt x="52" y="144"/>
                    <a:pt x="50" y="144"/>
                    <a:pt x="47" y="145"/>
                  </a:cubicBezTo>
                  <a:cubicBezTo>
                    <a:pt x="45" y="145"/>
                    <a:pt x="43" y="145"/>
                    <a:pt x="41" y="145"/>
                  </a:cubicBezTo>
                  <a:cubicBezTo>
                    <a:pt x="31" y="145"/>
                    <a:pt x="26" y="143"/>
                    <a:pt x="22" y="140"/>
                  </a:cubicBezTo>
                  <a:cubicBezTo>
                    <a:pt x="19" y="136"/>
                    <a:pt x="17" y="130"/>
                    <a:pt x="17" y="122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47"/>
                    <a:pt x="55" y="47"/>
                    <a:pt x="55" y="47"/>
                  </a:cubicBezTo>
                  <a:cubicBezTo>
                    <a:pt x="35" y="47"/>
                    <a:pt x="35" y="47"/>
                    <a:pt x="35" y="47"/>
                  </a:cubicBezTo>
                  <a:lnTo>
                    <a:pt x="35" y="11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6" name="Freeform 154"/>
            <p:cNvSpPr>
              <a:spLocks noChangeArrowheads="1"/>
            </p:cNvSpPr>
            <p:nvPr/>
          </p:nvSpPr>
          <p:spPr bwMode="auto">
            <a:xfrm>
              <a:off x="5818833" y="2239854"/>
              <a:ext cx="9263" cy="64843"/>
            </a:xfrm>
            <a:custGeom>
              <a:avLst/>
              <a:gdLst>
                <a:gd name="T0" fmla="*/ 0 w 20"/>
                <a:gd name="T1" fmla="*/ 22 h 155"/>
                <a:gd name="T2" fmla="*/ 0 w 20"/>
                <a:gd name="T3" fmla="*/ 0 h 155"/>
                <a:gd name="T4" fmla="*/ 19 w 20"/>
                <a:gd name="T5" fmla="*/ 0 h 155"/>
                <a:gd name="T6" fmla="*/ 19 w 20"/>
                <a:gd name="T7" fmla="*/ 22 h 155"/>
                <a:gd name="T8" fmla="*/ 0 w 20"/>
                <a:gd name="T9" fmla="*/ 22 h 155"/>
                <a:gd name="T10" fmla="*/ 0 w 20"/>
                <a:gd name="T11" fmla="*/ 154 h 155"/>
                <a:gd name="T12" fmla="*/ 0 w 20"/>
                <a:gd name="T13" fmla="*/ 41 h 155"/>
                <a:gd name="T14" fmla="*/ 19 w 20"/>
                <a:gd name="T15" fmla="*/ 41 h 155"/>
                <a:gd name="T16" fmla="*/ 19 w 20"/>
                <a:gd name="T17" fmla="*/ 154 h 155"/>
                <a:gd name="T18" fmla="*/ 0 w 20"/>
                <a:gd name="T19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5">
                  <a:moveTo>
                    <a:pt x="0" y="22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22"/>
                  </a:lnTo>
                  <a:lnTo>
                    <a:pt x="0" y="22"/>
                  </a:lnTo>
                  <a:close/>
                  <a:moveTo>
                    <a:pt x="0" y="154"/>
                  </a:moveTo>
                  <a:lnTo>
                    <a:pt x="0" y="41"/>
                  </a:lnTo>
                  <a:lnTo>
                    <a:pt x="19" y="41"/>
                  </a:lnTo>
                  <a:lnTo>
                    <a:pt x="19" y="154"/>
                  </a:lnTo>
                  <a:lnTo>
                    <a:pt x="0" y="154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7" name="Freeform 155"/>
            <p:cNvSpPr>
              <a:spLocks noChangeArrowheads="1"/>
            </p:cNvSpPr>
            <p:nvPr/>
          </p:nvSpPr>
          <p:spPr bwMode="auto">
            <a:xfrm>
              <a:off x="5831801" y="2238001"/>
              <a:ext cx="24085" cy="66696"/>
            </a:xfrm>
            <a:custGeom>
              <a:avLst/>
              <a:gdLst>
                <a:gd name="T0" fmla="*/ 19 w 59"/>
                <a:gd name="T1" fmla="*/ 156 h 157"/>
                <a:gd name="T2" fmla="*/ 19 w 59"/>
                <a:gd name="T3" fmla="*/ 156 h 157"/>
                <a:gd name="T4" fmla="*/ 19 w 59"/>
                <a:gd name="T5" fmla="*/ 59 h 157"/>
                <a:gd name="T6" fmla="*/ 0 w 59"/>
                <a:gd name="T7" fmla="*/ 59 h 157"/>
                <a:gd name="T8" fmla="*/ 0 w 59"/>
                <a:gd name="T9" fmla="*/ 43 h 157"/>
                <a:gd name="T10" fmla="*/ 19 w 59"/>
                <a:gd name="T11" fmla="*/ 43 h 157"/>
                <a:gd name="T12" fmla="*/ 19 w 59"/>
                <a:gd name="T13" fmla="*/ 27 h 157"/>
                <a:gd name="T14" fmla="*/ 25 w 59"/>
                <a:gd name="T15" fmla="*/ 6 h 157"/>
                <a:gd name="T16" fmla="*/ 44 w 59"/>
                <a:gd name="T17" fmla="*/ 0 h 157"/>
                <a:gd name="T18" fmla="*/ 49 w 59"/>
                <a:gd name="T19" fmla="*/ 0 h 157"/>
                <a:gd name="T20" fmla="*/ 58 w 59"/>
                <a:gd name="T21" fmla="*/ 1 h 157"/>
                <a:gd name="T22" fmla="*/ 58 w 59"/>
                <a:gd name="T23" fmla="*/ 17 h 157"/>
                <a:gd name="T24" fmla="*/ 53 w 59"/>
                <a:gd name="T25" fmla="*/ 17 h 157"/>
                <a:gd name="T26" fmla="*/ 50 w 59"/>
                <a:gd name="T27" fmla="*/ 16 h 157"/>
                <a:gd name="T28" fmla="*/ 41 w 59"/>
                <a:gd name="T29" fmla="*/ 20 h 157"/>
                <a:gd name="T30" fmla="*/ 38 w 59"/>
                <a:gd name="T31" fmla="*/ 34 h 157"/>
                <a:gd name="T32" fmla="*/ 38 w 59"/>
                <a:gd name="T33" fmla="*/ 43 h 157"/>
                <a:gd name="T34" fmla="*/ 58 w 59"/>
                <a:gd name="T35" fmla="*/ 43 h 157"/>
                <a:gd name="T36" fmla="*/ 58 w 59"/>
                <a:gd name="T37" fmla="*/ 59 h 157"/>
                <a:gd name="T38" fmla="*/ 38 w 59"/>
                <a:gd name="T39" fmla="*/ 59 h 157"/>
                <a:gd name="T40" fmla="*/ 38 w 59"/>
                <a:gd name="T41" fmla="*/ 156 h 157"/>
                <a:gd name="T42" fmla="*/ 19 w 59"/>
                <a:gd name="T43" fmla="*/ 156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" h="157">
                  <a:moveTo>
                    <a:pt x="19" y="156"/>
                  </a:moveTo>
                  <a:lnTo>
                    <a:pt x="19" y="156"/>
                  </a:lnTo>
                  <a:cubicBezTo>
                    <a:pt x="19" y="59"/>
                    <a:pt x="19" y="59"/>
                    <a:pt x="19" y="59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19" y="17"/>
                    <a:pt x="21" y="11"/>
                    <a:pt x="25" y="6"/>
                  </a:cubicBezTo>
                  <a:cubicBezTo>
                    <a:pt x="29" y="2"/>
                    <a:pt x="36" y="0"/>
                    <a:pt x="44" y="0"/>
                  </a:cubicBezTo>
                  <a:cubicBezTo>
                    <a:pt x="46" y="0"/>
                    <a:pt x="47" y="0"/>
                    <a:pt x="49" y="0"/>
                  </a:cubicBezTo>
                  <a:cubicBezTo>
                    <a:pt x="51" y="0"/>
                    <a:pt x="54" y="1"/>
                    <a:pt x="58" y="1"/>
                  </a:cubicBezTo>
                  <a:cubicBezTo>
                    <a:pt x="58" y="17"/>
                    <a:pt x="58" y="17"/>
                    <a:pt x="58" y="17"/>
                  </a:cubicBezTo>
                  <a:cubicBezTo>
                    <a:pt x="56" y="17"/>
                    <a:pt x="54" y="17"/>
                    <a:pt x="53" y="17"/>
                  </a:cubicBezTo>
                  <a:cubicBezTo>
                    <a:pt x="52" y="16"/>
                    <a:pt x="50" y="16"/>
                    <a:pt x="50" y="16"/>
                  </a:cubicBezTo>
                  <a:cubicBezTo>
                    <a:pt x="45" y="16"/>
                    <a:pt x="43" y="18"/>
                    <a:pt x="41" y="20"/>
                  </a:cubicBezTo>
                  <a:cubicBezTo>
                    <a:pt x="39" y="23"/>
                    <a:pt x="38" y="28"/>
                    <a:pt x="38" y="34"/>
                  </a:cubicBezTo>
                  <a:cubicBezTo>
                    <a:pt x="38" y="43"/>
                    <a:pt x="38" y="43"/>
                    <a:pt x="38" y="43"/>
                  </a:cubicBezTo>
                  <a:cubicBezTo>
                    <a:pt x="58" y="43"/>
                    <a:pt x="58" y="43"/>
                    <a:pt x="58" y="43"/>
                  </a:cubicBezTo>
                  <a:cubicBezTo>
                    <a:pt x="58" y="59"/>
                    <a:pt x="58" y="59"/>
                    <a:pt x="58" y="59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156"/>
                    <a:pt x="38" y="156"/>
                    <a:pt x="38" y="156"/>
                  </a:cubicBezTo>
                  <a:lnTo>
                    <a:pt x="19" y="15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8" name="Freeform 156"/>
            <p:cNvSpPr>
              <a:spLocks noChangeArrowheads="1"/>
            </p:cNvSpPr>
            <p:nvPr/>
          </p:nvSpPr>
          <p:spPr bwMode="auto">
            <a:xfrm>
              <a:off x="5861444" y="2239854"/>
              <a:ext cx="9264" cy="64843"/>
            </a:xfrm>
            <a:custGeom>
              <a:avLst/>
              <a:gdLst>
                <a:gd name="T0" fmla="*/ 0 w 20"/>
                <a:gd name="T1" fmla="*/ 22 h 155"/>
                <a:gd name="T2" fmla="*/ 0 w 20"/>
                <a:gd name="T3" fmla="*/ 0 h 155"/>
                <a:gd name="T4" fmla="*/ 19 w 20"/>
                <a:gd name="T5" fmla="*/ 0 h 155"/>
                <a:gd name="T6" fmla="*/ 19 w 20"/>
                <a:gd name="T7" fmla="*/ 22 h 155"/>
                <a:gd name="T8" fmla="*/ 0 w 20"/>
                <a:gd name="T9" fmla="*/ 22 h 155"/>
                <a:gd name="T10" fmla="*/ 0 w 20"/>
                <a:gd name="T11" fmla="*/ 154 h 155"/>
                <a:gd name="T12" fmla="*/ 0 w 20"/>
                <a:gd name="T13" fmla="*/ 41 h 155"/>
                <a:gd name="T14" fmla="*/ 19 w 20"/>
                <a:gd name="T15" fmla="*/ 41 h 155"/>
                <a:gd name="T16" fmla="*/ 19 w 20"/>
                <a:gd name="T17" fmla="*/ 154 h 155"/>
                <a:gd name="T18" fmla="*/ 0 w 20"/>
                <a:gd name="T19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5">
                  <a:moveTo>
                    <a:pt x="0" y="22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22"/>
                  </a:lnTo>
                  <a:lnTo>
                    <a:pt x="0" y="22"/>
                  </a:lnTo>
                  <a:close/>
                  <a:moveTo>
                    <a:pt x="0" y="154"/>
                  </a:moveTo>
                  <a:lnTo>
                    <a:pt x="0" y="41"/>
                  </a:lnTo>
                  <a:lnTo>
                    <a:pt x="19" y="41"/>
                  </a:lnTo>
                  <a:lnTo>
                    <a:pt x="19" y="154"/>
                  </a:lnTo>
                  <a:lnTo>
                    <a:pt x="0" y="154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9" name="Freeform 157"/>
            <p:cNvSpPr>
              <a:spLocks noChangeArrowheads="1"/>
            </p:cNvSpPr>
            <p:nvPr/>
          </p:nvSpPr>
          <p:spPr bwMode="auto">
            <a:xfrm>
              <a:off x="5879970" y="2256528"/>
              <a:ext cx="40759" cy="50023"/>
            </a:xfrm>
            <a:custGeom>
              <a:avLst/>
              <a:gdLst>
                <a:gd name="T0" fmla="*/ 79 w 99"/>
                <a:gd name="T1" fmla="*/ 41 h 120"/>
                <a:gd name="T2" fmla="*/ 79 w 99"/>
                <a:gd name="T3" fmla="*/ 41 h 120"/>
                <a:gd name="T4" fmla="*/ 70 w 99"/>
                <a:gd name="T5" fmla="*/ 23 h 120"/>
                <a:gd name="T6" fmla="*/ 51 w 99"/>
                <a:gd name="T7" fmla="*/ 17 h 120"/>
                <a:gd name="T8" fmla="*/ 27 w 99"/>
                <a:gd name="T9" fmla="*/ 28 h 120"/>
                <a:gd name="T10" fmla="*/ 18 w 99"/>
                <a:gd name="T11" fmla="*/ 60 h 120"/>
                <a:gd name="T12" fmla="*/ 27 w 99"/>
                <a:gd name="T13" fmla="*/ 91 h 120"/>
                <a:gd name="T14" fmla="*/ 50 w 99"/>
                <a:gd name="T15" fmla="*/ 102 h 120"/>
                <a:gd name="T16" fmla="*/ 70 w 99"/>
                <a:gd name="T17" fmla="*/ 95 h 120"/>
                <a:gd name="T18" fmla="*/ 80 w 99"/>
                <a:gd name="T19" fmla="*/ 75 h 120"/>
                <a:gd name="T20" fmla="*/ 98 w 99"/>
                <a:gd name="T21" fmla="*/ 75 h 120"/>
                <a:gd name="T22" fmla="*/ 83 w 99"/>
                <a:gd name="T23" fmla="*/ 107 h 120"/>
                <a:gd name="T24" fmla="*/ 49 w 99"/>
                <a:gd name="T25" fmla="*/ 119 h 120"/>
                <a:gd name="T26" fmla="*/ 12 w 99"/>
                <a:gd name="T27" fmla="*/ 103 h 120"/>
                <a:gd name="T28" fmla="*/ 0 w 99"/>
                <a:gd name="T29" fmla="*/ 60 h 120"/>
                <a:gd name="T30" fmla="*/ 13 w 99"/>
                <a:gd name="T31" fmla="*/ 16 h 120"/>
                <a:gd name="T32" fmla="*/ 51 w 99"/>
                <a:gd name="T33" fmla="*/ 0 h 120"/>
                <a:gd name="T34" fmla="*/ 84 w 99"/>
                <a:gd name="T35" fmla="*/ 11 h 120"/>
                <a:gd name="T36" fmla="*/ 98 w 99"/>
                <a:gd name="T37" fmla="*/ 41 h 120"/>
                <a:gd name="T38" fmla="*/ 79 w 99"/>
                <a:gd name="T39" fmla="*/ 41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9" h="120">
                  <a:moveTo>
                    <a:pt x="79" y="41"/>
                  </a:moveTo>
                  <a:lnTo>
                    <a:pt x="79" y="41"/>
                  </a:lnTo>
                  <a:cubicBezTo>
                    <a:pt x="79" y="34"/>
                    <a:pt x="76" y="27"/>
                    <a:pt x="70" y="23"/>
                  </a:cubicBezTo>
                  <a:cubicBezTo>
                    <a:pt x="66" y="19"/>
                    <a:pt x="59" y="17"/>
                    <a:pt x="51" y="17"/>
                  </a:cubicBezTo>
                  <a:cubicBezTo>
                    <a:pt x="40" y="17"/>
                    <a:pt x="32" y="20"/>
                    <a:pt x="27" y="28"/>
                  </a:cubicBezTo>
                  <a:cubicBezTo>
                    <a:pt x="22" y="36"/>
                    <a:pt x="18" y="46"/>
                    <a:pt x="18" y="60"/>
                  </a:cubicBezTo>
                  <a:cubicBezTo>
                    <a:pt x="18" y="73"/>
                    <a:pt x="22" y="83"/>
                    <a:pt x="27" y="91"/>
                  </a:cubicBezTo>
                  <a:cubicBezTo>
                    <a:pt x="32" y="98"/>
                    <a:pt x="39" y="102"/>
                    <a:pt x="50" y="102"/>
                  </a:cubicBezTo>
                  <a:cubicBezTo>
                    <a:pt x="58" y="102"/>
                    <a:pt x="65" y="99"/>
                    <a:pt x="70" y="95"/>
                  </a:cubicBezTo>
                  <a:cubicBezTo>
                    <a:pt x="76" y="91"/>
                    <a:pt x="79" y="83"/>
                    <a:pt x="80" y="75"/>
                  </a:cubicBezTo>
                  <a:cubicBezTo>
                    <a:pt x="98" y="75"/>
                    <a:pt x="98" y="75"/>
                    <a:pt x="98" y="75"/>
                  </a:cubicBezTo>
                  <a:cubicBezTo>
                    <a:pt x="96" y="89"/>
                    <a:pt x="92" y="100"/>
                    <a:pt x="83" y="107"/>
                  </a:cubicBezTo>
                  <a:cubicBezTo>
                    <a:pt x="75" y="115"/>
                    <a:pt x="63" y="119"/>
                    <a:pt x="49" y="119"/>
                  </a:cubicBezTo>
                  <a:cubicBezTo>
                    <a:pt x="33" y="119"/>
                    <a:pt x="22" y="114"/>
                    <a:pt x="12" y="103"/>
                  </a:cubicBezTo>
                  <a:cubicBezTo>
                    <a:pt x="4" y="93"/>
                    <a:pt x="0" y="78"/>
                    <a:pt x="0" y="60"/>
                  </a:cubicBezTo>
                  <a:cubicBezTo>
                    <a:pt x="0" y="41"/>
                    <a:pt x="4" y="26"/>
                    <a:pt x="13" y="16"/>
                  </a:cubicBezTo>
                  <a:cubicBezTo>
                    <a:pt x="22" y="5"/>
                    <a:pt x="34" y="0"/>
                    <a:pt x="51" y="0"/>
                  </a:cubicBezTo>
                  <a:cubicBezTo>
                    <a:pt x="64" y="0"/>
                    <a:pt x="76" y="3"/>
                    <a:pt x="84" y="11"/>
                  </a:cubicBezTo>
                  <a:cubicBezTo>
                    <a:pt x="92" y="18"/>
                    <a:pt x="98" y="28"/>
                    <a:pt x="98" y="41"/>
                  </a:cubicBezTo>
                  <a:lnTo>
                    <a:pt x="79" y="41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0" name="Freeform 158"/>
            <p:cNvSpPr>
              <a:spLocks noChangeArrowheads="1"/>
            </p:cNvSpPr>
            <p:nvPr/>
          </p:nvSpPr>
          <p:spPr bwMode="auto">
            <a:xfrm>
              <a:off x="5926288" y="2256528"/>
              <a:ext cx="44464" cy="50023"/>
            </a:xfrm>
            <a:custGeom>
              <a:avLst/>
              <a:gdLst>
                <a:gd name="T0" fmla="*/ 76 w 107"/>
                <a:gd name="T1" fmla="*/ 100 h 120"/>
                <a:gd name="T2" fmla="*/ 76 w 107"/>
                <a:gd name="T3" fmla="*/ 100 h 120"/>
                <a:gd name="T4" fmla="*/ 57 w 107"/>
                <a:gd name="T5" fmla="*/ 115 h 120"/>
                <a:gd name="T6" fmla="*/ 36 w 107"/>
                <a:gd name="T7" fmla="*/ 119 h 120"/>
                <a:gd name="T8" fmla="*/ 10 w 107"/>
                <a:gd name="T9" fmla="*/ 110 h 120"/>
                <a:gd name="T10" fmla="*/ 0 w 107"/>
                <a:gd name="T11" fmla="*/ 86 h 120"/>
                <a:gd name="T12" fmla="*/ 9 w 107"/>
                <a:gd name="T13" fmla="*/ 62 h 120"/>
                <a:gd name="T14" fmla="*/ 39 w 107"/>
                <a:gd name="T15" fmla="*/ 50 h 120"/>
                <a:gd name="T16" fmla="*/ 52 w 107"/>
                <a:gd name="T17" fmla="*/ 49 h 120"/>
                <a:gd name="T18" fmla="*/ 70 w 107"/>
                <a:gd name="T19" fmla="*/ 46 h 120"/>
                <a:gd name="T20" fmla="*/ 74 w 107"/>
                <a:gd name="T21" fmla="*/ 43 h 120"/>
                <a:gd name="T22" fmla="*/ 75 w 107"/>
                <a:gd name="T23" fmla="*/ 34 h 120"/>
                <a:gd name="T24" fmla="*/ 69 w 107"/>
                <a:gd name="T25" fmla="*/ 21 h 120"/>
                <a:gd name="T26" fmla="*/ 50 w 107"/>
                <a:gd name="T27" fmla="*/ 17 h 120"/>
                <a:gd name="T28" fmla="*/ 30 w 107"/>
                <a:gd name="T29" fmla="*/ 22 h 120"/>
                <a:gd name="T30" fmla="*/ 23 w 107"/>
                <a:gd name="T31" fmla="*/ 38 h 120"/>
                <a:gd name="T32" fmla="*/ 5 w 107"/>
                <a:gd name="T33" fmla="*/ 38 h 120"/>
                <a:gd name="T34" fmla="*/ 5 w 107"/>
                <a:gd name="T35" fmla="*/ 37 h 120"/>
                <a:gd name="T36" fmla="*/ 18 w 107"/>
                <a:gd name="T37" fmla="*/ 10 h 120"/>
                <a:gd name="T38" fmla="*/ 50 w 107"/>
                <a:gd name="T39" fmla="*/ 0 h 120"/>
                <a:gd name="T40" fmla="*/ 83 w 107"/>
                <a:gd name="T41" fmla="*/ 9 h 120"/>
                <a:gd name="T42" fmla="*/ 94 w 107"/>
                <a:gd name="T43" fmla="*/ 35 h 120"/>
                <a:gd name="T44" fmla="*/ 94 w 107"/>
                <a:gd name="T45" fmla="*/ 91 h 120"/>
                <a:gd name="T46" fmla="*/ 96 w 107"/>
                <a:gd name="T47" fmla="*/ 100 h 120"/>
                <a:gd name="T48" fmla="*/ 101 w 107"/>
                <a:gd name="T49" fmla="*/ 102 h 120"/>
                <a:gd name="T50" fmla="*/ 103 w 107"/>
                <a:gd name="T51" fmla="*/ 102 h 120"/>
                <a:gd name="T52" fmla="*/ 106 w 107"/>
                <a:gd name="T53" fmla="*/ 101 h 120"/>
                <a:gd name="T54" fmla="*/ 106 w 107"/>
                <a:gd name="T55" fmla="*/ 116 h 120"/>
                <a:gd name="T56" fmla="*/ 100 w 107"/>
                <a:gd name="T57" fmla="*/ 117 h 120"/>
                <a:gd name="T58" fmla="*/ 95 w 107"/>
                <a:gd name="T59" fmla="*/ 118 h 120"/>
                <a:gd name="T60" fmla="*/ 81 w 107"/>
                <a:gd name="T61" fmla="*/ 114 h 120"/>
                <a:gd name="T62" fmla="*/ 76 w 107"/>
                <a:gd name="T63" fmla="*/ 101 h 120"/>
                <a:gd name="T64" fmla="*/ 76 w 107"/>
                <a:gd name="T65" fmla="*/ 100 h 120"/>
                <a:gd name="T66" fmla="*/ 75 w 107"/>
                <a:gd name="T67" fmla="*/ 58 h 120"/>
                <a:gd name="T68" fmla="*/ 75 w 107"/>
                <a:gd name="T69" fmla="*/ 58 h 120"/>
                <a:gd name="T70" fmla="*/ 49 w 107"/>
                <a:gd name="T71" fmla="*/ 65 h 120"/>
                <a:gd name="T72" fmla="*/ 39 w 107"/>
                <a:gd name="T73" fmla="*/ 66 h 120"/>
                <a:gd name="T74" fmla="*/ 24 w 107"/>
                <a:gd name="T75" fmla="*/ 72 h 120"/>
                <a:gd name="T76" fmla="*/ 20 w 107"/>
                <a:gd name="T77" fmla="*/ 85 h 120"/>
                <a:gd name="T78" fmla="*/ 25 w 107"/>
                <a:gd name="T79" fmla="*/ 98 h 120"/>
                <a:gd name="T80" fmla="*/ 40 w 107"/>
                <a:gd name="T81" fmla="*/ 102 h 120"/>
                <a:gd name="T82" fmla="*/ 65 w 107"/>
                <a:gd name="T83" fmla="*/ 95 h 120"/>
                <a:gd name="T84" fmla="*/ 75 w 107"/>
                <a:gd name="T85" fmla="*/ 75 h 120"/>
                <a:gd name="T86" fmla="*/ 75 w 107"/>
                <a:gd name="T87" fmla="*/ 5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7" h="120">
                  <a:moveTo>
                    <a:pt x="76" y="100"/>
                  </a:moveTo>
                  <a:lnTo>
                    <a:pt x="76" y="100"/>
                  </a:lnTo>
                  <a:cubicBezTo>
                    <a:pt x="71" y="106"/>
                    <a:pt x="65" y="112"/>
                    <a:pt x="57" y="115"/>
                  </a:cubicBezTo>
                  <a:cubicBezTo>
                    <a:pt x="51" y="117"/>
                    <a:pt x="44" y="119"/>
                    <a:pt x="36" y="119"/>
                  </a:cubicBezTo>
                  <a:cubicBezTo>
                    <a:pt x="25" y="119"/>
                    <a:pt x="17" y="116"/>
                    <a:pt x="10" y="110"/>
                  </a:cubicBezTo>
                  <a:cubicBezTo>
                    <a:pt x="3" y="104"/>
                    <a:pt x="0" y="96"/>
                    <a:pt x="0" y="86"/>
                  </a:cubicBezTo>
                  <a:cubicBezTo>
                    <a:pt x="0" y="75"/>
                    <a:pt x="3" y="67"/>
                    <a:pt x="9" y="62"/>
                  </a:cubicBezTo>
                  <a:cubicBezTo>
                    <a:pt x="16" y="55"/>
                    <a:pt x="26" y="52"/>
                    <a:pt x="39" y="50"/>
                  </a:cubicBezTo>
                  <a:cubicBezTo>
                    <a:pt x="42" y="50"/>
                    <a:pt x="46" y="49"/>
                    <a:pt x="52" y="49"/>
                  </a:cubicBezTo>
                  <a:cubicBezTo>
                    <a:pt x="61" y="48"/>
                    <a:pt x="68" y="47"/>
                    <a:pt x="70" y="46"/>
                  </a:cubicBezTo>
                  <a:cubicBezTo>
                    <a:pt x="72" y="45"/>
                    <a:pt x="73" y="44"/>
                    <a:pt x="74" y="43"/>
                  </a:cubicBezTo>
                  <a:cubicBezTo>
                    <a:pt x="74" y="41"/>
                    <a:pt x="75" y="39"/>
                    <a:pt x="75" y="34"/>
                  </a:cubicBezTo>
                  <a:cubicBezTo>
                    <a:pt x="75" y="28"/>
                    <a:pt x="73" y="24"/>
                    <a:pt x="69" y="21"/>
                  </a:cubicBezTo>
                  <a:cubicBezTo>
                    <a:pt x="65" y="18"/>
                    <a:pt x="58" y="17"/>
                    <a:pt x="50" y="17"/>
                  </a:cubicBezTo>
                  <a:cubicBezTo>
                    <a:pt x="41" y="17"/>
                    <a:pt x="34" y="18"/>
                    <a:pt x="30" y="22"/>
                  </a:cubicBezTo>
                  <a:cubicBezTo>
                    <a:pt x="25" y="25"/>
                    <a:pt x="23" y="30"/>
                    <a:pt x="23" y="38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5" y="25"/>
                    <a:pt x="9" y="16"/>
                    <a:pt x="18" y="10"/>
                  </a:cubicBezTo>
                  <a:cubicBezTo>
                    <a:pt x="25" y="3"/>
                    <a:pt x="36" y="0"/>
                    <a:pt x="50" y="0"/>
                  </a:cubicBezTo>
                  <a:cubicBezTo>
                    <a:pt x="66" y="0"/>
                    <a:pt x="76" y="2"/>
                    <a:pt x="83" y="9"/>
                  </a:cubicBezTo>
                  <a:cubicBezTo>
                    <a:pt x="91" y="14"/>
                    <a:pt x="94" y="23"/>
                    <a:pt x="94" y="35"/>
                  </a:cubicBezTo>
                  <a:cubicBezTo>
                    <a:pt x="94" y="91"/>
                    <a:pt x="94" y="91"/>
                    <a:pt x="94" y="91"/>
                  </a:cubicBezTo>
                  <a:cubicBezTo>
                    <a:pt x="94" y="95"/>
                    <a:pt x="95" y="98"/>
                    <a:pt x="96" y="100"/>
                  </a:cubicBezTo>
                  <a:cubicBezTo>
                    <a:pt x="97" y="101"/>
                    <a:pt x="98" y="102"/>
                    <a:pt x="101" y="102"/>
                  </a:cubicBezTo>
                  <a:cubicBezTo>
                    <a:pt x="102" y="102"/>
                    <a:pt x="102" y="102"/>
                    <a:pt x="103" y="102"/>
                  </a:cubicBezTo>
                  <a:cubicBezTo>
                    <a:pt x="104" y="101"/>
                    <a:pt x="105" y="101"/>
                    <a:pt x="106" y="101"/>
                  </a:cubicBezTo>
                  <a:cubicBezTo>
                    <a:pt x="106" y="116"/>
                    <a:pt x="106" y="116"/>
                    <a:pt x="106" y="116"/>
                  </a:cubicBezTo>
                  <a:cubicBezTo>
                    <a:pt x="104" y="117"/>
                    <a:pt x="102" y="117"/>
                    <a:pt x="100" y="117"/>
                  </a:cubicBezTo>
                  <a:cubicBezTo>
                    <a:pt x="98" y="118"/>
                    <a:pt x="97" y="118"/>
                    <a:pt x="95" y="118"/>
                  </a:cubicBezTo>
                  <a:cubicBezTo>
                    <a:pt x="89" y="118"/>
                    <a:pt x="84" y="116"/>
                    <a:pt x="81" y="114"/>
                  </a:cubicBezTo>
                  <a:cubicBezTo>
                    <a:pt x="78" y="111"/>
                    <a:pt x="76" y="106"/>
                    <a:pt x="76" y="101"/>
                  </a:cubicBezTo>
                  <a:lnTo>
                    <a:pt x="76" y="100"/>
                  </a:lnTo>
                  <a:close/>
                  <a:moveTo>
                    <a:pt x="75" y="58"/>
                  </a:moveTo>
                  <a:lnTo>
                    <a:pt x="75" y="58"/>
                  </a:lnTo>
                  <a:cubicBezTo>
                    <a:pt x="70" y="62"/>
                    <a:pt x="60" y="64"/>
                    <a:pt x="49" y="65"/>
                  </a:cubicBezTo>
                  <a:cubicBezTo>
                    <a:pt x="45" y="66"/>
                    <a:pt x="42" y="66"/>
                    <a:pt x="39" y="66"/>
                  </a:cubicBezTo>
                  <a:cubicBezTo>
                    <a:pt x="32" y="67"/>
                    <a:pt x="27" y="69"/>
                    <a:pt x="24" y="72"/>
                  </a:cubicBezTo>
                  <a:cubicBezTo>
                    <a:pt x="21" y="75"/>
                    <a:pt x="20" y="79"/>
                    <a:pt x="20" y="85"/>
                  </a:cubicBezTo>
                  <a:cubicBezTo>
                    <a:pt x="20" y="91"/>
                    <a:pt x="22" y="95"/>
                    <a:pt x="25" y="98"/>
                  </a:cubicBezTo>
                  <a:cubicBezTo>
                    <a:pt x="28" y="101"/>
                    <a:pt x="33" y="102"/>
                    <a:pt x="40" y="102"/>
                  </a:cubicBezTo>
                  <a:cubicBezTo>
                    <a:pt x="50" y="102"/>
                    <a:pt x="58" y="100"/>
                    <a:pt x="65" y="95"/>
                  </a:cubicBezTo>
                  <a:cubicBezTo>
                    <a:pt x="71" y="90"/>
                    <a:pt x="75" y="83"/>
                    <a:pt x="75" y="75"/>
                  </a:cubicBezTo>
                  <a:lnTo>
                    <a:pt x="75" y="58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1" name="Freeform 159"/>
            <p:cNvSpPr>
              <a:spLocks noChangeArrowheads="1"/>
            </p:cNvSpPr>
            <p:nvPr/>
          </p:nvSpPr>
          <p:spPr bwMode="auto">
            <a:xfrm>
              <a:off x="5972604" y="2243560"/>
              <a:ext cx="24085" cy="61138"/>
            </a:xfrm>
            <a:custGeom>
              <a:avLst/>
              <a:gdLst>
                <a:gd name="T0" fmla="*/ 37 w 58"/>
                <a:gd name="T1" fmla="*/ 116 h 146"/>
                <a:gd name="T2" fmla="*/ 37 w 58"/>
                <a:gd name="T3" fmla="*/ 116 h 146"/>
                <a:gd name="T4" fmla="*/ 39 w 58"/>
                <a:gd name="T5" fmla="*/ 125 h 146"/>
                <a:gd name="T6" fmla="*/ 46 w 58"/>
                <a:gd name="T7" fmla="*/ 128 h 146"/>
                <a:gd name="T8" fmla="*/ 50 w 58"/>
                <a:gd name="T9" fmla="*/ 128 h 146"/>
                <a:gd name="T10" fmla="*/ 57 w 58"/>
                <a:gd name="T11" fmla="*/ 127 h 146"/>
                <a:gd name="T12" fmla="*/ 57 w 58"/>
                <a:gd name="T13" fmla="*/ 143 h 146"/>
                <a:gd name="T14" fmla="*/ 48 w 58"/>
                <a:gd name="T15" fmla="*/ 145 h 146"/>
                <a:gd name="T16" fmla="*/ 41 w 58"/>
                <a:gd name="T17" fmla="*/ 145 h 146"/>
                <a:gd name="T18" fmla="*/ 23 w 58"/>
                <a:gd name="T19" fmla="*/ 140 h 146"/>
                <a:gd name="T20" fmla="*/ 18 w 58"/>
                <a:gd name="T21" fmla="*/ 122 h 146"/>
                <a:gd name="T22" fmla="*/ 18 w 58"/>
                <a:gd name="T23" fmla="*/ 47 h 146"/>
                <a:gd name="T24" fmla="*/ 0 w 58"/>
                <a:gd name="T25" fmla="*/ 47 h 146"/>
                <a:gd name="T26" fmla="*/ 0 w 58"/>
                <a:gd name="T27" fmla="*/ 31 h 146"/>
                <a:gd name="T28" fmla="*/ 18 w 58"/>
                <a:gd name="T29" fmla="*/ 31 h 146"/>
                <a:gd name="T30" fmla="*/ 18 w 58"/>
                <a:gd name="T31" fmla="*/ 0 h 146"/>
                <a:gd name="T32" fmla="*/ 37 w 58"/>
                <a:gd name="T33" fmla="*/ 0 h 146"/>
                <a:gd name="T34" fmla="*/ 37 w 58"/>
                <a:gd name="T35" fmla="*/ 31 h 146"/>
                <a:gd name="T36" fmla="*/ 57 w 58"/>
                <a:gd name="T37" fmla="*/ 31 h 146"/>
                <a:gd name="T38" fmla="*/ 57 w 58"/>
                <a:gd name="T39" fmla="*/ 47 h 146"/>
                <a:gd name="T40" fmla="*/ 37 w 58"/>
                <a:gd name="T41" fmla="*/ 47 h 146"/>
                <a:gd name="T42" fmla="*/ 37 w 58"/>
                <a:gd name="T43" fmla="*/ 11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8" h="146">
                  <a:moveTo>
                    <a:pt x="37" y="116"/>
                  </a:moveTo>
                  <a:lnTo>
                    <a:pt x="37" y="116"/>
                  </a:lnTo>
                  <a:cubicBezTo>
                    <a:pt x="37" y="120"/>
                    <a:pt x="37" y="124"/>
                    <a:pt x="39" y="125"/>
                  </a:cubicBezTo>
                  <a:cubicBezTo>
                    <a:pt x="40" y="127"/>
                    <a:pt x="43" y="128"/>
                    <a:pt x="46" y="128"/>
                  </a:cubicBezTo>
                  <a:cubicBezTo>
                    <a:pt x="47" y="128"/>
                    <a:pt x="49" y="128"/>
                    <a:pt x="50" y="128"/>
                  </a:cubicBezTo>
                  <a:cubicBezTo>
                    <a:pt x="52" y="127"/>
                    <a:pt x="54" y="127"/>
                    <a:pt x="57" y="127"/>
                  </a:cubicBezTo>
                  <a:cubicBezTo>
                    <a:pt x="57" y="143"/>
                    <a:pt x="57" y="143"/>
                    <a:pt x="57" y="143"/>
                  </a:cubicBezTo>
                  <a:cubicBezTo>
                    <a:pt x="53" y="144"/>
                    <a:pt x="50" y="144"/>
                    <a:pt x="48" y="145"/>
                  </a:cubicBezTo>
                  <a:cubicBezTo>
                    <a:pt x="45" y="145"/>
                    <a:pt x="43" y="145"/>
                    <a:pt x="41" y="145"/>
                  </a:cubicBezTo>
                  <a:cubicBezTo>
                    <a:pt x="33" y="145"/>
                    <a:pt x="26" y="143"/>
                    <a:pt x="23" y="140"/>
                  </a:cubicBezTo>
                  <a:cubicBezTo>
                    <a:pt x="19" y="136"/>
                    <a:pt x="18" y="130"/>
                    <a:pt x="18" y="122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31"/>
                    <a:pt x="37" y="31"/>
                    <a:pt x="37" y="31"/>
                  </a:cubicBezTo>
                  <a:cubicBezTo>
                    <a:pt x="57" y="31"/>
                    <a:pt x="57" y="31"/>
                    <a:pt x="57" y="31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37" y="47"/>
                    <a:pt x="37" y="47"/>
                    <a:pt x="37" y="47"/>
                  </a:cubicBezTo>
                  <a:lnTo>
                    <a:pt x="37" y="11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" name="Freeform 160"/>
            <p:cNvSpPr>
              <a:spLocks noChangeArrowheads="1"/>
            </p:cNvSpPr>
            <p:nvPr/>
          </p:nvSpPr>
          <p:spPr bwMode="auto">
            <a:xfrm>
              <a:off x="6000395" y="2256528"/>
              <a:ext cx="42611" cy="50023"/>
            </a:xfrm>
            <a:custGeom>
              <a:avLst/>
              <a:gdLst>
                <a:gd name="T0" fmla="*/ 80 w 102"/>
                <a:gd name="T1" fmla="*/ 79 h 120"/>
                <a:gd name="T2" fmla="*/ 80 w 102"/>
                <a:gd name="T3" fmla="*/ 79 h 120"/>
                <a:gd name="T4" fmla="*/ 99 w 102"/>
                <a:gd name="T5" fmla="*/ 79 h 120"/>
                <a:gd name="T6" fmla="*/ 83 w 102"/>
                <a:gd name="T7" fmla="*/ 108 h 120"/>
                <a:gd name="T8" fmla="*/ 50 w 102"/>
                <a:gd name="T9" fmla="*/ 119 h 120"/>
                <a:gd name="T10" fmla="*/ 14 w 102"/>
                <a:gd name="T11" fmla="*/ 103 h 120"/>
                <a:gd name="T12" fmla="*/ 0 w 102"/>
                <a:gd name="T13" fmla="*/ 61 h 120"/>
                <a:gd name="T14" fmla="*/ 14 w 102"/>
                <a:gd name="T15" fmla="*/ 16 h 120"/>
                <a:gd name="T16" fmla="*/ 50 w 102"/>
                <a:gd name="T17" fmla="*/ 0 h 120"/>
                <a:gd name="T18" fmla="*/ 88 w 102"/>
                <a:gd name="T19" fmla="*/ 15 h 120"/>
                <a:gd name="T20" fmla="*/ 101 w 102"/>
                <a:gd name="T21" fmla="*/ 56 h 120"/>
                <a:gd name="T22" fmla="*/ 101 w 102"/>
                <a:gd name="T23" fmla="*/ 62 h 120"/>
                <a:gd name="T24" fmla="*/ 100 w 102"/>
                <a:gd name="T25" fmla="*/ 65 h 120"/>
                <a:gd name="T26" fmla="*/ 20 w 102"/>
                <a:gd name="T27" fmla="*/ 65 h 120"/>
                <a:gd name="T28" fmla="*/ 28 w 102"/>
                <a:gd name="T29" fmla="*/ 92 h 120"/>
                <a:gd name="T30" fmla="*/ 52 w 102"/>
                <a:gd name="T31" fmla="*/ 102 h 120"/>
                <a:gd name="T32" fmla="*/ 71 w 102"/>
                <a:gd name="T33" fmla="*/ 96 h 120"/>
                <a:gd name="T34" fmla="*/ 80 w 102"/>
                <a:gd name="T35" fmla="*/ 79 h 120"/>
                <a:gd name="T36" fmla="*/ 20 w 102"/>
                <a:gd name="T37" fmla="*/ 49 h 120"/>
                <a:gd name="T38" fmla="*/ 20 w 102"/>
                <a:gd name="T39" fmla="*/ 49 h 120"/>
                <a:gd name="T40" fmla="*/ 81 w 102"/>
                <a:gd name="T41" fmla="*/ 49 h 120"/>
                <a:gd name="T42" fmla="*/ 73 w 102"/>
                <a:gd name="T43" fmla="*/ 25 h 120"/>
                <a:gd name="T44" fmla="*/ 51 w 102"/>
                <a:gd name="T45" fmla="*/ 17 h 120"/>
                <a:gd name="T46" fmla="*/ 29 w 102"/>
                <a:gd name="T47" fmla="*/ 25 h 120"/>
                <a:gd name="T48" fmla="*/ 20 w 102"/>
                <a:gd name="T49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2" h="120">
                  <a:moveTo>
                    <a:pt x="80" y="79"/>
                  </a:moveTo>
                  <a:lnTo>
                    <a:pt x="80" y="79"/>
                  </a:lnTo>
                  <a:cubicBezTo>
                    <a:pt x="99" y="79"/>
                    <a:pt x="99" y="79"/>
                    <a:pt x="99" y="79"/>
                  </a:cubicBezTo>
                  <a:cubicBezTo>
                    <a:pt x="97" y="92"/>
                    <a:pt x="92" y="101"/>
                    <a:pt x="83" y="108"/>
                  </a:cubicBezTo>
                  <a:cubicBezTo>
                    <a:pt x="74" y="116"/>
                    <a:pt x="64" y="119"/>
                    <a:pt x="50" y="119"/>
                  </a:cubicBezTo>
                  <a:cubicBezTo>
                    <a:pt x="34" y="119"/>
                    <a:pt x="23" y="114"/>
                    <a:pt x="14" y="103"/>
                  </a:cubicBezTo>
                  <a:cubicBezTo>
                    <a:pt x="4" y="93"/>
                    <a:pt x="0" y="78"/>
                    <a:pt x="0" y="61"/>
                  </a:cubicBezTo>
                  <a:cubicBezTo>
                    <a:pt x="0" y="42"/>
                    <a:pt x="4" y="27"/>
                    <a:pt x="14" y="16"/>
                  </a:cubicBezTo>
                  <a:cubicBezTo>
                    <a:pt x="22" y="5"/>
                    <a:pt x="34" y="0"/>
                    <a:pt x="50" y="0"/>
                  </a:cubicBezTo>
                  <a:cubicBezTo>
                    <a:pt x="67" y="0"/>
                    <a:pt x="79" y="5"/>
                    <a:pt x="88" y="15"/>
                  </a:cubicBezTo>
                  <a:cubicBezTo>
                    <a:pt x="97" y="24"/>
                    <a:pt x="101" y="39"/>
                    <a:pt x="101" y="56"/>
                  </a:cubicBezTo>
                  <a:cubicBezTo>
                    <a:pt x="101" y="58"/>
                    <a:pt x="101" y="61"/>
                    <a:pt x="101" y="62"/>
                  </a:cubicBezTo>
                  <a:cubicBezTo>
                    <a:pt x="101" y="63"/>
                    <a:pt x="101" y="64"/>
                    <a:pt x="100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77"/>
                    <a:pt x="23" y="86"/>
                    <a:pt x="28" y="92"/>
                  </a:cubicBezTo>
                  <a:cubicBezTo>
                    <a:pt x="34" y="99"/>
                    <a:pt x="42" y="102"/>
                    <a:pt x="52" y="102"/>
                  </a:cubicBezTo>
                  <a:cubicBezTo>
                    <a:pt x="59" y="102"/>
                    <a:pt x="66" y="100"/>
                    <a:pt x="71" y="96"/>
                  </a:cubicBezTo>
                  <a:cubicBezTo>
                    <a:pt x="76" y="92"/>
                    <a:pt x="79" y="87"/>
                    <a:pt x="80" y="79"/>
                  </a:cubicBezTo>
                  <a:close/>
                  <a:moveTo>
                    <a:pt x="20" y="49"/>
                  </a:moveTo>
                  <a:lnTo>
                    <a:pt x="20" y="49"/>
                  </a:lnTo>
                  <a:cubicBezTo>
                    <a:pt x="81" y="49"/>
                    <a:pt x="81" y="49"/>
                    <a:pt x="81" y="49"/>
                  </a:cubicBezTo>
                  <a:cubicBezTo>
                    <a:pt x="81" y="39"/>
                    <a:pt x="78" y="30"/>
                    <a:pt x="73" y="25"/>
                  </a:cubicBezTo>
                  <a:cubicBezTo>
                    <a:pt x="68" y="20"/>
                    <a:pt x="60" y="17"/>
                    <a:pt x="51" y="17"/>
                  </a:cubicBezTo>
                  <a:cubicBezTo>
                    <a:pt x="42" y="17"/>
                    <a:pt x="34" y="19"/>
                    <a:pt x="29" y="25"/>
                  </a:cubicBezTo>
                  <a:cubicBezTo>
                    <a:pt x="24" y="30"/>
                    <a:pt x="21" y="39"/>
                    <a:pt x="20" y="49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3" name="Freeform 161"/>
            <p:cNvSpPr>
              <a:spLocks noChangeArrowheads="1"/>
            </p:cNvSpPr>
            <p:nvPr/>
          </p:nvSpPr>
          <p:spPr bwMode="auto">
            <a:xfrm>
              <a:off x="6080060" y="2241706"/>
              <a:ext cx="24085" cy="62991"/>
            </a:xfrm>
            <a:custGeom>
              <a:avLst/>
              <a:gdLst>
                <a:gd name="T0" fmla="*/ 36 w 56"/>
                <a:gd name="T1" fmla="*/ 150 h 151"/>
                <a:gd name="T2" fmla="*/ 36 w 56"/>
                <a:gd name="T3" fmla="*/ 150 h 151"/>
                <a:gd name="T4" fmla="*/ 36 w 56"/>
                <a:gd name="T5" fmla="*/ 44 h 151"/>
                <a:gd name="T6" fmla="*/ 0 w 56"/>
                <a:gd name="T7" fmla="*/ 44 h 151"/>
                <a:gd name="T8" fmla="*/ 0 w 56"/>
                <a:gd name="T9" fmla="*/ 29 h 151"/>
                <a:gd name="T10" fmla="*/ 30 w 56"/>
                <a:gd name="T11" fmla="*/ 22 h 151"/>
                <a:gd name="T12" fmla="*/ 40 w 56"/>
                <a:gd name="T13" fmla="*/ 0 h 151"/>
                <a:gd name="T14" fmla="*/ 55 w 56"/>
                <a:gd name="T15" fmla="*/ 0 h 151"/>
                <a:gd name="T16" fmla="*/ 55 w 56"/>
                <a:gd name="T17" fmla="*/ 150 h 151"/>
                <a:gd name="T18" fmla="*/ 36 w 56"/>
                <a:gd name="T19" fmla="*/ 15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151">
                  <a:moveTo>
                    <a:pt x="36" y="150"/>
                  </a:moveTo>
                  <a:lnTo>
                    <a:pt x="36" y="150"/>
                  </a:lnTo>
                  <a:cubicBezTo>
                    <a:pt x="36" y="44"/>
                    <a:pt x="36" y="44"/>
                    <a:pt x="36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13" y="28"/>
                    <a:pt x="22" y="26"/>
                    <a:pt x="30" y="22"/>
                  </a:cubicBezTo>
                  <a:cubicBezTo>
                    <a:pt x="36" y="17"/>
                    <a:pt x="39" y="9"/>
                    <a:pt x="40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5" y="150"/>
                    <a:pt x="55" y="150"/>
                    <a:pt x="55" y="150"/>
                  </a:cubicBezTo>
                  <a:lnTo>
                    <a:pt x="36" y="15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74" name="Group 373"/>
          <p:cNvGrpSpPr/>
          <p:nvPr/>
        </p:nvGrpSpPr>
        <p:grpSpPr>
          <a:xfrm>
            <a:off x="6546935" y="2239854"/>
            <a:ext cx="353862" cy="66697"/>
            <a:chOff x="6546935" y="2239854"/>
            <a:chExt cx="353862" cy="66697"/>
          </a:xfrm>
        </p:grpSpPr>
        <p:sp>
          <p:nvSpPr>
            <p:cNvPr id="964" name="Freeform 162"/>
            <p:cNvSpPr>
              <a:spLocks noChangeArrowheads="1"/>
            </p:cNvSpPr>
            <p:nvPr/>
          </p:nvSpPr>
          <p:spPr bwMode="auto">
            <a:xfrm>
              <a:off x="6546935" y="2239854"/>
              <a:ext cx="44464" cy="64843"/>
            </a:xfrm>
            <a:custGeom>
              <a:avLst/>
              <a:gdLst>
                <a:gd name="T0" fmla="*/ 0 w 104"/>
                <a:gd name="T1" fmla="*/ 154 h 155"/>
                <a:gd name="T2" fmla="*/ 0 w 104"/>
                <a:gd name="T3" fmla="*/ 0 h 155"/>
                <a:gd name="T4" fmla="*/ 103 w 104"/>
                <a:gd name="T5" fmla="*/ 0 h 155"/>
                <a:gd name="T6" fmla="*/ 103 w 104"/>
                <a:gd name="T7" fmla="*/ 19 h 155"/>
                <a:gd name="T8" fmla="*/ 21 w 104"/>
                <a:gd name="T9" fmla="*/ 19 h 155"/>
                <a:gd name="T10" fmla="*/ 21 w 104"/>
                <a:gd name="T11" fmla="*/ 65 h 155"/>
                <a:gd name="T12" fmla="*/ 93 w 104"/>
                <a:gd name="T13" fmla="*/ 65 h 155"/>
                <a:gd name="T14" fmla="*/ 93 w 104"/>
                <a:gd name="T15" fmla="*/ 84 h 155"/>
                <a:gd name="T16" fmla="*/ 21 w 104"/>
                <a:gd name="T17" fmla="*/ 84 h 155"/>
                <a:gd name="T18" fmla="*/ 21 w 104"/>
                <a:gd name="T19" fmla="*/ 154 h 155"/>
                <a:gd name="T20" fmla="*/ 0 w 104"/>
                <a:gd name="T21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55">
                  <a:moveTo>
                    <a:pt x="0" y="154"/>
                  </a:moveTo>
                  <a:lnTo>
                    <a:pt x="0" y="0"/>
                  </a:lnTo>
                  <a:lnTo>
                    <a:pt x="103" y="0"/>
                  </a:lnTo>
                  <a:lnTo>
                    <a:pt x="103" y="19"/>
                  </a:lnTo>
                  <a:lnTo>
                    <a:pt x="21" y="19"/>
                  </a:lnTo>
                  <a:lnTo>
                    <a:pt x="21" y="65"/>
                  </a:lnTo>
                  <a:lnTo>
                    <a:pt x="93" y="65"/>
                  </a:lnTo>
                  <a:lnTo>
                    <a:pt x="93" y="84"/>
                  </a:lnTo>
                  <a:lnTo>
                    <a:pt x="21" y="84"/>
                  </a:lnTo>
                  <a:lnTo>
                    <a:pt x="21" y="154"/>
                  </a:lnTo>
                  <a:lnTo>
                    <a:pt x="0" y="15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5" name="Freeform 163"/>
            <p:cNvSpPr>
              <a:spLocks noChangeArrowheads="1"/>
            </p:cNvSpPr>
            <p:nvPr/>
          </p:nvSpPr>
          <p:spPr bwMode="auto">
            <a:xfrm>
              <a:off x="6593252" y="2256528"/>
              <a:ext cx="42611" cy="50023"/>
            </a:xfrm>
            <a:custGeom>
              <a:avLst/>
              <a:gdLst>
                <a:gd name="T0" fmla="*/ 80 w 102"/>
                <a:gd name="T1" fmla="*/ 79 h 120"/>
                <a:gd name="T2" fmla="*/ 80 w 102"/>
                <a:gd name="T3" fmla="*/ 79 h 120"/>
                <a:gd name="T4" fmla="*/ 99 w 102"/>
                <a:gd name="T5" fmla="*/ 79 h 120"/>
                <a:gd name="T6" fmla="*/ 83 w 102"/>
                <a:gd name="T7" fmla="*/ 108 h 120"/>
                <a:gd name="T8" fmla="*/ 50 w 102"/>
                <a:gd name="T9" fmla="*/ 119 h 120"/>
                <a:gd name="T10" fmla="*/ 13 w 102"/>
                <a:gd name="T11" fmla="*/ 103 h 120"/>
                <a:gd name="T12" fmla="*/ 0 w 102"/>
                <a:gd name="T13" fmla="*/ 61 h 120"/>
                <a:gd name="T14" fmla="*/ 13 w 102"/>
                <a:gd name="T15" fmla="*/ 16 h 120"/>
                <a:gd name="T16" fmla="*/ 50 w 102"/>
                <a:gd name="T17" fmla="*/ 0 h 120"/>
                <a:gd name="T18" fmla="*/ 87 w 102"/>
                <a:gd name="T19" fmla="*/ 15 h 120"/>
                <a:gd name="T20" fmla="*/ 101 w 102"/>
                <a:gd name="T21" fmla="*/ 56 h 120"/>
                <a:gd name="T22" fmla="*/ 101 w 102"/>
                <a:gd name="T23" fmla="*/ 62 h 120"/>
                <a:gd name="T24" fmla="*/ 100 w 102"/>
                <a:gd name="T25" fmla="*/ 65 h 120"/>
                <a:gd name="T26" fmla="*/ 20 w 102"/>
                <a:gd name="T27" fmla="*/ 65 h 120"/>
                <a:gd name="T28" fmla="*/ 28 w 102"/>
                <a:gd name="T29" fmla="*/ 92 h 120"/>
                <a:gd name="T30" fmla="*/ 52 w 102"/>
                <a:gd name="T31" fmla="*/ 102 h 120"/>
                <a:gd name="T32" fmla="*/ 71 w 102"/>
                <a:gd name="T33" fmla="*/ 96 h 120"/>
                <a:gd name="T34" fmla="*/ 80 w 102"/>
                <a:gd name="T35" fmla="*/ 79 h 120"/>
                <a:gd name="T36" fmla="*/ 20 w 102"/>
                <a:gd name="T37" fmla="*/ 49 h 120"/>
                <a:gd name="T38" fmla="*/ 20 w 102"/>
                <a:gd name="T39" fmla="*/ 49 h 120"/>
                <a:gd name="T40" fmla="*/ 81 w 102"/>
                <a:gd name="T41" fmla="*/ 49 h 120"/>
                <a:gd name="T42" fmla="*/ 73 w 102"/>
                <a:gd name="T43" fmla="*/ 25 h 120"/>
                <a:gd name="T44" fmla="*/ 51 w 102"/>
                <a:gd name="T45" fmla="*/ 17 h 120"/>
                <a:gd name="T46" fmla="*/ 29 w 102"/>
                <a:gd name="T47" fmla="*/ 25 h 120"/>
                <a:gd name="T48" fmla="*/ 20 w 102"/>
                <a:gd name="T49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2" h="120">
                  <a:moveTo>
                    <a:pt x="80" y="79"/>
                  </a:moveTo>
                  <a:lnTo>
                    <a:pt x="80" y="79"/>
                  </a:lnTo>
                  <a:cubicBezTo>
                    <a:pt x="99" y="79"/>
                    <a:pt x="99" y="79"/>
                    <a:pt x="99" y="79"/>
                  </a:cubicBezTo>
                  <a:cubicBezTo>
                    <a:pt x="97" y="92"/>
                    <a:pt x="91" y="101"/>
                    <a:pt x="83" y="108"/>
                  </a:cubicBezTo>
                  <a:cubicBezTo>
                    <a:pt x="74" y="116"/>
                    <a:pt x="63" y="119"/>
                    <a:pt x="50" y="119"/>
                  </a:cubicBezTo>
                  <a:cubicBezTo>
                    <a:pt x="34" y="119"/>
                    <a:pt x="22" y="114"/>
                    <a:pt x="13" y="103"/>
                  </a:cubicBezTo>
                  <a:cubicBezTo>
                    <a:pt x="4" y="93"/>
                    <a:pt x="0" y="78"/>
                    <a:pt x="0" y="61"/>
                  </a:cubicBezTo>
                  <a:cubicBezTo>
                    <a:pt x="0" y="42"/>
                    <a:pt x="4" y="27"/>
                    <a:pt x="13" y="16"/>
                  </a:cubicBezTo>
                  <a:cubicBezTo>
                    <a:pt x="22" y="5"/>
                    <a:pt x="34" y="0"/>
                    <a:pt x="50" y="0"/>
                  </a:cubicBezTo>
                  <a:cubicBezTo>
                    <a:pt x="65" y="0"/>
                    <a:pt x="78" y="5"/>
                    <a:pt x="87" y="15"/>
                  </a:cubicBezTo>
                  <a:cubicBezTo>
                    <a:pt x="96" y="24"/>
                    <a:pt x="101" y="39"/>
                    <a:pt x="101" y="56"/>
                  </a:cubicBezTo>
                  <a:cubicBezTo>
                    <a:pt x="101" y="58"/>
                    <a:pt x="101" y="61"/>
                    <a:pt x="101" y="62"/>
                  </a:cubicBezTo>
                  <a:cubicBezTo>
                    <a:pt x="101" y="63"/>
                    <a:pt x="100" y="64"/>
                    <a:pt x="100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77"/>
                    <a:pt x="23" y="86"/>
                    <a:pt x="28" y="92"/>
                  </a:cubicBezTo>
                  <a:cubicBezTo>
                    <a:pt x="34" y="99"/>
                    <a:pt x="41" y="102"/>
                    <a:pt x="52" y="102"/>
                  </a:cubicBezTo>
                  <a:cubicBezTo>
                    <a:pt x="59" y="102"/>
                    <a:pt x="65" y="100"/>
                    <a:pt x="71" y="96"/>
                  </a:cubicBezTo>
                  <a:cubicBezTo>
                    <a:pt x="76" y="92"/>
                    <a:pt x="79" y="87"/>
                    <a:pt x="80" y="79"/>
                  </a:cubicBezTo>
                  <a:close/>
                  <a:moveTo>
                    <a:pt x="20" y="49"/>
                  </a:moveTo>
                  <a:lnTo>
                    <a:pt x="20" y="49"/>
                  </a:lnTo>
                  <a:cubicBezTo>
                    <a:pt x="81" y="49"/>
                    <a:pt x="81" y="49"/>
                    <a:pt x="81" y="49"/>
                  </a:cubicBezTo>
                  <a:cubicBezTo>
                    <a:pt x="81" y="39"/>
                    <a:pt x="78" y="30"/>
                    <a:pt x="73" y="25"/>
                  </a:cubicBezTo>
                  <a:cubicBezTo>
                    <a:pt x="67" y="20"/>
                    <a:pt x="60" y="17"/>
                    <a:pt x="51" y="17"/>
                  </a:cubicBezTo>
                  <a:cubicBezTo>
                    <a:pt x="41" y="17"/>
                    <a:pt x="34" y="19"/>
                    <a:pt x="29" y="25"/>
                  </a:cubicBezTo>
                  <a:cubicBezTo>
                    <a:pt x="24" y="30"/>
                    <a:pt x="21" y="39"/>
                    <a:pt x="20" y="49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6" name="Freeform 164"/>
            <p:cNvSpPr>
              <a:spLocks noChangeArrowheads="1"/>
            </p:cNvSpPr>
            <p:nvPr/>
          </p:nvSpPr>
          <p:spPr bwMode="auto">
            <a:xfrm>
              <a:off x="6641422" y="2256528"/>
              <a:ext cx="44464" cy="50023"/>
            </a:xfrm>
            <a:custGeom>
              <a:avLst/>
              <a:gdLst>
                <a:gd name="T0" fmla="*/ 76 w 107"/>
                <a:gd name="T1" fmla="*/ 100 h 120"/>
                <a:gd name="T2" fmla="*/ 76 w 107"/>
                <a:gd name="T3" fmla="*/ 100 h 120"/>
                <a:gd name="T4" fmla="*/ 58 w 107"/>
                <a:gd name="T5" fmla="*/ 115 h 120"/>
                <a:gd name="T6" fmla="*/ 37 w 107"/>
                <a:gd name="T7" fmla="*/ 119 h 120"/>
                <a:gd name="T8" fmla="*/ 10 w 107"/>
                <a:gd name="T9" fmla="*/ 110 h 120"/>
                <a:gd name="T10" fmla="*/ 0 w 107"/>
                <a:gd name="T11" fmla="*/ 86 h 120"/>
                <a:gd name="T12" fmla="*/ 10 w 107"/>
                <a:gd name="T13" fmla="*/ 62 h 120"/>
                <a:gd name="T14" fmla="*/ 38 w 107"/>
                <a:gd name="T15" fmla="*/ 50 h 120"/>
                <a:gd name="T16" fmla="*/ 51 w 107"/>
                <a:gd name="T17" fmla="*/ 49 h 120"/>
                <a:gd name="T18" fmla="*/ 69 w 107"/>
                <a:gd name="T19" fmla="*/ 46 h 120"/>
                <a:gd name="T20" fmla="*/ 73 w 107"/>
                <a:gd name="T21" fmla="*/ 43 h 120"/>
                <a:gd name="T22" fmla="*/ 74 w 107"/>
                <a:gd name="T23" fmla="*/ 34 h 120"/>
                <a:gd name="T24" fmla="*/ 68 w 107"/>
                <a:gd name="T25" fmla="*/ 21 h 120"/>
                <a:gd name="T26" fmla="*/ 49 w 107"/>
                <a:gd name="T27" fmla="*/ 17 h 120"/>
                <a:gd name="T28" fmla="*/ 30 w 107"/>
                <a:gd name="T29" fmla="*/ 22 h 120"/>
                <a:gd name="T30" fmla="*/ 23 w 107"/>
                <a:gd name="T31" fmla="*/ 38 h 120"/>
                <a:gd name="T32" fmla="*/ 6 w 107"/>
                <a:gd name="T33" fmla="*/ 38 h 120"/>
                <a:gd name="T34" fmla="*/ 6 w 107"/>
                <a:gd name="T35" fmla="*/ 37 h 120"/>
                <a:gd name="T36" fmla="*/ 17 w 107"/>
                <a:gd name="T37" fmla="*/ 10 h 120"/>
                <a:gd name="T38" fmla="*/ 50 w 107"/>
                <a:gd name="T39" fmla="*/ 0 h 120"/>
                <a:gd name="T40" fmla="*/ 83 w 107"/>
                <a:gd name="T41" fmla="*/ 9 h 120"/>
                <a:gd name="T42" fmla="*/ 93 w 107"/>
                <a:gd name="T43" fmla="*/ 35 h 120"/>
                <a:gd name="T44" fmla="*/ 93 w 107"/>
                <a:gd name="T45" fmla="*/ 91 h 120"/>
                <a:gd name="T46" fmla="*/ 95 w 107"/>
                <a:gd name="T47" fmla="*/ 100 h 120"/>
                <a:gd name="T48" fmla="*/ 100 w 107"/>
                <a:gd name="T49" fmla="*/ 102 h 120"/>
                <a:gd name="T50" fmla="*/ 102 w 107"/>
                <a:gd name="T51" fmla="*/ 102 h 120"/>
                <a:gd name="T52" fmla="*/ 106 w 107"/>
                <a:gd name="T53" fmla="*/ 101 h 120"/>
                <a:gd name="T54" fmla="*/ 106 w 107"/>
                <a:gd name="T55" fmla="*/ 116 h 120"/>
                <a:gd name="T56" fmla="*/ 99 w 107"/>
                <a:gd name="T57" fmla="*/ 117 h 120"/>
                <a:gd name="T58" fmla="*/ 95 w 107"/>
                <a:gd name="T59" fmla="*/ 118 h 120"/>
                <a:gd name="T60" fmla="*/ 81 w 107"/>
                <a:gd name="T61" fmla="*/ 114 h 120"/>
                <a:gd name="T62" fmla="*/ 76 w 107"/>
                <a:gd name="T63" fmla="*/ 101 h 120"/>
                <a:gd name="T64" fmla="*/ 76 w 107"/>
                <a:gd name="T65" fmla="*/ 100 h 120"/>
                <a:gd name="T66" fmla="*/ 74 w 107"/>
                <a:gd name="T67" fmla="*/ 58 h 120"/>
                <a:gd name="T68" fmla="*/ 74 w 107"/>
                <a:gd name="T69" fmla="*/ 58 h 120"/>
                <a:gd name="T70" fmla="*/ 48 w 107"/>
                <a:gd name="T71" fmla="*/ 65 h 120"/>
                <a:gd name="T72" fmla="*/ 39 w 107"/>
                <a:gd name="T73" fmla="*/ 66 h 120"/>
                <a:gd name="T74" fmla="*/ 24 w 107"/>
                <a:gd name="T75" fmla="*/ 72 h 120"/>
                <a:gd name="T76" fmla="*/ 19 w 107"/>
                <a:gd name="T77" fmla="*/ 85 h 120"/>
                <a:gd name="T78" fmla="*/ 24 w 107"/>
                <a:gd name="T79" fmla="*/ 98 h 120"/>
                <a:gd name="T80" fmla="*/ 40 w 107"/>
                <a:gd name="T81" fmla="*/ 102 h 120"/>
                <a:gd name="T82" fmla="*/ 65 w 107"/>
                <a:gd name="T83" fmla="*/ 95 h 120"/>
                <a:gd name="T84" fmla="*/ 74 w 107"/>
                <a:gd name="T85" fmla="*/ 75 h 120"/>
                <a:gd name="T86" fmla="*/ 74 w 107"/>
                <a:gd name="T87" fmla="*/ 5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7" h="120">
                  <a:moveTo>
                    <a:pt x="76" y="100"/>
                  </a:moveTo>
                  <a:lnTo>
                    <a:pt x="76" y="100"/>
                  </a:lnTo>
                  <a:cubicBezTo>
                    <a:pt x="70" y="106"/>
                    <a:pt x="64" y="112"/>
                    <a:pt x="58" y="115"/>
                  </a:cubicBezTo>
                  <a:cubicBezTo>
                    <a:pt x="50" y="117"/>
                    <a:pt x="44" y="119"/>
                    <a:pt x="37" y="119"/>
                  </a:cubicBezTo>
                  <a:cubicBezTo>
                    <a:pt x="25" y="119"/>
                    <a:pt x="16" y="116"/>
                    <a:pt x="10" y="110"/>
                  </a:cubicBezTo>
                  <a:cubicBezTo>
                    <a:pt x="3" y="104"/>
                    <a:pt x="0" y="96"/>
                    <a:pt x="0" y="86"/>
                  </a:cubicBezTo>
                  <a:cubicBezTo>
                    <a:pt x="0" y="75"/>
                    <a:pt x="3" y="67"/>
                    <a:pt x="10" y="62"/>
                  </a:cubicBezTo>
                  <a:cubicBezTo>
                    <a:pt x="16" y="55"/>
                    <a:pt x="25" y="52"/>
                    <a:pt x="38" y="50"/>
                  </a:cubicBezTo>
                  <a:cubicBezTo>
                    <a:pt x="42" y="50"/>
                    <a:pt x="46" y="49"/>
                    <a:pt x="51" y="49"/>
                  </a:cubicBezTo>
                  <a:cubicBezTo>
                    <a:pt x="61" y="48"/>
                    <a:pt x="67" y="47"/>
                    <a:pt x="69" y="46"/>
                  </a:cubicBezTo>
                  <a:cubicBezTo>
                    <a:pt x="71" y="45"/>
                    <a:pt x="72" y="44"/>
                    <a:pt x="73" y="43"/>
                  </a:cubicBezTo>
                  <a:cubicBezTo>
                    <a:pt x="74" y="41"/>
                    <a:pt x="74" y="39"/>
                    <a:pt x="74" y="34"/>
                  </a:cubicBezTo>
                  <a:cubicBezTo>
                    <a:pt x="74" y="28"/>
                    <a:pt x="72" y="24"/>
                    <a:pt x="68" y="21"/>
                  </a:cubicBezTo>
                  <a:cubicBezTo>
                    <a:pt x="64" y="18"/>
                    <a:pt x="58" y="17"/>
                    <a:pt x="49" y="17"/>
                  </a:cubicBezTo>
                  <a:cubicBezTo>
                    <a:pt x="41" y="17"/>
                    <a:pt x="34" y="18"/>
                    <a:pt x="30" y="22"/>
                  </a:cubicBezTo>
                  <a:cubicBezTo>
                    <a:pt x="25" y="25"/>
                    <a:pt x="23" y="30"/>
                    <a:pt x="23" y="38"/>
                  </a:cubicBezTo>
                  <a:cubicBezTo>
                    <a:pt x="6" y="38"/>
                    <a:pt x="6" y="38"/>
                    <a:pt x="6" y="38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6" y="25"/>
                    <a:pt x="9" y="16"/>
                    <a:pt x="17" y="10"/>
                  </a:cubicBezTo>
                  <a:cubicBezTo>
                    <a:pt x="25" y="3"/>
                    <a:pt x="36" y="0"/>
                    <a:pt x="50" y="0"/>
                  </a:cubicBezTo>
                  <a:cubicBezTo>
                    <a:pt x="65" y="0"/>
                    <a:pt x="76" y="2"/>
                    <a:pt x="83" y="9"/>
                  </a:cubicBezTo>
                  <a:cubicBezTo>
                    <a:pt x="90" y="14"/>
                    <a:pt x="93" y="23"/>
                    <a:pt x="93" y="35"/>
                  </a:cubicBezTo>
                  <a:cubicBezTo>
                    <a:pt x="93" y="91"/>
                    <a:pt x="93" y="91"/>
                    <a:pt x="93" y="91"/>
                  </a:cubicBezTo>
                  <a:cubicBezTo>
                    <a:pt x="93" y="95"/>
                    <a:pt x="94" y="98"/>
                    <a:pt x="95" y="100"/>
                  </a:cubicBezTo>
                  <a:cubicBezTo>
                    <a:pt x="96" y="101"/>
                    <a:pt x="98" y="102"/>
                    <a:pt x="100" y="102"/>
                  </a:cubicBezTo>
                  <a:cubicBezTo>
                    <a:pt x="101" y="102"/>
                    <a:pt x="102" y="102"/>
                    <a:pt x="102" y="102"/>
                  </a:cubicBezTo>
                  <a:cubicBezTo>
                    <a:pt x="103" y="101"/>
                    <a:pt x="104" y="101"/>
                    <a:pt x="106" y="101"/>
                  </a:cubicBezTo>
                  <a:cubicBezTo>
                    <a:pt x="106" y="116"/>
                    <a:pt x="106" y="116"/>
                    <a:pt x="106" y="116"/>
                  </a:cubicBezTo>
                  <a:cubicBezTo>
                    <a:pt x="103" y="117"/>
                    <a:pt x="101" y="117"/>
                    <a:pt x="99" y="117"/>
                  </a:cubicBezTo>
                  <a:cubicBezTo>
                    <a:pt x="98" y="118"/>
                    <a:pt x="96" y="118"/>
                    <a:pt x="95" y="118"/>
                  </a:cubicBezTo>
                  <a:cubicBezTo>
                    <a:pt x="89" y="118"/>
                    <a:pt x="84" y="116"/>
                    <a:pt x="81" y="114"/>
                  </a:cubicBezTo>
                  <a:cubicBezTo>
                    <a:pt x="77" y="111"/>
                    <a:pt x="76" y="106"/>
                    <a:pt x="76" y="101"/>
                  </a:cubicBezTo>
                  <a:lnTo>
                    <a:pt x="76" y="100"/>
                  </a:lnTo>
                  <a:close/>
                  <a:moveTo>
                    <a:pt x="74" y="58"/>
                  </a:moveTo>
                  <a:lnTo>
                    <a:pt x="74" y="58"/>
                  </a:lnTo>
                  <a:cubicBezTo>
                    <a:pt x="69" y="62"/>
                    <a:pt x="61" y="64"/>
                    <a:pt x="48" y="65"/>
                  </a:cubicBezTo>
                  <a:cubicBezTo>
                    <a:pt x="44" y="66"/>
                    <a:pt x="41" y="66"/>
                    <a:pt x="39" y="66"/>
                  </a:cubicBezTo>
                  <a:cubicBezTo>
                    <a:pt x="32" y="67"/>
                    <a:pt x="27" y="69"/>
                    <a:pt x="24" y="72"/>
                  </a:cubicBezTo>
                  <a:cubicBezTo>
                    <a:pt x="21" y="75"/>
                    <a:pt x="19" y="79"/>
                    <a:pt x="19" y="85"/>
                  </a:cubicBezTo>
                  <a:cubicBezTo>
                    <a:pt x="19" y="91"/>
                    <a:pt x="21" y="95"/>
                    <a:pt x="24" y="98"/>
                  </a:cubicBezTo>
                  <a:cubicBezTo>
                    <a:pt x="28" y="101"/>
                    <a:pt x="34" y="102"/>
                    <a:pt x="40" y="102"/>
                  </a:cubicBezTo>
                  <a:cubicBezTo>
                    <a:pt x="49" y="102"/>
                    <a:pt x="58" y="100"/>
                    <a:pt x="65" y="95"/>
                  </a:cubicBezTo>
                  <a:cubicBezTo>
                    <a:pt x="71" y="90"/>
                    <a:pt x="74" y="83"/>
                    <a:pt x="74" y="75"/>
                  </a:cubicBezTo>
                  <a:lnTo>
                    <a:pt x="74" y="58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7" name="Freeform 165"/>
            <p:cNvSpPr>
              <a:spLocks noChangeArrowheads="1"/>
            </p:cNvSpPr>
            <p:nvPr/>
          </p:nvSpPr>
          <p:spPr bwMode="auto">
            <a:xfrm>
              <a:off x="6687738" y="2243560"/>
              <a:ext cx="24085" cy="61138"/>
            </a:xfrm>
            <a:custGeom>
              <a:avLst/>
              <a:gdLst>
                <a:gd name="T0" fmla="*/ 35 w 56"/>
                <a:gd name="T1" fmla="*/ 116 h 146"/>
                <a:gd name="T2" fmla="*/ 35 w 56"/>
                <a:gd name="T3" fmla="*/ 116 h 146"/>
                <a:gd name="T4" fmla="*/ 37 w 56"/>
                <a:gd name="T5" fmla="*/ 125 h 146"/>
                <a:gd name="T6" fmla="*/ 45 w 56"/>
                <a:gd name="T7" fmla="*/ 128 h 146"/>
                <a:gd name="T8" fmla="*/ 49 w 56"/>
                <a:gd name="T9" fmla="*/ 128 h 146"/>
                <a:gd name="T10" fmla="*/ 55 w 56"/>
                <a:gd name="T11" fmla="*/ 127 h 146"/>
                <a:gd name="T12" fmla="*/ 55 w 56"/>
                <a:gd name="T13" fmla="*/ 143 h 146"/>
                <a:gd name="T14" fmla="*/ 47 w 56"/>
                <a:gd name="T15" fmla="*/ 145 h 146"/>
                <a:gd name="T16" fmla="*/ 40 w 56"/>
                <a:gd name="T17" fmla="*/ 145 h 146"/>
                <a:gd name="T18" fmla="*/ 22 w 56"/>
                <a:gd name="T19" fmla="*/ 140 h 146"/>
                <a:gd name="T20" fmla="*/ 16 w 56"/>
                <a:gd name="T21" fmla="*/ 122 h 146"/>
                <a:gd name="T22" fmla="*/ 16 w 56"/>
                <a:gd name="T23" fmla="*/ 47 h 146"/>
                <a:gd name="T24" fmla="*/ 0 w 56"/>
                <a:gd name="T25" fmla="*/ 47 h 146"/>
                <a:gd name="T26" fmla="*/ 0 w 56"/>
                <a:gd name="T27" fmla="*/ 31 h 146"/>
                <a:gd name="T28" fmla="*/ 16 w 56"/>
                <a:gd name="T29" fmla="*/ 31 h 146"/>
                <a:gd name="T30" fmla="*/ 16 w 56"/>
                <a:gd name="T31" fmla="*/ 0 h 146"/>
                <a:gd name="T32" fmla="*/ 35 w 56"/>
                <a:gd name="T33" fmla="*/ 0 h 146"/>
                <a:gd name="T34" fmla="*/ 35 w 56"/>
                <a:gd name="T35" fmla="*/ 31 h 146"/>
                <a:gd name="T36" fmla="*/ 55 w 56"/>
                <a:gd name="T37" fmla="*/ 31 h 146"/>
                <a:gd name="T38" fmla="*/ 55 w 56"/>
                <a:gd name="T39" fmla="*/ 47 h 146"/>
                <a:gd name="T40" fmla="*/ 35 w 56"/>
                <a:gd name="T41" fmla="*/ 47 h 146"/>
                <a:gd name="T42" fmla="*/ 35 w 56"/>
                <a:gd name="T43" fmla="*/ 11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6" h="146">
                  <a:moveTo>
                    <a:pt x="35" y="116"/>
                  </a:moveTo>
                  <a:lnTo>
                    <a:pt x="35" y="116"/>
                  </a:lnTo>
                  <a:cubicBezTo>
                    <a:pt x="35" y="120"/>
                    <a:pt x="36" y="124"/>
                    <a:pt x="37" y="125"/>
                  </a:cubicBezTo>
                  <a:cubicBezTo>
                    <a:pt x="38" y="127"/>
                    <a:pt x="41" y="128"/>
                    <a:pt x="45" y="128"/>
                  </a:cubicBezTo>
                  <a:cubicBezTo>
                    <a:pt x="47" y="128"/>
                    <a:pt x="48" y="128"/>
                    <a:pt x="49" y="128"/>
                  </a:cubicBezTo>
                  <a:cubicBezTo>
                    <a:pt x="51" y="127"/>
                    <a:pt x="53" y="127"/>
                    <a:pt x="55" y="127"/>
                  </a:cubicBezTo>
                  <a:cubicBezTo>
                    <a:pt x="55" y="143"/>
                    <a:pt x="55" y="143"/>
                    <a:pt x="55" y="143"/>
                  </a:cubicBezTo>
                  <a:cubicBezTo>
                    <a:pt x="52" y="144"/>
                    <a:pt x="50" y="144"/>
                    <a:pt x="47" y="145"/>
                  </a:cubicBezTo>
                  <a:cubicBezTo>
                    <a:pt x="44" y="145"/>
                    <a:pt x="42" y="145"/>
                    <a:pt x="40" y="145"/>
                  </a:cubicBezTo>
                  <a:cubicBezTo>
                    <a:pt x="31" y="145"/>
                    <a:pt x="25" y="143"/>
                    <a:pt x="22" y="140"/>
                  </a:cubicBezTo>
                  <a:cubicBezTo>
                    <a:pt x="18" y="136"/>
                    <a:pt x="16" y="130"/>
                    <a:pt x="16" y="122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47"/>
                    <a:pt x="55" y="47"/>
                    <a:pt x="55" y="47"/>
                  </a:cubicBezTo>
                  <a:cubicBezTo>
                    <a:pt x="35" y="47"/>
                    <a:pt x="35" y="47"/>
                    <a:pt x="35" y="47"/>
                  </a:cubicBezTo>
                  <a:lnTo>
                    <a:pt x="35" y="11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8" name="Freeform 166"/>
            <p:cNvSpPr>
              <a:spLocks noChangeArrowheads="1"/>
            </p:cNvSpPr>
            <p:nvPr/>
          </p:nvSpPr>
          <p:spPr bwMode="auto">
            <a:xfrm>
              <a:off x="6719235" y="2239854"/>
              <a:ext cx="38906" cy="64843"/>
            </a:xfrm>
            <a:custGeom>
              <a:avLst/>
              <a:gdLst>
                <a:gd name="T0" fmla="*/ 74 w 94"/>
                <a:gd name="T1" fmla="*/ 154 h 155"/>
                <a:gd name="T2" fmla="*/ 74 w 94"/>
                <a:gd name="T3" fmla="*/ 154 h 155"/>
                <a:gd name="T4" fmla="*/ 74 w 94"/>
                <a:gd name="T5" fmla="*/ 85 h 155"/>
                <a:gd name="T6" fmla="*/ 69 w 94"/>
                <a:gd name="T7" fmla="*/ 62 h 155"/>
                <a:gd name="T8" fmla="*/ 52 w 94"/>
                <a:gd name="T9" fmla="*/ 56 h 155"/>
                <a:gd name="T10" fmla="*/ 28 w 94"/>
                <a:gd name="T11" fmla="*/ 64 h 155"/>
                <a:gd name="T12" fmla="*/ 18 w 94"/>
                <a:gd name="T13" fmla="*/ 87 h 155"/>
                <a:gd name="T14" fmla="*/ 18 w 94"/>
                <a:gd name="T15" fmla="*/ 154 h 155"/>
                <a:gd name="T16" fmla="*/ 0 w 94"/>
                <a:gd name="T17" fmla="*/ 154 h 155"/>
                <a:gd name="T18" fmla="*/ 0 w 94"/>
                <a:gd name="T19" fmla="*/ 0 h 155"/>
                <a:gd name="T20" fmla="*/ 18 w 94"/>
                <a:gd name="T21" fmla="*/ 0 h 155"/>
                <a:gd name="T22" fmla="*/ 18 w 94"/>
                <a:gd name="T23" fmla="*/ 57 h 155"/>
                <a:gd name="T24" fmla="*/ 33 w 94"/>
                <a:gd name="T25" fmla="*/ 43 h 155"/>
                <a:gd name="T26" fmla="*/ 54 w 94"/>
                <a:gd name="T27" fmla="*/ 39 h 155"/>
                <a:gd name="T28" fmla="*/ 76 w 94"/>
                <a:gd name="T29" fmla="*/ 42 h 155"/>
                <a:gd name="T30" fmla="*/ 88 w 94"/>
                <a:gd name="T31" fmla="*/ 54 h 155"/>
                <a:gd name="T32" fmla="*/ 92 w 94"/>
                <a:gd name="T33" fmla="*/ 63 h 155"/>
                <a:gd name="T34" fmla="*/ 93 w 94"/>
                <a:gd name="T35" fmla="*/ 81 h 155"/>
                <a:gd name="T36" fmla="*/ 93 w 94"/>
                <a:gd name="T37" fmla="*/ 86 h 155"/>
                <a:gd name="T38" fmla="*/ 93 w 94"/>
                <a:gd name="T39" fmla="*/ 154 h 155"/>
                <a:gd name="T40" fmla="*/ 74 w 94"/>
                <a:gd name="T41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4" h="155">
                  <a:moveTo>
                    <a:pt x="74" y="154"/>
                  </a:moveTo>
                  <a:lnTo>
                    <a:pt x="74" y="154"/>
                  </a:lnTo>
                  <a:cubicBezTo>
                    <a:pt x="74" y="85"/>
                    <a:pt x="74" y="85"/>
                    <a:pt x="74" y="85"/>
                  </a:cubicBezTo>
                  <a:cubicBezTo>
                    <a:pt x="74" y="74"/>
                    <a:pt x="72" y="66"/>
                    <a:pt x="69" y="62"/>
                  </a:cubicBezTo>
                  <a:cubicBezTo>
                    <a:pt x="66" y="58"/>
                    <a:pt x="60" y="56"/>
                    <a:pt x="52" y="56"/>
                  </a:cubicBezTo>
                  <a:cubicBezTo>
                    <a:pt x="42" y="56"/>
                    <a:pt x="34" y="58"/>
                    <a:pt x="28" y="64"/>
                  </a:cubicBezTo>
                  <a:cubicBezTo>
                    <a:pt x="21" y="69"/>
                    <a:pt x="18" y="78"/>
                    <a:pt x="18" y="87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22" y="52"/>
                    <a:pt x="27" y="47"/>
                    <a:pt x="33" y="43"/>
                  </a:cubicBezTo>
                  <a:cubicBezTo>
                    <a:pt x="39" y="40"/>
                    <a:pt x="46" y="39"/>
                    <a:pt x="54" y="39"/>
                  </a:cubicBezTo>
                  <a:cubicBezTo>
                    <a:pt x="62" y="39"/>
                    <a:pt x="69" y="40"/>
                    <a:pt x="76" y="42"/>
                  </a:cubicBezTo>
                  <a:cubicBezTo>
                    <a:pt x="81" y="45"/>
                    <a:pt x="85" y="49"/>
                    <a:pt x="88" y="54"/>
                  </a:cubicBezTo>
                  <a:cubicBezTo>
                    <a:pt x="90" y="57"/>
                    <a:pt x="91" y="60"/>
                    <a:pt x="92" y="63"/>
                  </a:cubicBezTo>
                  <a:cubicBezTo>
                    <a:pt x="93" y="67"/>
                    <a:pt x="93" y="73"/>
                    <a:pt x="93" y="81"/>
                  </a:cubicBezTo>
                  <a:cubicBezTo>
                    <a:pt x="93" y="86"/>
                    <a:pt x="93" y="86"/>
                    <a:pt x="93" y="86"/>
                  </a:cubicBezTo>
                  <a:cubicBezTo>
                    <a:pt x="93" y="154"/>
                    <a:pt x="93" y="154"/>
                    <a:pt x="93" y="154"/>
                  </a:cubicBezTo>
                  <a:lnTo>
                    <a:pt x="74" y="15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9" name="Freeform 167"/>
            <p:cNvSpPr>
              <a:spLocks noChangeArrowheads="1"/>
            </p:cNvSpPr>
            <p:nvPr/>
          </p:nvSpPr>
          <p:spPr bwMode="auto">
            <a:xfrm>
              <a:off x="6767404" y="2256528"/>
              <a:ext cx="42611" cy="50023"/>
            </a:xfrm>
            <a:custGeom>
              <a:avLst/>
              <a:gdLst>
                <a:gd name="T0" fmla="*/ 81 w 102"/>
                <a:gd name="T1" fmla="*/ 79 h 120"/>
                <a:gd name="T2" fmla="*/ 81 w 102"/>
                <a:gd name="T3" fmla="*/ 79 h 120"/>
                <a:gd name="T4" fmla="*/ 99 w 102"/>
                <a:gd name="T5" fmla="*/ 79 h 120"/>
                <a:gd name="T6" fmla="*/ 83 w 102"/>
                <a:gd name="T7" fmla="*/ 108 h 120"/>
                <a:gd name="T8" fmla="*/ 50 w 102"/>
                <a:gd name="T9" fmla="*/ 119 h 120"/>
                <a:gd name="T10" fmla="*/ 14 w 102"/>
                <a:gd name="T11" fmla="*/ 103 h 120"/>
                <a:gd name="T12" fmla="*/ 0 w 102"/>
                <a:gd name="T13" fmla="*/ 61 h 120"/>
                <a:gd name="T14" fmla="*/ 14 w 102"/>
                <a:gd name="T15" fmla="*/ 16 h 120"/>
                <a:gd name="T16" fmla="*/ 50 w 102"/>
                <a:gd name="T17" fmla="*/ 0 h 120"/>
                <a:gd name="T18" fmla="*/ 88 w 102"/>
                <a:gd name="T19" fmla="*/ 15 h 120"/>
                <a:gd name="T20" fmla="*/ 101 w 102"/>
                <a:gd name="T21" fmla="*/ 56 h 120"/>
                <a:gd name="T22" fmla="*/ 101 w 102"/>
                <a:gd name="T23" fmla="*/ 62 h 120"/>
                <a:gd name="T24" fmla="*/ 101 w 102"/>
                <a:gd name="T25" fmla="*/ 65 h 120"/>
                <a:gd name="T26" fmla="*/ 20 w 102"/>
                <a:gd name="T27" fmla="*/ 65 h 120"/>
                <a:gd name="T28" fmla="*/ 29 w 102"/>
                <a:gd name="T29" fmla="*/ 92 h 120"/>
                <a:gd name="T30" fmla="*/ 52 w 102"/>
                <a:gd name="T31" fmla="*/ 102 h 120"/>
                <a:gd name="T32" fmla="*/ 71 w 102"/>
                <a:gd name="T33" fmla="*/ 96 h 120"/>
                <a:gd name="T34" fmla="*/ 81 w 102"/>
                <a:gd name="T35" fmla="*/ 79 h 120"/>
                <a:gd name="T36" fmla="*/ 20 w 102"/>
                <a:gd name="T37" fmla="*/ 49 h 120"/>
                <a:gd name="T38" fmla="*/ 20 w 102"/>
                <a:gd name="T39" fmla="*/ 49 h 120"/>
                <a:gd name="T40" fmla="*/ 81 w 102"/>
                <a:gd name="T41" fmla="*/ 49 h 120"/>
                <a:gd name="T42" fmla="*/ 73 w 102"/>
                <a:gd name="T43" fmla="*/ 25 h 120"/>
                <a:gd name="T44" fmla="*/ 51 w 102"/>
                <a:gd name="T45" fmla="*/ 17 h 120"/>
                <a:gd name="T46" fmla="*/ 29 w 102"/>
                <a:gd name="T47" fmla="*/ 25 h 120"/>
                <a:gd name="T48" fmla="*/ 20 w 102"/>
                <a:gd name="T49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2" h="120">
                  <a:moveTo>
                    <a:pt x="81" y="79"/>
                  </a:moveTo>
                  <a:lnTo>
                    <a:pt x="81" y="79"/>
                  </a:lnTo>
                  <a:cubicBezTo>
                    <a:pt x="99" y="79"/>
                    <a:pt x="99" y="79"/>
                    <a:pt x="99" y="79"/>
                  </a:cubicBezTo>
                  <a:cubicBezTo>
                    <a:pt x="98" y="92"/>
                    <a:pt x="92" y="101"/>
                    <a:pt x="83" y="108"/>
                  </a:cubicBezTo>
                  <a:cubicBezTo>
                    <a:pt x="75" y="116"/>
                    <a:pt x="64" y="119"/>
                    <a:pt x="50" y="119"/>
                  </a:cubicBezTo>
                  <a:cubicBezTo>
                    <a:pt x="35" y="119"/>
                    <a:pt x="23" y="114"/>
                    <a:pt x="14" y="103"/>
                  </a:cubicBezTo>
                  <a:cubicBezTo>
                    <a:pt x="4" y="93"/>
                    <a:pt x="0" y="78"/>
                    <a:pt x="0" y="61"/>
                  </a:cubicBezTo>
                  <a:cubicBezTo>
                    <a:pt x="0" y="42"/>
                    <a:pt x="4" y="27"/>
                    <a:pt x="14" y="16"/>
                  </a:cubicBezTo>
                  <a:cubicBezTo>
                    <a:pt x="23" y="5"/>
                    <a:pt x="35" y="0"/>
                    <a:pt x="50" y="0"/>
                  </a:cubicBezTo>
                  <a:cubicBezTo>
                    <a:pt x="67" y="0"/>
                    <a:pt x="79" y="5"/>
                    <a:pt x="88" y="15"/>
                  </a:cubicBezTo>
                  <a:cubicBezTo>
                    <a:pt x="97" y="24"/>
                    <a:pt x="101" y="39"/>
                    <a:pt x="101" y="56"/>
                  </a:cubicBezTo>
                  <a:cubicBezTo>
                    <a:pt x="101" y="58"/>
                    <a:pt x="101" y="61"/>
                    <a:pt x="101" y="62"/>
                  </a:cubicBezTo>
                  <a:cubicBezTo>
                    <a:pt x="101" y="63"/>
                    <a:pt x="101" y="64"/>
                    <a:pt x="101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77"/>
                    <a:pt x="23" y="86"/>
                    <a:pt x="29" y="92"/>
                  </a:cubicBezTo>
                  <a:cubicBezTo>
                    <a:pt x="35" y="99"/>
                    <a:pt x="42" y="102"/>
                    <a:pt x="52" y="102"/>
                  </a:cubicBezTo>
                  <a:cubicBezTo>
                    <a:pt x="60" y="102"/>
                    <a:pt x="67" y="100"/>
                    <a:pt x="71" y="96"/>
                  </a:cubicBezTo>
                  <a:cubicBezTo>
                    <a:pt x="76" y="92"/>
                    <a:pt x="79" y="87"/>
                    <a:pt x="81" y="79"/>
                  </a:cubicBezTo>
                  <a:close/>
                  <a:moveTo>
                    <a:pt x="20" y="49"/>
                  </a:moveTo>
                  <a:lnTo>
                    <a:pt x="20" y="49"/>
                  </a:lnTo>
                  <a:cubicBezTo>
                    <a:pt x="81" y="49"/>
                    <a:pt x="81" y="49"/>
                    <a:pt x="81" y="49"/>
                  </a:cubicBezTo>
                  <a:cubicBezTo>
                    <a:pt x="81" y="39"/>
                    <a:pt x="78" y="30"/>
                    <a:pt x="73" y="25"/>
                  </a:cubicBezTo>
                  <a:cubicBezTo>
                    <a:pt x="68" y="20"/>
                    <a:pt x="61" y="17"/>
                    <a:pt x="51" y="17"/>
                  </a:cubicBezTo>
                  <a:cubicBezTo>
                    <a:pt x="42" y="17"/>
                    <a:pt x="35" y="19"/>
                    <a:pt x="29" y="25"/>
                  </a:cubicBezTo>
                  <a:cubicBezTo>
                    <a:pt x="24" y="30"/>
                    <a:pt x="21" y="39"/>
                    <a:pt x="20" y="49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0" name="Freeform 168"/>
            <p:cNvSpPr>
              <a:spLocks noChangeArrowheads="1"/>
            </p:cNvSpPr>
            <p:nvPr/>
          </p:nvSpPr>
          <p:spPr bwMode="auto">
            <a:xfrm>
              <a:off x="6819279" y="2256528"/>
              <a:ext cx="22232" cy="48170"/>
            </a:xfrm>
            <a:custGeom>
              <a:avLst/>
              <a:gdLst>
                <a:gd name="T0" fmla="*/ 0 w 55"/>
                <a:gd name="T1" fmla="*/ 115 h 116"/>
                <a:gd name="T2" fmla="*/ 0 w 55"/>
                <a:gd name="T3" fmla="*/ 115 h 116"/>
                <a:gd name="T4" fmla="*/ 0 w 55"/>
                <a:gd name="T5" fmla="*/ 2 h 116"/>
                <a:gd name="T6" fmla="*/ 18 w 55"/>
                <a:gd name="T7" fmla="*/ 2 h 116"/>
                <a:gd name="T8" fmla="*/ 18 w 55"/>
                <a:gd name="T9" fmla="*/ 22 h 116"/>
                <a:gd name="T10" fmla="*/ 30 w 55"/>
                <a:gd name="T11" fmla="*/ 5 h 116"/>
                <a:gd name="T12" fmla="*/ 49 w 55"/>
                <a:gd name="T13" fmla="*/ 0 h 116"/>
                <a:gd name="T14" fmla="*/ 52 w 55"/>
                <a:gd name="T15" fmla="*/ 0 h 116"/>
                <a:gd name="T16" fmla="*/ 54 w 55"/>
                <a:gd name="T17" fmla="*/ 0 h 116"/>
                <a:gd name="T18" fmla="*/ 54 w 55"/>
                <a:gd name="T19" fmla="*/ 20 h 116"/>
                <a:gd name="T20" fmla="*/ 52 w 55"/>
                <a:gd name="T21" fmla="*/ 20 h 116"/>
                <a:gd name="T22" fmla="*/ 49 w 55"/>
                <a:gd name="T23" fmla="*/ 20 h 116"/>
                <a:gd name="T24" fmla="*/ 26 w 55"/>
                <a:gd name="T25" fmla="*/ 28 h 116"/>
                <a:gd name="T26" fmla="*/ 19 w 55"/>
                <a:gd name="T27" fmla="*/ 52 h 116"/>
                <a:gd name="T28" fmla="*/ 19 w 55"/>
                <a:gd name="T29" fmla="*/ 115 h 116"/>
                <a:gd name="T30" fmla="*/ 0 w 55"/>
                <a:gd name="T31" fmla="*/ 11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116">
                  <a:moveTo>
                    <a:pt x="0" y="115"/>
                  </a:moveTo>
                  <a:lnTo>
                    <a:pt x="0" y="115"/>
                  </a:lnTo>
                  <a:cubicBezTo>
                    <a:pt x="0" y="2"/>
                    <a:pt x="0" y="2"/>
                    <a:pt x="0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21" y="15"/>
                    <a:pt x="25" y="10"/>
                    <a:pt x="30" y="5"/>
                  </a:cubicBezTo>
                  <a:cubicBezTo>
                    <a:pt x="35" y="2"/>
                    <a:pt x="42" y="0"/>
                    <a:pt x="49" y="0"/>
                  </a:cubicBezTo>
                  <a:cubicBezTo>
                    <a:pt x="50" y="0"/>
                    <a:pt x="51" y="0"/>
                    <a:pt x="52" y="0"/>
                  </a:cubicBezTo>
                  <a:cubicBezTo>
                    <a:pt x="52" y="0"/>
                    <a:pt x="53" y="0"/>
                    <a:pt x="54" y="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3" y="20"/>
                    <a:pt x="53" y="20"/>
                    <a:pt x="52" y="20"/>
                  </a:cubicBezTo>
                  <a:cubicBezTo>
                    <a:pt x="51" y="20"/>
                    <a:pt x="50" y="20"/>
                    <a:pt x="49" y="20"/>
                  </a:cubicBezTo>
                  <a:cubicBezTo>
                    <a:pt x="40" y="20"/>
                    <a:pt x="31" y="23"/>
                    <a:pt x="26" y="28"/>
                  </a:cubicBezTo>
                  <a:cubicBezTo>
                    <a:pt x="21" y="34"/>
                    <a:pt x="19" y="42"/>
                    <a:pt x="19" y="52"/>
                  </a:cubicBezTo>
                  <a:cubicBezTo>
                    <a:pt x="19" y="115"/>
                    <a:pt x="19" y="115"/>
                    <a:pt x="19" y="115"/>
                  </a:cubicBezTo>
                  <a:lnTo>
                    <a:pt x="0" y="11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1" name="Freeform 169"/>
            <p:cNvSpPr>
              <a:spLocks noChangeArrowheads="1"/>
            </p:cNvSpPr>
            <p:nvPr/>
          </p:nvSpPr>
          <p:spPr bwMode="auto">
            <a:xfrm>
              <a:off x="6876712" y="2241706"/>
              <a:ext cx="24085" cy="62991"/>
            </a:xfrm>
            <a:custGeom>
              <a:avLst/>
              <a:gdLst>
                <a:gd name="T0" fmla="*/ 35 w 56"/>
                <a:gd name="T1" fmla="*/ 150 h 151"/>
                <a:gd name="T2" fmla="*/ 35 w 56"/>
                <a:gd name="T3" fmla="*/ 150 h 151"/>
                <a:gd name="T4" fmla="*/ 35 w 56"/>
                <a:gd name="T5" fmla="*/ 44 h 151"/>
                <a:gd name="T6" fmla="*/ 0 w 56"/>
                <a:gd name="T7" fmla="*/ 44 h 151"/>
                <a:gd name="T8" fmla="*/ 0 w 56"/>
                <a:gd name="T9" fmla="*/ 29 h 151"/>
                <a:gd name="T10" fmla="*/ 28 w 56"/>
                <a:gd name="T11" fmla="*/ 22 h 151"/>
                <a:gd name="T12" fmla="*/ 40 w 56"/>
                <a:gd name="T13" fmla="*/ 0 h 151"/>
                <a:gd name="T14" fmla="*/ 55 w 56"/>
                <a:gd name="T15" fmla="*/ 0 h 151"/>
                <a:gd name="T16" fmla="*/ 55 w 56"/>
                <a:gd name="T17" fmla="*/ 150 h 151"/>
                <a:gd name="T18" fmla="*/ 35 w 56"/>
                <a:gd name="T19" fmla="*/ 15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151">
                  <a:moveTo>
                    <a:pt x="35" y="150"/>
                  </a:moveTo>
                  <a:lnTo>
                    <a:pt x="35" y="150"/>
                  </a:lnTo>
                  <a:cubicBezTo>
                    <a:pt x="35" y="44"/>
                    <a:pt x="35" y="44"/>
                    <a:pt x="35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13" y="28"/>
                    <a:pt x="22" y="26"/>
                    <a:pt x="28" y="22"/>
                  </a:cubicBezTo>
                  <a:cubicBezTo>
                    <a:pt x="35" y="17"/>
                    <a:pt x="39" y="9"/>
                    <a:pt x="40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5" y="150"/>
                    <a:pt x="55" y="150"/>
                    <a:pt x="55" y="150"/>
                  </a:cubicBezTo>
                  <a:lnTo>
                    <a:pt x="35" y="15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75" name="Group 374"/>
          <p:cNvGrpSpPr/>
          <p:nvPr/>
        </p:nvGrpSpPr>
        <p:grpSpPr>
          <a:xfrm>
            <a:off x="7425105" y="2239854"/>
            <a:ext cx="366830" cy="66697"/>
            <a:chOff x="7425105" y="2239854"/>
            <a:chExt cx="366830" cy="66697"/>
          </a:xfrm>
        </p:grpSpPr>
        <p:sp>
          <p:nvSpPr>
            <p:cNvPr id="972" name="Freeform 170"/>
            <p:cNvSpPr>
              <a:spLocks noChangeArrowheads="1"/>
            </p:cNvSpPr>
            <p:nvPr/>
          </p:nvSpPr>
          <p:spPr bwMode="auto">
            <a:xfrm>
              <a:off x="7425105" y="2239854"/>
              <a:ext cx="44464" cy="64843"/>
            </a:xfrm>
            <a:custGeom>
              <a:avLst/>
              <a:gdLst>
                <a:gd name="T0" fmla="*/ 0 w 104"/>
                <a:gd name="T1" fmla="*/ 154 h 155"/>
                <a:gd name="T2" fmla="*/ 0 w 104"/>
                <a:gd name="T3" fmla="*/ 0 h 155"/>
                <a:gd name="T4" fmla="*/ 103 w 104"/>
                <a:gd name="T5" fmla="*/ 0 h 155"/>
                <a:gd name="T6" fmla="*/ 103 w 104"/>
                <a:gd name="T7" fmla="*/ 19 h 155"/>
                <a:gd name="T8" fmla="*/ 21 w 104"/>
                <a:gd name="T9" fmla="*/ 19 h 155"/>
                <a:gd name="T10" fmla="*/ 21 w 104"/>
                <a:gd name="T11" fmla="*/ 65 h 155"/>
                <a:gd name="T12" fmla="*/ 93 w 104"/>
                <a:gd name="T13" fmla="*/ 65 h 155"/>
                <a:gd name="T14" fmla="*/ 93 w 104"/>
                <a:gd name="T15" fmla="*/ 84 h 155"/>
                <a:gd name="T16" fmla="*/ 21 w 104"/>
                <a:gd name="T17" fmla="*/ 84 h 155"/>
                <a:gd name="T18" fmla="*/ 21 w 104"/>
                <a:gd name="T19" fmla="*/ 154 h 155"/>
                <a:gd name="T20" fmla="*/ 0 w 104"/>
                <a:gd name="T21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55">
                  <a:moveTo>
                    <a:pt x="0" y="154"/>
                  </a:moveTo>
                  <a:lnTo>
                    <a:pt x="0" y="0"/>
                  </a:lnTo>
                  <a:lnTo>
                    <a:pt x="103" y="0"/>
                  </a:lnTo>
                  <a:lnTo>
                    <a:pt x="103" y="19"/>
                  </a:lnTo>
                  <a:lnTo>
                    <a:pt x="21" y="19"/>
                  </a:lnTo>
                  <a:lnTo>
                    <a:pt x="21" y="65"/>
                  </a:lnTo>
                  <a:lnTo>
                    <a:pt x="93" y="65"/>
                  </a:lnTo>
                  <a:lnTo>
                    <a:pt x="93" y="84"/>
                  </a:lnTo>
                  <a:lnTo>
                    <a:pt x="21" y="84"/>
                  </a:lnTo>
                  <a:lnTo>
                    <a:pt x="21" y="154"/>
                  </a:lnTo>
                  <a:lnTo>
                    <a:pt x="0" y="15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" name="Freeform 171"/>
            <p:cNvSpPr>
              <a:spLocks noChangeArrowheads="1"/>
            </p:cNvSpPr>
            <p:nvPr/>
          </p:nvSpPr>
          <p:spPr bwMode="auto">
            <a:xfrm>
              <a:off x="7471422" y="2256528"/>
              <a:ext cx="42611" cy="50023"/>
            </a:xfrm>
            <a:custGeom>
              <a:avLst/>
              <a:gdLst>
                <a:gd name="T0" fmla="*/ 81 w 102"/>
                <a:gd name="T1" fmla="*/ 79 h 120"/>
                <a:gd name="T2" fmla="*/ 81 w 102"/>
                <a:gd name="T3" fmla="*/ 79 h 120"/>
                <a:gd name="T4" fmla="*/ 99 w 102"/>
                <a:gd name="T5" fmla="*/ 79 h 120"/>
                <a:gd name="T6" fmla="*/ 84 w 102"/>
                <a:gd name="T7" fmla="*/ 108 h 120"/>
                <a:gd name="T8" fmla="*/ 50 w 102"/>
                <a:gd name="T9" fmla="*/ 119 h 120"/>
                <a:gd name="T10" fmla="*/ 14 w 102"/>
                <a:gd name="T11" fmla="*/ 103 h 120"/>
                <a:gd name="T12" fmla="*/ 0 w 102"/>
                <a:gd name="T13" fmla="*/ 61 h 120"/>
                <a:gd name="T14" fmla="*/ 14 w 102"/>
                <a:gd name="T15" fmla="*/ 16 h 120"/>
                <a:gd name="T16" fmla="*/ 50 w 102"/>
                <a:gd name="T17" fmla="*/ 0 h 120"/>
                <a:gd name="T18" fmla="*/ 88 w 102"/>
                <a:gd name="T19" fmla="*/ 15 h 120"/>
                <a:gd name="T20" fmla="*/ 101 w 102"/>
                <a:gd name="T21" fmla="*/ 56 h 120"/>
                <a:gd name="T22" fmla="*/ 101 w 102"/>
                <a:gd name="T23" fmla="*/ 62 h 120"/>
                <a:gd name="T24" fmla="*/ 100 w 102"/>
                <a:gd name="T25" fmla="*/ 65 h 120"/>
                <a:gd name="T26" fmla="*/ 20 w 102"/>
                <a:gd name="T27" fmla="*/ 65 h 120"/>
                <a:gd name="T28" fmla="*/ 29 w 102"/>
                <a:gd name="T29" fmla="*/ 92 h 120"/>
                <a:gd name="T30" fmla="*/ 52 w 102"/>
                <a:gd name="T31" fmla="*/ 102 h 120"/>
                <a:gd name="T32" fmla="*/ 71 w 102"/>
                <a:gd name="T33" fmla="*/ 96 h 120"/>
                <a:gd name="T34" fmla="*/ 81 w 102"/>
                <a:gd name="T35" fmla="*/ 79 h 120"/>
                <a:gd name="T36" fmla="*/ 20 w 102"/>
                <a:gd name="T37" fmla="*/ 49 h 120"/>
                <a:gd name="T38" fmla="*/ 20 w 102"/>
                <a:gd name="T39" fmla="*/ 49 h 120"/>
                <a:gd name="T40" fmla="*/ 82 w 102"/>
                <a:gd name="T41" fmla="*/ 49 h 120"/>
                <a:gd name="T42" fmla="*/ 73 w 102"/>
                <a:gd name="T43" fmla="*/ 25 h 120"/>
                <a:gd name="T44" fmla="*/ 51 w 102"/>
                <a:gd name="T45" fmla="*/ 17 h 120"/>
                <a:gd name="T46" fmla="*/ 30 w 102"/>
                <a:gd name="T47" fmla="*/ 25 h 120"/>
                <a:gd name="T48" fmla="*/ 20 w 102"/>
                <a:gd name="T49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2" h="120">
                  <a:moveTo>
                    <a:pt x="81" y="79"/>
                  </a:moveTo>
                  <a:lnTo>
                    <a:pt x="81" y="79"/>
                  </a:lnTo>
                  <a:cubicBezTo>
                    <a:pt x="99" y="79"/>
                    <a:pt x="99" y="79"/>
                    <a:pt x="99" y="79"/>
                  </a:cubicBezTo>
                  <a:cubicBezTo>
                    <a:pt x="97" y="92"/>
                    <a:pt x="92" y="101"/>
                    <a:pt x="84" y="108"/>
                  </a:cubicBezTo>
                  <a:cubicBezTo>
                    <a:pt x="74" y="116"/>
                    <a:pt x="64" y="119"/>
                    <a:pt x="50" y="119"/>
                  </a:cubicBezTo>
                  <a:cubicBezTo>
                    <a:pt x="35" y="119"/>
                    <a:pt x="22" y="114"/>
                    <a:pt x="14" y="103"/>
                  </a:cubicBezTo>
                  <a:cubicBezTo>
                    <a:pt x="5" y="93"/>
                    <a:pt x="0" y="78"/>
                    <a:pt x="0" y="61"/>
                  </a:cubicBezTo>
                  <a:cubicBezTo>
                    <a:pt x="0" y="42"/>
                    <a:pt x="5" y="27"/>
                    <a:pt x="14" y="16"/>
                  </a:cubicBezTo>
                  <a:cubicBezTo>
                    <a:pt x="22" y="5"/>
                    <a:pt x="35" y="0"/>
                    <a:pt x="50" y="0"/>
                  </a:cubicBezTo>
                  <a:cubicBezTo>
                    <a:pt x="67" y="0"/>
                    <a:pt x="78" y="5"/>
                    <a:pt x="88" y="15"/>
                  </a:cubicBezTo>
                  <a:cubicBezTo>
                    <a:pt x="96" y="24"/>
                    <a:pt x="101" y="39"/>
                    <a:pt x="101" y="56"/>
                  </a:cubicBezTo>
                  <a:cubicBezTo>
                    <a:pt x="101" y="58"/>
                    <a:pt x="101" y="61"/>
                    <a:pt x="101" y="62"/>
                  </a:cubicBezTo>
                  <a:cubicBezTo>
                    <a:pt x="101" y="63"/>
                    <a:pt x="100" y="64"/>
                    <a:pt x="100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77"/>
                    <a:pt x="23" y="86"/>
                    <a:pt x="29" y="92"/>
                  </a:cubicBezTo>
                  <a:cubicBezTo>
                    <a:pt x="35" y="99"/>
                    <a:pt x="42" y="102"/>
                    <a:pt x="52" y="102"/>
                  </a:cubicBezTo>
                  <a:cubicBezTo>
                    <a:pt x="60" y="102"/>
                    <a:pt x="66" y="100"/>
                    <a:pt x="71" y="96"/>
                  </a:cubicBezTo>
                  <a:cubicBezTo>
                    <a:pt x="76" y="92"/>
                    <a:pt x="80" y="87"/>
                    <a:pt x="81" y="79"/>
                  </a:cubicBezTo>
                  <a:close/>
                  <a:moveTo>
                    <a:pt x="20" y="49"/>
                  </a:moveTo>
                  <a:lnTo>
                    <a:pt x="20" y="49"/>
                  </a:lnTo>
                  <a:cubicBezTo>
                    <a:pt x="82" y="49"/>
                    <a:pt x="82" y="49"/>
                    <a:pt x="82" y="49"/>
                  </a:cubicBezTo>
                  <a:cubicBezTo>
                    <a:pt x="82" y="39"/>
                    <a:pt x="78" y="30"/>
                    <a:pt x="73" y="25"/>
                  </a:cubicBezTo>
                  <a:cubicBezTo>
                    <a:pt x="68" y="20"/>
                    <a:pt x="61" y="17"/>
                    <a:pt x="51" y="17"/>
                  </a:cubicBezTo>
                  <a:cubicBezTo>
                    <a:pt x="42" y="17"/>
                    <a:pt x="35" y="19"/>
                    <a:pt x="30" y="25"/>
                  </a:cubicBezTo>
                  <a:cubicBezTo>
                    <a:pt x="24" y="30"/>
                    <a:pt x="21" y="39"/>
                    <a:pt x="20" y="49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4" name="Freeform 172"/>
            <p:cNvSpPr>
              <a:spLocks noChangeArrowheads="1"/>
            </p:cNvSpPr>
            <p:nvPr/>
          </p:nvSpPr>
          <p:spPr bwMode="auto">
            <a:xfrm>
              <a:off x="7521444" y="2256528"/>
              <a:ext cx="44464" cy="50023"/>
            </a:xfrm>
            <a:custGeom>
              <a:avLst/>
              <a:gdLst>
                <a:gd name="T0" fmla="*/ 76 w 106"/>
                <a:gd name="T1" fmla="*/ 100 h 120"/>
                <a:gd name="T2" fmla="*/ 76 w 106"/>
                <a:gd name="T3" fmla="*/ 100 h 120"/>
                <a:gd name="T4" fmla="*/ 57 w 106"/>
                <a:gd name="T5" fmla="*/ 115 h 120"/>
                <a:gd name="T6" fmla="*/ 36 w 106"/>
                <a:gd name="T7" fmla="*/ 119 h 120"/>
                <a:gd name="T8" fmla="*/ 9 w 106"/>
                <a:gd name="T9" fmla="*/ 110 h 120"/>
                <a:gd name="T10" fmla="*/ 0 w 106"/>
                <a:gd name="T11" fmla="*/ 86 h 120"/>
                <a:gd name="T12" fmla="*/ 9 w 106"/>
                <a:gd name="T13" fmla="*/ 62 h 120"/>
                <a:gd name="T14" fmla="*/ 37 w 106"/>
                <a:gd name="T15" fmla="*/ 50 h 120"/>
                <a:gd name="T16" fmla="*/ 51 w 106"/>
                <a:gd name="T17" fmla="*/ 49 h 120"/>
                <a:gd name="T18" fmla="*/ 69 w 106"/>
                <a:gd name="T19" fmla="*/ 46 h 120"/>
                <a:gd name="T20" fmla="*/ 73 w 106"/>
                <a:gd name="T21" fmla="*/ 43 h 120"/>
                <a:gd name="T22" fmla="*/ 74 w 106"/>
                <a:gd name="T23" fmla="*/ 34 h 120"/>
                <a:gd name="T24" fmla="*/ 68 w 106"/>
                <a:gd name="T25" fmla="*/ 21 h 120"/>
                <a:gd name="T26" fmla="*/ 49 w 106"/>
                <a:gd name="T27" fmla="*/ 17 h 120"/>
                <a:gd name="T28" fmla="*/ 29 w 106"/>
                <a:gd name="T29" fmla="*/ 22 h 120"/>
                <a:gd name="T30" fmla="*/ 23 w 106"/>
                <a:gd name="T31" fmla="*/ 38 h 120"/>
                <a:gd name="T32" fmla="*/ 5 w 106"/>
                <a:gd name="T33" fmla="*/ 38 h 120"/>
                <a:gd name="T34" fmla="*/ 5 w 106"/>
                <a:gd name="T35" fmla="*/ 37 h 120"/>
                <a:gd name="T36" fmla="*/ 17 w 106"/>
                <a:gd name="T37" fmla="*/ 10 h 120"/>
                <a:gd name="T38" fmla="*/ 50 w 106"/>
                <a:gd name="T39" fmla="*/ 0 h 120"/>
                <a:gd name="T40" fmla="*/ 82 w 106"/>
                <a:gd name="T41" fmla="*/ 9 h 120"/>
                <a:gd name="T42" fmla="*/ 94 w 106"/>
                <a:gd name="T43" fmla="*/ 35 h 120"/>
                <a:gd name="T44" fmla="*/ 94 w 106"/>
                <a:gd name="T45" fmla="*/ 91 h 120"/>
                <a:gd name="T46" fmla="*/ 95 w 106"/>
                <a:gd name="T47" fmla="*/ 100 h 120"/>
                <a:gd name="T48" fmla="*/ 100 w 106"/>
                <a:gd name="T49" fmla="*/ 102 h 120"/>
                <a:gd name="T50" fmla="*/ 102 w 106"/>
                <a:gd name="T51" fmla="*/ 102 h 120"/>
                <a:gd name="T52" fmla="*/ 105 w 106"/>
                <a:gd name="T53" fmla="*/ 101 h 120"/>
                <a:gd name="T54" fmla="*/ 105 w 106"/>
                <a:gd name="T55" fmla="*/ 116 h 120"/>
                <a:gd name="T56" fmla="*/ 99 w 106"/>
                <a:gd name="T57" fmla="*/ 117 h 120"/>
                <a:gd name="T58" fmla="*/ 95 w 106"/>
                <a:gd name="T59" fmla="*/ 118 h 120"/>
                <a:gd name="T60" fmla="*/ 80 w 106"/>
                <a:gd name="T61" fmla="*/ 114 h 120"/>
                <a:gd name="T62" fmla="*/ 76 w 106"/>
                <a:gd name="T63" fmla="*/ 101 h 120"/>
                <a:gd name="T64" fmla="*/ 76 w 106"/>
                <a:gd name="T65" fmla="*/ 100 h 120"/>
                <a:gd name="T66" fmla="*/ 74 w 106"/>
                <a:gd name="T67" fmla="*/ 58 h 120"/>
                <a:gd name="T68" fmla="*/ 74 w 106"/>
                <a:gd name="T69" fmla="*/ 58 h 120"/>
                <a:gd name="T70" fmla="*/ 48 w 106"/>
                <a:gd name="T71" fmla="*/ 65 h 120"/>
                <a:gd name="T72" fmla="*/ 38 w 106"/>
                <a:gd name="T73" fmla="*/ 66 h 120"/>
                <a:gd name="T74" fmla="*/ 24 w 106"/>
                <a:gd name="T75" fmla="*/ 72 h 120"/>
                <a:gd name="T76" fmla="*/ 19 w 106"/>
                <a:gd name="T77" fmla="*/ 85 h 120"/>
                <a:gd name="T78" fmla="*/ 24 w 106"/>
                <a:gd name="T79" fmla="*/ 98 h 120"/>
                <a:gd name="T80" fmla="*/ 40 w 106"/>
                <a:gd name="T81" fmla="*/ 102 h 120"/>
                <a:gd name="T82" fmla="*/ 64 w 106"/>
                <a:gd name="T83" fmla="*/ 95 h 120"/>
                <a:gd name="T84" fmla="*/ 74 w 106"/>
                <a:gd name="T85" fmla="*/ 75 h 120"/>
                <a:gd name="T86" fmla="*/ 74 w 106"/>
                <a:gd name="T87" fmla="*/ 5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6" h="120">
                  <a:moveTo>
                    <a:pt x="76" y="100"/>
                  </a:moveTo>
                  <a:lnTo>
                    <a:pt x="76" y="100"/>
                  </a:lnTo>
                  <a:cubicBezTo>
                    <a:pt x="70" y="106"/>
                    <a:pt x="63" y="112"/>
                    <a:pt x="57" y="115"/>
                  </a:cubicBezTo>
                  <a:cubicBezTo>
                    <a:pt x="50" y="118"/>
                    <a:pt x="44" y="119"/>
                    <a:pt x="36" y="119"/>
                  </a:cubicBezTo>
                  <a:cubicBezTo>
                    <a:pt x="25" y="119"/>
                    <a:pt x="16" y="116"/>
                    <a:pt x="9" y="110"/>
                  </a:cubicBezTo>
                  <a:cubicBezTo>
                    <a:pt x="3" y="104"/>
                    <a:pt x="0" y="96"/>
                    <a:pt x="0" y="86"/>
                  </a:cubicBezTo>
                  <a:cubicBezTo>
                    <a:pt x="0" y="75"/>
                    <a:pt x="3" y="67"/>
                    <a:pt x="9" y="62"/>
                  </a:cubicBezTo>
                  <a:cubicBezTo>
                    <a:pt x="16" y="55"/>
                    <a:pt x="25" y="52"/>
                    <a:pt x="37" y="50"/>
                  </a:cubicBezTo>
                  <a:cubicBezTo>
                    <a:pt x="42" y="50"/>
                    <a:pt x="46" y="49"/>
                    <a:pt x="51" y="49"/>
                  </a:cubicBezTo>
                  <a:cubicBezTo>
                    <a:pt x="60" y="48"/>
                    <a:pt x="67" y="47"/>
                    <a:pt x="69" y="46"/>
                  </a:cubicBezTo>
                  <a:cubicBezTo>
                    <a:pt x="71" y="45"/>
                    <a:pt x="72" y="44"/>
                    <a:pt x="73" y="43"/>
                  </a:cubicBezTo>
                  <a:cubicBezTo>
                    <a:pt x="74" y="41"/>
                    <a:pt x="74" y="39"/>
                    <a:pt x="74" y="34"/>
                  </a:cubicBezTo>
                  <a:cubicBezTo>
                    <a:pt x="74" y="28"/>
                    <a:pt x="72" y="24"/>
                    <a:pt x="68" y="21"/>
                  </a:cubicBezTo>
                  <a:cubicBezTo>
                    <a:pt x="63" y="18"/>
                    <a:pt x="57" y="17"/>
                    <a:pt x="49" y="17"/>
                  </a:cubicBezTo>
                  <a:cubicBezTo>
                    <a:pt x="41" y="17"/>
                    <a:pt x="33" y="18"/>
                    <a:pt x="29" y="22"/>
                  </a:cubicBezTo>
                  <a:cubicBezTo>
                    <a:pt x="25" y="25"/>
                    <a:pt x="23" y="30"/>
                    <a:pt x="23" y="38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5" y="25"/>
                    <a:pt x="8" y="16"/>
                    <a:pt x="17" y="10"/>
                  </a:cubicBezTo>
                  <a:cubicBezTo>
                    <a:pt x="25" y="3"/>
                    <a:pt x="35" y="0"/>
                    <a:pt x="50" y="0"/>
                  </a:cubicBezTo>
                  <a:cubicBezTo>
                    <a:pt x="64" y="0"/>
                    <a:pt x="76" y="2"/>
                    <a:pt x="82" y="9"/>
                  </a:cubicBezTo>
                  <a:cubicBezTo>
                    <a:pt x="89" y="14"/>
                    <a:pt x="94" y="23"/>
                    <a:pt x="94" y="35"/>
                  </a:cubicBezTo>
                  <a:cubicBezTo>
                    <a:pt x="94" y="91"/>
                    <a:pt x="94" y="91"/>
                    <a:pt x="94" y="91"/>
                  </a:cubicBezTo>
                  <a:cubicBezTo>
                    <a:pt x="94" y="95"/>
                    <a:pt x="94" y="98"/>
                    <a:pt x="95" y="100"/>
                  </a:cubicBezTo>
                  <a:cubicBezTo>
                    <a:pt x="96" y="101"/>
                    <a:pt x="98" y="102"/>
                    <a:pt x="100" y="102"/>
                  </a:cubicBezTo>
                  <a:cubicBezTo>
                    <a:pt x="101" y="102"/>
                    <a:pt x="102" y="102"/>
                    <a:pt x="102" y="102"/>
                  </a:cubicBezTo>
                  <a:cubicBezTo>
                    <a:pt x="103" y="101"/>
                    <a:pt x="104" y="101"/>
                    <a:pt x="105" y="101"/>
                  </a:cubicBezTo>
                  <a:cubicBezTo>
                    <a:pt x="105" y="116"/>
                    <a:pt x="105" y="116"/>
                    <a:pt x="105" y="116"/>
                  </a:cubicBezTo>
                  <a:cubicBezTo>
                    <a:pt x="103" y="117"/>
                    <a:pt x="101" y="117"/>
                    <a:pt x="99" y="117"/>
                  </a:cubicBezTo>
                  <a:cubicBezTo>
                    <a:pt x="98" y="118"/>
                    <a:pt x="96" y="118"/>
                    <a:pt x="95" y="118"/>
                  </a:cubicBezTo>
                  <a:cubicBezTo>
                    <a:pt x="88" y="118"/>
                    <a:pt x="83" y="116"/>
                    <a:pt x="80" y="114"/>
                  </a:cubicBezTo>
                  <a:cubicBezTo>
                    <a:pt x="77" y="111"/>
                    <a:pt x="76" y="106"/>
                    <a:pt x="76" y="101"/>
                  </a:cubicBezTo>
                  <a:lnTo>
                    <a:pt x="76" y="100"/>
                  </a:lnTo>
                  <a:close/>
                  <a:moveTo>
                    <a:pt x="74" y="58"/>
                  </a:moveTo>
                  <a:lnTo>
                    <a:pt x="74" y="58"/>
                  </a:lnTo>
                  <a:cubicBezTo>
                    <a:pt x="69" y="62"/>
                    <a:pt x="60" y="64"/>
                    <a:pt x="48" y="65"/>
                  </a:cubicBezTo>
                  <a:cubicBezTo>
                    <a:pt x="44" y="66"/>
                    <a:pt x="41" y="66"/>
                    <a:pt x="38" y="66"/>
                  </a:cubicBezTo>
                  <a:cubicBezTo>
                    <a:pt x="31" y="68"/>
                    <a:pt x="27" y="69"/>
                    <a:pt x="24" y="72"/>
                  </a:cubicBezTo>
                  <a:cubicBezTo>
                    <a:pt x="21" y="75"/>
                    <a:pt x="19" y="79"/>
                    <a:pt x="19" y="85"/>
                  </a:cubicBezTo>
                  <a:cubicBezTo>
                    <a:pt x="19" y="91"/>
                    <a:pt x="21" y="95"/>
                    <a:pt x="24" y="98"/>
                  </a:cubicBezTo>
                  <a:cubicBezTo>
                    <a:pt x="28" y="101"/>
                    <a:pt x="33" y="102"/>
                    <a:pt x="40" y="102"/>
                  </a:cubicBezTo>
                  <a:cubicBezTo>
                    <a:pt x="49" y="102"/>
                    <a:pt x="57" y="100"/>
                    <a:pt x="64" y="95"/>
                  </a:cubicBezTo>
                  <a:cubicBezTo>
                    <a:pt x="71" y="90"/>
                    <a:pt x="74" y="83"/>
                    <a:pt x="74" y="75"/>
                  </a:cubicBezTo>
                  <a:lnTo>
                    <a:pt x="74" y="58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5" name="Freeform 173"/>
            <p:cNvSpPr>
              <a:spLocks noChangeArrowheads="1"/>
            </p:cNvSpPr>
            <p:nvPr/>
          </p:nvSpPr>
          <p:spPr bwMode="auto">
            <a:xfrm>
              <a:off x="7565908" y="2243560"/>
              <a:ext cx="24085" cy="61138"/>
            </a:xfrm>
            <a:custGeom>
              <a:avLst/>
              <a:gdLst>
                <a:gd name="T0" fmla="*/ 36 w 56"/>
                <a:gd name="T1" fmla="*/ 116 h 146"/>
                <a:gd name="T2" fmla="*/ 36 w 56"/>
                <a:gd name="T3" fmla="*/ 116 h 146"/>
                <a:gd name="T4" fmla="*/ 38 w 56"/>
                <a:gd name="T5" fmla="*/ 125 h 146"/>
                <a:gd name="T6" fmla="*/ 46 w 56"/>
                <a:gd name="T7" fmla="*/ 128 h 146"/>
                <a:gd name="T8" fmla="*/ 49 w 56"/>
                <a:gd name="T9" fmla="*/ 128 h 146"/>
                <a:gd name="T10" fmla="*/ 55 w 56"/>
                <a:gd name="T11" fmla="*/ 127 h 146"/>
                <a:gd name="T12" fmla="*/ 55 w 56"/>
                <a:gd name="T13" fmla="*/ 143 h 146"/>
                <a:gd name="T14" fmla="*/ 47 w 56"/>
                <a:gd name="T15" fmla="*/ 145 h 146"/>
                <a:gd name="T16" fmla="*/ 41 w 56"/>
                <a:gd name="T17" fmla="*/ 145 h 146"/>
                <a:gd name="T18" fmla="*/ 22 w 56"/>
                <a:gd name="T19" fmla="*/ 140 h 146"/>
                <a:gd name="T20" fmla="*/ 17 w 56"/>
                <a:gd name="T21" fmla="*/ 122 h 146"/>
                <a:gd name="T22" fmla="*/ 17 w 56"/>
                <a:gd name="T23" fmla="*/ 47 h 146"/>
                <a:gd name="T24" fmla="*/ 0 w 56"/>
                <a:gd name="T25" fmla="*/ 47 h 146"/>
                <a:gd name="T26" fmla="*/ 0 w 56"/>
                <a:gd name="T27" fmla="*/ 31 h 146"/>
                <a:gd name="T28" fmla="*/ 17 w 56"/>
                <a:gd name="T29" fmla="*/ 31 h 146"/>
                <a:gd name="T30" fmla="*/ 17 w 56"/>
                <a:gd name="T31" fmla="*/ 0 h 146"/>
                <a:gd name="T32" fmla="*/ 36 w 56"/>
                <a:gd name="T33" fmla="*/ 0 h 146"/>
                <a:gd name="T34" fmla="*/ 36 w 56"/>
                <a:gd name="T35" fmla="*/ 31 h 146"/>
                <a:gd name="T36" fmla="*/ 55 w 56"/>
                <a:gd name="T37" fmla="*/ 31 h 146"/>
                <a:gd name="T38" fmla="*/ 55 w 56"/>
                <a:gd name="T39" fmla="*/ 47 h 146"/>
                <a:gd name="T40" fmla="*/ 36 w 56"/>
                <a:gd name="T41" fmla="*/ 47 h 146"/>
                <a:gd name="T42" fmla="*/ 36 w 56"/>
                <a:gd name="T43" fmla="*/ 11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6" h="146">
                  <a:moveTo>
                    <a:pt x="36" y="116"/>
                  </a:moveTo>
                  <a:lnTo>
                    <a:pt x="36" y="116"/>
                  </a:lnTo>
                  <a:cubicBezTo>
                    <a:pt x="36" y="120"/>
                    <a:pt x="37" y="124"/>
                    <a:pt x="38" y="125"/>
                  </a:cubicBezTo>
                  <a:cubicBezTo>
                    <a:pt x="39" y="127"/>
                    <a:pt x="42" y="128"/>
                    <a:pt x="46" y="128"/>
                  </a:cubicBezTo>
                  <a:cubicBezTo>
                    <a:pt x="47" y="128"/>
                    <a:pt x="48" y="128"/>
                    <a:pt x="49" y="128"/>
                  </a:cubicBezTo>
                  <a:cubicBezTo>
                    <a:pt x="51" y="127"/>
                    <a:pt x="53" y="127"/>
                    <a:pt x="55" y="127"/>
                  </a:cubicBezTo>
                  <a:cubicBezTo>
                    <a:pt x="55" y="143"/>
                    <a:pt x="55" y="143"/>
                    <a:pt x="55" y="143"/>
                  </a:cubicBezTo>
                  <a:cubicBezTo>
                    <a:pt x="52" y="144"/>
                    <a:pt x="50" y="144"/>
                    <a:pt x="47" y="145"/>
                  </a:cubicBezTo>
                  <a:cubicBezTo>
                    <a:pt x="45" y="145"/>
                    <a:pt x="43" y="145"/>
                    <a:pt x="41" y="145"/>
                  </a:cubicBezTo>
                  <a:cubicBezTo>
                    <a:pt x="31" y="145"/>
                    <a:pt x="25" y="143"/>
                    <a:pt x="22" y="140"/>
                  </a:cubicBezTo>
                  <a:cubicBezTo>
                    <a:pt x="19" y="136"/>
                    <a:pt x="17" y="130"/>
                    <a:pt x="17" y="122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47"/>
                    <a:pt x="55" y="47"/>
                    <a:pt x="55" y="47"/>
                  </a:cubicBezTo>
                  <a:cubicBezTo>
                    <a:pt x="36" y="47"/>
                    <a:pt x="36" y="47"/>
                    <a:pt x="36" y="47"/>
                  </a:cubicBezTo>
                  <a:lnTo>
                    <a:pt x="36" y="11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6" name="Freeform 174"/>
            <p:cNvSpPr>
              <a:spLocks noChangeArrowheads="1"/>
            </p:cNvSpPr>
            <p:nvPr/>
          </p:nvSpPr>
          <p:spPr bwMode="auto">
            <a:xfrm>
              <a:off x="7597404" y="2239854"/>
              <a:ext cx="40759" cy="64843"/>
            </a:xfrm>
            <a:custGeom>
              <a:avLst/>
              <a:gdLst>
                <a:gd name="T0" fmla="*/ 75 w 95"/>
                <a:gd name="T1" fmla="*/ 154 h 155"/>
                <a:gd name="T2" fmla="*/ 75 w 95"/>
                <a:gd name="T3" fmla="*/ 154 h 155"/>
                <a:gd name="T4" fmla="*/ 75 w 95"/>
                <a:gd name="T5" fmla="*/ 85 h 155"/>
                <a:gd name="T6" fmla="*/ 70 w 95"/>
                <a:gd name="T7" fmla="*/ 62 h 155"/>
                <a:gd name="T8" fmla="*/ 52 w 95"/>
                <a:gd name="T9" fmla="*/ 56 h 155"/>
                <a:gd name="T10" fmla="*/ 28 w 95"/>
                <a:gd name="T11" fmla="*/ 64 h 155"/>
                <a:gd name="T12" fmla="*/ 20 w 95"/>
                <a:gd name="T13" fmla="*/ 87 h 155"/>
                <a:gd name="T14" fmla="*/ 20 w 95"/>
                <a:gd name="T15" fmla="*/ 154 h 155"/>
                <a:gd name="T16" fmla="*/ 0 w 95"/>
                <a:gd name="T17" fmla="*/ 154 h 155"/>
                <a:gd name="T18" fmla="*/ 0 w 95"/>
                <a:gd name="T19" fmla="*/ 0 h 155"/>
                <a:gd name="T20" fmla="*/ 20 w 95"/>
                <a:gd name="T21" fmla="*/ 0 h 155"/>
                <a:gd name="T22" fmla="*/ 20 w 95"/>
                <a:gd name="T23" fmla="*/ 57 h 155"/>
                <a:gd name="T24" fmla="*/ 33 w 95"/>
                <a:gd name="T25" fmla="*/ 43 h 155"/>
                <a:gd name="T26" fmla="*/ 54 w 95"/>
                <a:gd name="T27" fmla="*/ 39 h 155"/>
                <a:gd name="T28" fmla="*/ 76 w 95"/>
                <a:gd name="T29" fmla="*/ 42 h 155"/>
                <a:gd name="T30" fmla="*/ 90 w 95"/>
                <a:gd name="T31" fmla="*/ 54 h 155"/>
                <a:gd name="T32" fmla="*/ 93 w 95"/>
                <a:gd name="T33" fmla="*/ 63 h 155"/>
                <a:gd name="T34" fmla="*/ 94 w 95"/>
                <a:gd name="T35" fmla="*/ 81 h 155"/>
                <a:gd name="T36" fmla="*/ 94 w 95"/>
                <a:gd name="T37" fmla="*/ 86 h 155"/>
                <a:gd name="T38" fmla="*/ 94 w 95"/>
                <a:gd name="T39" fmla="*/ 154 h 155"/>
                <a:gd name="T40" fmla="*/ 75 w 95"/>
                <a:gd name="T41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5" h="155">
                  <a:moveTo>
                    <a:pt x="75" y="154"/>
                  </a:moveTo>
                  <a:lnTo>
                    <a:pt x="75" y="154"/>
                  </a:lnTo>
                  <a:cubicBezTo>
                    <a:pt x="75" y="85"/>
                    <a:pt x="75" y="85"/>
                    <a:pt x="75" y="85"/>
                  </a:cubicBezTo>
                  <a:cubicBezTo>
                    <a:pt x="75" y="74"/>
                    <a:pt x="73" y="66"/>
                    <a:pt x="70" y="62"/>
                  </a:cubicBezTo>
                  <a:cubicBezTo>
                    <a:pt x="67" y="58"/>
                    <a:pt x="61" y="56"/>
                    <a:pt x="52" y="56"/>
                  </a:cubicBezTo>
                  <a:cubicBezTo>
                    <a:pt x="43" y="56"/>
                    <a:pt x="35" y="58"/>
                    <a:pt x="28" y="64"/>
                  </a:cubicBezTo>
                  <a:cubicBezTo>
                    <a:pt x="22" y="69"/>
                    <a:pt x="20" y="78"/>
                    <a:pt x="20" y="87"/>
                  </a:cubicBezTo>
                  <a:cubicBezTo>
                    <a:pt x="20" y="154"/>
                    <a:pt x="20" y="154"/>
                    <a:pt x="2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57"/>
                    <a:pt x="20" y="57"/>
                    <a:pt x="20" y="57"/>
                  </a:cubicBezTo>
                  <a:cubicBezTo>
                    <a:pt x="23" y="52"/>
                    <a:pt x="27" y="47"/>
                    <a:pt x="33" y="43"/>
                  </a:cubicBezTo>
                  <a:cubicBezTo>
                    <a:pt x="40" y="40"/>
                    <a:pt x="47" y="39"/>
                    <a:pt x="54" y="39"/>
                  </a:cubicBezTo>
                  <a:cubicBezTo>
                    <a:pt x="63" y="39"/>
                    <a:pt x="70" y="40"/>
                    <a:pt x="76" y="42"/>
                  </a:cubicBezTo>
                  <a:cubicBezTo>
                    <a:pt x="81" y="45"/>
                    <a:pt x="87" y="49"/>
                    <a:pt x="90" y="54"/>
                  </a:cubicBezTo>
                  <a:cubicBezTo>
                    <a:pt x="91" y="57"/>
                    <a:pt x="92" y="60"/>
                    <a:pt x="93" y="63"/>
                  </a:cubicBezTo>
                  <a:cubicBezTo>
                    <a:pt x="94" y="67"/>
                    <a:pt x="94" y="73"/>
                    <a:pt x="94" y="81"/>
                  </a:cubicBezTo>
                  <a:cubicBezTo>
                    <a:pt x="94" y="86"/>
                    <a:pt x="94" y="86"/>
                    <a:pt x="94" y="86"/>
                  </a:cubicBezTo>
                  <a:cubicBezTo>
                    <a:pt x="94" y="154"/>
                    <a:pt x="94" y="154"/>
                    <a:pt x="94" y="154"/>
                  </a:cubicBezTo>
                  <a:lnTo>
                    <a:pt x="75" y="15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7" name="Freeform 175"/>
            <p:cNvSpPr>
              <a:spLocks noChangeArrowheads="1"/>
            </p:cNvSpPr>
            <p:nvPr/>
          </p:nvSpPr>
          <p:spPr bwMode="auto">
            <a:xfrm>
              <a:off x="7645574" y="2256528"/>
              <a:ext cx="42611" cy="50023"/>
            </a:xfrm>
            <a:custGeom>
              <a:avLst/>
              <a:gdLst>
                <a:gd name="T0" fmla="*/ 81 w 102"/>
                <a:gd name="T1" fmla="*/ 79 h 120"/>
                <a:gd name="T2" fmla="*/ 81 w 102"/>
                <a:gd name="T3" fmla="*/ 79 h 120"/>
                <a:gd name="T4" fmla="*/ 99 w 102"/>
                <a:gd name="T5" fmla="*/ 79 h 120"/>
                <a:gd name="T6" fmla="*/ 83 w 102"/>
                <a:gd name="T7" fmla="*/ 108 h 120"/>
                <a:gd name="T8" fmla="*/ 50 w 102"/>
                <a:gd name="T9" fmla="*/ 119 h 120"/>
                <a:gd name="T10" fmla="*/ 13 w 102"/>
                <a:gd name="T11" fmla="*/ 103 h 120"/>
                <a:gd name="T12" fmla="*/ 0 w 102"/>
                <a:gd name="T13" fmla="*/ 61 h 120"/>
                <a:gd name="T14" fmla="*/ 13 w 102"/>
                <a:gd name="T15" fmla="*/ 16 h 120"/>
                <a:gd name="T16" fmla="*/ 50 w 102"/>
                <a:gd name="T17" fmla="*/ 0 h 120"/>
                <a:gd name="T18" fmla="*/ 87 w 102"/>
                <a:gd name="T19" fmla="*/ 15 h 120"/>
                <a:gd name="T20" fmla="*/ 101 w 102"/>
                <a:gd name="T21" fmla="*/ 56 h 120"/>
                <a:gd name="T22" fmla="*/ 101 w 102"/>
                <a:gd name="T23" fmla="*/ 62 h 120"/>
                <a:gd name="T24" fmla="*/ 101 w 102"/>
                <a:gd name="T25" fmla="*/ 65 h 120"/>
                <a:gd name="T26" fmla="*/ 20 w 102"/>
                <a:gd name="T27" fmla="*/ 65 h 120"/>
                <a:gd name="T28" fmla="*/ 29 w 102"/>
                <a:gd name="T29" fmla="*/ 92 h 120"/>
                <a:gd name="T30" fmla="*/ 52 w 102"/>
                <a:gd name="T31" fmla="*/ 102 h 120"/>
                <a:gd name="T32" fmla="*/ 71 w 102"/>
                <a:gd name="T33" fmla="*/ 96 h 120"/>
                <a:gd name="T34" fmla="*/ 81 w 102"/>
                <a:gd name="T35" fmla="*/ 79 h 120"/>
                <a:gd name="T36" fmla="*/ 20 w 102"/>
                <a:gd name="T37" fmla="*/ 49 h 120"/>
                <a:gd name="T38" fmla="*/ 20 w 102"/>
                <a:gd name="T39" fmla="*/ 49 h 120"/>
                <a:gd name="T40" fmla="*/ 81 w 102"/>
                <a:gd name="T41" fmla="*/ 49 h 120"/>
                <a:gd name="T42" fmla="*/ 73 w 102"/>
                <a:gd name="T43" fmla="*/ 25 h 120"/>
                <a:gd name="T44" fmla="*/ 51 w 102"/>
                <a:gd name="T45" fmla="*/ 17 h 120"/>
                <a:gd name="T46" fmla="*/ 29 w 102"/>
                <a:gd name="T47" fmla="*/ 25 h 120"/>
                <a:gd name="T48" fmla="*/ 20 w 102"/>
                <a:gd name="T49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2" h="120">
                  <a:moveTo>
                    <a:pt x="81" y="79"/>
                  </a:moveTo>
                  <a:lnTo>
                    <a:pt x="81" y="79"/>
                  </a:lnTo>
                  <a:cubicBezTo>
                    <a:pt x="99" y="79"/>
                    <a:pt x="99" y="79"/>
                    <a:pt x="99" y="79"/>
                  </a:cubicBezTo>
                  <a:cubicBezTo>
                    <a:pt x="98" y="92"/>
                    <a:pt x="91" y="101"/>
                    <a:pt x="83" y="108"/>
                  </a:cubicBezTo>
                  <a:cubicBezTo>
                    <a:pt x="75" y="116"/>
                    <a:pt x="63" y="119"/>
                    <a:pt x="50" y="119"/>
                  </a:cubicBezTo>
                  <a:cubicBezTo>
                    <a:pt x="35" y="119"/>
                    <a:pt x="23" y="114"/>
                    <a:pt x="13" y="103"/>
                  </a:cubicBezTo>
                  <a:cubicBezTo>
                    <a:pt x="5" y="93"/>
                    <a:pt x="0" y="78"/>
                    <a:pt x="0" y="61"/>
                  </a:cubicBezTo>
                  <a:cubicBezTo>
                    <a:pt x="0" y="42"/>
                    <a:pt x="4" y="27"/>
                    <a:pt x="13" y="16"/>
                  </a:cubicBezTo>
                  <a:cubicBezTo>
                    <a:pt x="23" y="5"/>
                    <a:pt x="34" y="0"/>
                    <a:pt x="50" y="0"/>
                  </a:cubicBezTo>
                  <a:cubicBezTo>
                    <a:pt x="66" y="0"/>
                    <a:pt x="79" y="5"/>
                    <a:pt x="87" y="15"/>
                  </a:cubicBezTo>
                  <a:cubicBezTo>
                    <a:pt x="97" y="24"/>
                    <a:pt x="101" y="39"/>
                    <a:pt x="101" y="56"/>
                  </a:cubicBezTo>
                  <a:cubicBezTo>
                    <a:pt x="101" y="58"/>
                    <a:pt x="101" y="61"/>
                    <a:pt x="101" y="62"/>
                  </a:cubicBezTo>
                  <a:cubicBezTo>
                    <a:pt x="101" y="63"/>
                    <a:pt x="101" y="64"/>
                    <a:pt x="101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77"/>
                    <a:pt x="23" y="86"/>
                    <a:pt x="29" y="92"/>
                  </a:cubicBezTo>
                  <a:cubicBezTo>
                    <a:pt x="34" y="99"/>
                    <a:pt x="42" y="102"/>
                    <a:pt x="52" y="102"/>
                  </a:cubicBezTo>
                  <a:cubicBezTo>
                    <a:pt x="59" y="102"/>
                    <a:pt x="66" y="100"/>
                    <a:pt x="71" y="96"/>
                  </a:cubicBezTo>
                  <a:cubicBezTo>
                    <a:pt x="76" y="92"/>
                    <a:pt x="79" y="87"/>
                    <a:pt x="81" y="79"/>
                  </a:cubicBezTo>
                  <a:close/>
                  <a:moveTo>
                    <a:pt x="20" y="49"/>
                  </a:moveTo>
                  <a:lnTo>
                    <a:pt x="20" y="49"/>
                  </a:lnTo>
                  <a:cubicBezTo>
                    <a:pt x="81" y="49"/>
                    <a:pt x="81" y="49"/>
                    <a:pt x="81" y="49"/>
                  </a:cubicBezTo>
                  <a:cubicBezTo>
                    <a:pt x="81" y="39"/>
                    <a:pt x="78" y="30"/>
                    <a:pt x="73" y="25"/>
                  </a:cubicBezTo>
                  <a:cubicBezTo>
                    <a:pt x="67" y="20"/>
                    <a:pt x="60" y="17"/>
                    <a:pt x="51" y="17"/>
                  </a:cubicBezTo>
                  <a:cubicBezTo>
                    <a:pt x="41" y="17"/>
                    <a:pt x="34" y="19"/>
                    <a:pt x="29" y="25"/>
                  </a:cubicBezTo>
                  <a:cubicBezTo>
                    <a:pt x="24" y="30"/>
                    <a:pt x="21" y="39"/>
                    <a:pt x="20" y="49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8" name="Freeform 176"/>
            <p:cNvSpPr>
              <a:spLocks noChangeArrowheads="1"/>
            </p:cNvSpPr>
            <p:nvPr/>
          </p:nvSpPr>
          <p:spPr bwMode="auto">
            <a:xfrm>
              <a:off x="7697449" y="2256528"/>
              <a:ext cx="22232" cy="48170"/>
            </a:xfrm>
            <a:custGeom>
              <a:avLst/>
              <a:gdLst>
                <a:gd name="T0" fmla="*/ 0 w 55"/>
                <a:gd name="T1" fmla="*/ 115 h 116"/>
                <a:gd name="T2" fmla="*/ 0 w 55"/>
                <a:gd name="T3" fmla="*/ 115 h 116"/>
                <a:gd name="T4" fmla="*/ 0 w 55"/>
                <a:gd name="T5" fmla="*/ 2 h 116"/>
                <a:gd name="T6" fmla="*/ 17 w 55"/>
                <a:gd name="T7" fmla="*/ 2 h 116"/>
                <a:gd name="T8" fmla="*/ 17 w 55"/>
                <a:gd name="T9" fmla="*/ 23 h 116"/>
                <a:gd name="T10" fmla="*/ 30 w 55"/>
                <a:gd name="T11" fmla="*/ 5 h 116"/>
                <a:gd name="T12" fmla="*/ 49 w 55"/>
                <a:gd name="T13" fmla="*/ 0 h 116"/>
                <a:gd name="T14" fmla="*/ 52 w 55"/>
                <a:gd name="T15" fmla="*/ 0 h 116"/>
                <a:gd name="T16" fmla="*/ 54 w 55"/>
                <a:gd name="T17" fmla="*/ 0 h 116"/>
                <a:gd name="T18" fmla="*/ 54 w 55"/>
                <a:gd name="T19" fmla="*/ 20 h 116"/>
                <a:gd name="T20" fmla="*/ 52 w 55"/>
                <a:gd name="T21" fmla="*/ 20 h 116"/>
                <a:gd name="T22" fmla="*/ 49 w 55"/>
                <a:gd name="T23" fmla="*/ 20 h 116"/>
                <a:gd name="T24" fmla="*/ 26 w 55"/>
                <a:gd name="T25" fmla="*/ 28 h 116"/>
                <a:gd name="T26" fmla="*/ 18 w 55"/>
                <a:gd name="T27" fmla="*/ 52 h 116"/>
                <a:gd name="T28" fmla="*/ 18 w 55"/>
                <a:gd name="T29" fmla="*/ 115 h 116"/>
                <a:gd name="T30" fmla="*/ 0 w 55"/>
                <a:gd name="T31" fmla="*/ 11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116">
                  <a:moveTo>
                    <a:pt x="0" y="115"/>
                  </a:moveTo>
                  <a:lnTo>
                    <a:pt x="0" y="115"/>
                  </a:lnTo>
                  <a:cubicBezTo>
                    <a:pt x="0" y="2"/>
                    <a:pt x="0" y="2"/>
                    <a:pt x="0" y="2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20" y="15"/>
                    <a:pt x="25" y="10"/>
                    <a:pt x="30" y="5"/>
                  </a:cubicBezTo>
                  <a:cubicBezTo>
                    <a:pt x="35" y="2"/>
                    <a:pt x="41" y="0"/>
                    <a:pt x="49" y="0"/>
                  </a:cubicBezTo>
                  <a:cubicBezTo>
                    <a:pt x="50" y="0"/>
                    <a:pt x="51" y="0"/>
                    <a:pt x="52" y="0"/>
                  </a:cubicBezTo>
                  <a:cubicBezTo>
                    <a:pt x="52" y="0"/>
                    <a:pt x="53" y="0"/>
                    <a:pt x="54" y="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3" y="20"/>
                    <a:pt x="53" y="20"/>
                    <a:pt x="52" y="20"/>
                  </a:cubicBezTo>
                  <a:cubicBezTo>
                    <a:pt x="51" y="20"/>
                    <a:pt x="50" y="20"/>
                    <a:pt x="49" y="20"/>
                  </a:cubicBezTo>
                  <a:cubicBezTo>
                    <a:pt x="39" y="20"/>
                    <a:pt x="31" y="23"/>
                    <a:pt x="26" y="28"/>
                  </a:cubicBezTo>
                  <a:cubicBezTo>
                    <a:pt x="20" y="34"/>
                    <a:pt x="18" y="42"/>
                    <a:pt x="18" y="52"/>
                  </a:cubicBezTo>
                  <a:cubicBezTo>
                    <a:pt x="18" y="115"/>
                    <a:pt x="18" y="115"/>
                    <a:pt x="18" y="115"/>
                  </a:cubicBezTo>
                  <a:lnTo>
                    <a:pt x="0" y="11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9" name="Freeform 177"/>
            <p:cNvSpPr>
              <a:spLocks noChangeArrowheads="1"/>
            </p:cNvSpPr>
            <p:nvPr/>
          </p:nvSpPr>
          <p:spPr bwMode="auto">
            <a:xfrm>
              <a:off x="7749324" y="2241706"/>
              <a:ext cx="42611" cy="62991"/>
            </a:xfrm>
            <a:custGeom>
              <a:avLst/>
              <a:gdLst>
                <a:gd name="T0" fmla="*/ 0 w 103"/>
                <a:gd name="T1" fmla="*/ 150 h 151"/>
                <a:gd name="T2" fmla="*/ 0 w 103"/>
                <a:gd name="T3" fmla="*/ 150 h 151"/>
                <a:gd name="T4" fmla="*/ 0 w 103"/>
                <a:gd name="T5" fmla="*/ 148 h 151"/>
                <a:gd name="T6" fmla="*/ 11 w 103"/>
                <a:gd name="T7" fmla="*/ 112 h 151"/>
                <a:gd name="T8" fmla="*/ 47 w 103"/>
                <a:gd name="T9" fmla="*/ 83 h 151"/>
                <a:gd name="T10" fmla="*/ 60 w 103"/>
                <a:gd name="T11" fmla="*/ 76 h 151"/>
                <a:gd name="T12" fmla="*/ 76 w 103"/>
                <a:gd name="T13" fmla="*/ 62 h 151"/>
                <a:gd name="T14" fmla="*/ 82 w 103"/>
                <a:gd name="T15" fmla="*/ 44 h 151"/>
                <a:gd name="T16" fmla="*/ 73 w 103"/>
                <a:gd name="T17" fmla="*/ 25 h 151"/>
                <a:gd name="T18" fmla="*/ 53 w 103"/>
                <a:gd name="T19" fmla="*/ 18 h 151"/>
                <a:gd name="T20" fmla="*/ 31 w 103"/>
                <a:gd name="T21" fmla="*/ 27 h 151"/>
                <a:gd name="T22" fmla="*/ 23 w 103"/>
                <a:gd name="T23" fmla="*/ 52 h 151"/>
                <a:gd name="T24" fmla="*/ 23 w 103"/>
                <a:gd name="T25" fmla="*/ 54 h 151"/>
                <a:gd name="T26" fmla="*/ 4 w 103"/>
                <a:gd name="T27" fmla="*/ 54 h 151"/>
                <a:gd name="T28" fmla="*/ 4 w 103"/>
                <a:gd name="T29" fmla="*/ 51 h 151"/>
                <a:gd name="T30" fmla="*/ 17 w 103"/>
                <a:gd name="T31" fmla="*/ 13 h 151"/>
                <a:gd name="T32" fmla="*/ 54 w 103"/>
                <a:gd name="T33" fmla="*/ 0 h 151"/>
                <a:gd name="T34" fmla="*/ 89 w 103"/>
                <a:gd name="T35" fmla="*/ 12 h 151"/>
                <a:gd name="T36" fmla="*/ 102 w 103"/>
                <a:gd name="T37" fmla="*/ 45 h 151"/>
                <a:gd name="T38" fmla="*/ 94 w 103"/>
                <a:gd name="T39" fmla="*/ 71 h 151"/>
                <a:gd name="T40" fmla="*/ 70 w 103"/>
                <a:gd name="T41" fmla="*/ 91 h 151"/>
                <a:gd name="T42" fmla="*/ 58 w 103"/>
                <a:gd name="T43" fmla="*/ 98 h 151"/>
                <a:gd name="T44" fmla="*/ 33 w 103"/>
                <a:gd name="T45" fmla="*/ 114 h 151"/>
                <a:gd name="T46" fmla="*/ 21 w 103"/>
                <a:gd name="T47" fmla="*/ 131 h 151"/>
                <a:gd name="T48" fmla="*/ 102 w 103"/>
                <a:gd name="T49" fmla="*/ 131 h 151"/>
                <a:gd name="T50" fmla="*/ 102 w 103"/>
                <a:gd name="T51" fmla="*/ 150 h 151"/>
                <a:gd name="T52" fmla="*/ 0 w 103"/>
                <a:gd name="T53" fmla="*/ 15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3" h="151">
                  <a:moveTo>
                    <a:pt x="0" y="150"/>
                  </a:moveTo>
                  <a:lnTo>
                    <a:pt x="0" y="150"/>
                  </a:lnTo>
                  <a:cubicBezTo>
                    <a:pt x="0" y="148"/>
                    <a:pt x="0" y="148"/>
                    <a:pt x="0" y="148"/>
                  </a:cubicBezTo>
                  <a:cubicBezTo>
                    <a:pt x="0" y="134"/>
                    <a:pt x="4" y="122"/>
                    <a:pt x="11" y="112"/>
                  </a:cubicBezTo>
                  <a:cubicBezTo>
                    <a:pt x="18" y="102"/>
                    <a:pt x="30" y="92"/>
                    <a:pt x="47" y="83"/>
                  </a:cubicBezTo>
                  <a:cubicBezTo>
                    <a:pt x="60" y="76"/>
                    <a:pt x="60" y="76"/>
                    <a:pt x="60" y="76"/>
                  </a:cubicBezTo>
                  <a:cubicBezTo>
                    <a:pt x="67" y="72"/>
                    <a:pt x="73" y="68"/>
                    <a:pt x="76" y="62"/>
                  </a:cubicBezTo>
                  <a:cubicBezTo>
                    <a:pt x="80" y="57"/>
                    <a:pt x="82" y="51"/>
                    <a:pt x="82" y="44"/>
                  </a:cubicBezTo>
                  <a:cubicBezTo>
                    <a:pt x="82" y="36"/>
                    <a:pt x="80" y="30"/>
                    <a:pt x="73" y="25"/>
                  </a:cubicBezTo>
                  <a:cubicBezTo>
                    <a:pt x="68" y="20"/>
                    <a:pt x="61" y="18"/>
                    <a:pt x="53" y="18"/>
                  </a:cubicBezTo>
                  <a:cubicBezTo>
                    <a:pt x="43" y="18"/>
                    <a:pt x="36" y="21"/>
                    <a:pt x="31" y="27"/>
                  </a:cubicBezTo>
                  <a:cubicBezTo>
                    <a:pt x="25" y="33"/>
                    <a:pt x="23" y="41"/>
                    <a:pt x="23" y="52"/>
                  </a:cubicBezTo>
                  <a:cubicBezTo>
                    <a:pt x="23" y="54"/>
                    <a:pt x="23" y="54"/>
                    <a:pt x="23" y="54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4" y="51"/>
                    <a:pt x="4" y="51"/>
                    <a:pt x="4" y="51"/>
                  </a:cubicBezTo>
                  <a:cubicBezTo>
                    <a:pt x="4" y="35"/>
                    <a:pt x="8" y="23"/>
                    <a:pt x="17" y="13"/>
                  </a:cubicBezTo>
                  <a:cubicBezTo>
                    <a:pt x="25" y="4"/>
                    <a:pt x="38" y="0"/>
                    <a:pt x="54" y="0"/>
                  </a:cubicBezTo>
                  <a:cubicBezTo>
                    <a:pt x="68" y="0"/>
                    <a:pt x="80" y="4"/>
                    <a:pt x="89" y="12"/>
                  </a:cubicBezTo>
                  <a:cubicBezTo>
                    <a:pt x="97" y="21"/>
                    <a:pt x="102" y="31"/>
                    <a:pt x="102" y="45"/>
                  </a:cubicBezTo>
                  <a:cubicBezTo>
                    <a:pt x="102" y="54"/>
                    <a:pt x="99" y="63"/>
                    <a:pt x="94" y="71"/>
                  </a:cubicBezTo>
                  <a:cubicBezTo>
                    <a:pt x="89" y="79"/>
                    <a:pt x="81" y="85"/>
                    <a:pt x="70" y="91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46" y="103"/>
                    <a:pt x="38" y="109"/>
                    <a:pt x="33" y="114"/>
                  </a:cubicBezTo>
                  <a:cubicBezTo>
                    <a:pt x="27" y="120"/>
                    <a:pt x="23" y="125"/>
                    <a:pt x="21" y="131"/>
                  </a:cubicBezTo>
                  <a:cubicBezTo>
                    <a:pt x="102" y="131"/>
                    <a:pt x="102" y="131"/>
                    <a:pt x="102" y="131"/>
                  </a:cubicBezTo>
                  <a:cubicBezTo>
                    <a:pt x="102" y="150"/>
                    <a:pt x="102" y="150"/>
                    <a:pt x="102" y="150"/>
                  </a:cubicBezTo>
                  <a:lnTo>
                    <a:pt x="0" y="15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76" name="Group 375"/>
          <p:cNvGrpSpPr/>
          <p:nvPr/>
        </p:nvGrpSpPr>
        <p:grpSpPr>
          <a:xfrm>
            <a:off x="8284748" y="2239854"/>
            <a:ext cx="368683" cy="66697"/>
            <a:chOff x="8284748" y="2239854"/>
            <a:chExt cx="368683" cy="66697"/>
          </a:xfrm>
        </p:grpSpPr>
        <p:sp>
          <p:nvSpPr>
            <p:cNvPr id="980" name="Freeform 178"/>
            <p:cNvSpPr>
              <a:spLocks noChangeArrowheads="1"/>
            </p:cNvSpPr>
            <p:nvPr/>
          </p:nvSpPr>
          <p:spPr bwMode="auto">
            <a:xfrm>
              <a:off x="8284748" y="2239854"/>
              <a:ext cx="44464" cy="64843"/>
            </a:xfrm>
            <a:custGeom>
              <a:avLst/>
              <a:gdLst>
                <a:gd name="T0" fmla="*/ 0 w 104"/>
                <a:gd name="T1" fmla="*/ 154 h 155"/>
                <a:gd name="T2" fmla="*/ 0 w 104"/>
                <a:gd name="T3" fmla="*/ 0 h 155"/>
                <a:gd name="T4" fmla="*/ 103 w 104"/>
                <a:gd name="T5" fmla="*/ 0 h 155"/>
                <a:gd name="T6" fmla="*/ 103 w 104"/>
                <a:gd name="T7" fmla="*/ 19 h 155"/>
                <a:gd name="T8" fmla="*/ 21 w 104"/>
                <a:gd name="T9" fmla="*/ 19 h 155"/>
                <a:gd name="T10" fmla="*/ 21 w 104"/>
                <a:gd name="T11" fmla="*/ 65 h 155"/>
                <a:gd name="T12" fmla="*/ 92 w 104"/>
                <a:gd name="T13" fmla="*/ 65 h 155"/>
                <a:gd name="T14" fmla="*/ 92 w 104"/>
                <a:gd name="T15" fmla="*/ 84 h 155"/>
                <a:gd name="T16" fmla="*/ 21 w 104"/>
                <a:gd name="T17" fmla="*/ 84 h 155"/>
                <a:gd name="T18" fmla="*/ 21 w 104"/>
                <a:gd name="T19" fmla="*/ 154 h 155"/>
                <a:gd name="T20" fmla="*/ 0 w 104"/>
                <a:gd name="T21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55">
                  <a:moveTo>
                    <a:pt x="0" y="154"/>
                  </a:moveTo>
                  <a:lnTo>
                    <a:pt x="0" y="0"/>
                  </a:lnTo>
                  <a:lnTo>
                    <a:pt x="103" y="0"/>
                  </a:lnTo>
                  <a:lnTo>
                    <a:pt x="103" y="19"/>
                  </a:lnTo>
                  <a:lnTo>
                    <a:pt x="21" y="19"/>
                  </a:lnTo>
                  <a:lnTo>
                    <a:pt x="21" y="65"/>
                  </a:lnTo>
                  <a:lnTo>
                    <a:pt x="92" y="65"/>
                  </a:lnTo>
                  <a:lnTo>
                    <a:pt x="92" y="84"/>
                  </a:lnTo>
                  <a:lnTo>
                    <a:pt x="21" y="84"/>
                  </a:lnTo>
                  <a:lnTo>
                    <a:pt x="21" y="154"/>
                  </a:lnTo>
                  <a:lnTo>
                    <a:pt x="0" y="15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1" name="Freeform 179"/>
            <p:cNvSpPr>
              <a:spLocks noChangeArrowheads="1"/>
            </p:cNvSpPr>
            <p:nvPr/>
          </p:nvSpPr>
          <p:spPr bwMode="auto">
            <a:xfrm>
              <a:off x="8332917" y="2256528"/>
              <a:ext cx="42612" cy="50023"/>
            </a:xfrm>
            <a:custGeom>
              <a:avLst/>
              <a:gdLst>
                <a:gd name="T0" fmla="*/ 81 w 102"/>
                <a:gd name="T1" fmla="*/ 79 h 120"/>
                <a:gd name="T2" fmla="*/ 81 w 102"/>
                <a:gd name="T3" fmla="*/ 79 h 120"/>
                <a:gd name="T4" fmla="*/ 99 w 102"/>
                <a:gd name="T5" fmla="*/ 79 h 120"/>
                <a:gd name="T6" fmla="*/ 84 w 102"/>
                <a:gd name="T7" fmla="*/ 108 h 120"/>
                <a:gd name="T8" fmla="*/ 50 w 102"/>
                <a:gd name="T9" fmla="*/ 119 h 120"/>
                <a:gd name="T10" fmla="*/ 14 w 102"/>
                <a:gd name="T11" fmla="*/ 103 h 120"/>
                <a:gd name="T12" fmla="*/ 0 w 102"/>
                <a:gd name="T13" fmla="*/ 61 h 120"/>
                <a:gd name="T14" fmla="*/ 14 w 102"/>
                <a:gd name="T15" fmla="*/ 16 h 120"/>
                <a:gd name="T16" fmla="*/ 50 w 102"/>
                <a:gd name="T17" fmla="*/ 0 h 120"/>
                <a:gd name="T18" fmla="*/ 88 w 102"/>
                <a:gd name="T19" fmla="*/ 15 h 120"/>
                <a:gd name="T20" fmla="*/ 101 w 102"/>
                <a:gd name="T21" fmla="*/ 56 h 120"/>
                <a:gd name="T22" fmla="*/ 101 w 102"/>
                <a:gd name="T23" fmla="*/ 62 h 120"/>
                <a:gd name="T24" fmla="*/ 101 w 102"/>
                <a:gd name="T25" fmla="*/ 65 h 120"/>
                <a:gd name="T26" fmla="*/ 20 w 102"/>
                <a:gd name="T27" fmla="*/ 65 h 120"/>
                <a:gd name="T28" fmla="*/ 29 w 102"/>
                <a:gd name="T29" fmla="*/ 92 h 120"/>
                <a:gd name="T30" fmla="*/ 52 w 102"/>
                <a:gd name="T31" fmla="*/ 102 h 120"/>
                <a:gd name="T32" fmla="*/ 71 w 102"/>
                <a:gd name="T33" fmla="*/ 96 h 120"/>
                <a:gd name="T34" fmla="*/ 81 w 102"/>
                <a:gd name="T35" fmla="*/ 79 h 120"/>
                <a:gd name="T36" fmla="*/ 20 w 102"/>
                <a:gd name="T37" fmla="*/ 49 h 120"/>
                <a:gd name="T38" fmla="*/ 20 w 102"/>
                <a:gd name="T39" fmla="*/ 49 h 120"/>
                <a:gd name="T40" fmla="*/ 81 w 102"/>
                <a:gd name="T41" fmla="*/ 49 h 120"/>
                <a:gd name="T42" fmla="*/ 73 w 102"/>
                <a:gd name="T43" fmla="*/ 25 h 120"/>
                <a:gd name="T44" fmla="*/ 51 w 102"/>
                <a:gd name="T45" fmla="*/ 17 h 120"/>
                <a:gd name="T46" fmla="*/ 29 w 102"/>
                <a:gd name="T47" fmla="*/ 25 h 120"/>
                <a:gd name="T48" fmla="*/ 20 w 102"/>
                <a:gd name="T49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2" h="120">
                  <a:moveTo>
                    <a:pt x="81" y="79"/>
                  </a:moveTo>
                  <a:lnTo>
                    <a:pt x="81" y="79"/>
                  </a:lnTo>
                  <a:cubicBezTo>
                    <a:pt x="99" y="79"/>
                    <a:pt x="99" y="79"/>
                    <a:pt x="99" y="79"/>
                  </a:cubicBezTo>
                  <a:cubicBezTo>
                    <a:pt x="98" y="92"/>
                    <a:pt x="92" y="101"/>
                    <a:pt x="84" y="108"/>
                  </a:cubicBezTo>
                  <a:cubicBezTo>
                    <a:pt x="75" y="116"/>
                    <a:pt x="64" y="119"/>
                    <a:pt x="50" y="119"/>
                  </a:cubicBezTo>
                  <a:cubicBezTo>
                    <a:pt x="36" y="119"/>
                    <a:pt x="23" y="114"/>
                    <a:pt x="14" y="103"/>
                  </a:cubicBezTo>
                  <a:cubicBezTo>
                    <a:pt x="4" y="93"/>
                    <a:pt x="0" y="78"/>
                    <a:pt x="0" y="61"/>
                  </a:cubicBezTo>
                  <a:cubicBezTo>
                    <a:pt x="0" y="42"/>
                    <a:pt x="4" y="27"/>
                    <a:pt x="14" y="16"/>
                  </a:cubicBezTo>
                  <a:cubicBezTo>
                    <a:pt x="23" y="5"/>
                    <a:pt x="35" y="0"/>
                    <a:pt x="50" y="0"/>
                  </a:cubicBezTo>
                  <a:cubicBezTo>
                    <a:pt x="67" y="0"/>
                    <a:pt x="79" y="5"/>
                    <a:pt x="88" y="15"/>
                  </a:cubicBezTo>
                  <a:cubicBezTo>
                    <a:pt x="97" y="24"/>
                    <a:pt x="101" y="39"/>
                    <a:pt x="101" y="56"/>
                  </a:cubicBezTo>
                  <a:cubicBezTo>
                    <a:pt x="101" y="58"/>
                    <a:pt x="101" y="61"/>
                    <a:pt x="101" y="62"/>
                  </a:cubicBezTo>
                  <a:cubicBezTo>
                    <a:pt x="101" y="63"/>
                    <a:pt x="101" y="64"/>
                    <a:pt x="101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77"/>
                    <a:pt x="23" y="86"/>
                    <a:pt x="29" y="92"/>
                  </a:cubicBezTo>
                  <a:cubicBezTo>
                    <a:pt x="35" y="99"/>
                    <a:pt x="43" y="102"/>
                    <a:pt x="52" y="102"/>
                  </a:cubicBezTo>
                  <a:cubicBezTo>
                    <a:pt x="60" y="102"/>
                    <a:pt x="67" y="100"/>
                    <a:pt x="71" y="96"/>
                  </a:cubicBezTo>
                  <a:cubicBezTo>
                    <a:pt x="76" y="92"/>
                    <a:pt x="79" y="87"/>
                    <a:pt x="81" y="79"/>
                  </a:cubicBezTo>
                  <a:close/>
                  <a:moveTo>
                    <a:pt x="20" y="49"/>
                  </a:moveTo>
                  <a:lnTo>
                    <a:pt x="20" y="49"/>
                  </a:lnTo>
                  <a:cubicBezTo>
                    <a:pt x="81" y="49"/>
                    <a:pt x="81" y="49"/>
                    <a:pt x="81" y="49"/>
                  </a:cubicBezTo>
                  <a:cubicBezTo>
                    <a:pt x="81" y="39"/>
                    <a:pt x="78" y="30"/>
                    <a:pt x="73" y="25"/>
                  </a:cubicBezTo>
                  <a:cubicBezTo>
                    <a:pt x="68" y="20"/>
                    <a:pt x="61" y="17"/>
                    <a:pt x="51" y="17"/>
                  </a:cubicBezTo>
                  <a:cubicBezTo>
                    <a:pt x="42" y="17"/>
                    <a:pt x="35" y="19"/>
                    <a:pt x="29" y="25"/>
                  </a:cubicBezTo>
                  <a:cubicBezTo>
                    <a:pt x="24" y="30"/>
                    <a:pt x="21" y="39"/>
                    <a:pt x="20" y="49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2" name="Freeform 180"/>
            <p:cNvSpPr>
              <a:spLocks noChangeArrowheads="1"/>
            </p:cNvSpPr>
            <p:nvPr/>
          </p:nvSpPr>
          <p:spPr bwMode="auto">
            <a:xfrm>
              <a:off x="8381087" y="2256528"/>
              <a:ext cx="44464" cy="50023"/>
            </a:xfrm>
            <a:custGeom>
              <a:avLst/>
              <a:gdLst>
                <a:gd name="T0" fmla="*/ 76 w 106"/>
                <a:gd name="T1" fmla="*/ 100 h 120"/>
                <a:gd name="T2" fmla="*/ 76 w 106"/>
                <a:gd name="T3" fmla="*/ 100 h 120"/>
                <a:gd name="T4" fmla="*/ 57 w 106"/>
                <a:gd name="T5" fmla="*/ 115 h 120"/>
                <a:gd name="T6" fmla="*/ 36 w 106"/>
                <a:gd name="T7" fmla="*/ 119 h 120"/>
                <a:gd name="T8" fmla="*/ 9 w 106"/>
                <a:gd name="T9" fmla="*/ 110 h 120"/>
                <a:gd name="T10" fmla="*/ 0 w 106"/>
                <a:gd name="T11" fmla="*/ 86 h 120"/>
                <a:gd name="T12" fmla="*/ 9 w 106"/>
                <a:gd name="T13" fmla="*/ 62 h 120"/>
                <a:gd name="T14" fmla="*/ 38 w 106"/>
                <a:gd name="T15" fmla="*/ 50 h 120"/>
                <a:gd name="T16" fmla="*/ 52 w 106"/>
                <a:gd name="T17" fmla="*/ 49 h 120"/>
                <a:gd name="T18" fmla="*/ 69 w 106"/>
                <a:gd name="T19" fmla="*/ 46 h 120"/>
                <a:gd name="T20" fmla="*/ 74 w 106"/>
                <a:gd name="T21" fmla="*/ 43 h 120"/>
                <a:gd name="T22" fmla="*/ 75 w 106"/>
                <a:gd name="T23" fmla="*/ 34 h 120"/>
                <a:gd name="T24" fmla="*/ 67 w 106"/>
                <a:gd name="T25" fmla="*/ 21 h 120"/>
                <a:gd name="T26" fmla="*/ 49 w 106"/>
                <a:gd name="T27" fmla="*/ 17 h 120"/>
                <a:gd name="T28" fmla="*/ 29 w 106"/>
                <a:gd name="T29" fmla="*/ 22 h 120"/>
                <a:gd name="T30" fmla="*/ 23 w 106"/>
                <a:gd name="T31" fmla="*/ 38 h 120"/>
                <a:gd name="T32" fmla="*/ 5 w 106"/>
                <a:gd name="T33" fmla="*/ 38 h 120"/>
                <a:gd name="T34" fmla="*/ 5 w 106"/>
                <a:gd name="T35" fmla="*/ 37 h 120"/>
                <a:gd name="T36" fmla="*/ 16 w 106"/>
                <a:gd name="T37" fmla="*/ 10 h 120"/>
                <a:gd name="T38" fmla="*/ 50 w 106"/>
                <a:gd name="T39" fmla="*/ 0 h 120"/>
                <a:gd name="T40" fmla="*/ 83 w 106"/>
                <a:gd name="T41" fmla="*/ 9 h 120"/>
                <a:gd name="T42" fmla="*/ 94 w 106"/>
                <a:gd name="T43" fmla="*/ 35 h 120"/>
                <a:gd name="T44" fmla="*/ 94 w 106"/>
                <a:gd name="T45" fmla="*/ 91 h 120"/>
                <a:gd name="T46" fmla="*/ 95 w 106"/>
                <a:gd name="T47" fmla="*/ 100 h 120"/>
                <a:gd name="T48" fmla="*/ 101 w 106"/>
                <a:gd name="T49" fmla="*/ 102 h 120"/>
                <a:gd name="T50" fmla="*/ 103 w 106"/>
                <a:gd name="T51" fmla="*/ 102 h 120"/>
                <a:gd name="T52" fmla="*/ 105 w 106"/>
                <a:gd name="T53" fmla="*/ 101 h 120"/>
                <a:gd name="T54" fmla="*/ 105 w 106"/>
                <a:gd name="T55" fmla="*/ 116 h 120"/>
                <a:gd name="T56" fmla="*/ 100 w 106"/>
                <a:gd name="T57" fmla="*/ 117 h 120"/>
                <a:gd name="T58" fmla="*/ 95 w 106"/>
                <a:gd name="T59" fmla="*/ 118 h 120"/>
                <a:gd name="T60" fmla="*/ 81 w 106"/>
                <a:gd name="T61" fmla="*/ 114 h 120"/>
                <a:gd name="T62" fmla="*/ 76 w 106"/>
                <a:gd name="T63" fmla="*/ 101 h 120"/>
                <a:gd name="T64" fmla="*/ 76 w 106"/>
                <a:gd name="T65" fmla="*/ 100 h 120"/>
                <a:gd name="T66" fmla="*/ 74 w 106"/>
                <a:gd name="T67" fmla="*/ 58 h 120"/>
                <a:gd name="T68" fmla="*/ 74 w 106"/>
                <a:gd name="T69" fmla="*/ 58 h 120"/>
                <a:gd name="T70" fmla="*/ 49 w 106"/>
                <a:gd name="T71" fmla="*/ 65 h 120"/>
                <a:gd name="T72" fmla="*/ 38 w 106"/>
                <a:gd name="T73" fmla="*/ 66 h 120"/>
                <a:gd name="T74" fmla="*/ 24 w 106"/>
                <a:gd name="T75" fmla="*/ 72 h 120"/>
                <a:gd name="T76" fmla="*/ 20 w 106"/>
                <a:gd name="T77" fmla="*/ 85 h 120"/>
                <a:gd name="T78" fmla="*/ 25 w 106"/>
                <a:gd name="T79" fmla="*/ 98 h 120"/>
                <a:gd name="T80" fmla="*/ 39 w 106"/>
                <a:gd name="T81" fmla="*/ 102 h 120"/>
                <a:gd name="T82" fmla="*/ 64 w 106"/>
                <a:gd name="T83" fmla="*/ 95 h 120"/>
                <a:gd name="T84" fmla="*/ 74 w 106"/>
                <a:gd name="T85" fmla="*/ 75 h 120"/>
                <a:gd name="T86" fmla="*/ 74 w 106"/>
                <a:gd name="T87" fmla="*/ 5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6" h="120">
                  <a:moveTo>
                    <a:pt x="76" y="100"/>
                  </a:moveTo>
                  <a:lnTo>
                    <a:pt x="76" y="100"/>
                  </a:lnTo>
                  <a:cubicBezTo>
                    <a:pt x="70" y="106"/>
                    <a:pt x="63" y="112"/>
                    <a:pt x="57" y="115"/>
                  </a:cubicBezTo>
                  <a:cubicBezTo>
                    <a:pt x="51" y="117"/>
                    <a:pt x="44" y="119"/>
                    <a:pt x="36" y="119"/>
                  </a:cubicBezTo>
                  <a:cubicBezTo>
                    <a:pt x="25" y="119"/>
                    <a:pt x="15" y="116"/>
                    <a:pt x="9" y="110"/>
                  </a:cubicBezTo>
                  <a:cubicBezTo>
                    <a:pt x="3" y="104"/>
                    <a:pt x="0" y="96"/>
                    <a:pt x="0" y="86"/>
                  </a:cubicBezTo>
                  <a:cubicBezTo>
                    <a:pt x="0" y="75"/>
                    <a:pt x="3" y="67"/>
                    <a:pt x="9" y="62"/>
                  </a:cubicBezTo>
                  <a:cubicBezTo>
                    <a:pt x="15" y="55"/>
                    <a:pt x="25" y="52"/>
                    <a:pt x="38" y="50"/>
                  </a:cubicBezTo>
                  <a:cubicBezTo>
                    <a:pt x="41" y="50"/>
                    <a:pt x="46" y="49"/>
                    <a:pt x="52" y="49"/>
                  </a:cubicBezTo>
                  <a:cubicBezTo>
                    <a:pt x="61" y="48"/>
                    <a:pt x="66" y="47"/>
                    <a:pt x="69" y="46"/>
                  </a:cubicBezTo>
                  <a:cubicBezTo>
                    <a:pt x="71" y="45"/>
                    <a:pt x="73" y="44"/>
                    <a:pt x="74" y="43"/>
                  </a:cubicBezTo>
                  <a:cubicBezTo>
                    <a:pt x="74" y="41"/>
                    <a:pt x="75" y="39"/>
                    <a:pt x="75" y="34"/>
                  </a:cubicBezTo>
                  <a:cubicBezTo>
                    <a:pt x="75" y="28"/>
                    <a:pt x="73" y="24"/>
                    <a:pt x="67" y="21"/>
                  </a:cubicBezTo>
                  <a:cubicBezTo>
                    <a:pt x="63" y="18"/>
                    <a:pt x="57" y="17"/>
                    <a:pt x="49" y="17"/>
                  </a:cubicBezTo>
                  <a:cubicBezTo>
                    <a:pt x="40" y="17"/>
                    <a:pt x="34" y="18"/>
                    <a:pt x="29" y="22"/>
                  </a:cubicBezTo>
                  <a:cubicBezTo>
                    <a:pt x="25" y="25"/>
                    <a:pt x="23" y="30"/>
                    <a:pt x="23" y="38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5" y="25"/>
                    <a:pt x="9" y="16"/>
                    <a:pt x="16" y="10"/>
                  </a:cubicBezTo>
                  <a:cubicBezTo>
                    <a:pt x="25" y="3"/>
                    <a:pt x="36" y="0"/>
                    <a:pt x="50" y="0"/>
                  </a:cubicBezTo>
                  <a:cubicBezTo>
                    <a:pt x="64" y="0"/>
                    <a:pt x="76" y="2"/>
                    <a:pt x="83" y="9"/>
                  </a:cubicBezTo>
                  <a:cubicBezTo>
                    <a:pt x="89" y="14"/>
                    <a:pt x="94" y="23"/>
                    <a:pt x="94" y="35"/>
                  </a:cubicBezTo>
                  <a:cubicBezTo>
                    <a:pt x="94" y="91"/>
                    <a:pt x="94" y="91"/>
                    <a:pt x="94" y="91"/>
                  </a:cubicBezTo>
                  <a:cubicBezTo>
                    <a:pt x="94" y="95"/>
                    <a:pt x="94" y="98"/>
                    <a:pt x="95" y="100"/>
                  </a:cubicBezTo>
                  <a:cubicBezTo>
                    <a:pt x="96" y="101"/>
                    <a:pt x="98" y="102"/>
                    <a:pt x="101" y="102"/>
                  </a:cubicBezTo>
                  <a:cubicBezTo>
                    <a:pt x="101" y="102"/>
                    <a:pt x="102" y="102"/>
                    <a:pt x="103" y="102"/>
                  </a:cubicBezTo>
                  <a:cubicBezTo>
                    <a:pt x="104" y="101"/>
                    <a:pt x="104" y="101"/>
                    <a:pt x="105" y="101"/>
                  </a:cubicBezTo>
                  <a:cubicBezTo>
                    <a:pt x="105" y="116"/>
                    <a:pt x="105" y="116"/>
                    <a:pt x="105" y="116"/>
                  </a:cubicBezTo>
                  <a:cubicBezTo>
                    <a:pt x="103" y="117"/>
                    <a:pt x="101" y="117"/>
                    <a:pt x="100" y="117"/>
                  </a:cubicBezTo>
                  <a:cubicBezTo>
                    <a:pt x="98" y="118"/>
                    <a:pt x="97" y="118"/>
                    <a:pt x="95" y="118"/>
                  </a:cubicBezTo>
                  <a:cubicBezTo>
                    <a:pt x="88" y="118"/>
                    <a:pt x="84" y="116"/>
                    <a:pt x="81" y="114"/>
                  </a:cubicBezTo>
                  <a:cubicBezTo>
                    <a:pt x="78" y="111"/>
                    <a:pt x="76" y="106"/>
                    <a:pt x="76" y="101"/>
                  </a:cubicBezTo>
                  <a:lnTo>
                    <a:pt x="76" y="100"/>
                  </a:lnTo>
                  <a:close/>
                  <a:moveTo>
                    <a:pt x="74" y="58"/>
                  </a:moveTo>
                  <a:lnTo>
                    <a:pt x="74" y="58"/>
                  </a:lnTo>
                  <a:cubicBezTo>
                    <a:pt x="69" y="62"/>
                    <a:pt x="60" y="64"/>
                    <a:pt x="49" y="65"/>
                  </a:cubicBezTo>
                  <a:cubicBezTo>
                    <a:pt x="44" y="66"/>
                    <a:pt x="40" y="66"/>
                    <a:pt x="38" y="66"/>
                  </a:cubicBezTo>
                  <a:cubicBezTo>
                    <a:pt x="32" y="67"/>
                    <a:pt x="27" y="69"/>
                    <a:pt x="24" y="72"/>
                  </a:cubicBezTo>
                  <a:cubicBezTo>
                    <a:pt x="21" y="75"/>
                    <a:pt x="20" y="79"/>
                    <a:pt x="20" y="85"/>
                  </a:cubicBezTo>
                  <a:cubicBezTo>
                    <a:pt x="20" y="91"/>
                    <a:pt x="21" y="95"/>
                    <a:pt x="25" y="98"/>
                  </a:cubicBezTo>
                  <a:cubicBezTo>
                    <a:pt x="28" y="101"/>
                    <a:pt x="33" y="102"/>
                    <a:pt x="39" y="102"/>
                  </a:cubicBezTo>
                  <a:cubicBezTo>
                    <a:pt x="50" y="102"/>
                    <a:pt x="58" y="100"/>
                    <a:pt x="64" y="95"/>
                  </a:cubicBezTo>
                  <a:cubicBezTo>
                    <a:pt x="71" y="90"/>
                    <a:pt x="74" y="83"/>
                    <a:pt x="74" y="75"/>
                  </a:cubicBezTo>
                  <a:lnTo>
                    <a:pt x="74" y="58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" name="Freeform 181"/>
            <p:cNvSpPr>
              <a:spLocks noChangeArrowheads="1"/>
            </p:cNvSpPr>
            <p:nvPr/>
          </p:nvSpPr>
          <p:spPr bwMode="auto">
            <a:xfrm>
              <a:off x="8427405" y="2243560"/>
              <a:ext cx="24084" cy="61138"/>
            </a:xfrm>
            <a:custGeom>
              <a:avLst/>
              <a:gdLst>
                <a:gd name="T0" fmla="*/ 36 w 57"/>
                <a:gd name="T1" fmla="*/ 116 h 146"/>
                <a:gd name="T2" fmla="*/ 36 w 57"/>
                <a:gd name="T3" fmla="*/ 116 h 146"/>
                <a:gd name="T4" fmla="*/ 38 w 57"/>
                <a:gd name="T5" fmla="*/ 125 h 146"/>
                <a:gd name="T6" fmla="*/ 46 w 57"/>
                <a:gd name="T7" fmla="*/ 128 h 146"/>
                <a:gd name="T8" fmla="*/ 50 w 57"/>
                <a:gd name="T9" fmla="*/ 128 h 146"/>
                <a:gd name="T10" fmla="*/ 56 w 57"/>
                <a:gd name="T11" fmla="*/ 127 h 146"/>
                <a:gd name="T12" fmla="*/ 56 w 57"/>
                <a:gd name="T13" fmla="*/ 143 h 146"/>
                <a:gd name="T14" fmla="*/ 48 w 57"/>
                <a:gd name="T15" fmla="*/ 145 h 146"/>
                <a:gd name="T16" fmla="*/ 41 w 57"/>
                <a:gd name="T17" fmla="*/ 145 h 146"/>
                <a:gd name="T18" fmla="*/ 22 w 57"/>
                <a:gd name="T19" fmla="*/ 140 h 146"/>
                <a:gd name="T20" fmla="*/ 17 w 57"/>
                <a:gd name="T21" fmla="*/ 122 h 146"/>
                <a:gd name="T22" fmla="*/ 17 w 57"/>
                <a:gd name="T23" fmla="*/ 47 h 146"/>
                <a:gd name="T24" fmla="*/ 0 w 57"/>
                <a:gd name="T25" fmla="*/ 47 h 146"/>
                <a:gd name="T26" fmla="*/ 0 w 57"/>
                <a:gd name="T27" fmla="*/ 31 h 146"/>
                <a:gd name="T28" fmla="*/ 17 w 57"/>
                <a:gd name="T29" fmla="*/ 31 h 146"/>
                <a:gd name="T30" fmla="*/ 17 w 57"/>
                <a:gd name="T31" fmla="*/ 0 h 146"/>
                <a:gd name="T32" fmla="*/ 36 w 57"/>
                <a:gd name="T33" fmla="*/ 0 h 146"/>
                <a:gd name="T34" fmla="*/ 36 w 57"/>
                <a:gd name="T35" fmla="*/ 31 h 146"/>
                <a:gd name="T36" fmla="*/ 56 w 57"/>
                <a:gd name="T37" fmla="*/ 31 h 146"/>
                <a:gd name="T38" fmla="*/ 56 w 57"/>
                <a:gd name="T39" fmla="*/ 47 h 146"/>
                <a:gd name="T40" fmla="*/ 36 w 57"/>
                <a:gd name="T41" fmla="*/ 47 h 146"/>
                <a:gd name="T42" fmla="*/ 36 w 57"/>
                <a:gd name="T43" fmla="*/ 11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7" h="146">
                  <a:moveTo>
                    <a:pt x="36" y="116"/>
                  </a:moveTo>
                  <a:lnTo>
                    <a:pt x="36" y="116"/>
                  </a:lnTo>
                  <a:cubicBezTo>
                    <a:pt x="36" y="120"/>
                    <a:pt x="37" y="124"/>
                    <a:pt x="38" y="125"/>
                  </a:cubicBezTo>
                  <a:cubicBezTo>
                    <a:pt x="40" y="127"/>
                    <a:pt x="42" y="128"/>
                    <a:pt x="46" y="128"/>
                  </a:cubicBezTo>
                  <a:cubicBezTo>
                    <a:pt x="47" y="128"/>
                    <a:pt x="48" y="128"/>
                    <a:pt x="50" y="128"/>
                  </a:cubicBezTo>
                  <a:cubicBezTo>
                    <a:pt x="51" y="127"/>
                    <a:pt x="53" y="127"/>
                    <a:pt x="56" y="127"/>
                  </a:cubicBezTo>
                  <a:cubicBezTo>
                    <a:pt x="56" y="143"/>
                    <a:pt x="56" y="143"/>
                    <a:pt x="56" y="143"/>
                  </a:cubicBezTo>
                  <a:cubicBezTo>
                    <a:pt x="53" y="144"/>
                    <a:pt x="50" y="144"/>
                    <a:pt x="48" y="145"/>
                  </a:cubicBezTo>
                  <a:cubicBezTo>
                    <a:pt x="45" y="145"/>
                    <a:pt x="43" y="145"/>
                    <a:pt x="41" y="145"/>
                  </a:cubicBezTo>
                  <a:cubicBezTo>
                    <a:pt x="32" y="145"/>
                    <a:pt x="26" y="143"/>
                    <a:pt x="22" y="140"/>
                  </a:cubicBezTo>
                  <a:cubicBezTo>
                    <a:pt x="19" y="136"/>
                    <a:pt x="17" y="130"/>
                    <a:pt x="17" y="122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56" y="31"/>
                    <a:pt x="56" y="31"/>
                    <a:pt x="56" y="31"/>
                  </a:cubicBezTo>
                  <a:cubicBezTo>
                    <a:pt x="56" y="47"/>
                    <a:pt x="56" y="47"/>
                    <a:pt x="56" y="47"/>
                  </a:cubicBezTo>
                  <a:cubicBezTo>
                    <a:pt x="36" y="47"/>
                    <a:pt x="36" y="47"/>
                    <a:pt x="36" y="47"/>
                  </a:cubicBezTo>
                  <a:lnTo>
                    <a:pt x="36" y="11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4" name="Freeform 182"/>
            <p:cNvSpPr>
              <a:spLocks noChangeArrowheads="1"/>
            </p:cNvSpPr>
            <p:nvPr/>
          </p:nvSpPr>
          <p:spPr bwMode="auto">
            <a:xfrm>
              <a:off x="8457047" y="2239854"/>
              <a:ext cx="40759" cy="64843"/>
            </a:xfrm>
            <a:custGeom>
              <a:avLst/>
              <a:gdLst>
                <a:gd name="T0" fmla="*/ 74 w 95"/>
                <a:gd name="T1" fmla="*/ 154 h 155"/>
                <a:gd name="T2" fmla="*/ 74 w 95"/>
                <a:gd name="T3" fmla="*/ 154 h 155"/>
                <a:gd name="T4" fmla="*/ 74 w 95"/>
                <a:gd name="T5" fmla="*/ 85 h 155"/>
                <a:gd name="T6" fmla="*/ 69 w 95"/>
                <a:gd name="T7" fmla="*/ 62 h 155"/>
                <a:gd name="T8" fmla="*/ 52 w 95"/>
                <a:gd name="T9" fmla="*/ 56 h 155"/>
                <a:gd name="T10" fmla="*/ 27 w 95"/>
                <a:gd name="T11" fmla="*/ 64 h 155"/>
                <a:gd name="T12" fmla="*/ 19 w 95"/>
                <a:gd name="T13" fmla="*/ 87 h 155"/>
                <a:gd name="T14" fmla="*/ 19 w 95"/>
                <a:gd name="T15" fmla="*/ 154 h 155"/>
                <a:gd name="T16" fmla="*/ 0 w 95"/>
                <a:gd name="T17" fmla="*/ 154 h 155"/>
                <a:gd name="T18" fmla="*/ 0 w 95"/>
                <a:gd name="T19" fmla="*/ 0 h 155"/>
                <a:gd name="T20" fmla="*/ 19 w 95"/>
                <a:gd name="T21" fmla="*/ 0 h 155"/>
                <a:gd name="T22" fmla="*/ 19 w 95"/>
                <a:gd name="T23" fmla="*/ 57 h 155"/>
                <a:gd name="T24" fmla="*/ 32 w 95"/>
                <a:gd name="T25" fmla="*/ 43 h 155"/>
                <a:gd name="T26" fmla="*/ 54 w 95"/>
                <a:gd name="T27" fmla="*/ 39 h 155"/>
                <a:gd name="T28" fmla="*/ 75 w 95"/>
                <a:gd name="T29" fmla="*/ 42 h 155"/>
                <a:gd name="T30" fmla="*/ 89 w 95"/>
                <a:gd name="T31" fmla="*/ 54 h 155"/>
                <a:gd name="T32" fmla="*/ 92 w 95"/>
                <a:gd name="T33" fmla="*/ 63 h 155"/>
                <a:gd name="T34" fmla="*/ 94 w 95"/>
                <a:gd name="T35" fmla="*/ 81 h 155"/>
                <a:gd name="T36" fmla="*/ 94 w 95"/>
                <a:gd name="T37" fmla="*/ 86 h 155"/>
                <a:gd name="T38" fmla="*/ 94 w 95"/>
                <a:gd name="T39" fmla="*/ 154 h 155"/>
                <a:gd name="T40" fmla="*/ 74 w 95"/>
                <a:gd name="T41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5" h="155">
                  <a:moveTo>
                    <a:pt x="74" y="154"/>
                  </a:moveTo>
                  <a:lnTo>
                    <a:pt x="74" y="154"/>
                  </a:lnTo>
                  <a:cubicBezTo>
                    <a:pt x="74" y="85"/>
                    <a:pt x="74" y="85"/>
                    <a:pt x="74" y="85"/>
                  </a:cubicBezTo>
                  <a:cubicBezTo>
                    <a:pt x="74" y="74"/>
                    <a:pt x="73" y="66"/>
                    <a:pt x="69" y="62"/>
                  </a:cubicBezTo>
                  <a:cubicBezTo>
                    <a:pt x="66" y="58"/>
                    <a:pt x="60" y="56"/>
                    <a:pt x="52" y="56"/>
                  </a:cubicBezTo>
                  <a:cubicBezTo>
                    <a:pt x="42" y="56"/>
                    <a:pt x="33" y="58"/>
                    <a:pt x="27" y="64"/>
                  </a:cubicBezTo>
                  <a:cubicBezTo>
                    <a:pt x="22" y="69"/>
                    <a:pt x="19" y="78"/>
                    <a:pt x="19" y="87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57"/>
                    <a:pt x="19" y="57"/>
                    <a:pt x="19" y="57"/>
                  </a:cubicBezTo>
                  <a:cubicBezTo>
                    <a:pt x="22" y="52"/>
                    <a:pt x="27" y="47"/>
                    <a:pt x="32" y="43"/>
                  </a:cubicBezTo>
                  <a:cubicBezTo>
                    <a:pt x="39" y="40"/>
                    <a:pt x="46" y="39"/>
                    <a:pt x="54" y="39"/>
                  </a:cubicBezTo>
                  <a:cubicBezTo>
                    <a:pt x="63" y="39"/>
                    <a:pt x="69" y="40"/>
                    <a:pt x="75" y="42"/>
                  </a:cubicBezTo>
                  <a:cubicBezTo>
                    <a:pt x="81" y="45"/>
                    <a:pt x="85" y="49"/>
                    <a:pt x="89" y="54"/>
                  </a:cubicBezTo>
                  <a:cubicBezTo>
                    <a:pt x="91" y="57"/>
                    <a:pt x="92" y="60"/>
                    <a:pt x="92" y="63"/>
                  </a:cubicBezTo>
                  <a:cubicBezTo>
                    <a:pt x="93" y="67"/>
                    <a:pt x="94" y="73"/>
                    <a:pt x="94" y="81"/>
                  </a:cubicBezTo>
                  <a:cubicBezTo>
                    <a:pt x="94" y="86"/>
                    <a:pt x="94" y="86"/>
                    <a:pt x="94" y="86"/>
                  </a:cubicBezTo>
                  <a:cubicBezTo>
                    <a:pt x="94" y="154"/>
                    <a:pt x="94" y="154"/>
                    <a:pt x="94" y="154"/>
                  </a:cubicBezTo>
                  <a:lnTo>
                    <a:pt x="74" y="15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5" name="Freeform 183"/>
            <p:cNvSpPr>
              <a:spLocks noChangeArrowheads="1"/>
            </p:cNvSpPr>
            <p:nvPr/>
          </p:nvSpPr>
          <p:spPr bwMode="auto">
            <a:xfrm>
              <a:off x="8507069" y="2256528"/>
              <a:ext cx="42612" cy="50023"/>
            </a:xfrm>
            <a:custGeom>
              <a:avLst/>
              <a:gdLst>
                <a:gd name="T0" fmla="*/ 80 w 101"/>
                <a:gd name="T1" fmla="*/ 79 h 120"/>
                <a:gd name="T2" fmla="*/ 80 w 101"/>
                <a:gd name="T3" fmla="*/ 79 h 120"/>
                <a:gd name="T4" fmla="*/ 99 w 101"/>
                <a:gd name="T5" fmla="*/ 79 h 120"/>
                <a:gd name="T6" fmla="*/ 82 w 101"/>
                <a:gd name="T7" fmla="*/ 108 h 120"/>
                <a:gd name="T8" fmla="*/ 50 w 101"/>
                <a:gd name="T9" fmla="*/ 119 h 120"/>
                <a:gd name="T10" fmla="*/ 12 w 101"/>
                <a:gd name="T11" fmla="*/ 103 h 120"/>
                <a:gd name="T12" fmla="*/ 0 w 101"/>
                <a:gd name="T13" fmla="*/ 61 h 120"/>
                <a:gd name="T14" fmla="*/ 12 w 101"/>
                <a:gd name="T15" fmla="*/ 16 h 120"/>
                <a:gd name="T16" fmla="*/ 50 w 101"/>
                <a:gd name="T17" fmla="*/ 0 h 120"/>
                <a:gd name="T18" fmla="*/ 87 w 101"/>
                <a:gd name="T19" fmla="*/ 15 h 120"/>
                <a:gd name="T20" fmla="*/ 100 w 101"/>
                <a:gd name="T21" fmla="*/ 56 h 120"/>
                <a:gd name="T22" fmla="*/ 100 w 101"/>
                <a:gd name="T23" fmla="*/ 62 h 120"/>
                <a:gd name="T24" fmla="*/ 100 w 101"/>
                <a:gd name="T25" fmla="*/ 65 h 120"/>
                <a:gd name="T26" fmla="*/ 18 w 101"/>
                <a:gd name="T27" fmla="*/ 65 h 120"/>
                <a:gd name="T28" fmla="*/ 28 w 101"/>
                <a:gd name="T29" fmla="*/ 92 h 120"/>
                <a:gd name="T30" fmla="*/ 51 w 101"/>
                <a:gd name="T31" fmla="*/ 102 h 120"/>
                <a:gd name="T32" fmla="*/ 70 w 101"/>
                <a:gd name="T33" fmla="*/ 96 h 120"/>
                <a:gd name="T34" fmla="*/ 80 w 101"/>
                <a:gd name="T35" fmla="*/ 79 h 120"/>
                <a:gd name="T36" fmla="*/ 18 w 101"/>
                <a:gd name="T37" fmla="*/ 49 h 120"/>
                <a:gd name="T38" fmla="*/ 18 w 101"/>
                <a:gd name="T39" fmla="*/ 49 h 120"/>
                <a:gd name="T40" fmla="*/ 80 w 101"/>
                <a:gd name="T41" fmla="*/ 49 h 120"/>
                <a:gd name="T42" fmla="*/ 73 w 101"/>
                <a:gd name="T43" fmla="*/ 25 h 120"/>
                <a:gd name="T44" fmla="*/ 50 w 101"/>
                <a:gd name="T45" fmla="*/ 17 h 120"/>
                <a:gd name="T46" fmla="*/ 28 w 101"/>
                <a:gd name="T47" fmla="*/ 25 h 120"/>
                <a:gd name="T48" fmla="*/ 18 w 101"/>
                <a:gd name="T49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1" h="120">
                  <a:moveTo>
                    <a:pt x="80" y="79"/>
                  </a:moveTo>
                  <a:lnTo>
                    <a:pt x="80" y="79"/>
                  </a:lnTo>
                  <a:cubicBezTo>
                    <a:pt x="99" y="79"/>
                    <a:pt x="99" y="79"/>
                    <a:pt x="99" y="79"/>
                  </a:cubicBezTo>
                  <a:cubicBezTo>
                    <a:pt x="96" y="92"/>
                    <a:pt x="91" y="101"/>
                    <a:pt x="82" y="108"/>
                  </a:cubicBezTo>
                  <a:cubicBezTo>
                    <a:pt x="74" y="116"/>
                    <a:pt x="62" y="119"/>
                    <a:pt x="50" y="119"/>
                  </a:cubicBezTo>
                  <a:cubicBezTo>
                    <a:pt x="34" y="119"/>
                    <a:pt x="22" y="114"/>
                    <a:pt x="12" y="103"/>
                  </a:cubicBezTo>
                  <a:cubicBezTo>
                    <a:pt x="4" y="93"/>
                    <a:pt x="0" y="78"/>
                    <a:pt x="0" y="61"/>
                  </a:cubicBezTo>
                  <a:cubicBezTo>
                    <a:pt x="0" y="42"/>
                    <a:pt x="4" y="27"/>
                    <a:pt x="12" y="16"/>
                  </a:cubicBezTo>
                  <a:cubicBezTo>
                    <a:pt x="22" y="5"/>
                    <a:pt x="34" y="0"/>
                    <a:pt x="50" y="0"/>
                  </a:cubicBezTo>
                  <a:cubicBezTo>
                    <a:pt x="65" y="0"/>
                    <a:pt x="78" y="5"/>
                    <a:pt x="87" y="15"/>
                  </a:cubicBezTo>
                  <a:cubicBezTo>
                    <a:pt x="95" y="24"/>
                    <a:pt x="100" y="39"/>
                    <a:pt x="100" y="56"/>
                  </a:cubicBezTo>
                  <a:cubicBezTo>
                    <a:pt x="100" y="58"/>
                    <a:pt x="100" y="61"/>
                    <a:pt x="100" y="62"/>
                  </a:cubicBezTo>
                  <a:cubicBezTo>
                    <a:pt x="100" y="63"/>
                    <a:pt x="100" y="64"/>
                    <a:pt x="100" y="65"/>
                  </a:cubicBezTo>
                  <a:cubicBezTo>
                    <a:pt x="18" y="65"/>
                    <a:pt x="18" y="65"/>
                    <a:pt x="18" y="65"/>
                  </a:cubicBezTo>
                  <a:cubicBezTo>
                    <a:pt x="19" y="77"/>
                    <a:pt x="22" y="86"/>
                    <a:pt x="28" y="92"/>
                  </a:cubicBezTo>
                  <a:cubicBezTo>
                    <a:pt x="33" y="99"/>
                    <a:pt x="41" y="102"/>
                    <a:pt x="51" y="102"/>
                  </a:cubicBezTo>
                  <a:cubicBezTo>
                    <a:pt x="59" y="102"/>
                    <a:pt x="65" y="100"/>
                    <a:pt x="70" y="96"/>
                  </a:cubicBezTo>
                  <a:cubicBezTo>
                    <a:pt x="75" y="92"/>
                    <a:pt x="79" y="87"/>
                    <a:pt x="80" y="79"/>
                  </a:cubicBezTo>
                  <a:close/>
                  <a:moveTo>
                    <a:pt x="18" y="49"/>
                  </a:moveTo>
                  <a:lnTo>
                    <a:pt x="18" y="49"/>
                  </a:lnTo>
                  <a:cubicBezTo>
                    <a:pt x="80" y="49"/>
                    <a:pt x="80" y="49"/>
                    <a:pt x="80" y="49"/>
                  </a:cubicBezTo>
                  <a:cubicBezTo>
                    <a:pt x="80" y="39"/>
                    <a:pt x="78" y="30"/>
                    <a:pt x="73" y="25"/>
                  </a:cubicBezTo>
                  <a:cubicBezTo>
                    <a:pt x="67" y="20"/>
                    <a:pt x="60" y="17"/>
                    <a:pt x="50" y="17"/>
                  </a:cubicBezTo>
                  <a:cubicBezTo>
                    <a:pt x="40" y="17"/>
                    <a:pt x="33" y="19"/>
                    <a:pt x="28" y="25"/>
                  </a:cubicBezTo>
                  <a:cubicBezTo>
                    <a:pt x="23" y="30"/>
                    <a:pt x="19" y="39"/>
                    <a:pt x="18" y="49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6" name="Freeform 184"/>
            <p:cNvSpPr>
              <a:spLocks noChangeArrowheads="1"/>
            </p:cNvSpPr>
            <p:nvPr/>
          </p:nvSpPr>
          <p:spPr bwMode="auto">
            <a:xfrm>
              <a:off x="8557092" y="2256528"/>
              <a:ext cx="24084" cy="48170"/>
            </a:xfrm>
            <a:custGeom>
              <a:avLst/>
              <a:gdLst>
                <a:gd name="T0" fmla="*/ 0 w 56"/>
                <a:gd name="T1" fmla="*/ 115 h 116"/>
                <a:gd name="T2" fmla="*/ 0 w 56"/>
                <a:gd name="T3" fmla="*/ 115 h 116"/>
                <a:gd name="T4" fmla="*/ 0 w 56"/>
                <a:gd name="T5" fmla="*/ 2 h 116"/>
                <a:gd name="T6" fmla="*/ 18 w 56"/>
                <a:gd name="T7" fmla="*/ 2 h 116"/>
                <a:gd name="T8" fmla="*/ 18 w 56"/>
                <a:gd name="T9" fmla="*/ 22 h 116"/>
                <a:gd name="T10" fmla="*/ 31 w 56"/>
                <a:gd name="T11" fmla="*/ 5 h 116"/>
                <a:gd name="T12" fmla="*/ 49 w 56"/>
                <a:gd name="T13" fmla="*/ 0 h 116"/>
                <a:gd name="T14" fmla="*/ 53 w 56"/>
                <a:gd name="T15" fmla="*/ 0 h 116"/>
                <a:gd name="T16" fmla="*/ 55 w 56"/>
                <a:gd name="T17" fmla="*/ 0 h 116"/>
                <a:gd name="T18" fmla="*/ 55 w 56"/>
                <a:gd name="T19" fmla="*/ 20 h 116"/>
                <a:gd name="T20" fmla="*/ 53 w 56"/>
                <a:gd name="T21" fmla="*/ 20 h 116"/>
                <a:gd name="T22" fmla="*/ 50 w 56"/>
                <a:gd name="T23" fmla="*/ 20 h 116"/>
                <a:gd name="T24" fmla="*/ 28 w 56"/>
                <a:gd name="T25" fmla="*/ 28 h 116"/>
                <a:gd name="T26" fmla="*/ 19 w 56"/>
                <a:gd name="T27" fmla="*/ 52 h 116"/>
                <a:gd name="T28" fmla="*/ 19 w 56"/>
                <a:gd name="T29" fmla="*/ 115 h 116"/>
                <a:gd name="T30" fmla="*/ 0 w 56"/>
                <a:gd name="T31" fmla="*/ 11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6" h="116">
                  <a:moveTo>
                    <a:pt x="0" y="115"/>
                  </a:moveTo>
                  <a:lnTo>
                    <a:pt x="0" y="115"/>
                  </a:lnTo>
                  <a:cubicBezTo>
                    <a:pt x="0" y="2"/>
                    <a:pt x="0" y="2"/>
                    <a:pt x="0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21" y="15"/>
                    <a:pt x="25" y="10"/>
                    <a:pt x="31" y="5"/>
                  </a:cubicBezTo>
                  <a:cubicBezTo>
                    <a:pt x="36" y="2"/>
                    <a:pt x="42" y="0"/>
                    <a:pt x="49" y="0"/>
                  </a:cubicBezTo>
                  <a:cubicBezTo>
                    <a:pt x="52" y="0"/>
                    <a:pt x="53" y="0"/>
                    <a:pt x="53" y="0"/>
                  </a:cubicBezTo>
                  <a:cubicBezTo>
                    <a:pt x="54" y="0"/>
                    <a:pt x="54" y="0"/>
                    <a:pt x="55" y="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4" y="20"/>
                    <a:pt x="54" y="20"/>
                    <a:pt x="53" y="20"/>
                  </a:cubicBezTo>
                  <a:cubicBezTo>
                    <a:pt x="53" y="20"/>
                    <a:pt x="52" y="20"/>
                    <a:pt x="50" y="20"/>
                  </a:cubicBezTo>
                  <a:cubicBezTo>
                    <a:pt x="40" y="20"/>
                    <a:pt x="33" y="23"/>
                    <a:pt x="28" y="28"/>
                  </a:cubicBezTo>
                  <a:cubicBezTo>
                    <a:pt x="22" y="34"/>
                    <a:pt x="19" y="42"/>
                    <a:pt x="19" y="52"/>
                  </a:cubicBezTo>
                  <a:cubicBezTo>
                    <a:pt x="19" y="115"/>
                    <a:pt x="19" y="115"/>
                    <a:pt x="19" y="115"/>
                  </a:cubicBezTo>
                  <a:lnTo>
                    <a:pt x="0" y="11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7" name="Freeform 185"/>
            <p:cNvSpPr>
              <a:spLocks noChangeArrowheads="1"/>
            </p:cNvSpPr>
            <p:nvPr/>
          </p:nvSpPr>
          <p:spPr bwMode="auto">
            <a:xfrm>
              <a:off x="8608967" y="2241706"/>
              <a:ext cx="44464" cy="64844"/>
            </a:xfrm>
            <a:custGeom>
              <a:avLst/>
              <a:gdLst>
                <a:gd name="T0" fmla="*/ 0 w 104"/>
                <a:gd name="T1" fmla="*/ 103 h 155"/>
                <a:gd name="T2" fmla="*/ 0 w 104"/>
                <a:gd name="T3" fmla="*/ 103 h 155"/>
                <a:gd name="T4" fmla="*/ 19 w 104"/>
                <a:gd name="T5" fmla="*/ 103 h 155"/>
                <a:gd name="T6" fmla="*/ 28 w 104"/>
                <a:gd name="T7" fmla="*/ 127 h 155"/>
                <a:gd name="T8" fmla="*/ 51 w 104"/>
                <a:gd name="T9" fmla="*/ 136 h 155"/>
                <a:gd name="T10" fmla="*/ 74 w 104"/>
                <a:gd name="T11" fmla="*/ 128 h 155"/>
                <a:gd name="T12" fmla="*/ 83 w 104"/>
                <a:gd name="T13" fmla="*/ 106 h 155"/>
                <a:gd name="T14" fmla="*/ 74 w 104"/>
                <a:gd name="T15" fmla="*/ 87 h 155"/>
                <a:gd name="T16" fmla="*/ 51 w 104"/>
                <a:gd name="T17" fmla="*/ 80 h 155"/>
                <a:gd name="T18" fmla="*/ 41 w 104"/>
                <a:gd name="T19" fmla="*/ 80 h 155"/>
                <a:gd name="T20" fmla="*/ 41 w 104"/>
                <a:gd name="T21" fmla="*/ 81 h 155"/>
                <a:gd name="T22" fmla="*/ 41 w 104"/>
                <a:gd name="T23" fmla="*/ 63 h 155"/>
                <a:gd name="T24" fmla="*/ 43 w 104"/>
                <a:gd name="T25" fmla="*/ 63 h 155"/>
                <a:gd name="T26" fmla="*/ 47 w 104"/>
                <a:gd name="T27" fmla="*/ 64 h 155"/>
                <a:gd name="T28" fmla="*/ 70 w 104"/>
                <a:gd name="T29" fmla="*/ 58 h 155"/>
                <a:gd name="T30" fmla="*/ 77 w 104"/>
                <a:gd name="T31" fmla="*/ 40 h 155"/>
                <a:gd name="T32" fmla="*/ 70 w 104"/>
                <a:gd name="T33" fmla="*/ 24 h 155"/>
                <a:gd name="T34" fmla="*/ 51 w 104"/>
                <a:gd name="T35" fmla="*/ 18 h 155"/>
                <a:gd name="T36" fmla="*/ 29 w 104"/>
                <a:gd name="T37" fmla="*/ 26 h 155"/>
                <a:gd name="T38" fmla="*/ 22 w 104"/>
                <a:gd name="T39" fmla="*/ 49 h 155"/>
                <a:gd name="T40" fmla="*/ 3 w 104"/>
                <a:gd name="T41" fmla="*/ 49 h 155"/>
                <a:gd name="T42" fmla="*/ 3 w 104"/>
                <a:gd name="T43" fmla="*/ 48 h 155"/>
                <a:gd name="T44" fmla="*/ 16 w 104"/>
                <a:gd name="T45" fmla="*/ 13 h 155"/>
                <a:gd name="T46" fmla="*/ 50 w 104"/>
                <a:gd name="T47" fmla="*/ 0 h 155"/>
                <a:gd name="T48" fmla="*/ 86 w 104"/>
                <a:gd name="T49" fmla="*/ 10 h 155"/>
                <a:gd name="T50" fmla="*/ 98 w 104"/>
                <a:gd name="T51" fmla="*/ 39 h 155"/>
                <a:gd name="T52" fmla="*/ 93 w 104"/>
                <a:gd name="T53" fmla="*/ 58 h 155"/>
                <a:gd name="T54" fmla="*/ 79 w 104"/>
                <a:gd name="T55" fmla="*/ 70 h 155"/>
                <a:gd name="T56" fmla="*/ 97 w 104"/>
                <a:gd name="T57" fmla="*/ 83 h 155"/>
                <a:gd name="T58" fmla="*/ 103 w 104"/>
                <a:gd name="T59" fmla="*/ 106 h 155"/>
                <a:gd name="T60" fmla="*/ 89 w 104"/>
                <a:gd name="T61" fmla="*/ 140 h 155"/>
                <a:gd name="T62" fmla="*/ 50 w 104"/>
                <a:gd name="T63" fmla="*/ 154 h 155"/>
                <a:gd name="T64" fmla="*/ 14 w 104"/>
                <a:gd name="T65" fmla="*/ 140 h 155"/>
                <a:gd name="T66" fmla="*/ 0 w 104"/>
                <a:gd name="T67" fmla="*/ 104 h 155"/>
                <a:gd name="T68" fmla="*/ 0 w 104"/>
                <a:gd name="T69" fmla="*/ 103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4" h="155">
                  <a:moveTo>
                    <a:pt x="0" y="103"/>
                  </a:moveTo>
                  <a:lnTo>
                    <a:pt x="0" y="103"/>
                  </a:lnTo>
                  <a:cubicBezTo>
                    <a:pt x="19" y="103"/>
                    <a:pt x="19" y="103"/>
                    <a:pt x="19" y="103"/>
                  </a:cubicBezTo>
                  <a:cubicBezTo>
                    <a:pt x="19" y="113"/>
                    <a:pt x="22" y="122"/>
                    <a:pt x="28" y="127"/>
                  </a:cubicBezTo>
                  <a:cubicBezTo>
                    <a:pt x="34" y="133"/>
                    <a:pt x="41" y="136"/>
                    <a:pt x="51" y="136"/>
                  </a:cubicBezTo>
                  <a:cubicBezTo>
                    <a:pt x="61" y="136"/>
                    <a:pt x="69" y="133"/>
                    <a:pt x="74" y="128"/>
                  </a:cubicBezTo>
                  <a:cubicBezTo>
                    <a:pt x="79" y="123"/>
                    <a:pt x="83" y="115"/>
                    <a:pt x="83" y="106"/>
                  </a:cubicBezTo>
                  <a:cubicBezTo>
                    <a:pt x="83" y="98"/>
                    <a:pt x="79" y="91"/>
                    <a:pt x="74" y="87"/>
                  </a:cubicBezTo>
                  <a:cubicBezTo>
                    <a:pt x="69" y="82"/>
                    <a:pt x="61" y="80"/>
                    <a:pt x="51" y="80"/>
                  </a:cubicBezTo>
                  <a:cubicBezTo>
                    <a:pt x="49" y="80"/>
                    <a:pt x="46" y="80"/>
                    <a:pt x="41" y="80"/>
                  </a:cubicBezTo>
                  <a:cubicBezTo>
                    <a:pt x="41" y="81"/>
                    <a:pt x="41" y="81"/>
                    <a:pt x="41" y="81"/>
                  </a:cubicBezTo>
                  <a:cubicBezTo>
                    <a:pt x="41" y="63"/>
                    <a:pt x="41" y="63"/>
                    <a:pt x="41" y="63"/>
                  </a:cubicBezTo>
                  <a:cubicBezTo>
                    <a:pt x="42" y="63"/>
                    <a:pt x="42" y="63"/>
                    <a:pt x="43" y="63"/>
                  </a:cubicBezTo>
                  <a:cubicBezTo>
                    <a:pt x="44" y="64"/>
                    <a:pt x="45" y="64"/>
                    <a:pt x="47" y="64"/>
                  </a:cubicBezTo>
                  <a:cubicBezTo>
                    <a:pt x="58" y="64"/>
                    <a:pt x="65" y="62"/>
                    <a:pt x="70" y="58"/>
                  </a:cubicBezTo>
                  <a:cubicBezTo>
                    <a:pt x="75" y="55"/>
                    <a:pt x="77" y="49"/>
                    <a:pt x="77" y="40"/>
                  </a:cubicBezTo>
                  <a:cubicBezTo>
                    <a:pt x="77" y="33"/>
                    <a:pt x="75" y="28"/>
                    <a:pt x="70" y="24"/>
                  </a:cubicBezTo>
                  <a:cubicBezTo>
                    <a:pt x="66" y="20"/>
                    <a:pt x="60" y="18"/>
                    <a:pt x="51" y="18"/>
                  </a:cubicBezTo>
                  <a:cubicBezTo>
                    <a:pt x="42" y="18"/>
                    <a:pt x="35" y="20"/>
                    <a:pt x="29" y="26"/>
                  </a:cubicBezTo>
                  <a:cubicBezTo>
                    <a:pt x="24" y="31"/>
                    <a:pt x="22" y="38"/>
                    <a:pt x="22" y="49"/>
                  </a:cubicBezTo>
                  <a:cubicBezTo>
                    <a:pt x="3" y="49"/>
                    <a:pt x="3" y="49"/>
                    <a:pt x="3" y="49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3" y="33"/>
                    <a:pt x="8" y="22"/>
                    <a:pt x="16" y="13"/>
                  </a:cubicBezTo>
                  <a:cubicBezTo>
                    <a:pt x="24" y="4"/>
                    <a:pt x="36" y="0"/>
                    <a:pt x="50" y="0"/>
                  </a:cubicBezTo>
                  <a:cubicBezTo>
                    <a:pt x="65" y="0"/>
                    <a:pt x="76" y="3"/>
                    <a:pt x="86" y="10"/>
                  </a:cubicBezTo>
                  <a:cubicBezTo>
                    <a:pt x="94" y="18"/>
                    <a:pt x="98" y="27"/>
                    <a:pt x="98" y="39"/>
                  </a:cubicBezTo>
                  <a:cubicBezTo>
                    <a:pt x="98" y="47"/>
                    <a:pt x="96" y="53"/>
                    <a:pt x="93" y="58"/>
                  </a:cubicBezTo>
                  <a:cubicBezTo>
                    <a:pt x="90" y="63"/>
                    <a:pt x="86" y="68"/>
                    <a:pt x="79" y="70"/>
                  </a:cubicBezTo>
                  <a:cubicBezTo>
                    <a:pt x="87" y="73"/>
                    <a:pt x="93" y="77"/>
                    <a:pt x="97" y="83"/>
                  </a:cubicBezTo>
                  <a:cubicBezTo>
                    <a:pt x="101" y="89"/>
                    <a:pt x="103" y="98"/>
                    <a:pt x="103" y="106"/>
                  </a:cubicBezTo>
                  <a:cubicBezTo>
                    <a:pt x="103" y="121"/>
                    <a:pt x="98" y="132"/>
                    <a:pt x="89" y="140"/>
                  </a:cubicBezTo>
                  <a:cubicBezTo>
                    <a:pt x="79" y="150"/>
                    <a:pt x="66" y="154"/>
                    <a:pt x="50" y="154"/>
                  </a:cubicBezTo>
                  <a:cubicBezTo>
                    <a:pt x="35" y="154"/>
                    <a:pt x="22" y="149"/>
                    <a:pt x="14" y="140"/>
                  </a:cubicBezTo>
                  <a:cubicBezTo>
                    <a:pt x="4" y="131"/>
                    <a:pt x="0" y="120"/>
                    <a:pt x="0" y="104"/>
                  </a:cubicBezTo>
                  <a:lnTo>
                    <a:pt x="0" y="103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86" name="Group 385"/>
          <p:cNvGrpSpPr/>
          <p:nvPr/>
        </p:nvGrpSpPr>
        <p:grpSpPr>
          <a:xfrm>
            <a:off x="560930" y="3192131"/>
            <a:ext cx="229732" cy="66697"/>
            <a:chOff x="560930" y="3192131"/>
            <a:chExt cx="229732" cy="66697"/>
          </a:xfrm>
        </p:grpSpPr>
        <p:sp>
          <p:nvSpPr>
            <p:cNvPr id="988" name="Freeform 186"/>
            <p:cNvSpPr>
              <a:spLocks noChangeArrowheads="1"/>
            </p:cNvSpPr>
            <p:nvPr/>
          </p:nvSpPr>
          <p:spPr bwMode="auto">
            <a:xfrm>
              <a:off x="560930" y="3192131"/>
              <a:ext cx="46316" cy="64843"/>
            </a:xfrm>
            <a:custGeom>
              <a:avLst/>
              <a:gdLst>
                <a:gd name="T0" fmla="*/ 0 w 112"/>
                <a:gd name="T1" fmla="*/ 154 h 155"/>
                <a:gd name="T2" fmla="*/ 0 w 112"/>
                <a:gd name="T3" fmla="*/ 154 h 155"/>
                <a:gd name="T4" fmla="*/ 0 w 112"/>
                <a:gd name="T5" fmla="*/ 0 h 155"/>
                <a:gd name="T6" fmla="*/ 57 w 112"/>
                <a:gd name="T7" fmla="*/ 0 h 155"/>
                <a:gd name="T8" fmla="*/ 79 w 112"/>
                <a:gd name="T9" fmla="*/ 1 h 155"/>
                <a:gd name="T10" fmla="*/ 91 w 112"/>
                <a:gd name="T11" fmla="*/ 6 h 155"/>
                <a:gd name="T12" fmla="*/ 106 w 112"/>
                <a:gd name="T13" fmla="*/ 21 h 155"/>
                <a:gd name="T14" fmla="*/ 111 w 112"/>
                <a:gd name="T15" fmla="*/ 45 h 155"/>
                <a:gd name="T16" fmla="*/ 106 w 112"/>
                <a:gd name="T17" fmla="*/ 67 h 155"/>
                <a:gd name="T18" fmla="*/ 91 w 112"/>
                <a:gd name="T19" fmla="*/ 83 h 155"/>
                <a:gd name="T20" fmla="*/ 77 w 112"/>
                <a:gd name="T21" fmla="*/ 88 h 155"/>
                <a:gd name="T22" fmla="*/ 54 w 112"/>
                <a:gd name="T23" fmla="*/ 89 h 155"/>
                <a:gd name="T24" fmla="*/ 21 w 112"/>
                <a:gd name="T25" fmla="*/ 89 h 155"/>
                <a:gd name="T26" fmla="*/ 21 w 112"/>
                <a:gd name="T27" fmla="*/ 154 h 155"/>
                <a:gd name="T28" fmla="*/ 0 w 112"/>
                <a:gd name="T29" fmla="*/ 154 h 155"/>
                <a:gd name="T30" fmla="*/ 21 w 112"/>
                <a:gd name="T31" fmla="*/ 71 h 155"/>
                <a:gd name="T32" fmla="*/ 21 w 112"/>
                <a:gd name="T33" fmla="*/ 71 h 155"/>
                <a:gd name="T34" fmla="*/ 57 w 112"/>
                <a:gd name="T35" fmla="*/ 71 h 155"/>
                <a:gd name="T36" fmla="*/ 82 w 112"/>
                <a:gd name="T37" fmla="*/ 65 h 155"/>
                <a:gd name="T38" fmla="*/ 89 w 112"/>
                <a:gd name="T39" fmla="*/ 45 h 155"/>
                <a:gd name="T40" fmla="*/ 82 w 112"/>
                <a:gd name="T41" fmla="*/ 25 h 155"/>
                <a:gd name="T42" fmla="*/ 58 w 112"/>
                <a:gd name="T43" fmla="*/ 19 h 155"/>
                <a:gd name="T44" fmla="*/ 21 w 112"/>
                <a:gd name="T45" fmla="*/ 19 h 155"/>
                <a:gd name="T46" fmla="*/ 21 w 112"/>
                <a:gd name="T47" fmla="*/ 71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2" h="155">
                  <a:moveTo>
                    <a:pt x="0" y="154"/>
                  </a:moveTo>
                  <a:lnTo>
                    <a:pt x="0" y="154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66" y="0"/>
                    <a:pt x="73" y="0"/>
                    <a:pt x="79" y="1"/>
                  </a:cubicBezTo>
                  <a:cubicBezTo>
                    <a:pt x="83" y="2"/>
                    <a:pt x="87" y="4"/>
                    <a:pt x="91" y="6"/>
                  </a:cubicBezTo>
                  <a:cubicBezTo>
                    <a:pt x="97" y="9"/>
                    <a:pt x="102" y="15"/>
                    <a:pt x="106" y="21"/>
                  </a:cubicBezTo>
                  <a:cubicBezTo>
                    <a:pt x="109" y="28"/>
                    <a:pt x="111" y="35"/>
                    <a:pt x="111" y="45"/>
                  </a:cubicBezTo>
                  <a:cubicBezTo>
                    <a:pt x="111" y="53"/>
                    <a:pt x="109" y="60"/>
                    <a:pt x="106" y="67"/>
                  </a:cubicBezTo>
                  <a:cubicBezTo>
                    <a:pt x="102" y="74"/>
                    <a:pt x="97" y="79"/>
                    <a:pt x="91" y="83"/>
                  </a:cubicBezTo>
                  <a:cubicBezTo>
                    <a:pt x="87" y="85"/>
                    <a:pt x="83" y="86"/>
                    <a:pt x="77" y="88"/>
                  </a:cubicBezTo>
                  <a:cubicBezTo>
                    <a:pt x="72" y="89"/>
                    <a:pt x="65" y="89"/>
                    <a:pt x="54" y="89"/>
                  </a:cubicBezTo>
                  <a:cubicBezTo>
                    <a:pt x="21" y="89"/>
                    <a:pt x="21" y="89"/>
                    <a:pt x="21" y="89"/>
                  </a:cubicBezTo>
                  <a:cubicBezTo>
                    <a:pt x="21" y="154"/>
                    <a:pt x="21" y="154"/>
                    <a:pt x="21" y="154"/>
                  </a:cubicBezTo>
                  <a:lnTo>
                    <a:pt x="0" y="154"/>
                  </a:lnTo>
                  <a:close/>
                  <a:moveTo>
                    <a:pt x="21" y="71"/>
                  </a:moveTo>
                  <a:lnTo>
                    <a:pt x="21" y="71"/>
                  </a:lnTo>
                  <a:cubicBezTo>
                    <a:pt x="57" y="71"/>
                    <a:pt x="57" y="71"/>
                    <a:pt x="57" y="71"/>
                  </a:cubicBezTo>
                  <a:cubicBezTo>
                    <a:pt x="69" y="71"/>
                    <a:pt x="77" y="69"/>
                    <a:pt x="82" y="65"/>
                  </a:cubicBezTo>
                  <a:cubicBezTo>
                    <a:pt x="87" y="60"/>
                    <a:pt x="89" y="54"/>
                    <a:pt x="89" y="45"/>
                  </a:cubicBezTo>
                  <a:cubicBezTo>
                    <a:pt x="89" y="35"/>
                    <a:pt x="87" y="29"/>
                    <a:pt x="82" y="25"/>
                  </a:cubicBezTo>
                  <a:cubicBezTo>
                    <a:pt x="77" y="21"/>
                    <a:pt x="69" y="19"/>
                    <a:pt x="58" y="19"/>
                  </a:cubicBezTo>
                  <a:cubicBezTo>
                    <a:pt x="21" y="19"/>
                    <a:pt x="21" y="19"/>
                    <a:pt x="21" y="19"/>
                  </a:cubicBezTo>
                  <a:lnTo>
                    <a:pt x="21" y="71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9" name="Freeform 187"/>
            <p:cNvSpPr>
              <a:spLocks noChangeArrowheads="1"/>
            </p:cNvSpPr>
            <p:nvPr/>
          </p:nvSpPr>
          <p:spPr bwMode="auto">
            <a:xfrm>
              <a:off x="612805" y="3208805"/>
              <a:ext cx="42611" cy="50023"/>
            </a:xfrm>
            <a:custGeom>
              <a:avLst/>
              <a:gdLst>
                <a:gd name="T0" fmla="*/ 80 w 102"/>
                <a:gd name="T1" fmla="*/ 79 h 119"/>
                <a:gd name="T2" fmla="*/ 80 w 102"/>
                <a:gd name="T3" fmla="*/ 79 h 119"/>
                <a:gd name="T4" fmla="*/ 99 w 102"/>
                <a:gd name="T5" fmla="*/ 79 h 119"/>
                <a:gd name="T6" fmla="*/ 84 w 102"/>
                <a:gd name="T7" fmla="*/ 108 h 119"/>
                <a:gd name="T8" fmla="*/ 50 w 102"/>
                <a:gd name="T9" fmla="*/ 118 h 119"/>
                <a:gd name="T10" fmla="*/ 14 w 102"/>
                <a:gd name="T11" fmla="*/ 103 h 119"/>
                <a:gd name="T12" fmla="*/ 0 w 102"/>
                <a:gd name="T13" fmla="*/ 60 h 119"/>
                <a:gd name="T14" fmla="*/ 14 w 102"/>
                <a:gd name="T15" fmla="*/ 15 h 119"/>
                <a:gd name="T16" fmla="*/ 50 w 102"/>
                <a:gd name="T17" fmla="*/ 0 h 119"/>
                <a:gd name="T18" fmla="*/ 88 w 102"/>
                <a:gd name="T19" fmla="*/ 14 h 119"/>
                <a:gd name="T20" fmla="*/ 101 w 102"/>
                <a:gd name="T21" fmla="*/ 56 h 119"/>
                <a:gd name="T22" fmla="*/ 100 w 102"/>
                <a:gd name="T23" fmla="*/ 61 h 119"/>
                <a:gd name="T24" fmla="*/ 100 w 102"/>
                <a:gd name="T25" fmla="*/ 64 h 119"/>
                <a:gd name="T26" fmla="*/ 20 w 102"/>
                <a:gd name="T27" fmla="*/ 64 h 119"/>
                <a:gd name="T28" fmla="*/ 28 w 102"/>
                <a:gd name="T29" fmla="*/ 92 h 119"/>
                <a:gd name="T30" fmla="*/ 52 w 102"/>
                <a:gd name="T31" fmla="*/ 102 h 119"/>
                <a:gd name="T32" fmla="*/ 71 w 102"/>
                <a:gd name="T33" fmla="*/ 95 h 119"/>
                <a:gd name="T34" fmla="*/ 80 w 102"/>
                <a:gd name="T35" fmla="*/ 79 h 119"/>
                <a:gd name="T36" fmla="*/ 20 w 102"/>
                <a:gd name="T37" fmla="*/ 49 h 119"/>
                <a:gd name="T38" fmla="*/ 20 w 102"/>
                <a:gd name="T39" fmla="*/ 49 h 119"/>
                <a:gd name="T40" fmla="*/ 82 w 102"/>
                <a:gd name="T41" fmla="*/ 49 h 119"/>
                <a:gd name="T42" fmla="*/ 73 w 102"/>
                <a:gd name="T43" fmla="*/ 25 h 119"/>
                <a:gd name="T44" fmla="*/ 51 w 102"/>
                <a:gd name="T45" fmla="*/ 16 h 119"/>
                <a:gd name="T46" fmla="*/ 29 w 102"/>
                <a:gd name="T47" fmla="*/ 25 h 119"/>
                <a:gd name="T48" fmla="*/ 20 w 102"/>
                <a:gd name="T49" fmla="*/ 4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2" h="119">
                  <a:moveTo>
                    <a:pt x="80" y="79"/>
                  </a:moveTo>
                  <a:lnTo>
                    <a:pt x="80" y="79"/>
                  </a:lnTo>
                  <a:cubicBezTo>
                    <a:pt x="99" y="79"/>
                    <a:pt x="99" y="79"/>
                    <a:pt x="99" y="79"/>
                  </a:cubicBezTo>
                  <a:cubicBezTo>
                    <a:pt x="97" y="91"/>
                    <a:pt x="92" y="101"/>
                    <a:pt x="84" y="108"/>
                  </a:cubicBezTo>
                  <a:cubicBezTo>
                    <a:pt x="74" y="115"/>
                    <a:pt x="64" y="118"/>
                    <a:pt x="50" y="118"/>
                  </a:cubicBezTo>
                  <a:cubicBezTo>
                    <a:pt x="35" y="118"/>
                    <a:pt x="22" y="113"/>
                    <a:pt x="14" y="103"/>
                  </a:cubicBezTo>
                  <a:cubicBezTo>
                    <a:pt x="4" y="92"/>
                    <a:pt x="0" y="78"/>
                    <a:pt x="0" y="60"/>
                  </a:cubicBezTo>
                  <a:cubicBezTo>
                    <a:pt x="0" y="41"/>
                    <a:pt x="4" y="27"/>
                    <a:pt x="14" y="15"/>
                  </a:cubicBezTo>
                  <a:cubicBezTo>
                    <a:pt x="22" y="5"/>
                    <a:pt x="35" y="0"/>
                    <a:pt x="50" y="0"/>
                  </a:cubicBezTo>
                  <a:cubicBezTo>
                    <a:pt x="66" y="0"/>
                    <a:pt x="78" y="5"/>
                    <a:pt x="88" y="14"/>
                  </a:cubicBezTo>
                  <a:cubicBezTo>
                    <a:pt x="96" y="25"/>
                    <a:pt x="101" y="38"/>
                    <a:pt x="101" y="56"/>
                  </a:cubicBezTo>
                  <a:cubicBezTo>
                    <a:pt x="101" y="58"/>
                    <a:pt x="101" y="60"/>
                    <a:pt x="100" y="61"/>
                  </a:cubicBezTo>
                  <a:cubicBezTo>
                    <a:pt x="100" y="62"/>
                    <a:pt x="100" y="63"/>
                    <a:pt x="100" y="6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0" y="77"/>
                    <a:pt x="23" y="85"/>
                    <a:pt x="28" y="92"/>
                  </a:cubicBezTo>
                  <a:cubicBezTo>
                    <a:pt x="35" y="98"/>
                    <a:pt x="42" y="102"/>
                    <a:pt x="52" y="102"/>
                  </a:cubicBezTo>
                  <a:cubicBezTo>
                    <a:pt x="60" y="102"/>
                    <a:pt x="66" y="100"/>
                    <a:pt x="71" y="95"/>
                  </a:cubicBezTo>
                  <a:cubicBezTo>
                    <a:pt x="76" y="91"/>
                    <a:pt x="79" y="86"/>
                    <a:pt x="80" y="79"/>
                  </a:cubicBezTo>
                  <a:close/>
                  <a:moveTo>
                    <a:pt x="20" y="49"/>
                  </a:moveTo>
                  <a:lnTo>
                    <a:pt x="20" y="49"/>
                  </a:lnTo>
                  <a:cubicBezTo>
                    <a:pt x="82" y="49"/>
                    <a:pt x="82" y="49"/>
                    <a:pt x="82" y="49"/>
                  </a:cubicBezTo>
                  <a:cubicBezTo>
                    <a:pt x="82" y="38"/>
                    <a:pt x="78" y="30"/>
                    <a:pt x="73" y="25"/>
                  </a:cubicBezTo>
                  <a:cubicBezTo>
                    <a:pt x="68" y="19"/>
                    <a:pt x="61" y="16"/>
                    <a:pt x="51" y="16"/>
                  </a:cubicBezTo>
                  <a:cubicBezTo>
                    <a:pt x="42" y="16"/>
                    <a:pt x="35" y="19"/>
                    <a:pt x="29" y="25"/>
                  </a:cubicBezTo>
                  <a:cubicBezTo>
                    <a:pt x="23" y="30"/>
                    <a:pt x="20" y="38"/>
                    <a:pt x="20" y="49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0" name="Freeform 188"/>
            <p:cNvSpPr>
              <a:spLocks noChangeArrowheads="1"/>
            </p:cNvSpPr>
            <p:nvPr/>
          </p:nvSpPr>
          <p:spPr bwMode="auto">
            <a:xfrm>
              <a:off x="664680" y="3208805"/>
              <a:ext cx="40759" cy="48170"/>
            </a:xfrm>
            <a:custGeom>
              <a:avLst/>
              <a:gdLst>
                <a:gd name="T0" fmla="*/ 75 w 95"/>
                <a:gd name="T1" fmla="*/ 114 h 115"/>
                <a:gd name="T2" fmla="*/ 75 w 95"/>
                <a:gd name="T3" fmla="*/ 114 h 115"/>
                <a:gd name="T4" fmla="*/ 75 w 95"/>
                <a:gd name="T5" fmla="*/ 45 h 115"/>
                <a:gd name="T6" fmla="*/ 70 w 95"/>
                <a:gd name="T7" fmla="*/ 23 h 115"/>
                <a:gd name="T8" fmla="*/ 52 w 95"/>
                <a:gd name="T9" fmla="*/ 16 h 115"/>
                <a:gd name="T10" fmla="*/ 28 w 95"/>
                <a:gd name="T11" fmla="*/ 25 h 115"/>
                <a:gd name="T12" fmla="*/ 19 w 95"/>
                <a:gd name="T13" fmla="*/ 51 h 115"/>
                <a:gd name="T14" fmla="*/ 19 w 95"/>
                <a:gd name="T15" fmla="*/ 114 h 115"/>
                <a:gd name="T16" fmla="*/ 0 w 95"/>
                <a:gd name="T17" fmla="*/ 114 h 115"/>
                <a:gd name="T18" fmla="*/ 0 w 95"/>
                <a:gd name="T19" fmla="*/ 2 h 115"/>
                <a:gd name="T20" fmla="*/ 18 w 95"/>
                <a:gd name="T21" fmla="*/ 2 h 115"/>
                <a:gd name="T22" fmla="*/ 18 w 95"/>
                <a:gd name="T23" fmla="*/ 18 h 115"/>
                <a:gd name="T24" fmla="*/ 33 w 95"/>
                <a:gd name="T25" fmla="*/ 4 h 115"/>
                <a:gd name="T26" fmla="*/ 54 w 95"/>
                <a:gd name="T27" fmla="*/ 0 h 115"/>
                <a:gd name="T28" fmla="*/ 75 w 95"/>
                <a:gd name="T29" fmla="*/ 3 h 115"/>
                <a:gd name="T30" fmla="*/ 89 w 95"/>
                <a:gd name="T31" fmla="*/ 14 h 115"/>
                <a:gd name="T32" fmla="*/ 93 w 95"/>
                <a:gd name="T33" fmla="*/ 24 h 115"/>
                <a:gd name="T34" fmla="*/ 94 w 95"/>
                <a:gd name="T35" fmla="*/ 41 h 115"/>
                <a:gd name="T36" fmla="*/ 94 w 95"/>
                <a:gd name="T37" fmla="*/ 46 h 115"/>
                <a:gd name="T38" fmla="*/ 94 w 95"/>
                <a:gd name="T39" fmla="*/ 114 h 115"/>
                <a:gd name="T40" fmla="*/ 75 w 95"/>
                <a:gd name="T41" fmla="*/ 114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5" h="115">
                  <a:moveTo>
                    <a:pt x="75" y="114"/>
                  </a:moveTo>
                  <a:lnTo>
                    <a:pt x="75" y="114"/>
                  </a:lnTo>
                  <a:cubicBezTo>
                    <a:pt x="75" y="45"/>
                    <a:pt x="75" y="45"/>
                    <a:pt x="75" y="45"/>
                  </a:cubicBezTo>
                  <a:cubicBezTo>
                    <a:pt x="75" y="34"/>
                    <a:pt x="73" y="27"/>
                    <a:pt x="70" y="23"/>
                  </a:cubicBezTo>
                  <a:cubicBezTo>
                    <a:pt x="67" y="18"/>
                    <a:pt x="60" y="16"/>
                    <a:pt x="52" y="16"/>
                  </a:cubicBezTo>
                  <a:cubicBezTo>
                    <a:pt x="42" y="16"/>
                    <a:pt x="33" y="19"/>
                    <a:pt x="28" y="25"/>
                  </a:cubicBezTo>
                  <a:cubicBezTo>
                    <a:pt x="22" y="31"/>
                    <a:pt x="19" y="39"/>
                    <a:pt x="19" y="51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23" y="12"/>
                    <a:pt x="27" y="7"/>
                    <a:pt x="33" y="4"/>
                  </a:cubicBezTo>
                  <a:cubicBezTo>
                    <a:pt x="40" y="1"/>
                    <a:pt x="46" y="0"/>
                    <a:pt x="54" y="0"/>
                  </a:cubicBezTo>
                  <a:cubicBezTo>
                    <a:pt x="63" y="0"/>
                    <a:pt x="70" y="1"/>
                    <a:pt x="75" y="3"/>
                  </a:cubicBezTo>
                  <a:cubicBezTo>
                    <a:pt x="81" y="6"/>
                    <a:pt x="85" y="9"/>
                    <a:pt x="89" y="14"/>
                  </a:cubicBezTo>
                  <a:cubicBezTo>
                    <a:pt x="91" y="17"/>
                    <a:pt x="92" y="20"/>
                    <a:pt x="93" y="24"/>
                  </a:cubicBezTo>
                  <a:cubicBezTo>
                    <a:pt x="94" y="28"/>
                    <a:pt x="94" y="34"/>
                    <a:pt x="94" y="41"/>
                  </a:cubicBezTo>
                  <a:cubicBezTo>
                    <a:pt x="94" y="46"/>
                    <a:pt x="94" y="46"/>
                    <a:pt x="94" y="46"/>
                  </a:cubicBezTo>
                  <a:cubicBezTo>
                    <a:pt x="94" y="114"/>
                    <a:pt x="94" y="114"/>
                    <a:pt x="94" y="114"/>
                  </a:cubicBezTo>
                  <a:lnTo>
                    <a:pt x="75" y="11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1" name="Freeform 189"/>
            <p:cNvSpPr>
              <a:spLocks noChangeArrowheads="1"/>
            </p:cNvSpPr>
            <p:nvPr/>
          </p:nvSpPr>
          <p:spPr bwMode="auto">
            <a:xfrm>
              <a:off x="712849" y="3208805"/>
              <a:ext cx="40759" cy="50023"/>
            </a:xfrm>
            <a:custGeom>
              <a:avLst/>
              <a:gdLst>
                <a:gd name="T0" fmla="*/ 79 w 99"/>
                <a:gd name="T1" fmla="*/ 40 h 119"/>
                <a:gd name="T2" fmla="*/ 79 w 99"/>
                <a:gd name="T3" fmla="*/ 40 h 119"/>
                <a:gd name="T4" fmla="*/ 70 w 99"/>
                <a:gd name="T5" fmla="*/ 22 h 119"/>
                <a:gd name="T6" fmla="*/ 51 w 99"/>
                <a:gd name="T7" fmla="*/ 16 h 119"/>
                <a:gd name="T8" fmla="*/ 27 w 99"/>
                <a:gd name="T9" fmla="*/ 28 h 119"/>
                <a:gd name="T10" fmla="*/ 18 w 99"/>
                <a:gd name="T11" fmla="*/ 59 h 119"/>
                <a:gd name="T12" fmla="*/ 27 w 99"/>
                <a:gd name="T13" fmla="*/ 90 h 119"/>
                <a:gd name="T14" fmla="*/ 50 w 99"/>
                <a:gd name="T15" fmla="*/ 102 h 119"/>
                <a:gd name="T16" fmla="*/ 70 w 99"/>
                <a:gd name="T17" fmla="*/ 94 h 119"/>
                <a:gd name="T18" fmla="*/ 80 w 99"/>
                <a:gd name="T19" fmla="*/ 75 h 119"/>
                <a:gd name="T20" fmla="*/ 98 w 99"/>
                <a:gd name="T21" fmla="*/ 75 h 119"/>
                <a:gd name="T22" fmla="*/ 83 w 99"/>
                <a:gd name="T23" fmla="*/ 107 h 119"/>
                <a:gd name="T24" fmla="*/ 49 w 99"/>
                <a:gd name="T25" fmla="*/ 118 h 119"/>
                <a:gd name="T26" fmla="*/ 12 w 99"/>
                <a:gd name="T27" fmla="*/ 103 h 119"/>
                <a:gd name="T28" fmla="*/ 0 w 99"/>
                <a:gd name="T29" fmla="*/ 59 h 119"/>
                <a:gd name="T30" fmla="*/ 13 w 99"/>
                <a:gd name="T31" fmla="*/ 15 h 119"/>
                <a:gd name="T32" fmla="*/ 51 w 99"/>
                <a:gd name="T33" fmla="*/ 0 h 119"/>
                <a:gd name="T34" fmla="*/ 84 w 99"/>
                <a:gd name="T35" fmla="*/ 10 h 119"/>
                <a:gd name="T36" fmla="*/ 98 w 99"/>
                <a:gd name="T37" fmla="*/ 40 h 119"/>
                <a:gd name="T38" fmla="*/ 79 w 99"/>
                <a:gd name="T39" fmla="*/ 4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9" h="119">
                  <a:moveTo>
                    <a:pt x="79" y="40"/>
                  </a:moveTo>
                  <a:lnTo>
                    <a:pt x="79" y="40"/>
                  </a:lnTo>
                  <a:cubicBezTo>
                    <a:pt x="79" y="33"/>
                    <a:pt x="76" y="27"/>
                    <a:pt x="70" y="22"/>
                  </a:cubicBezTo>
                  <a:cubicBezTo>
                    <a:pt x="66" y="18"/>
                    <a:pt x="59" y="16"/>
                    <a:pt x="51" y="16"/>
                  </a:cubicBezTo>
                  <a:cubicBezTo>
                    <a:pt x="40" y="16"/>
                    <a:pt x="32" y="20"/>
                    <a:pt x="27" y="28"/>
                  </a:cubicBezTo>
                  <a:cubicBezTo>
                    <a:pt x="22" y="35"/>
                    <a:pt x="18" y="45"/>
                    <a:pt x="18" y="59"/>
                  </a:cubicBezTo>
                  <a:cubicBezTo>
                    <a:pt x="18" y="72"/>
                    <a:pt x="22" y="83"/>
                    <a:pt x="27" y="90"/>
                  </a:cubicBezTo>
                  <a:cubicBezTo>
                    <a:pt x="32" y="97"/>
                    <a:pt x="39" y="102"/>
                    <a:pt x="50" y="102"/>
                  </a:cubicBezTo>
                  <a:cubicBezTo>
                    <a:pt x="58" y="102"/>
                    <a:pt x="65" y="98"/>
                    <a:pt x="70" y="94"/>
                  </a:cubicBezTo>
                  <a:cubicBezTo>
                    <a:pt x="76" y="90"/>
                    <a:pt x="79" y="83"/>
                    <a:pt x="80" y="75"/>
                  </a:cubicBezTo>
                  <a:cubicBezTo>
                    <a:pt x="98" y="75"/>
                    <a:pt x="98" y="75"/>
                    <a:pt x="98" y="75"/>
                  </a:cubicBezTo>
                  <a:cubicBezTo>
                    <a:pt x="97" y="88"/>
                    <a:pt x="92" y="100"/>
                    <a:pt x="83" y="107"/>
                  </a:cubicBezTo>
                  <a:cubicBezTo>
                    <a:pt x="75" y="114"/>
                    <a:pt x="63" y="118"/>
                    <a:pt x="49" y="118"/>
                  </a:cubicBezTo>
                  <a:cubicBezTo>
                    <a:pt x="33" y="118"/>
                    <a:pt x="21" y="113"/>
                    <a:pt x="12" y="103"/>
                  </a:cubicBezTo>
                  <a:cubicBezTo>
                    <a:pt x="4" y="92"/>
                    <a:pt x="0" y="78"/>
                    <a:pt x="0" y="59"/>
                  </a:cubicBezTo>
                  <a:cubicBezTo>
                    <a:pt x="0" y="40"/>
                    <a:pt x="4" y="26"/>
                    <a:pt x="13" y="15"/>
                  </a:cubicBezTo>
                  <a:cubicBezTo>
                    <a:pt x="22" y="5"/>
                    <a:pt x="34" y="0"/>
                    <a:pt x="51" y="0"/>
                  </a:cubicBezTo>
                  <a:cubicBezTo>
                    <a:pt x="64" y="0"/>
                    <a:pt x="76" y="3"/>
                    <a:pt x="84" y="10"/>
                  </a:cubicBezTo>
                  <a:cubicBezTo>
                    <a:pt x="92" y="17"/>
                    <a:pt x="98" y="28"/>
                    <a:pt x="98" y="40"/>
                  </a:cubicBezTo>
                  <a:lnTo>
                    <a:pt x="79" y="4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2" name="Freeform 190"/>
            <p:cNvSpPr>
              <a:spLocks noChangeArrowheads="1"/>
            </p:cNvSpPr>
            <p:nvPr/>
          </p:nvSpPr>
          <p:spPr bwMode="auto">
            <a:xfrm>
              <a:off x="762871" y="3192131"/>
              <a:ext cx="9264" cy="64843"/>
            </a:xfrm>
            <a:custGeom>
              <a:avLst/>
              <a:gdLst>
                <a:gd name="T0" fmla="*/ 0 w 20"/>
                <a:gd name="T1" fmla="*/ 22 h 155"/>
                <a:gd name="T2" fmla="*/ 0 w 20"/>
                <a:gd name="T3" fmla="*/ 0 h 155"/>
                <a:gd name="T4" fmla="*/ 19 w 20"/>
                <a:gd name="T5" fmla="*/ 0 h 155"/>
                <a:gd name="T6" fmla="*/ 19 w 20"/>
                <a:gd name="T7" fmla="*/ 22 h 155"/>
                <a:gd name="T8" fmla="*/ 0 w 20"/>
                <a:gd name="T9" fmla="*/ 22 h 155"/>
                <a:gd name="T10" fmla="*/ 0 w 20"/>
                <a:gd name="T11" fmla="*/ 154 h 155"/>
                <a:gd name="T12" fmla="*/ 0 w 20"/>
                <a:gd name="T13" fmla="*/ 42 h 155"/>
                <a:gd name="T14" fmla="*/ 19 w 20"/>
                <a:gd name="T15" fmla="*/ 42 h 155"/>
                <a:gd name="T16" fmla="*/ 19 w 20"/>
                <a:gd name="T17" fmla="*/ 154 h 155"/>
                <a:gd name="T18" fmla="*/ 0 w 20"/>
                <a:gd name="T19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5">
                  <a:moveTo>
                    <a:pt x="0" y="22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22"/>
                  </a:lnTo>
                  <a:lnTo>
                    <a:pt x="0" y="22"/>
                  </a:lnTo>
                  <a:close/>
                  <a:moveTo>
                    <a:pt x="0" y="154"/>
                  </a:moveTo>
                  <a:lnTo>
                    <a:pt x="0" y="42"/>
                  </a:lnTo>
                  <a:lnTo>
                    <a:pt x="19" y="42"/>
                  </a:lnTo>
                  <a:lnTo>
                    <a:pt x="19" y="154"/>
                  </a:lnTo>
                  <a:lnTo>
                    <a:pt x="0" y="154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" name="Freeform 191"/>
            <p:cNvSpPr>
              <a:spLocks noChangeArrowheads="1"/>
            </p:cNvSpPr>
            <p:nvPr/>
          </p:nvSpPr>
          <p:spPr bwMode="auto">
            <a:xfrm>
              <a:off x="781398" y="3192131"/>
              <a:ext cx="9264" cy="64843"/>
            </a:xfrm>
            <a:custGeom>
              <a:avLst/>
              <a:gdLst>
                <a:gd name="T0" fmla="*/ 0 w 20"/>
                <a:gd name="T1" fmla="*/ 154 h 155"/>
                <a:gd name="T2" fmla="*/ 0 w 20"/>
                <a:gd name="T3" fmla="*/ 0 h 155"/>
                <a:gd name="T4" fmla="*/ 19 w 20"/>
                <a:gd name="T5" fmla="*/ 0 h 155"/>
                <a:gd name="T6" fmla="*/ 19 w 20"/>
                <a:gd name="T7" fmla="*/ 154 h 155"/>
                <a:gd name="T8" fmla="*/ 0 w 20"/>
                <a:gd name="T9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5">
                  <a:moveTo>
                    <a:pt x="0" y="154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54"/>
                  </a:lnTo>
                  <a:lnTo>
                    <a:pt x="0" y="15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85" name="Group 384"/>
          <p:cNvGrpSpPr/>
          <p:nvPr/>
        </p:nvGrpSpPr>
        <p:grpSpPr>
          <a:xfrm>
            <a:off x="1344612" y="3192131"/>
            <a:ext cx="389063" cy="85224"/>
            <a:chOff x="1344612" y="3192131"/>
            <a:chExt cx="389063" cy="85224"/>
          </a:xfrm>
        </p:grpSpPr>
        <p:sp>
          <p:nvSpPr>
            <p:cNvPr id="994" name="Freeform 192"/>
            <p:cNvSpPr>
              <a:spLocks noChangeArrowheads="1"/>
            </p:cNvSpPr>
            <p:nvPr/>
          </p:nvSpPr>
          <p:spPr bwMode="auto">
            <a:xfrm>
              <a:off x="1344612" y="3192131"/>
              <a:ext cx="50023" cy="64843"/>
            </a:xfrm>
            <a:custGeom>
              <a:avLst/>
              <a:gdLst>
                <a:gd name="T0" fmla="*/ 0 w 119"/>
                <a:gd name="T1" fmla="*/ 154 h 155"/>
                <a:gd name="T2" fmla="*/ 0 w 119"/>
                <a:gd name="T3" fmla="*/ 154 h 155"/>
                <a:gd name="T4" fmla="*/ 0 w 119"/>
                <a:gd name="T5" fmla="*/ 0 h 155"/>
                <a:gd name="T6" fmla="*/ 63 w 119"/>
                <a:gd name="T7" fmla="*/ 0 h 155"/>
                <a:gd name="T8" fmla="*/ 98 w 119"/>
                <a:gd name="T9" fmla="*/ 9 h 155"/>
                <a:gd name="T10" fmla="*/ 110 w 119"/>
                <a:gd name="T11" fmla="*/ 38 h 155"/>
                <a:gd name="T12" fmla="*/ 105 w 119"/>
                <a:gd name="T13" fmla="*/ 58 h 155"/>
                <a:gd name="T14" fmla="*/ 89 w 119"/>
                <a:gd name="T15" fmla="*/ 71 h 155"/>
                <a:gd name="T16" fmla="*/ 109 w 119"/>
                <a:gd name="T17" fmla="*/ 83 h 155"/>
                <a:gd name="T18" fmla="*/ 118 w 119"/>
                <a:gd name="T19" fmla="*/ 108 h 155"/>
                <a:gd name="T20" fmla="*/ 103 w 119"/>
                <a:gd name="T21" fmla="*/ 142 h 155"/>
                <a:gd name="T22" fmla="*/ 66 w 119"/>
                <a:gd name="T23" fmla="*/ 154 h 155"/>
                <a:gd name="T24" fmla="*/ 0 w 119"/>
                <a:gd name="T25" fmla="*/ 154 h 155"/>
                <a:gd name="T26" fmla="*/ 21 w 119"/>
                <a:gd name="T27" fmla="*/ 65 h 155"/>
                <a:gd name="T28" fmla="*/ 21 w 119"/>
                <a:gd name="T29" fmla="*/ 65 h 155"/>
                <a:gd name="T30" fmla="*/ 58 w 119"/>
                <a:gd name="T31" fmla="*/ 65 h 155"/>
                <a:gd name="T32" fmla="*/ 81 w 119"/>
                <a:gd name="T33" fmla="*/ 58 h 155"/>
                <a:gd name="T34" fmla="*/ 90 w 119"/>
                <a:gd name="T35" fmla="*/ 41 h 155"/>
                <a:gd name="T36" fmla="*/ 82 w 119"/>
                <a:gd name="T37" fmla="*/ 23 h 155"/>
                <a:gd name="T38" fmla="*/ 59 w 119"/>
                <a:gd name="T39" fmla="*/ 18 h 155"/>
                <a:gd name="T40" fmla="*/ 21 w 119"/>
                <a:gd name="T41" fmla="*/ 18 h 155"/>
                <a:gd name="T42" fmla="*/ 21 w 119"/>
                <a:gd name="T43" fmla="*/ 65 h 155"/>
                <a:gd name="T44" fmla="*/ 21 w 119"/>
                <a:gd name="T45" fmla="*/ 135 h 155"/>
                <a:gd name="T46" fmla="*/ 21 w 119"/>
                <a:gd name="T47" fmla="*/ 135 h 155"/>
                <a:gd name="T48" fmla="*/ 64 w 119"/>
                <a:gd name="T49" fmla="*/ 135 h 155"/>
                <a:gd name="T50" fmla="*/ 88 w 119"/>
                <a:gd name="T51" fmla="*/ 128 h 155"/>
                <a:gd name="T52" fmla="*/ 96 w 119"/>
                <a:gd name="T53" fmla="*/ 107 h 155"/>
                <a:gd name="T54" fmla="*/ 88 w 119"/>
                <a:gd name="T55" fmla="*/ 89 h 155"/>
                <a:gd name="T56" fmla="*/ 62 w 119"/>
                <a:gd name="T57" fmla="*/ 82 h 155"/>
                <a:gd name="T58" fmla="*/ 21 w 119"/>
                <a:gd name="T59" fmla="*/ 82 h 155"/>
                <a:gd name="T60" fmla="*/ 21 w 119"/>
                <a:gd name="T61" fmla="*/ 13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19" h="155">
                  <a:moveTo>
                    <a:pt x="0" y="154"/>
                  </a:moveTo>
                  <a:lnTo>
                    <a:pt x="0" y="154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78" y="0"/>
                    <a:pt x="91" y="3"/>
                    <a:pt x="98" y="9"/>
                  </a:cubicBezTo>
                  <a:cubicBezTo>
                    <a:pt x="106" y="16"/>
                    <a:pt x="110" y="25"/>
                    <a:pt x="110" y="38"/>
                  </a:cubicBezTo>
                  <a:cubicBezTo>
                    <a:pt x="110" y="46"/>
                    <a:pt x="108" y="52"/>
                    <a:pt x="105" y="58"/>
                  </a:cubicBezTo>
                  <a:cubicBezTo>
                    <a:pt x="101" y="64"/>
                    <a:pt x="96" y="68"/>
                    <a:pt x="89" y="71"/>
                  </a:cubicBezTo>
                  <a:cubicBezTo>
                    <a:pt x="98" y="73"/>
                    <a:pt x="105" y="77"/>
                    <a:pt x="109" y="83"/>
                  </a:cubicBezTo>
                  <a:cubicBezTo>
                    <a:pt x="115" y="90"/>
                    <a:pt x="118" y="98"/>
                    <a:pt x="118" y="108"/>
                  </a:cubicBezTo>
                  <a:cubicBezTo>
                    <a:pt x="118" y="122"/>
                    <a:pt x="113" y="133"/>
                    <a:pt x="103" y="142"/>
                  </a:cubicBezTo>
                  <a:cubicBezTo>
                    <a:pt x="94" y="150"/>
                    <a:pt x="81" y="154"/>
                    <a:pt x="66" y="154"/>
                  </a:cubicBezTo>
                  <a:lnTo>
                    <a:pt x="0" y="154"/>
                  </a:lnTo>
                  <a:close/>
                  <a:moveTo>
                    <a:pt x="21" y="65"/>
                  </a:moveTo>
                  <a:lnTo>
                    <a:pt x="21" y="65"/>
                  </a:lnTo>
                  <a:cubicBezTo>
                    <a:pt x="58" y="65"/>
                    <a:pt x="58" y="65"/>
                    <a:pt x="58" y="65"/>
                  </a:cubicBezTo>
                  <a:cubicBezTo>
                    <a:pt x="69" y="65"/>
                    <a:pt x="77" y="63"/>
                    <a:pt x="81" y="58"/>
                  </a:cubicBezTo>
                  <a:cubicBezTo>
                    <a:pt x="87" y="55"/>
                    <a:pt x="90" y="49"/>
                    <a:pt x="90" y="41"/>
                  </a:cubicBezTo>
                  <a:cubicBezTo>
                    <a:pt x="90" y="32"/>
                    <a:pt x="87" y="27"/>
                    <a:pt x="82" y="23"/>
                  </a:cubicBezTo>
                  <a:cubicBezTo>
                    <a:pt x="77" y="20"/>
                    <a:pt x="70" y="18"/>
                    <a:pt x="59" y="18"/>
                  </a:cubicBezTo>
                  <a:cubicBezTo>
                    <a:pt x="21" y="18"/>
                    <a:pt x="21" y="18"/>
                    <a:pt x="21" y="18"/>
                  </a:cubicBezTo>
                  <a:lnTo>
                    <a:pt x="21" y="65"/>
                  </a:lnTo>
                  <a:close/>
                  <a:moveTo>
                    <a:pt x="21" y="135"/>
                  </a:moveTo>
                  <a:lnTo>
                    <a:pt x="21" y="135"/>
                  </a:lnTo>
                  <a:cubicBezTo>
                    <a:pt x="64" y="135"/>
                    <a:pt x="64" y="135"/>
                    <a:pt x="64" y="135"/>
                  </a:cubicBezTo>
                  <a:cubicBezTo>
                    <a:pt x="74" y="135"/>
                    <a:pt x="82" y="133"/>
                    <a:pt x="88" y="128"/>
                  </a:cubicBezTo>
                  <a:cubicBezTo>
                    <a:pt x="94" y="124"/>
                    <a:pt x="96" y="117"/>
                    <a:pt x="96" y="107"/>
                  </a:cubicBezTo>
                  <a:cubicBezTo>
                    <a:pt x="96" y="99"/>
                    <a:pt x="94" y="93"/>
                    <a:pt x="88" y="89"/>
                  </a:cubicBezTo>
                  <a:cubicBezTo>
                    <a:pt x="82" y="84"/>
                    <a:pt x="73" y="82"/>
                    <a:pt x="62" y="82"/>
                  </a:cubicBezTo>
                  <a:cubicBezTo>
                    <a:pt x="21" y="82"/>
                    <a:pt x="21" y="82"/>
                    <a:pt x="21" y="82"/>
                  </a:cubicBezTo>
                  <a:lnTo>
                    <a:pt x="21" y="135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5" name="Freeform 193"/>
            <p:cNvSpPr>
              <a:spLocks noChangeArrowheads="1"/>
            </p:cNvSpPr>
            <p:nvPr/>
          </p:nvSpPr>
          <p:spPr bwMode="auto">
            <a:xfrm>
              <a:off x="1403898" y="3192131"/>
              <a:ext cx="7411" cy="64843"/>
            </a:xfrm>
            <a:custGeom>
              <a:avLst/>
              <a:gdLst>
                <a:gd name="T0" fmla="*/ 0 w 19"/>
                <a:gd name="T1" fmla="*/ 22 h 155"/>
                <a:gd name="T2" fmla="*/ 0 w 19"/>
                <a:gd name="T3" fmla="*/ 0 h 155"/>
                <a:gd name="T4" fmla="*/ 18 w 19"/>
                <a:gd name="T5" fmla="*/ 0 h 155"/>
                <a:gd name="T6" fmla="*/ 18 w 19"/>
                <a:gd name="T7" fmla="*/ 22 h 155"/>
                <a:gd name="T8" fmla="*/ 0 w 19"/>
                <a:gd name="T9" fmla="*/ 22 h 155"/>
                <a:gd name="T10" fmla="*/ 0 w 19"/>
                <a:gd name="T11" fmla="*/ 154 h 155"/>
                <a:gd name="T12" fmla="*/ 0 w 19"/>
                <a:gd name="T13" fmla="*/ 42 h 155"/>
                <a:gd name="T14" fmla="*/ 18 w 19"/>
                <a:gd name="T15" fmla="*/ 42 h 155"/>
                <a:gd name="T16" fmla="*/ 18 w 19"/>
                <a:gd name="T17" fmla="*/ 154 h 155"/>
                <a:gd name="T18" fmla="*/ 0 w 19"/>
                <a:gd name="T19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155">
                  <a:moveTo>
                    <a:pt x="0" y="22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18" y="22"/>
                  </a:lnTo>
                  <a:lnTo>
                    <a:pt x="0" y="22"/>
                  </a:lnTo>
                  <a:close/>
                  <a:moveTo>
                    <a:pt x="0" y="154"/>
                  </a:moveTo>
                  <a:lnTo>
                    <a:pt x="0" y="42"/>
                  </a:lnTo>
                  <a:lnTo>
                    <a:pt x="18" y="42"/>
                  </a:lnTo>
                  <a:lnTo>
                    <a:pt x="18" y="154"/>
                  </a:lnTo>
                  <a:lnTo>
                    <a:pt x="0" y="154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6" name="Freeform 194"/>
            <p:cNvSpPr>
              <a:spLocks noChangeArrowheads="1"/>
            </p:cNvSpPr>
            <p:nvPr/>
          </p:nvSpPr>
          <p:spPr bwMode="auto">
            <a:xfrm>
              <a:off x="1420573" y="3208805"/>
              <a:ext cx="44464" cy="68550"/>
            </a:xfrm>
            <a:custGeom>
              <a:avLst/>
              <a:gdLst>
                <a:gd name="T0" fmla="*/ 86 w 105"/>
                <a:gd name="T1" fmla="*/ 102 h 162"/>
                <a:gd name="T2" fmla="*/ 86 w 105"/>
                <a:gd name="T3" fmla="*/ 102 h 162"/>
                <a:gd name="T4" fmla="*/ 70 w 105"/>
                <a:gd name="T5" fmla="*/ 114 h 162"/>
                <a:gd name="T6" fmla="*/ 50 w 105"/>
                <a:gd name="T7" fmla="*/ 118 h 162"/>
                <a:gd name="T8" fmla="*/ 14 w 105"/>
                <a:gd name="T9" fmla="*/ 102 h 162"/>
                <a:gd name="T10" fmla="*/ 0 w 105"/>
                <a:gd name="T11" fmla="*/ 59 h 162"/>
                <a:gd name="T12" fmla="*/ 14 w 105"/>
                <a:gd name="T13" fmla="*/ 15 h 162"/>
                <a:gd name="T14" fmla="*/ 50 w 105"/>
                <a:gd name="T15" fmla="*/ 0 h 162"/>
                <a:gd name="T16" fmla="*/ 70 w 105"/>
                <a:gd name="T17" fmla="*/ 4 h 162"/>
                <a:gd name="T18" fmla="*/ 86 w 105"/>
                <a:gd name="T19" fmla="*/ 17 h 162"/>
                <a:gd name="T20" fmla="*/ 86 w 105"/>
                <a:gd name="T21" fmla="*/ 3 h 162"/>
                <a:gd name="T22" fmla="*/ 104 w 105"/>
                <a:gd name="T23" fmla="*/ 3 h 162"/>
                <a:gd name="T24" fmla="*/ 104 w 105"/>
                <a:gd name="T25" fmla="*/ 112 h 162"/>
                <a:gd name="T26" fmla="*/ 92 w 105"/>
                <a:gd name="T27" fmla="*/ 149 h 162"/>
                <a:gd name="T28" fmla="*/ 52 w 105"/>
                <a:gd name="T29" fmla="*/ 161 h 162"/>
                <a:gd name="T30" fmla="*/ 17 w 105"/>
                <a:gd name="T31" fmla="*/ 153 h 162"/>
                <a:gd name="T32" fmla="*/ 4 w 105"/>
                <a:gd name="T33" fmla="*/ 129 h 162"/>
                <a:gd name="T34" fmla="*/ 4 w 105"/>
                <a:gd name="T35" fmla="*/ 128 h 162"/>
                <a:gd name="T36" fmla="*/ 23 w 105"/>
                <a:gd name="T37" fmla="*/ 128 h 162"/>
                <a:gd name="T38" fmla="*/ 23 w 105"/>
                <a:gd name="T39" fmla="*/ 129 h 162"/>
                <a:gd name="T40" fmla="*/ 31 w 105"/>
                <a:gd name="T41" fmla="*/ 141 h 162"/>
                <a:gd name="T42" fmla="*/ 52 w 105"/>
                <a:gd name="T43" fmla="*/ 145 h 162"/>
                <a:gd name="T44" fmla="*/ 78 w 105"/>
                <a:gd name="T45" fmla="*/ 139 h 162"/>
                <a:gd name="T46" fmla="*/ 86 w 105"/>
                <a:gd name="T47" fmla="*/ 116 h 162"/>
                <a:gd name="T48" fmla="*/ 86 w 105"/>
                <a:gd name="T49" fmla="*/ 102 h 162"/>
                <a:gd name="T50" fmla="*/ 52 w 105"/>
                <a:gd name="T51" fmla="*/ 16 h 162"/>
                <a:gd name="T52" fmla="*/ 52 w 105"/>
                <a:gd name="T53" fmla="*/ 16 h 162"/>
                <a:gd name="T54" fmla="*/ 28 w 105"/>
                <a:gd name="T55" fmla="*/ 28 h 162"/>
                <a:gd name="T56" fmla="*/ 20 w 105"/>
                <a:gd name="T57" fmla="*/ 59 h 162"/>
                <a:gd name="T58" fmla="*/ 28 w 105"/>
                <a:gd name="T59" fmla="*/ 90 h 162"/>
                <a:gd name="T60" fmla="*/ 53 w 105"/>
                <a:gd name="T61" fmla="*/ 102 h 162"/>
                <a:gd name="T62" fmla="*/ 78 w 105"/>
                <a:gd name="T63" fmla="*/ 91 h 162"/>
                <a:gd name="T64" fmla="*/ 87 w 105"/>
                <a:gd name="T65" fmla="*/ 60 h 162"/>
                <a:gd name="T66" fmla="*/ 78 w 105"/>
                <a:gd name="T67" fmla="*/ 28 h 162"/>
                <a:gd name="T68" fmla="*/ 52 w 105"/>
                <a:gd name="T69" fmla="*/ 16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5" h="162">
                  <a:moveTo>
                    <a:pt x="86" y="102"/>
                  </a:moveTo>
                  <a:lnTo>
                    <a:pt x="86" y="102"/>
                  </a:lnTo>
                  <a:cubicBezTo>
                    <a:pt x="82" y="107"/>
                    <a:pt x="76" y="111"/>
                    <a:pt x="70" y="114"/>
                  </a:cubicBezTo>
                  <a:cubicBezTo>
                    <a:pt x="65" y="117"/>
                    <a:pt x="58" y="118"/>
                    <a:pt x="50" y="118"/>
                  </a:cubicBezTo>
                  <a:cubicBezTo>
                    <a:pt x="35" y="118"/>
                    <a:pt x="23" y="113"/>
                    <a:pt x="14" y="102"/>
                  </a:cubicBezTo>
                  <a:cubicBezTo>
                    <a:pt x="4" y="91"/>
                    <a:pt x="0" y="77"/>
                    <a:pt x="0" y="59"/>
                  </a:cubicBezTo>
                  <a:cubicBezTo>
                    <a:pt x="0" y="41"/>
                    <a:pt x="4" y="27"/>
                    <a:pt x="14" y="15"/>
                  </a:cubicBezTo>
                  <a:cubicBezTo>
                    <a:pt x="23" y="5"/>
                    <a:pt x="36" y="0"/>
                    <a:pt x="50" y="0"/>
                  </a:cubicBezTo>
                  <a:cubicBezTo>
                    <a:pt x="58" y="0"/>
                    <a:pt x="65" y="1"/>
                    <a:pt x="70" y="4"/>
                  </a:cubicBezTo>
                  <a:cubicBezTo>
                    <a:pt x="75" y="7"/>
                    <a:pt x="81" y="11"/>
                    <a:pt x="86" y="17"/>
                  </a:cubicBezTo>
                  <a:cubicBezTo>
                    <a:pt x="86" y="3"/>
                    <a:pt x="86" y="3"/>
                    <a:pt x="86" y="3"/>
                  </a:cubicBezTo>
                  <a:cubicBezTo>
                    <a:pt x="104" y="3"/>
                    <a:pt x="104" y="3"/>
                    <a:pt x="104" y="3"/>
                  </a:cubicBezTo>
                  <a:cubicBezTo>
                    <a:pt x="104" y="112"/>
                    <a:pt x="104" y="112"/>
                    <a:pt x="104" y="112"/>
                  </a:cubicBezTo>
                  <a:cubicBezTo>
                    <a:pt x="104" y="130"/>
                    <a:pt x="100" y="142"/>
                    <a:pt x="92" y="149"/>
                  </a:cubicBezTo>
                  <a:cubicBezTo>
                    <a:pt x="84" y="158"/>
                    <a:pt x="70" y="161"/>
                    <a:pt x="52" y="161"/>
                  </a:cubicBezTo>
                  <a:cubicBezTo>
                    <a:pt x="37" y="161"/>
                    <a:pt x="25" y="159"/>
                    <a:pt x="17" y="153"/>
                  </a:cubicBezTo>
                  <a:cubicBezTo>
                    <a:pt x="9" y="147"/>
                    <a:pt x="4" y="139"/>
                    <a:pt x="4" y="129"/>
                  </a:cubicBezTo>
                  <a:cubicBezTo>
                    <a:pt x="4" y="128"/>
                    <a:pt x="4" y="128"/>
                    <a:pt x="4" y="128"/>
                  </a:cubicBezTo>
                  <a:cubicBezTo>
                    <a:pt x="23" y="128"/>
                    <a:pt x="23" y="128"/>
                    <a:pt x="23" y="128"/>
                  </a:cubicBezTo>
                  <a:cubicBezTo>
                    <a:pt x="23" y="129"/>
                    <a:pt x="23" y="129"/>
                    <a:pt x="23" y="129"/>
                  </a:cubicBezTo>
                  <a:cubicBezTo>
                    <a:pt x="23" y="134"/>
                    <a:pt x="25" y="138"/>
                    <a:pt x="31" y="141"/>
                  </a:cubicBezTo>
                  <a:cubicBezTo>
                    <a:pt x="36" y="144"/>
                    <a:pt x="43" y="145"/>
                    <a:pt x="52" y="145"/>
                  </a:cubicBezTo>
                  <a:cubicBezTo>
                    <a:pt x="64" y="145"/>
                    <a:pt x="73" y="143"/>
                    <a:pt x="78" y="139"/>
                  </a:cubicBezTo>
                  <a:cubicBezTo>
                    <a:pt x="84" y="134"/>
                    <a:pt x="86" y="127"/>
                    <a:pt x="86" y="116"/>
                  </a:cubicBezTo>
                  <a:lnTo>
                    <a:pt x="86" y="102"/>
                  </a:lnTo>
                  <a:close/>
                  <a:moveTo>
                    <a:pt x="52" y="16"/>
                  </a:moveTo>
                  <a:lnTo>
                    <a:pt x="52" y="16"/>
                  </a:lnTo>
                  <a:cubicBezTo>
                    <a:pt x="42" y="16"/>
                    <a:pt x="34" y="20"/>
                    <a:pt x="28" y="28"/>
                  </a:cubicBezTo>
                  <a:cubicBezTo>
                    <a:pt x="22" y="35"/>
                    <a:pt x="20" y="45"/>
                    <a:pt x="20" y="59"/>
                  </a:cubicBezTo>
                  <a:cubicBezTo>
                    <a:pt x="20" y="72"/>
                    <a:pt x="22" y="83"/>
                    <a:pt x="28" y="90"/>
                  </a:cubicBezTo>
                  <a:cubicBezTo>
                    <a:pt x="35" y="97"/>
                    <a:pt x="42" y="102"/>
                    <a:pt x="53" y="102"/>
                  </a:cubicBezTo>
                  <a:cubicBezTo>
                    <a:pt x="64" y="102"/>
                    <a:pt x="73" y="98"/>
                    <a:pt x="78" y="91"/>
                  </a:cubicBezTo>
                  <a:cubicBezTo>
                    <a:pt x="84" y="85"/>
                    <a:pt x="87" y="73"/>
                    <a:pt x="87" y="60"/>
                  </a:cubicBezTo>
                  <a:cubicBezTo>
                    <a:pt x="87" y="45"/>
                    <a:pt x="84" y="35"/>
                    <a:pt x="78" y="28"/>
                  </a:cubicBezTo>
                  <a:cubicBezTo>
                    <a:pt x="72" y="20"/>
                    <a:pt x="64" y="16"/>
                    <a:pt x="52" y="16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7" name="Freeform 195"/>
            <p:cNvSpPr>
              <a:spLocks noChangeArrowheads="1"/>
            </p:cNvSpPr>
            <p:nvPr/>
          </p:nvSpPr>
          <p:spPr bwMode="auto">
            <a:xfrm>
              <a:off x="1503943" y="3192131"/>
              <a:ext cx="46318" cy="64843"/>
            </a:xfrm>
            <a:custGeom>
              <a:avLst/>
              <a:gdLst>
                <a:gd name="T0" fmla="*/ 0 w 110"/>
                <a:gd name="T1" fmla="*/ 154 h 155"/>
                <a:gd name="T2" fmla="*/ 0 w 110"/>
                <a:gd name="T3" fmla="*/ 154 h 155"/>
                <a:gd name="T4" fmla="*/ 0 w 110"/>
                <a:gd name="T5" fmla="*/ 0 h 155"/>
                <a:gd name="T6" fmla="*/ 56 w 110"/>
                <a:gd name="T7" fmla="*/ 0 h 155"/>
                <a:gd name="T8" fmla="*/ 77 w 110"/>
                <a:gd name="T9" fmla="*/ 1 h 155"/>
                <a:gd name="T10" fmla="*/ 90 w 110"/>
                <a:gd name="T11" fmla="*/ 6 h 155"/>
                <a:gd name="T12" fmla="*/ 104 w 110"/>
                <a:gd name="T13" fmla="*/ 21 h 155"/>
                <a:gd name="T14" fmla="*/ 109 w 110"/>
                <a:gd name="T15" fmla="*/ 45 h 155"/>
                <a:gd name="T16" fmla="*/ 104 w 110"/>
                <a:gd name="T17" fmla="*/ 67 h 155"/>
                <a:gd name="T18" fmla="*/ 90 w 110"/>
                <a:gd name="T19" fmla="*/ 83 h 155"/>
                <a:gd name="T20" fmla="*/ 77 w 110"/>
                <a:gd name="T21" fmla="*/ 88 h 155"/>
                <a:gd name="T22" fmla="*/ 52 w 110"/>
                <a:gd name="T23" fmla="*/ 89 h 155"/>
                <a:gd name="T24" fmla="*/ 21 w 110"/>
                <a:gd name="T25" fmla="*/ 89 h 155"/>
                <a:gd name="T26" fmla="*/ 21 w 110"/>
                <a:gd name="T27" fmla="*/ 154 h 155"/>
                <a:gd name="T28" fmla="*/ 0 w 110"/>
                <a:gd name="T29" fmla="*/ 154 h 155"/>
                <a:gd name="T30" fmla="*/ 21 w 110"/>
                <a:gd name="T31" fmla="*/ 71 h 155"/>
                <a:gd name="T32" fmla="*/ 21 w 110"/>
                <a:gd name="T33" fmla="*/ 71 h 155"/>
                <a:gd name="T34" fmla="*/ 55 w 110"/>
                <a:gd name="T35" fmla="*/ 71 h 155"/>
                <a:gd name="T36" fmla="*/ 81 w 110"/>
                <a:gd name="T37" fmla="*/ 65 h 155"/>
                <a:gd name="T38" fmla="*/ 89 w 110"/>
                <a:gd name="T39" fmla="*/ 45 h 155"/>
                <a:gd name="T40" fmla="*/ 81 w 110"/>
                <a:gd name="T41" fmla="*/ 25 h 155"/>
                <a:gd name="T42" fmla="*/ 57 w 110"/>
                <a:gd name="T43" fmla="*/ 19 h 155"/>
                <a:gd name="T44" fmla="*/ 21 w 110"/>
                <a:gd name="T45" fmla="*/ 19 h 155"/>
                <a:gd name="T46" fmla="*/ 21 w 110"/>
                <a:gd name="T47" fmla="*/ 71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0" h="155">
                  <a:moveTo>
                    <a:pt x="0" y="154"/>
                  </a:moveTo>
                  <a:lnTo>
                    <a:pt x="0" y="154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6" y="0"/>
                    <a:pt x="73" y="0"/>
                    <a:pt x="77" y="1"/>
                  </a:cubicBezTo>
                  <a:cubicBezTo>
                    <a:pt x="82" y="2"/>
                    <a:pt x="86" y="4"/>
                    <a:pt x="90" y="6"/>
                  </a:cubicBezTo>
                  <a:cubicBezTo>
                    <a:pt x="96" y="9"/>
                    <a:pt x="101" y="15"/>
                    <a:pt x="104" y="21"/>
                  </a:cubicBezTo>
                  <a:cubicBezTo>
                    <a:pt x="108" y="28"/>
                    <a:pt x="109" y="35"/>
                    <a:pt x="109" y="45"/>
                  </a:cubicBezTo>
                  <a:cubicBezTo>
                    <a:pt x="109" y="53"/>
                    <a:pt x="108" y="60"/>
                    <a:pt x="104" y="67"/>
                  </a:cubicBezTo>
                  <a:cubicBezTo>
                    <a:pt x="101" y="74"/>
                    <a:pt x="96" y="79"/>
                    <a:pt x="90" y="83"/>
                  </a:cubicBezTo>
                  <a:cubicBezTo>
                    <a:pt x="86" y="85"/>
                    <a:pt x="82" y="86"/>
                    <a:pt x="77" y="88"/>
                  </a:cubicBezTo>
                  <a:cubicBezTo>
                    <a:pt x="72" y="89"/>
                    <a:pt x="64" y="89"/>
                    <a:pt x="52" y="89"/>
                  </a:cubicBezTo>
                  <a:cubicBezTo>
                    <a:pt x="21" y="89"/>
                    <a:pt x="21" y="89"/>
                    <a:pt x="21" y="89"/>
                  </a:cubicBezTo>
                  <a:cubicBezTo>
                    <a:pt x="21" y="154"/>
                    <a:pt x="21" y="154"/>
                    <a:pt x="21" y="154"/>
                  </a:cubicBezTo>
                  <a:lnTo>
                    <a:pt x="0" y="154"/>
                  </a:lnTo>
                  <a:close/>
                  <a:moveTo>
                    <a:pt x="21" y="71"/>
                  </a:moveTo>
                  <a:lnTo>
                    <a:pt x="21" y="71"/>
                  </a:lnTo>
                  <a:cubicBezTo>
                    <a:pt x="55" y="71"/>
                    <a:pt x="55" y="71"/>
                    <a:pt x="55" y="71"/>
                  </a:cubicBezTo>
                  <a:cubicBezTo>
                    <a:pt x="68" y="71"/>
                    <a:pt x="76" y="69"/>
                    <a:pt x="81" y="65"/>
                  </a:cubicBezTo>
                  <a:cubicBezTo>
                    <a:pt x="86" y="60"/>
                    <a:pt x="89" y="54"/>
                    <a:pt x="89" y="45"/>
                  </a:cubicBezTo>
                  <a:cubicBezTo>
                    <a:pt x="89" y="35"/>
                    <a:pt x="86" y="29"/>
                    <a:pt x="81" y="25"/>
                  </a:cubicBezTo>
                  <a:cubicBezTo>
                    <a:pt x="76" y="21"/>
                    <a:pt x="69" y="19"/>
                    <a:pt x="57" y="19"/>
                  </a:cubicBezTo>
                  <a:cubicBezTo>
                    <a:pt x="21" y="19"/>
                    <a:pt x="21" y="19"/>
                    <a:pt x="21" y="19"/>
                  </a:cubicBezTo>
                  <a:lnTo>
                    <a:pt x="21" y="71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8" name="Freeform 196"/>
            <p:cNvSpPr>
              <a:spLocks noChangeArrowheads="1"/>
            </p:cNvSpPr>
            <p:nvPr/>
          </p:nvSpPr>
          <p:spPr bwMode="auto">
            <a:xfrm>
              <a:off x="1553966" y="3208805"/>
              <a:ext cx="42611" cy="50023"/>
            </a:xfrm>
            <a:custGeom>
              <a:avLst/>
              <a:gdLst>
                <a:gd name="T0" fmla="*/ 81 w 102"/>
                <a:gd name="T1" fmla="*/ 79 h 119"/>
                <a:gd name="T2" fmla="*/ 81 w 102"/>
                <a:gd name="T3" fmla="*/ 79 h 119"/>
                <a:gd name="T4" fmla="*/ 100 w 102"/>
                <a:gd name="T5" fmla="*/ 79 h 119"/>
                <a:gd name="T6" fmla="*/ 83 w 102"/>
                <a:gd name="T7" fmla="*/ 108 h 119"/>
                <a:gd name="T8" fmla="*/ 50 w 102"/>
                <a:gd name="T9" fmla="*/ 118 h 119"/>
                <a:gd name="T10" fmla="*/ 13 w 102"/>
                <a:gd name="T11" fmla="*/ 103 h 119"/>
                <a:gd name="T12" fmla="*/ 0 w 102"/>
                <a:gd name="T13" fmla="*/ 60 h 119"/>
                <a:gd name="T14" fmla="*/ 13 w 102"/>
                <a:gd name="T15" fmla="*/ 15 h 119"/>
                <a:gd name="T16" fmla="*/ 50 w 102"/>
                <a:gd name="T17" fmla="*/ 0 h 119"/>
                <a:gd name="T18" fmla="*/ 87 w 102"/>
                <a:gd name="T19" fmla="*/ 14 h 119"/>
                <a:gd name="T20" fmla="*/ 101 w 102"/>
                <a:gd name="T21" fmla="*/ 56 h 119"/>
                <a:gd name="T22" fmla="*/ 101 w 102"/>
                <a:gd name="T23" fmla="*/ 61 h 119"/>
                <a:gd name="T24" fmla="*/ 101 w 102"/>
                <a:gd name="T25" fmla="*/ 64 h 119"/>
                <a:gd name="T26" fmla="*/ 20 w 102"/>
                <a:gd name="T27" fmla="*/ 64 h 119"/>
                <a:gd name="T28" fmla="*/ 29 w 102"/>
                <a:gd name="T29" fmla="*/ 92 h 119"/>
                <a:gd name="T30" fmla="*/ 52 w 102"/>
                <a:gd name="T31" fmla="*/ 102 h 119"/>
                <a:gd name="T32" fmla="*/ 71 w 102"/>
                <a:gd name="T33" fmla="*/ 95 h 119"/>
                <a:gd name="T34" fmla="*/ 81 w 102"/>
                <a:gd name="T35" fmla="*/ 79 h 119"/>
                <a:gd name="T36" fmla="*/ 20 w 102"/>
                <a:gd name="T37" fmla="*/ 49 h 119"/>
                <a:gd name="T38" fmla="*/ 20 w 102"/>
                <a:gd name="T39" fmla="*/ 49 h 119"/>
                <a:gd name="T40" fmla="*/ 81 w 102"/>
                <a:gd name="T41" fmla="*/ 49 h 119"/>
                <a:gd name="T42" fmla="*/ 73 w 102"/>
                <a:gd name="T43" fmla="*/ 25 h 119"/>
                <a:gd name="T44" fmla="*/ 51 w 102"/>
                <a:gd name="T45" fmla="*/ 16 h 119"/>
                <a:gd name="T46" fmla="*/ 29 w 102"/>
                <a:gd name="T47" fmla="*/ 25 h 119"/>
                <a:gd name="T48" fmla="*/ 20 w 102"/>
                <a:gd name="T49" fmla="*/ 4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2" h="119">
                  <a:moveTo>
                    <a:pt x="81" y="79"/>
                  </a:moveTo>
                  <a:lnTo>
                    <a:pt x="81" y="79"/>
                  </a:lnTo>
                  <a:cubicBezTo>
                    <a:pt x="100" y="79"/>
                    <a:pt x="100" y="79"/>
                    <a:pt x="100" y="79"/>
                  </a:cubicBezTo>
                  <a:cubicBezTo>
                    <a:pt x="98" y="91"/>
                    <a:pt x="91" y="101"/>
                    <a:pt x="83" y="108"/>
                  </a:cubicBezTo>
                  <a:cubicBezTo>
                    <a:pt x="75" y="115"/>
                    <a:pt x="63" y="118"/>
                    <a:pt x="50" y="118"/>
                  </a:cubicBezTo>
                  <a:cubicBezTo>
                    <a:pt x="35" y="118"/>
                    <a:pt x="23" y="113"/>
                    <a:pt x="13" y="103"/>
                  </a:cubicBezTo>
                  <a:cubicBezTo>
                    <a:pt x="5" y="92"/>
                    <a:pt x="0" y="78"/>
                    <a:pt x="0" y="60"/>
                  </a:cubicBezTo>
                  <a:cubicBezTo>
                    <a:pt x="0" y="41"/>
                    <a:pt x="5" y="27"/>
                    <a:pt x="13" y="15"/>
                  </a:cubicBezTo>
                  <a:cubicBezTo>
                    <a:pt x="23" y="5"/>
                    <a:pt x="34" y="0"/>
                    <a:pt x="50" y="0"/>
                  </a:cubicBezTo>
                  <a:cubicBezTo>
                    <a:pt x="66" y="0"/>
                    <a:pt x="79" y="5"/>
                    <a:pt x="87" y="14"/>
                  </a:cubicBezTo>
                  <a:cubicBezTo>
                    <a:pt x="97" y="25"/>
                    <a:pt x="101" y="38"/>
                    <a:pt x="101" y="56"/>
                  </a:cubicBezTo>
                  <a:cubicBezTo>
                    <a:pt x="101" y="58"/>
                    <a:pt x="101" y="60"/>
                    <a:pt x="101" y="61"/>
                  </a:cubicBezTo>
                  <a:cubicBezTo>
                    <a:pt x="101" y="62"/>
                    <a:pt x="101" y="63"/>
                    <a:pt x="101" y="6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0" y="77"/>
                    <a:pt x="23" y="85"/>
                    <a:pt x="29" y="92"/>
                  </a:cubicBezTo>
                  <a:cubicBezTo>
                    <a:pt x="34" y="98"/>
                    <a:pt x="43" y="102"/>
                    <a:pt x="52" y="102"/>
                  </a:cubicBezTo>
                  <a:cubicBezTo>
                    <a:pt x="60" y="102"/>
                    <a:pt x="66" y="100"/>
                    <a:pt x="71" y="95"/>
                  </a:cubicBezTo>
                  <a:cubicBezTo>
                    <a:pt x="76" y="91"/>
                    <a:pt x="79" y="86"/>
                    <a:pt x="81" y="79"/>
                  </a:cubicBezTo>
                  <a:close/>
                  <a:moveTo>
                    <a:pt x="20" y="49"/>
                  </a:moveTo>
                  <a:lnTo>
                    <a:pt x="20" y="49"/>
                  </a:lnTo>
                  <a:cubicBezTo>
                    <a:pt x="81" y="49"/>
                    <a:pt x="81" y="49"/>
                    <a:pt x="81" y="49"/>
                  </a:cubicBezTo>
                  <a:cubicBezTo>
                    <a:pt x="81" y="38"/>
                    <a:pt x="78" y="30"/>
                    <a:pt x="73" y="25"/>
                  </a:cubicBezTo>
                  <a:cubicBezTo>
                    <a:pt x="68" y="19"/>
                    <a:pt x="60" y="16"/>
                    <a:pt x="51" y="16"/>
                  </a:cubicBezTo>
                  <a:cubicBezTo>
                    <a:pt x="41" y="16"/>
                    <a:pt x="34" y="19"/>
                    <a:pt x="29" y="25"/>
                  </a:cubicBezTo>
                  <a:cubicBezTo>
                    <a:pt x="24" y="30"/>
                    <a:pt x="21" y="38"/>
                    <a:pt x="20" y="49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9" name="Freeform 197"/>
            <p:cNvSpPr>
              <a:spLocks noChangeArrowheads="1"/>
            </p:cNvSpPr>
            <p:nvPr/>
          </p:nvSpPr>
          <p:spPr bwMode="auto">
            <a:xfrm>
              <a:off x="1605841" y="3208805"/>
              <a:ext cx="38906" cy="48170"/>
            </a:xfrm>
            <a:custGeom>
              <a:avLst/>
              <a:gdLst>
                <a:gd name="T0" fmla="*/ 74 w 93"/>
                <a:gd name="T1" fmla="*/ 114 h 115"/>
                <a:gd name="T2" fmla="*/ 74 w 93"/>
                <a:gd name="T3" fmla="*/ 114 h 115"/>
                <a:gd name="T4" fmla="*/ 74 w 93"/>
                <a:gd name="T5" fmla="*/ 45 h 115"/>
                <a:gd name="T6" fmla="*/ 68 w 93"/>
                <a:gd name="T7" fmla="*/ 23 h 115"/>
                <a:gd name="T8" fmla="*/ 52 w 93"/>
                <a:gd name="T9" fmla="*/ 16 h 115"/>
                <a:gd name="T10" fmla="*/ 27 w 93"/>
                <a:gd name="T11" fmla="*/ 25 h 115"/>
                <a:gd name="T12" fmla="*/ 18 w 93"/>
                <a:gd name="T13" fmla="*/ 51 h 115"/>
                <a:gd name="T14" fmla="*/ 18 w 93"/>
                <a:gd name="T15" fmla="*/ 114 h 115"/>
                <a:gd name="T16" fmla="*/ 0 w 93"/>
                <a:gd name="T17" fmla="*/ 114 h 115"/>
                <a:gd name="T18" fmla="*/ 0 w 93"/>
                <a:gd name="T19" fmla="*/ 2 h 115"/>
                <a:gd name="T20" fmla="*/ 17 w 93"/>
                <a:gd name="T21" fmla="*/ 2 h 115"/>
                <a:gd name="T22" fmla="*/ 17 w 93"/>
                <a:gd name="T23" fmla="*/ 18 h 115"/>
                <a:gd name="T24" fmla="*/ 33 w 93"/>
                <a:gd name="T25" fmla="*/ 4 h 115"/>
                <a:gd name="T26" fmla="*/ 53 w 93"/>
                <a:gd name="T27" fmla="*/ 0 h 115"/>
                <a:gd name="T28" fmla="*/ 75 w 93"/>
                <a:gd name="T29" fmla="*/ 3 h 115"/>
                <a:gd name="T30" fmla="*/ 88 w 93"/>
                <a:gd name="T31" fmla="*/ 14 h 115"/>
                <a:gd name="T32" fmla="*/ 91 w 93"/>
                <a:gd name="T33" fmla="*/ 24 h 115"/>
                <a:gd name="T34" fmla="*/ 92 w 93"/>
                <a:gd name="T35" fmla="*/ 41 h 115"/>
                <a:gd name="T36" fmla="*/ 92 w 93"/>
                <a:gd name="T37" fmla="*/ 46 h 115"/>
                <a:gd name="T38" fmla="*/ 92 w 93"/>
                <a:gd name="T39" fmla="*/ 114 h 115"/>
                <a:gd name="T40" fmla="*/ 74 w 93"/>
                <a:gd name="T41" fmla="*/ 114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3" h="115">
                  <a:moveTo>
                    <a:pt x="74" y="114"/>
                  </a:moveTo>
                  <a:lnTo>
                    <a:pt x="74" y="114"/>
                  </a:lnTo>
                  <a:cubicBezTo>
                    <a:pt x="74" y="45"/>
                    <a:pt x="74" y="45"/>
                    <a:pt x="74" y="45"/>
                  </a:cubicBezTo>
                  <a:cubicBezTo>
                    <a:pt x="74" y="34"/>
                    <a:pt x="73" y="27"/>
                    <a:pt x="68" y="23"/>
                  </a:cubicBezTo>
                  <a:cubicBezTo>
                    <a:pt x="65" y="18"/>
                    <a:pt x="60" y="16"/>
                    <a:pt x="52" y="16"/>
                  </a:cubicBezTo>
                  <a:cubicBezTo>
                    <a:pt x="41" y="16"/>
                    <a:pt x="33" y="19"/>
                    <a:pt x="27" y="25"/>
                  </a:cubicBezTo>
                  <a:cubicBezTo>
                    <a:pt x="22" y="31"/>
                    <a:pt x="18" y="39"/>
                    <a:pt x="18" y="51"/>
                  </a:cubicBezTo>
                  <a:cubicBezTo>
                    <a:pt x="18" y="114"/>
                    <a:pt x="18" y="114"/>
                    <a:pt x="18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22" y="12"/>
                    <a:pt x="27" y="7"/>
                    <a:pt x="33" y="4"/>
                  </a:cubicBezTo>
                  <a:cubicBezTo>
                    <a:pt x="38" y="1"/>
                    <a:pt x="46" y="0"/>
                    <a:pt x="53" y="0"/>
                  </a:cubicBezTo>
                  <a:cubicBezTo>
                    <a:pt x="62" y="0"/>
                    <a:pt x="68" y="1"/>
                    <a:pt x="75" y="3"/>
                  </a:cubicBezTo>
                  <a:cubicBezTo>
                    <a:pt x="80" y="6"/>
                    <a:pt x="85" y="9"/>
                    <a:pt x="88" y="14"/>
                  </a:cubicBezTo>
                  <a:cubicBezTo>
                    <a:pt x="89" y="17"/>
                    <a:pt x="91" y="20"/>
                    <a:pt x="91" y="24"/>
                  </a:cubicBezTo>
                  <a:cubicBezTo>
                    <a:pt x="92" y="28"/>
                    <a:pt x="92" y="33"/>
                    <a:pt x="92" y="41"/>
                  </a:cubicBezTo>
                  <a:cubicBezTo>
                    <a:pt x="92" y="46"/>
                    <a:pt x="92" y="46"/>
                    <a:pt x="92" y="46"/>
                  </a:cubicBezTo>
                  <a:cubicBezTo>
                    <a:pt x="92" y="114"/>
                    <a:pt x="92" y="114"/>
                    <a:pt x="92" y="114"/>
                  </a:cubicBezTo>
                  <a:lnTo>
                    <a:pt x="74" y="11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0" name="Freeform 198"/>
            <p:cNvSpPr>
              <a:spLocks noChangeArrowheads="1"/>
            </p:cNvSpPr>
            <p:nvPr/>
          </p:nvSpPr>
          <p:spPr bwMode="auto">
            <a:xfrm>
              <a:off x="1654010" y="3208805"/>
              <a:ext cx="42611" cy="50023"/>
            </a:xfrm>
            <a:custGeom>
              <a:avLst/>
              <a:gdLst>
                <a:gd name="T0" fmla="*/ 80 w 100"/>
                <a:gd name="T1" fmla="*/ 40 h 119"/>
                <a:gd name="T2" fmla="*/ 80 w 100"/>
                <a:gd name="T3" fmla="*/ 40 h 119"/>
                <a:gd name="T4" fmla="*/ 72 w 100"/>
                <a:gd name="T5" fmla="*/ 22 h 119"/>
                <a:gd name="T6" fmla="*/ 51 w 100"/>
                <a:gd name="T7" fmla="*/ 16 h 119"/>
                <a:gd name="T8" fmla="*/ 28 w 100"/>
                <a:gd name="T9" fmla="*/ 28 h 119"/>
                <a:gd name="T10" fmla="*/ 20 w 100"/>
                <a:gd name="T11" fmla="*/ 59 h 119"/>
                <a:gd name="T12" fmla="*/ 27 w 100"/>
                <a:gd name="T13" fmla="*/ 90 h 119"/>
                <a:gd name="T14" fmla="*/ 50 w 100"/>
                <a:gd name="T15" fmla="*/ 102 h 119"/>
                <a:gd name="T16" fmla="*/ 71 w 100"/>
                <a:gd name="T17" fmla="*/ 94 h 119"/>
                <a:gd name="T18" fmla="*/ 81 w 100"/>
                <a:gd name="T19" fmla="*/ 75 h 119"/>
                <a:gd name="T20" fmla="*/ 99 w 100"/>
                <a:gd name="T21" fmla="*/ 75 h 119"/>
                <a:gd name="T22" fmla="*/ 85 w 100"/>
                <a:gd name="T23" fmla="*/ 107 h 119"/>
                <a:gd name="T24" fmla="*/ 49 w 100"/>
                <a:gd name="T25" fmla="*/ 118 h 119"/>
                <a:gd name="T26" fmla="*/ 14 w 100"/>
                <a:gd name="T27" fmla="*/ 103 h 119"/>
                <a:gd name="T28" fmla="*/ 0 w 100"/>
                <a:gd name="T29" fmla="*/ 59 h 119"/>
                <a:gd name="T30" fmla="*/ 14 w 100"/>
                <a:gd name="T31" fmla="*/ 15 h 119"/>
                <a:gd name="T32" fmla="*/ 51 w 100"/>
                <a:gd name="T33" fmla="*/ 0 h 119"/>
                <a:gd name="T34" fmla="*/ 86 w 100"/>
                <a:gd name="T35" fmla="*/ 10 h 119"/>
                <a:gd name="T36" fmla="*/ 99 w 100"/>
                <a:gd name="T37" fmla="*/ 40 h 119"/>
                <a:gd name="T38" fmla="*/ 80 w 100"/>
                <a:gd name="T39" fmla="*/ 4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0" h="119">
                  <a:moveTo>
                    <a:pt x="80" y="40"/>
                  </a:moveTo>
                  <a:lnTo>
                    <a:pt x="80" y="40"/>
                  </a:lnTo>
                  <a:cubicBezTo>
                    <a:pt x="79" y="33"/>
                    <a:pt x="77" y="27"/>
                    <a:pt x="72" y="22"/>
                  </a:cubicBezTo>
                  <a:cubicBezTo>
                    <a:pt x="67" y="18"/>
                    <a:pt x="61" y="16"/>
                    <a:pt x="51" y="16"/>
                  </a:cubicBezTo>
                  <a:cubicBezTo>
                    <a:pt x="41" y="16"/>
                    <a:pt x="34" y="20"/>
                    <a:pt x="28" y="28"/>
                  </a:cubicBezTo>
                  <a:cubicBezTo>
                    <a:pt x="22" y="35"/>
                    <a:pt x="20" y="45"/>
                    <a:pt x="20" y="59"/>
                  </a:cubicBezTo>
                  <a:cubicBezTo>
                    <a:pt x="20" y="72"/>
                    <a:pt x="22" y="83"/>
                    <a:pt x="27" y="90"/>
                  </a:cubicBezTo>
                  <a:cubicBezTo>
                    <a:pt x="33" y="97"/>
                    <a:pt x="41" y="102"/>
                    <a:pt x="50" y="102"/>
                  </a:cubicBezTo>
                  <a:cubicBezTo>
                    <a:pt x="59" y="102"/>
                    <a:pt x="66" y="98"/>
                    <a:pt x="71" y="94"/>
                  </a:cubicBezTo>
                  <a:cubicBezTo>
                    <a:pt x="76" y="90"/>
                    <a:pt x="79" y="83"/>
                    <a:pt x="81" y="75"/>
                  </a:cubicBezTo>
                  <a:cubicBezTo>
                    <a:pt x="99" y="75"/>
                    <a:pt x="99" y="75"/>
                    <a:pt x="99" y="75"/>
                  </a:cubicBezTo>
                  <a:cubicBezTo>
                    <a:pt x="98" y="88"/>
                    <a:pt x="93" y="100"/>
                    <a:pt x="85" y="107"/>
                  </a:cubicBezTo>
                  <a:cubicBezTo>
                    <a:pt x="76" y="114"/>
                    <a:pt x="64" y="118"/>
                    <a:pt x="49" y="118"/>
                  </a:cubicBezTo>
                  <a:cubicBezTo>
                    <a:pt x="35" y="118"/>
                    <a:pt x="22" y="113"/>
                    <a:pt x="14" y="103"/>
                  </a:cubicBezTo>
                  <a:cubicBezTo>
                    <a:pt x="4" y="92"/>
                    <a:pt x="0" y="78"/>
                    <a:pt x="0" y="59"/>
                  </a:cubicBezTo>
                  <a:cubicBezTo>
                    <a:pt x="0" y="40"/>
                    <a:pt x="4" y="26"/>
                    <a:pt x="14" y="15"/>
                  </a:cubicBezTo>
                  <a:cubicBezTo>
                    <a:pt x="23" y="5"/>
                    <a:pt x="36" y="0"/>
                    <a:pt x="51" y="0"/>
                  </a:cubicBezTo>
                  <a:cubicBezTo>
                    <a:pt x="66" y="0"/>
                    <a:pt x="77" y="3"/>
                    <a:pt x="86" y="10"/>
                  </a:cubicBezTo>
                  <a:cubicBezTo>
                    <a:pt x="94" y="17"/>
                    <a:pt x="98" y="28"/>
                    <a:pt x="99" y="40"/>
                  </a:cubicBezTo>
                  <a:lnTo>
                    <a:pt x="80" y="4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1" name="Freeform 199"/>
            <p:cNvSpPr>
              <a:spLocks noChangeArrowheads="1"/>
            </p:cNvSpPr>
            <p:nvPr/>
          </p:nvSpPr>
          <p:spPr bwMode="auto">
            <a:xfrm>
              <a:off x="1704032" y="3192131"/>
              <a:ext cx="9264" cy="64843"/>
            </a:xfrm>
            <a:custGeom>
              <a:avLst/>
              <a:gdLst>
                <a:gd name="T0" fmla="*/ 0 w 20"/>
                <a:gd name="T1" fmla="*/ 22 h 155"/>
                <a:gd name="T2" fmla="*/ 0 w 20"/>
                <a:gd name="T3" fmla="*/ 0 h 155"/>
                <a:gd name="T4" fmla="*/ 19 w 20"/>
                <a:gd name="T5" fmla="*/ 0 h 155"/>
                <a:gd name="T6" fmla="*/ 19 w 20"/>
                <a:gd name="T7" fmla="*/ 22 h 155"/>
                <a:gd name="T8" fmla="*/ 0 w 20"/>
                <a:gd name="T9" fmla="*/ 22 h 155"/>
                <a:gd name="T10" fmla="*/ 0 w 20"/>
                <a:gd name="T11" fmla="*/ 154 h 155"/>
                <a:gd name="T12" fmla="*/ 0 w 20"/>
                <a:gd name="T13" fmla="*/ 42 h 155"/>
                <a:gd name="T14" fmla="*/ 19 w 20"/>
                <a:gd name="T15" fmla="*/ 42 h 155"/>
                <a:gd name="T16" fmla="*/ 19 w 20"/>
                <a:gd name="T17" fmla="*/ 154 h 155"/>
                <a:gd name="T18" fmla="*/ 0 w 20"/>
                <a:gd name="T19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5">
                  <a:moveTo>
                    <a:pt x="0" y="22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22"/>
                  </a:lnTo>
                  <a:lnTo>
                    <a:pt x="0" y="22"/>
                  </a:lnTo>
                  <a:close/>
                  <a:moveTo>
                    <a:pt x="0" y="154"/>
                  </a:moveTo>
                  <a:lnTo>
                    <a:pt x="0" y="42"/>
                  </a:lnTo>
                  <a:lnTo>
                    <a:pt x="19" y="42"/>
                  </a:lnTo>
                  <a:lnTo>
                    <a:pt x="19" y="154"/>
                  </a:lnTo>
                  <a:lnTo>
                    <a:pt x="0" y="154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2" name="Freeform 200"/>
            <p:cNvSpPr>
              <a:spLocks noChangeArrowheads="1"/>
            </p:cNvSpPr>
            <p:nvPr/>
          </p:nvSpPr>
          <p:spPr bwMode="auto">
            <a:xfrm>
              <a:off x="1724412" y="3192131"/>
              <a:ext cx="9263" cy="64843"/>
            </a:xfrm>
            <a:custGeom>
              <a:avLst/>
              <a:gdLst>
                <a:gd name="T0" fmla="*/ 0 w 21"/>
                <a:gd name="T1" fmla="*/ 154 h 155"/>
                <a:gd name="T2" fmla="*/ 0 w 21"/>
                <a:gd name="T3" fmla="*/ 0 h 155"/>
                <a:gd name="T4" fmla="*/ 20 w 21"/>
                <a:gd name="T5" fmla="*/ 0 h 155"/>
                <a:gd name="T6" fmla="*/ 20 w 21"/>
                <a:gd name="T7" fmla="*/ 154 h 155"/>
                <a:gd name="T8" fmla="*/ 0 w 21"/>
                <a:gd name="T9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55">
                  <a:moveTo>
                    <a:pt x="0" y="154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20" y="154"/>
                  </a:lnTo>
                  <a:lnTo>
                    <a:pt x="0" y="15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84" name="Group 383"/>
          <p:cNvGrpSpPr/>
          <p:nvPr/>
        </p:nvGrpSpPr>
        <p:grpSpPr>
          <a:xfrm>
            <a:off x="2245014" y="3192131"/>
            <a:ext cx="366830" cy="85224"/>
            <a:chOff x="2245014" y="3192131"/>
            <a:chExt cx="366830" cy="85224"/>
          </a:xfrm>
        </p:grpSpPr>
        <p:sp>
          <p:nvSpPr>
            <p:cNvPr id="1003" name="Freeform 201"/>
            <p:cNvSpPr>
              <a:spLocks noChangeArrowheads="1"/>
            </p:cNvSpPr>
            <p:nvPr/>
          </p:nvSpPr>
          <p:spPr bwMode="auto">
            <a:xfrm>
              <a:off x="2245014" y="3192131"/>
              <a:ext cx="44464" cy="64843"/>
            </a:xfrm>
            <a:custGeom>
              <a:avLst/>
              <a:gdLst>
                <a:gd name="T0" fmla="*/ 0 w 104"/>
                <a:gd name="T1" fmla="*/ 154 h 155"/>
                <a:gd name="T2" fmla="*/ 0 w 104"/>
                <a:gd name="T3" fmla="*/ 0 h 155"/>
                <a:gd name="T4" fmla="*/ 103 w 104"/>
                <a:gd name="T5" fmla="*/ 0 h 155"/>
                <a:gd name="T6" fmla="*/ 103 w 104"/>
                <a:gd name="T7" fmla="*/ 20 h 155"/>
                <a:gd name="T8" fmla="*/ 21 w 104"/>
                <a:gd name="T9" fmla="*/ 20 h 155"/>
                <a:gd name="T10" fmla="*/ 21 w 104"/>
                <a:gd name="T11" fmla="*/ 66 h 155"/>
                <a:gd name="T12" fmla="*/ 92 w 104"/>
                <a:gd name="T13" fmla="*/ 66 h 155"/>
                <a:gd name="T14" fmla="*/ 92 w 104"/>
                <a:gd name="T15" fmla="*/ 84 h 155"/>
                <a:gd name="T16" fmla="*/ 21 w 104"/>
                <a:gd name="T17" fmla="*/ 84 h 155"/>
                <a:gd name="T18" fmla="*/ 21 w 104"/>
                <a:gd name="T19" fmla="*/ 154 h 155"/>
                <a:gd name="T20" fmla="*/ 0 w 104"/>
                <a:gd name="T21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55">
                  <a:moveTo>
                    <a:pt x="0" y="154"/>
                  </a:moveTo>
                  <a:lnTo>
                    <a:pt x="0" y="0"/>
                  </a:lnTo>
                  <a:lnTo>
                    <a:pt x="103" y="0"/>
                  </a:lnTo>
                  <a:lnTo>
                    <a:pt x="103" y="20"/>
                  </a:lnTo>
                  <a:lnTo>
                    <a:pt x="21" y="20"/>
                  </a:lnTo>
                  <a:lnTo>
                    <a:pt x="21" y="66"/>
                  </a:lnTo>
                  <a:lnTo>
                    <a:pt x="92" y="66"/>
                  </a:lnTo>
                  <a:lnTo>
                    <a:pt x="92" y="84"/>
                  </a:lnTo>
                  <a:lnTo>
                    <a:pt x="21" y="84"/>
                  </a:lnTo>
                  <a:lnTo>
                    <a:pt x="21" y="154"/>
                  </a:lnTo>
                  <a:lnTo>
                    <a:pt x="0" y="15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4" name="Freeform 202"/>
            <p:cNvSpPr>
              <a:spLocks noChangeArrowheads="1"/>
            </p:cNvSpPr>
            <p:nvPr/>
          </p:nvSpPr>
          <p:spPr bwMode="auto">
            <a:xfrm>
              <a:off x="2296889" y="3192131"/>
              <a:ext cx="7411" cy="64843"/>
            </a:xfrm>
            <a:custGeom>
              <a:avLst/>
              <a:gdLst>
                <a:gd name="T0" fmla="*/ 0 w 19"/>
                <a:gd name="T1" fmla="*/ 22 h 155"/>
                <a:gd name="T2" fmla="*/ 0 w 19"/>
                <a:gd name="T3" fmla="*/ 0 h 155"/>
                <a:gd name="T4" fmla="*/ 18 w 19"/>
                <a:gd name="T5" fmla="*/ 0 h 155"/>
                <a:gd name="T6" fmla="*/ 18 w 19"/>
                <a:gd name="T7" fmla="*/ 22 h 155"/>
                <a:gd name="T8" fmla="*/ 0 w 19"/>
                <a:gd name="T9" fmla="*/ 22 h 155"/>
                <a:gd name="T10" fmla="*/ 0 w 19"/>
                <a:gd name="T11" fmla="*/ 154 h 155"/>
                <a:gd name="T12" fmla="*/ 0 w 19"/>
                <a:gd name="T13" fmla="*/ 42 h 155"/>
                <a:gd name="T14" fmla="*/ 18 w 19"/>
                <a:gd name="T15" fmla="*/ 42 h 155"/>
                <a:gd name="T16" fmla="*/ 18 w 19"/>
                <a:gd name="T17" fmla="*/ 154 h 155"/>
                <a:gd name="T18" fmla="*/ 0 w 19"/>
                <a:gd name="T19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155">
                  <a:moveTo>
                    <a:pt x="0" y="22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18" y="22"/>
                  </a:lnTo>
                  <a:lnTo>
                    <a:pt x="0" y="22"/>
                  </a:lnTo>
                  <a:close/>
                  <a:moveTo>
                    <a:pt x="0" y="154"/>
                  </a:moveTo>
                  <a:lnTo>
                    <a:pt x="0" y="42"/>
                  </a:lnTo>
                  <a:lnTo>
                    <a:pt x="18" y="42"/>
                  </a:lnTo>
                  <a:lnTo>
                    <a:pt x="18" y="154"/>
                  </a:lnTo>
                  <a:lnTo>
                    <a:pt x="0" y="154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5" name="Freeform 203"/>
            <p:cNvSpPr>
              <a:spLocks noChangeArrowheads="1"/>
            </p:cNvSpPr>
            <p:nvPr/>
          </p:nvSpPr>
          <p:spPr bwMode="auto">
            <a:xfrm>
              <a:off x="2315416" y="3208805"/>
              <a:ext cx="40759" cy="48170"/>
            </a:xfrm>
            <a:custGeom>
              <a:avLst/>
              <a:gdLst>
                <a:gd name="T0" fmla="*/ 74 w 95"/>
                <a:gd name="T1" fmla="*/ 114 h 115"/>
                <a:gd name="T2" fmla="*/ 74 w 95"/>
                <a:gd name="T3" fmla="*/ 114 h 115"/>
                <a:gd name="T4" fmla="*/ 74 w 95"/>
                <a:gd name="T5" fmla="*/ 45 h 115"/>
                <a:gd name="T6" fmla="*/ 69 w 95"/>
                <a:gd name="T7" fmla="*/ 23 h 115"/>
                <a:gd name="T8" fmla="*/ 53 w 95"/>
                <a:gd name="T9" fmla="*/ 16 h 115"/>
                <a:gd name="T10" fmla="*/ 28 w 95"/>
                <a:gd name="T11" fmla="*/ 25 h 115"/>
                <a:gd name="T12" fmla="*/ 19 w 95"/>
                <a:gd name="T13" fmla="*/ 51 h 115"/>
                <a:gd name="T14" fmla="*/ 19 w 95"/>
                <a:gd name="T15" fmla="*/ 114 h 115"/>
                <a:gd name="T16" fmla="*/ 0 w 95"/>
                <a:gd name="T17" fmla="*/ 114 h 115"/>
                <a:gd name="T18" fmla="*/ 0 w 95"/>
                <a:gd name="T19" fmla="*/ 2 h 115"/>
                <a:gd name="T20" fmla="*/ 18 w 95"/>
                <a:gd name="T21" fmla="*/ 2 h 115"/>
                <a:gd name="T22" fmla="*/ 18 w 95"/>
                <a:gd name="T23" fmla="*/ 18 h 115"/>
                <a:gd name="T24" fmla="*/ 34 w 95"/>
                <a:gd name="T25" fmla="*/ 4 h 115"/>
                <a:gd name="T26" fmla="*/ 55 w 95"/>
                <a:gd name="T27" fmla="*/ 0 h 115"/>
                <a:gd name="T28" fmla="*/ 75 w 95"/>
                <a:gd name="T29" fmla="*/ 3 h 115"/>
                <a:gd name="T30" fmla="*/ 89 w 95"/>
                <a:gd name="T31" fmla="*/ 14 h 115"/>
                <a:gd name="T32" fmla="*/ 92 w 95"/>
                <a:gd name="T33" fmla="*/ 24 h 115"/>
                <a:gd name="T34" fmla="*/ 94 w 95"/>
                <a:gd name="T35" fmla="*/ 41 h 115"/>
                <a:gd name="T36" fmla="*/ 94 w 95"/>
                <a:gd name="T37" fmla="*/ 46 h 115"/>
                <a:gd name="T38" fmla="*/ 94 w 95"/>
                <a:gd name="T39" fmla="*/ 114 h 115"/>
                <a:gd name="T40" fmla="*/ 74 w 95"/>
                <a:gd name="T41" fmla="*/ 114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5" h="115">
                  <a:moveTo>
                    <a:pt x="74" y="114"/>
                  </a:moveTo>
                  <a:lnTo>
                    <a:pt x="74" y="114"/>
                  </a:lnTo>
                  <a:cubicBezTo>
                    <a:pt x="74" y="45"/>
                    <a:pt x="74" y="45"/>
                    <a:pt x="74" y="45"/>
                  </a:cubicBezTo>
                  <a:cubicBezTo>
                    <a:pt x="74" y="34"/>
                    <a:pt x="73" y="27"/>
                    <a:pt x="69" y="23"/>
                  </a:cubicBezTo>
                  <a:cubicBezTo>
                    <a:pt x="66" y="18"/>
                    <a:pt x="61" y="16"/>
                    <a:pt x="53" y="16"/>
                  </a:cubicBezTo>
                  <a:cubicBezTo>
                    <a:pt x="42" y="16"/>
                    <a:pt x="34" y="19"/>
                    <a:pt x="28" y="25"/>
                  </a:cubicBezTo>
                  <a:cubicBezTo>
                    <a:pt x="22" y="31"/>
                    <a:pt x="19" y="39"/>
                    <a:pt x="19" y="51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22" y="12"/>
                    <a:pt x="28" y="7"/>
                    <a:pt x="34" y="4"/>
                  </a:cubicBezTo>
                  <a:cubicBezTo>
                    <a:pt x="39" y="1"/>
                    <a:pt x="46" y="0"/>
                    <a:pt x="55" y="0"/>
                  </a:cubicBezTo>
                  <a:cubicBezTo>
                    <a:pt x="63" y="0"/>
                    <a:pt x="69" y="1"/>
                    <a:pt x="75" y="3"/>
                  </a:cubicBezTo>
                  <a:cubicBezTo>
                    <a:pt x="82" y="6"/>
                    <a:pt x="86" y="9"/>
                    <a:pt x="89" y="14"/>
                  </a:cubicBezTo>
                  <a:cubicBezTo>
                    <a:pt x="91" y="17"/>
                    <a:pt x="92" y="20"/>
                    <a:pt x="92" y="24"/>
                  </a:cubicBezTo>
                  <a:cubicBezTo>
                    <a:pt x="93" y="28"/>
                    <a:pt x="94" y="33"/>
                    <a:pt x="94" y="41"/>
                  </a:cubicBezTo>
                  <a:cubicBezTo>
                    <a:pt x="94" y="46"/>
                    <a:pt x="94" y="46"/>
                    <a:pt x="94" y="46"/>
                  </a:cubicBezTo>
                  <a:cubicBezTo>
                    <a:pt x="94" y="114"/>
                    <a:pt x="94" y="114"/>
                    <a:pt x="94" y="114"/>
                  </a:cubicBezTo>
                  <a:lnTo>
                    <a:pt x="74" y="11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6" name="Freeform 204"/>
            <p:cNvSpPr>
              <a:spLocks noChangeArrowheads="1"/>
            </p:cNvSpPr>
            <p:nvPr/>
          </p:nvSpPr>
          <p:spPr bwMode="auto">
            <a:xfrm>
              <a:off x="2365439" y="3208805"/>
              <a:ext cx="42611" cy="50023"/>
            </a:xfrm>
            <a:custGeom>
              <a:avLst/>
              <a:gdLst>
                <a:gd name="T0" fmla="*/ 80 w 101"/>
                <a:gd name="T1" fmla="*/ 79 h 119"/>
                <a:gd name="T2" fmla="*/ 80 w 101"/>
                <a:gd name="T3" fmla="*/ 79 h 119"/>
                <a:gd name="T4" fmla="*/ 99 w 101"/>
                <a:gd name="T5" fmla="*/ 79 h 119"/>
                <a:gd name="T6" fmla="*/ 82 w 101"/>
                <a:gd name="T7" fmla="*/ 108 h 119"/>
                <a:gd name="T8" fmla="*/ 50 w 101"/>
                <a:gd name="T9" fmla="*/ 118 h 119"/>
                <a:gd name="T10" fmla="*/ 13 w 101"/>
                <a:gd name="T11" fmla="*/ 103 h 119"/>
                <a:gd name="T12" fmla="*/ 0 w 101"/>
                <a:gd name="T13" fmla="*/ 60 h 119"/>
                <a:gd name="T14" fmla="*/ 13 w 101"/>
                <a:gd name="T15" fmla="*/ 15 h 119"/>
                <a:gd name="T16" fmla="*/ 50 w 101"/>
                <a:gd name="T17" fmla="*/ 0 h 119"/>
                <a:gd name="T18" fmla="*/ 88 w 101"/>
                <a:gd name="T19" fmla="*/ 14 h 119"/>
                <a:gd name="T20" fmla="*/ 100 w 101"/>
                <a:gd name="T21" fmla="*/ 56 h 119"/>
                <a:gd name="T22" fmla="*/ 100 w 101"/>
                <a:gd name="T23" fmla="*/ 61 h 119"/>
                <a:gd name="T24" fmla="*/ 100 w 101"/>
                <a:gd name="T25" fmla="*/ 64 h 119"/>
                <a:gd name="T26" fmla="*/ 19 w 101"/>
                <a:gd name="T27" fmla="*/ 64 h 119"/>
                <a:gd name="T28" fmla="*/ 28 w 101"/>
                <a:gd name="T29" fmla="*/ 92 h 119"/>
                <a:gd name="T30" fmla="*/ 51 w 101"/>
                <a:gd name="T31" fmla="*/ 102 h 119"/>
                <a:gd name="T32" fmla="*/ 71 w 101"/>
                <a:gd name="T33" fmla="*/ 95 h 119"/>
                <a:gd name="T34" fmla="*/ 80 w 101"/>
                <a:gd name="T35" fmla="*/ 79 h 119"/>
                <a:gd name="T36" fmla="*/ 19 w 101"/>
                <a:gd name="T37" fmla="*/ 49 h 119"/>
                <a:gd name="T38" fmla="*/ 19 w 101"/>
                <a:gd name="T39" fmla="*/ 49 h 119"/>
                <a:gd name="T40" fmla="*/ 80 w 101"/>
                <a:gd name="T41" fmla="*/ 49 h 119"/>
                <a:gd name="T42" fmla="*/ 73 w 101"/>
                <a:gd name="T43" fmla="*/ 25 h 119"/>
                <a:gd name="T44" fmla="*/ 50 w 101"/>
                <a:gd name="T45" fmla="*/ 16 h 119"/>
                <a:gd name="T46" fmla="*/ 28 w 101"/>
                <a:gd name="T47" fmla="*/ 25 h 119"/>
                <a:gd name="T48" fmla="*/ 19 w 101"/>
                <a:gd name="T49" fmla="*/ 4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1" h="119">
                  <a:moveTo>
                    <a:pt x="80" y="79"/>
                  </a:moveTo>
                  <a:lnTo>
                    <a:pt x="80" y="79"/>
                  </a:lnTo>
                  <a:cubicBezTo>
                    <a:pt x="99" y="79"/>
                    <a:pt x="99" y="79"/>
                    <a:pt x="99" y="79"/>
                  </a:cubicBezTo>
                  <a:cubicBezTo>
                    <a:pt x="97" y="91"/>
                    <a:pt x="92" y="101"/>
                    <a:pt x="82" y="108"/>
                  </a:cubicBezTo>
                  <a:cubicBezTo>
                    <a:pt x="74" y="115"/>
                    <a:pt x="63" y="118"/>
                    <a:pt x="50" y="118"/>
                  </a:cubicBezTo>
                  <a:cubicBezTo>
                    <a:pt x="34" y="118"/>
                    <a:pt x="22" y="113"/>
                    <a:pt x="13" y="103"/>
                  </a:cubicBezTo>
                  <a:cubicBezTo>
                    <a:pt x="4" y="92"/>
                    <a:pt x="0" y="78"/>
                    <a:pt x="0" y="60"/>
                  </a:cubicBezTo>
                  <a:cubicBezTo>
                    <a:pt x="0" y="41"/>
                    <a:pt x="4" y="27"/>
                    <a:pt x="13" y="15"/>
                  </a:cubicBezTo>
                  <a:cubicBezTo>
                    <a:pt x="22" y="5"/>
                    <a:pt x="34" y="0"/>
                    <a:pt x="50" y="0"/>
                  </a:cubicBezTo>
                  <a:cubicBezTo>
                    <a:pt x="66" y="0"/>
                    <a:pt x="78" y="5"/>
                    <a:pt x="88" y="14"/>
                  </a:cubicBezTo>
                  <a:cubicBezTo>
                    <a:pt x="96" y="25"/>
                    <a:pt x="100" y="38"/>
                    <a:pt x="100" y="56"/>
                  </a:cubicBezTo>
                  <a:cubicBezTo>
                    <a:pt x="100" y="58"/>
                    <a:pt x="100" y="60"/>
                    <a:pt x="100" y="61"/>
                  </a:cubicBezTo>
                  <a:cubicBezTo>
                    <a:pt x="100" y="62"/>
                    <a:pt x="100" y="63"/>
                    <a:pt x="100" y="64"/>
                  </a:cubicBezTo>
                  <a:cubicBezTo>
                    <a:pt x="19" y="64"/>
                    <a:pt x="19" y="64"/>
                    <a:pt x="19" y="64"/>
                  </a:cubicBezTo>
                  <a:cubicBezTo>
                    <a:pt x="20" y="77"/>
                    <a:pt x="22" y="85"/>
                    <a:pt x="28" y="92"/>
                  </a:cubicBezTo>
                  <a:cubicBezTo>
                    <a:pt x="33" y="98"/>
                    <a:pt x="42" y="102"/>
                    <a:pt x="51" y="102"/>
                  </a:cubicBezTo>
                  <a:cubicBezTo>
                    <a:pt x="59" y="102"/>
                    <a:pt x="66" y="100"/>
                    <a:pt x="71" y="95"/>
                  </a:cubicBezTo>
                  <a:cubicBezTo>
                    <a:pt x="75" y="91"/>
                    <a:pt x="79" y="86"/>
                    <a:pt x="80" y="79"/>
                  </a:cubicBezTo>
                  <a:close/>
                  <a:moveTo>
                    <a:pt x="19" y="49"/>
                  </a:moveTo>
                  <a:lnTo>
                    <a:pt x="19" y="49"/>
                  </a:lnTo>
                  <a:cubicBezTo>
                    <a:pt x="80" y="49"/>
                    <a:pt x="80" y="49"/>
                    <a:pt x="80" y="49"/>
                  </a:cubicBezTo>
                  <a:cubicBezTo>
                    <a:pt x="80" y="38"/>
                    <a:pt x="78" y="30"/>
                    <a:pt x="73" y="25"/>
                  </a:cubicBezTo>
                  <a:cubicBezTo>
                    <a:pt x="68" y="19"/>
                    <a:pt x="60" y="16"/>
                    <a:pt x="50" y="16"/>
                  </a:cubicBezTo>
                  <a:cubicBezTo>
                    <a:pt x="41" y="16"/>
                    <a:pt x="33" y="19"/>
                    <a:pt x="28" y="25"/>
                  </a:cubicBezTo>
                  <a:cubicBezTo>
                    <a:pt x="23" y="30"/>
                    <a:pt x="20" y="38"/>
                    <a:pt x="19" y="49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7" name="Freeform 205"/>
            <p:cNvSpPr>
              <a:spLocks noChangeArrowheads="1"/>
            </p:cNvSpPr>
            <p:nvPr/>
          </p:nvSpPr>
          <p:spPr bwMode="auto">
            <a:xfrm>
              <a:off x="2415461" y="3208805"/>
              <a:ext cx="44464" cy="68550"/>
            </a:xfrm>
            <a:custGeom>
              <a:avLst/>
              <a:gdLst>
                <a:gd name="T0" fmla="*/ 0 w 105"/>
                <a:gd name="T1" fmla="*/ 160 h 161"/>
                <a:gd name="T2" fmla="*/ 0 w 105"/>
                <a:gd name="T3" fmla="*/ 160 h 161"/>
                <a:gd name="T4" fmla="*/ 0 w 105"/>
                <a:gd name="T5" fmla="*/ 3 h 161"/>
                <a:gd name="T6" fmla="*/ 19 w 105"/>
                <a:gd name="T7" fmla="*/ 3 h 161"/>
                <a:gd name="T8" fmla="*/ 19 w 105"/>
                <a:gd name="T9" fmla="*/ 18 h 161"/>
                <a:gd name="T10" fmla="*/ 34 w 105"/>
                <a:gd name="T11" fmla="*/ 4 h 161"/>
                <a:gd name="T12" fmla="*/ 55 w 105"/>
                <a:gd name="T13" fmla="*/ 0 h 161"/>
                <a:gd name="T14" fmla="*/ 90 w 105"/>
                <a:gd name="T15" fmla="*/ 15 h 161"/>
                <a:gd name="T16" fmla="*/ 104 w 105"/>
                <a:gd name="T17" fmla="*/ 59 h 161"/>
                <a:gd name="T18" fmla="*/ 90 w 105"/>
                <a:gd name="T19" fmla="*/ 102 h 161"/>
                <a:gd name="T20" fmla="*/ 55 w 105"/>
                <a:gd name="T21" fmla="*/ 118 h 161"/>
                <a:gd name="T22" fmla="*/ 34 w 105"/>
                <a:gd name="T23" fmla="*/ 114 h 161"/>
                <a:gd name="T24" fmla="*/ 19 w 105"/>
                <a:gd name="T25" fmla="*/ 102 h 161"/>
                <a:gd name="T26" fmla="*/ 19 w 105"/>
                <a:gd name="T27" fmla="*/ 160 h 161"/>
                <a:gd name="T28" fmla="*/ 0 w 105"/>
                <a:gd name="T29" fmla="*/ 160 h 161"/>
                <a:gd name="T30" fmla="*/ 18 w 105"/>
                <a:gd name="T31" fmla="*/ 60 h 161"/>
                <a:gd name="T32" fmla="*/ 18 w 105"/>
                <a:gd name="T33" fmla="*/ 60 h 161"/>
                <a:gd name="T34" fmla="*/ 26 w 105"/>
                <a:gd name="T35" fmla="*/ 91 h 161"/>
                <a:gd name="T36" fmla="*/ 51 w 105"/>
                <a:gd name="T37" fmla="*/ 102 h 161"/>
                <a:gd name="T38" fmla="*/ 76 w 105"/>
                <a:gd name="T39" fmla="*/ 90 h 161"/>
                <a:gd name="T40" fmla="*/ 84 w 105"/>
                <a:gd name="T41" fmla="*/ 57 h 161"/>
                <a:gd name="T42" fmla="*/ 76 w 105"/>
                <a:gd name="T43" fmla="*/ 28 h 161"/>
                <a:gd name="T44" fmla="*/ 51 w 105"/>
                <a:gd name="T45" fmla="*/ 16 h 161"/>
                <a:gd name="T46" fmla="*/ 27 w 105"/>
                <a:gd name="T47" fmla="*/ 28 h 161"/>
                <a:gd name="T48" fmla="*/ 18 w 105"/>
                <a:gd name="T49" fmla="*/ 6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5" h="161">
                  <a:moveTo>
                    <a:pt x="0" y="160"/>
                  </a:moveTo>
                  <a:lnTo>
                    <a:pt x="0" y="160"/>
                  </a:lnTo>
                  <a:cubicBezTo>
                    <a:pt x="0" y="3"/>
                    <a:pt x="0" y="3"/>
                    <a:pt x="0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23" y="12"/>
                    <a:pt x="29" y="7"/>
                    <a:pt x="34" y="4"/>
                  </a:cubicBezTo>
                  <a:cubicBezTo>
                    <a:pt x="40" y="1"/>
                    <a:pt x="47" y="0"/>
                    <a:pt x="55" y="0"/>
                  </a:cubicBezTo>
                  <a:cubicBezTo>
                    <a:pt x="70" y="0"/>
                    <a:pt x="82" y="5"/>
                    <a:pt x="90" y="15"/>
                  </a:cubicBezTo>
                  <a:cubicBezTo>
                    <a:pt x="100" y="27"/>
                    <a:pt x="104" y="40"/>
                    <a:pt x="104" y="59"/>
                  </a:cubicBezTo>
                  <a:cubicBezTo>
                    <a:pt x="104" y="77"/>
                    <a:pt x="100" y="91"/>
                    <a:pt x="90" y="102"/>
                  </a:cubicBezTo>
                  <a:cubicBezTo>
                    <a:pt x="81" y="113"/>
                    <a:pt x="70" y="118"/>
                    <a:pt x="55" y="118"/>
                  </a:cubicBezTo>
                  <a:cubicBezTo>
                    <a:pt x="47" y="118"/>
                    <a:pt x="40" y="117"/>
                    <a:pt x="34" y="114"/>
                  </a:cubicBezTo>
                  <a:cubicBezTo>
                    <a:pt x="28" y="111"/>
                    <a:pt x="23" y="107"/>
                    <a:pt x="19" y="102"/>
                  </a:cubicBezTo>
                  <a:cubicBezTo>
                    <a:pt x="19" y="160"/>
                    <a:pt x="19" y="160"/>
                    <a:pt x="19" y="160"/>
                  </a:cubicBezTo>
                  <a:lnTo>
                    <a:pt x="0" y="160"/>
                  </a:lnTo>
                  <a:close/>
                  <a:moveTo>
                    <a:pt x="18" y="60"/>
                  </a:moveTo>
                  <a:lnTo>
                    <a:pt x="18" y="60"/>
                  </a:lnTo>
                  <a:cubicBezTo>
                    <a:pt x="18" y="73"/>
                    <a:pt x="21" y="84"/>
                    <a:pt x="26" y="91"/>
                  </a:cubicBezTo>
                  <a:cubicBezTo>
                    <a:pt x="32" y="98"/>
                    <a:pt x="40" y="102"/>
                    <a:pt x="51" y="102"/>
                  </a:cubicBezTo>
                  <a:cubicBezTo>
                    <a:pt x="61" y="102"/>
                    <a:pt x="70" y="97"/>
                    <a:pt x="76" y="90"/>
                  </a:cubicBezTo>
                  <a:cubicBezTo>
                    <a:pt x="81" y="83"/>
                    <a:pt x="84" y="71"/>
                    <a:pt x="84" y="57"/>
                  </a:cubicBezTo>
                  <a:cubicBezTo>
                    <a:pt x="84" y="44"/>
                    <a:pt x="81" y="35"/>
                    <a:pt x="76" y="28"/>
                  </a:cubicBezTo>
                  <a:cubicBezTo>
                    <a:pt x="70" y="20"/>
                    <a:pt x="61" y="16"/>
                    <a:pt x="51" y="16"/>
                  </a:cubicBezTo>
                  <a:cubicBezTo>
                    <a:pt x="40" y="16"/>
                    <a:pt x="32" y="20"/>
                    <a:pt x="27" y="28"/>
                  </a:cubicBezTo>
                  <a:cubicBezTo>
                    <a:pt x="21" y="35"/>
                    <a:pt x="18" y="45"/>
                    <a:pt x="18" y="60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8" name="Freeform 206"/>
            <p:cNvSpPr>
              <a:spLocks noChangeArrowheads="1"/>
            </p:cNvSpPr>
            <p:nvPr/>
          </p:nvSpPr>
          <p:spPr bwMode="auto">
            <a:xfrm>
              <a:off x="2467336" y="3208805"/>
              <a:ext cx="44464" cy="50023"/>
            </a:xfrm>
            <a:custGeom>
              <a:avLst/>
              <a:gdLst>
                <a:gd name="T0" fmla="*/ 0 w 108"/>
                <a:gd name="T1" fmla="*/ 59 h 119"/>
                <a:gd name="T2" fmla="*/ 0 w 108"/>
                <a:gd name="T3" fmla="*/ 59 h 119"/>
                <a:gd name="T4" fmla="*/ 14 w 108"/>
                <a:gd name="T5" fmla="*/ 15 h 119"/>
                <a:gd name="T6" fmla="*/ 54 w 108"/>
                <a:gd name="T7" fmla="*/ 0 h 119"/>
                <a:gd name="T8" fmla="*/ 93 w 108"/>
                <a:gd name="T9" fmla="*/ 15 h 119"/>
                <a:gd name="T10" fmla="*/ 107 w 108"/>
                <a:gd name="T11" fmla="*/ 59 h 119"/>
                <a:gd name="T12" fmla="*/ 93 w 108"/>
                <a:gd name="T13" fmla="*/ 103 h 119"/>
                <a:gd name="T14" fmla="*/ 54 w 108"/>
                <a:gd name="T15" fmla="*/ 118 h 119"/>
                <a:gd name="T16" fmla="*/ 14 w 108"/>
                <a:gd name="T17" fmla="*/ 103 h 119"/>
                <a:gd name="T18" fmla="*/ 0 w 108"/>
                <a:gd name="T19" fmla="*/ 59 h 119"/>
                <a:gd name="T20" fmla="*/ 19 w 108"/>
                <a:gd name="T21" fmla="*/ 59 h 119"/>
                <a:gd name="T22" fmla="*/ 19 w 108"/>
                <a:gd name="T23" fmla="*/ 59 h 119"/>
                <a:gd name="T24" fmla="*/ 29 w 108"/>
                <a:gd name="T25" fmla="*/ 90 h 119"/>
                <a:gd name="T26" fmla="*/ 54 w 108"/>
                <a:gd name="T27" fmla="*/ 102 h 119"/>
                <a:gd name="T28" fmla="*/ 79 w 108"/>
                <a:gd name="T29" fmla="*/ 90 h 119"/>
                <a:gd name="T30" fmla="*/ 88 w 108"/>
                <a:gd name="T31" fmla="*/ 59 h 119"/>
                <a:gd name="T32" fmla="*/ 79 w 108"/>
                <a:gd name="T33" fmla="*/ 27 h 119"/>
                <a:gd name="T34" fmla="*/ 54 w 108"/>
                <a:gd name="T35" fmla="*/ 16 h 119"/>
                <a:gd name="T36" fmla="*/ 28 w 108"/>
                <a:gd name="T37" fmla="*/ 27 h 119"/>
                <a:gd name="T38" fmla="*/ 19 w 108"/>
                <a:gd name="T39" fmla="*/ 5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8" h="119">
                  <a:moveTo>
                    <a:pt x="0" y="59"/>
                  </a:moveTo>
                  <a:lnTo>
                    <a:pt x="0" y="59"/>
                  </a:lnTo>
                  <a:cubicBezTo>
                    <a:pt x="0" y="40"/>
                    <a:pt x="5" y="26"/>
                    <a:pt x="14" y="15"/>
                  </a:cubicBezTo>
                  <a:cubicBezTo>
                    <a:pt x="24" y="5"/>
                    <a:pt x="37" y="0"/>
                    <a:pt x="54" y="0"/>
                  </a:cubicBezTo>
                  <a:cubicBezTo>
                    <a:pt x="70" y="0"/>
                    <a:pt x="84" y="5"/>
                    <a:pt x="93" y="15"/>
                  </a:cubicBezTo>
                  <a:cubicBezTo>
                    <a:pt x="103" y="26"/>
                    <a:pt x="107" y="40"/>
                    <a:pt x="107" y="59"/>
                  </a:cubicBezTo>
                  <a:cubicBezTo>
                    <a:pt x="107" y="78"/>
                    <a:pt x="103" y="92"/>
                    <a:pt x="93" y="103"/>
                  </a:cubicBezTo>
                  <a:cubicBezTo>
                    <a:pt x="84" y="113"/>
                    <a:pt x="70" y="118"/>
                    <a:pt x="54" y="118"/>
                  </a:cubicBezTo>
                  <a:cubicBezTo>
                    <a:pt x="37" y="118"/>
                    <a:pt x="24" y="113"/>
                    <a:pt x="14" y="103"/>
                  </a:cubicBezTo>
                  <a:cubicBezTo>
                    <a:pt x="5" y="92"/>
                    <a:pt x="0" y="78"/>
                    <a:pt x="0" y="59"/>
                  </a:cubicBezTo>
                  <a:close/>
                  <a:moveTo>
                    <a:pt x="19" y="59"/>
                  </a:moveTo>
                  <a:lnTo>
                    <a:pt x="19" y="59"/>
                  </a:lnTo>
                  <a:cubicBezTo>
                    <a:pt x="19" y="72"/>
                    <a:pt x="23" y="83"/>
                    <a:pt x="29" y="90"/>
                  </a:cubicBezTo>
                  <a:cubicBezTo>
                    <a:pt x="34" y="97"/>
                    <a:pt x="42" y="102"/>
                    <a:pt x="54" y="102"/>
                  </a:cubicBezTo>
                  <a:cubicBezTo>
                    <a:pt x="65" y="102"/>
                    <a:pt x="74" y="97"/>
                    <a:pt x="79" y="90"/>
                  </a:cubicBezTo>
                  <a:cubicBezTo>
                    <a:pt x="85" y="83"/>
                    <a:pt x="88" y="72"/>
                    <a:pt x="88" y="59"/>
                  </a:cubicBezTo>
                  <a:cubicBezTo>
                    <a:pt x="88" y="45"/>
                    <a:pt x="85" y="34"/>
                    <a:pt x="79" y="27"/>
                  </a:cubicBezTo>
                  <a:cubicBezTo>
                    <a:pt x="74" y="19"/>
                    <a:pt x="65" y="16"/>
                    <a:pt x="54" y="16"/>
                  </a:cubicBezTo>
                  <a:cubicBezTo>
                    <a:pt x="42" y="16"/>
                    <a:pt x="34" y="19"/>
                    <a:pt x="28" y="27"/>
                  </a:cubicBezTo>
                  <a:cubicBezTo>
                    <a:pt x="23" y="34"/>
                    <a:pt x="19" y="45"/>
                    <a:pt x="19" y="59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9" name="Freeform 207"/>
            <p:cNvSpPr>
              <a:spLocks noChangeArrowheads="1"/>
            </p:cNvSpPr>
            <p:nvPr/>
          </p:nvSpPr>
          <p:spPr bwMode="auto">
            <a:xfrm>
              <a:off x="2521064" y="3192131"/>
              <a:ext cx="9263" cy="64843"/>
            </a:xfrm>
            <a:custGeom>
              <a:avLst/>
              <a:gdLst>
                <a:gd name="T0" fmla="*/ 0 w 20"/>
                <a:gd name="T1" fmla="*/ 22 h 155"/>
                <a:gd name="T2" fmla="*/ 0 w 20"/>
                <a:gd name="T3" fmla="*/ 0 h 155"/>
                <a:gd name="T4" fmla="*/ 19 w 20"/>
                <a:gd name="T5" fmla="*/ 0 h 155"/>
                <a:gd name="T6" fmla="*/ 19 w 20"/>
                <a:gd name="T7" fmla="*/ 22 h 155"/>
                <a:gd name="T8" fmla="*/ 0 w 20"/>
                <a:gd name="T9" fmla="*/ 22 h 155"/>
                <a:gd name="T10" fmla="*/ 0 w 20"/>
                <a:gd name="T11" fmla="*/ 154 h 155"/>
                <a:gd name="T12" fmla="*/ 0 w 20"/>
                <a:gd name="T13" fmla="*/ 42 h 155"/>
                <a:gd name="T14" fmla="*/ 19 w 20"/>
                <a:gd name="T15" fmla="*/ 42 h 155"/>
                <a:gd name="T16" fmla="*/ 19 w 20"/>
                <a:gd name="T17" fmla="*/ 154 h 155"/>
                <a:gd name="T18" fmla="*/ 0 w 20"/>
                <a:gd name="T19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5">
                  <a:moveTo>
                    <a:pt x="0" y="22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22"/>
                  </a:lnTo>
                  <a:lnTo>
                    <a:pt x="0" y="22"/>
                  </a:lnTo>
                  <a:close/>
                  <a:moveTo>
                    <a:pt x="0" y="154"/>
                  </a:moveTo>
                  <a:lnTo>
                    <a:pt x="0" y="42"/>
                  </a:lnTo>
                  <a:lnTo>
                    <a:pt x="19" y="42"/>
                  </a:lnTo>
                  <a:lnTo>
                    <a:pt x="19" y="154"/>
                  </a:lnTo>
                  <a:lnTo>
                    <a:pt x="0" y="154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0" name="Freeform 208"/>
            <p:cNvSpPr>
              <a:spLocks noChangeArrowheads="1"/>
            </p:cNvSpPr>
            <p:nvPr/>
          </p:nvSpPr>
          <p:spPr bwMode="auto">
            <a:xfrm>
              <a:off x="2541443" y="3208805"/>
              <a:ext cx="38907" cy="48170"/>
            </a:xfrm>
            <a:custGeom>
              <a:avLst/>
              <a:gdLst>
                <a:gd name="T0" fmla="*/ 74 w 94"/>
                <a:gd name="T1" fmla="*/ 114 h 115"/>
                <a:gd name="T2" fmla="*/ 74 w 94"/>
                <a:gd name="T3" fmla="*/ 114 h 115"/>
                <a:gd name="T4" fmla="*/ 74 w 94"/>
                <a:gd name="T5" fmla="*/ 45 h 115"/>
                <a:gd name="T6" fmla="*/ 69 w 94"/>
                <a:gd name="T7" fmla="*/ 23 h 115"/>
                <a:gd name="T8" fmla="*/ 52 w 94"/>
                <a:gd name="T9" fmla="*/ 16 h 115"/>
                <a:gd name="T10" fmla="*/ 27 w 94"/>
                <a:gd name="T11" fmla="*/ 25 h 115"/>
                <a:gd name="T12" fmla="*/ 18 w 94"/>
                <a:gd name="T13" fmla="*/ 51 h 115"/>
                <a:gd name="T14" fmla="*/ 18 w 94"/>
                <a:gd name="T15" fmla="*/ 114 h 115"/>
                <a:gd name="T16" fmla="*/ 0 w 94"/>
                <a:gd name="T17" fmla="*/ 114 h 115"/>
                <a:gd name="T18" fmla="*/ 0 w 94"/>
                <a:gd name="T19" fmla="*/ 2 h 115"/>
                <a:gd name="T20" fmla="*/ 17 w 94"/>
                <a:gd name="T21" fmla="*/ 2 h 115"/>
                <a:gd name="T22" fmla="*/ 17 w 94"/>
                <a:gd name="T23" fmla="*/ 18 h 115"/>
                <a:gd name="T24" fmla="*/ 33 w 94"/>
                <a:gd name="T25" fmla="*/ 4 h 115"/>
                <a:gd name="T26" fmla="*/ 54 w 94"/>
                <a:gd name="T27" fmla="*/ 0 h 115"/>
                <a:gd name="T28" fmla="*/ 75 w 94"/>
                <a:gd name="T29" fmla="*/ 3 h 115"/>
                <a:gd name="T30" fmla="*/ 88 w 94"/>
                <a:gd name="T31" fmla="*/ 14 h 115"/>
                <a:gd name="T32" fmla="*/ 92 w 94"/>
                <a:gd name="T33" fmla="*/ 24 h 115"/>
                <a:gd name="T34" fmla="*/ 93 w 94"/>
                <a:gd name="T35" fmla="*/ 41 h 115"/>
                <a:gd name="T36" fmla="*/ 93 w 94"/>
                <a:gd name="T37" fmla="*/ 46 h 115"/>
                <a:gd name="T38" fmla="*/ 93 w 94"/>
                <a:gd name="T39" fmla="*/ 114 h 115"/>
                <a:gd name="T40" fmla="*/ 74 w 94"/>
                <a:gd name="T41" fmla="*/ 114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4" h="115">
                  <a:moveTo>
                    <a:pt x="74" y="114"/>
                  </a:moveTo>
                  <a:lnTo>
                    <a:pt x="74" y="114"/>
                  </a:lnTo>
                  <a:cubicBezTo>
                    <a:pt x="74" y="45"/>
                    <a:pt x="74" y="45"/>
                    <a:pt x="74" y="45"/>
                  </a:cubicBezTo>
                  <a:cubicBezTo>
                    <a:pt x="74" y="34"/>
                    <a:pt x="73" y="27"/>
                    <a:pt x="69" y="23"/>
                  </a:cubicBezTo>
                  <a:cubicBezTo>
                    <a:pt x="65" y="18"/>
                    <a:pt x="60" y="16"/>
                    <a:pt x="52" y="16"/>
                  </a:cubicBezTo>
                  <a:cubicBezTo>
                    <a:pt x="41" y="16"/>
                    <a:pt x="33" y="19"/>
                    <a:pt x="27" y="25"/>
                  </a:cubicBezTo>
                  <a:cubicBezTo>
                    <a:pt x="22" y="31"/>
                    <a:pt x="18" y="39"/>
                    <a:pt x="18" y="51"/>
                  </a:cubicBezTo>
                  <a:cubicBezTo>
                    <a:pt x="18" y="114"/>
                    <a:pt x="18" y="114"/>
                    <a:pt x="18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22" y="12"/>
                    <a:pt x="27" y="7"/>
                    <a:pt x="33" y="4"/>
                  </a:cubicBezTo>
                  <a:cubicBezTo>
                    <a:pt x="39" y="1"/>
                    <a:pt x="46" y="0"/>
                    <a:pt x="54" y="0"/>
                  </a:cubicBezTo>
                  <a:cubicBezTo>
                    <a:pt x="62" y="0"/>
                    <a:pt x="69" y="1"/>
                    <a:pt x="75" y="3"/>
                  </a:cubicBezTo>
                  <a:cubicBezTo>
                    <a:pt x="81" y="6"/>
                    <a:pt x="85" y="9"/>
                    <a:pt x="88" y="14"/>
                  </a:cubicBezTo>
                  <a:cubicBezTo>
                    <a:pt x="90" y="17"/>
                    <a:pt x="91" y="20"/>
                    <a:pt x="92" y="24"/>
                  </a:cubicBezTo>
                  <a:cubicBezTo>
                    <a:pt x="92" y="28"/>
                    <a:pt x="93" y="33"/>
                    <a:pt x="93" y="41"/>
                  </a:cubicBezTo>
                  <a:cubicBezTo>
                    <a:pt x="93" y="46"/>
                    <a:pt x="93" y="46"/>
                    <a:pt x="93" y="46"/>
                  </a:cubicBezTo>
                  <a:cubicBezTo>
                    <a:pt x="93" y="114"/>
                    <a:pt x="93" y="114"/>
                    <a:pt x="93" y="114"/>
                  </a:cubicBezTo>
                  <a:lnTo>
                    <a:pt x="74" y="11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1" name="Freeform 209"/>
            <p:cNvSpPr>
              <a:spLocks noChangeArrowheads="1"/>
            </p:cNvSpPr>
            <p:nvPr/>
          </p:nvSpPr>
          <p:spPr bwMode="auto">
            <a:xfrm>
              <a:off x="2587760" y="3195837"/>
              <a:ext cx="24084" cy="61138"/>
            </a:xfrm>
            <a:custGeom>
              <a:avLst/>
              <a:gdLst>
                <a:gd name="T0" fmla="*/ 35 w 56"/>
                <a:gd name="T1" fmla="*/ 116 h 146"/>
                <a:gd name="T2" fmla="*/ 35 w 56"/>
                <a:gd name="T3" fmla="*/ 116 h 146"/>
                <a:gd name="T4" fmla="*/ 37 w 56"/>
                <a:gd name="T5" fmla="*/ 125 h 146"/>
                <a:gd name="T6" fmla="*/ 46 w 56"/>
                <a:gd name="T7" fmla="*/ 129 h 146"/>
                <a:gd name="T8" fmla="*/ 49 w 56"/>
                <a:gd name="T9" fmla="*/ 129 h 146"/>
                <a:gd name="T10" fmla="*/ 55 w 56"/>
                <a:gd name="T11" fmla="*/ 127 h 146"/>
                <a:gd name="T12" fmla="*/ 55 w 56"/>
                <a:gd name="T13" fmla="*/ 144 h 146"/>
                <a:gd name="T14" fmla="*/ 47 w 56"/>
                <a:gd name="T15" fmla="*/ 145 h 146"/>
                <a:gd name="T16" fmla="*/ 41 w 56"/>
                <a:gd name="T17" fmla="*/ 145 h 146"/>
                <a:gd name="T18" fmla="*/ 22 w 56"/>
                <a:gd name="T19" fmla="*/ 140 h 146"/>
                <a:gd name="T20" fmla="*/ 17 w 56"/>
                <a:gd name="T21" fmla="*/ 122 h 146"/>
                <a:gd name="T22" fmla="*/ 17 w 56"/>
                <a:gd name="T23" fmla="*/ 47 h 146"/>
                <a:gd name="T24" fmla="*/ 0 w 56"/>
                <a:gd name="T25" fmla="*/ 47 h 146"/>
                <a:gd name="T26" fmla="*/ 0 w 56"/>
                <a:gd name="T27" fmla="*/ 32 h 146"/>
                <a:gd name="T28" fmla="*/ 17 w 56"/>
                <a:gd name="T29" fmla="*/ 32 h 146"/>
                <a:gd name="T30" fmla="*/ 17 w 56"/>
                <a:gd name="T31" fmla="*/ 0 h 146"/>
                <a:gd name="T32" fmla="*/ 35 w 56"/>
                <a:gd name="T33" fmla="*/ 0 h 146"/>
                <a:gd name="T34" fmla="*/ 35 w 56"/>
                <a:gd name="T35" fmla="*/ 32 h 146"/>
                <a:gd name="T36" fmla="*/ 55 w 56"/>
                <a:gd name="T37" fmla="*/ 32 h 146"/>
                <a:gd name="T38" fmla="*/ 55 w 56"/>
                <a:gd name="T39" fmla="*/ 47 h 146"/>
                <a:gd name="T40" fmla="*/ 35 w 56"/>
                <a:gd name="T41" fmla="*/ 47 h 146"/>
                <a:gd name="T42" fmla="*/ 35 w 56"/>
                <a:gd name="T43" fmla="*/ 11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6" h="146">
                  <a:moveTo>
                    <a:pt x="35" y="116"/>
                  </a:moveTo>
                  <a:lnTo>
                    <a:pt x="35" y="116"/>
                  </a:lnTo>
                  <a:cubicBezTo>
                    <a:pt x="35" y="120"/>
                    <a:pt x="36" y="124"/>
                    <a:pt x="37" y="125"/>
                  </a:cubicBezTo>
                  <a:cubicBezTo>
                    <a:pt x="38" y="127"/>
                    <a:pt x="42" y="129"/>
                    <a:pt x="46" y="129"/>
                  </a:cubicBezTo>
                  <a:cubicBezTo>
                    <a:pt x="47" y="129"/>
                    <a:pt x="48" y="129"/>
                    <a:pt x="49" y="129"/>
                  </a:cubicBezTo>
                  <a:cubicBezTo>
                    <a:pt x="51" y="129"/>
                    <a:pt x="53" y="127"/>
                    <a:pt x="55" y="127"/>
                  </a:cubicBezTo>
                  <a:cubicBezTo>
                    <a:pt x="55" y="144"/>
                    <a:pt x="55" y="144"/>
                    <a:pt x="55" y="144"/>
                  </a:cubicBezTo>
                  <a:cubicBezTo>
                    <a:pt x="52" y="144"/>
                    <a:pt x="50" y="144"/>
                    <a:pt x="47" y="145"/>
                  </a:cubicBezTo>
                  <a:cubicBezTo>
                    <a:pt x="45" y="145"/>
                    <a:pt x="43" y="145"/>
                    <a:pt x="41" y="145"/>
                  </a:cubicBezTo>
                  <a:cubicBezTo>
                    <a:pt x="31" y="145"/>
                    <a:pt x="25" y="144"/>
                    <a:pt x="22" y="140"/>
                  </a:cubicBezTo>
                  <a:cubicBezTo>
                    <a:pt x="19" y="137"/>
                    <a:pt x="17" y="131"/>
                    <a:pt x="17" y="122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5" y="47"/>
                    <a:pt x="55" y="47"/>
                    <a:pt x="55" y="47"/>
                  </a:cubicBezTo>
                  <a:cubicBezTo>
                    <a:pt x="35" y="47"/>
                    <a:pt x="35" y="47"/>
                    <a:pt x="35" y="47"/>
                  </a:cubicBezTo>
                  <a:lnTo>
                    <a:pt x="35" y="11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83" name="Group 382"/>
          <p:cNvGrpSpPr/>
          <p:nvPr/>
        </p:nvGrpSpPr>
        <p:grpSpPr>
          <a:xfrm>
            <a:off x="3024993" y="3192131"/>
            <a:ext cx="431673" cy="85224"/>
            <a:chOff x="3024993" y="3192131"/>
            <a:chExt cx="431673" cy="85224"/>
          </a:xfrm>
        </p:grpSpPr>
        <p:sp>
          <p:nvSpPr>
            <p:cNvPr id="1012" name="Freeform 210"/>
            <p:cNvSpPr>
              <a:spLocks noChangeArrowheads="1"/>
            </p:cNvSpPr>
            <p:nvPr/>
          </p:nvSpPr>
          <p:spPr bwMode="auto">
            <a:xfrm>
              <a:off x="3024993" y="3192131"/>
              <a:ext cx="51875" cy="64843"/>
            </a:xfrm>
            <a:custGeom>
              <a:avLst/>
              <a:gdLst>
                <a:gd name="T0" fmla="*/ 0 w 122"/>
                <a:gd name="T1" fmla="*/ 154 h 155"/>
                <a:gd name="T2" fmla="*/ 0 w 122"/>
                <a:gd name="T3" fmla="*/ 0 h 155"/>
                <a:gd name="T4" fmla="*/ 21 w 122"/>
                <a:gd name="T5" fmla="*/ 0 h 155"/>
                <a:gd name="T6" fmla="*/ 21 w 122"/>
                <a:gd name="T7" fmla="*/ 64 h 155"/>
                <a:gd name="T8" fmla="*/ 100 w 122"/>
                <a:gd name="T9" fmla="*/ 64 h 155"/>
                <a:gd name="T10" fmla="*/ 100 w 122"/>
                <a:gd name="T11" fmla="*/ 0 h 155"/>
                <a:gd name="T12" fmla="*/ 121 w 122"/>
                <a:gd name="T13" fmla="*/ 0 h 155"/>
                <a:gd name="T14" fmla="*/ 121 w 122"/>
                <a:gd name="T15" fmla="*/ 154 h 155"/>
                <a:gd name="T16" fmla="*/ 100 w 122"/>
                <a:gd name="T17" fmla="*/ 154 h 155"/>
                <a:gd name="T18" fmla="*/ 100 w 122"/>
                <a:gd name="T19" fmla="*/ 82 h 155"/>
                <a:gd name="T20" fmla="*/ 21 w 122"/>
                <a:gd name="T21" fmla="*/ 82 h 155"/>
                <a:gd name="T22" fmla="*/ 21 w 122"/>
                <a:gd name="T23" fmla="*/ 154 h 155"/>
                <a:gd name="T24" fmla="*/ 0 w 122"/>
                <a:gd name="T25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2" h="155">
                  <a:moveTo>
                    <a:pt x="0" y="154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64"/>
                  </a:lnTo>
                  <a:lnTo>
                    <a:pt x="100" y="64"/>
                  </a:lnTo>
                  <a:lnTo>
                    <a:pt x="100" y="0"/>
                  </a:lnTo>
                  <a:lnTo>
                    <a:pt x="121" y="0"/>
                  </a:lnTo>
                  <a:lnTo>
                    <a:pt x="121" y="154"/>
                  </a:lnTo>
                  <a:lnTo>
                    <a:pt x="100" y="154"/>
                  </a:lnTo>
                  <a:lnTo>
                    <a:pt x="100" y="82"/>
                  </a:lnTo>
                  <a:lnTo>
                    <a:pt x="21" y="82"/>
                  </a:lnTo>
                  <a:lnTo>
                    <a:pt x="21" y="154"/>
                  </a:lnTo>
                  <a:lnTo>
                    <a:pt x="0" y="15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3" name="Freeform 211"/>
            <p:cNvSpPr>
              <a:spLocks noChangeArrowheads="1"/>
            </p:cNvSpPr>
            <p:nvPr/>
          </p:nvSpPr>
          <p:spPr bwMode="auto">
            <a:xfrm>
              <a:off x="3087984" y="3192131"/>
              <a:ext cx="9263" cy="64843"/>
            </a:xfrm>
            <a:custGeom>
              <a:avLst/>
              <a:gdLst>
                <a:gd name="T0" fmla="*/ 0 w 20"/>
                <a:gd name="T1" fmla="*/ 22 h 155"/>
                <a:gd name="T2" fmla="*/ 0 w 20"/>
                <a:gd name="T3" fmla="*/ 0 h 155"/>
                <a:gd name="T4" fmla="*/ 19 w 20"/>
                <a:gd name="T5" fmla="*/ 0 h 155"/>
                <a:gd name="T6" fmla="*/ 19 w 20"/>
                <a:gd name="T7" fmla="*/ 22 h 155"/>
                <a:gd name="T8" fmla="*/ 0 w 20"/>
                <a:gd name="T9" fmla="*/ 22 h 155"/>
                <a:gd name="T10" fmla="*/ 0 w 20"/>
                <a:gd name="T11" fmla="*/ 154 h 155"/>
                <a:gd name="T12" fmla="*/ 0 w 20"/>
                <a:gd name="T13" fmla="*/ 42 h 155"/>
                <a:gd name="T14" fmla="*/ 19 w 20"/>
                <a:gd name="T15" fmla="*/ 42 h 155"/>
                <a:gd name="T16" fmla="*/ 19 w 20"/>
                <a:gd name="T17" fmla="*/ 154 h 155"/>
                <a:gd name="T18" fmla="*/ 0 w 20"/>
                <a:gd name="T19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5">
                  <a:moveTo>
                    <a:pt x="0" y="22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22"/>
                  </a:lnTo>
                  <a:lnTo>
                    <a:pt x="0" y="22"/>
                  </a:lnTo>
                  <a:close/>
                  <a:moveTo>
                    <a:pt x="0" y="154"/>
                  </a:moveTo>
                  <a:lnTo>
                    <a:pt x="0" y="42"/>
                  </a:lnTo>
                  <a:lnTo>
                    <a:pt x="19" y="42"/>
                  </a:lnTo>
                  <a:lnTo>
                    <a:pt x="19" y="154"/>
                  </a:lnTo>
                  <a:lnTo>
                    <a:pt x="0" y="154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4" name="Freeform 212"/>
            <p:cNvSpPr>
              <a:spLocks noChangeArrowheads="1"/>
            </p:cNvSpPr>
            <p:nvPr/>
          </p:nvSpPr>
          <p:spPr bwMode="auto">
            <a:xfrm>
              <a:off x="3106511" y="3208805"/>
              <a:ext cx="44464" cy="68550"/>
            </a:xfrm>
            <a:custGeom>
              <a:avLst/>
              <a:gdLst>
                <a:gd name="T0" fmla="*/ 85 w 104"/>
                <a:gd name="T1" fmla="*/ 102 h 162"/>
                <a:gd name="T2" fmla="*/ 85 w 104"/>
                <a:gd name="T3" fmla="*/ 102 h 162"/>
                <a:gd name="T4" fmla="*/ 70 w 104"/>
                <a:gd name="T5" fmla="*/ 114 h 162"/>
                <a:gd name="T6" fmla="*/ 50 w 104"/>
                <a:gd name="T7" fmla="*/ 118 h 162"/>
                <a:gd name="T8" fmla="*/ 13 w 104"/>
                <a:gd name="T9" fmla="*/ 102 h 162"/>
                <a:gd name="T10" fmla="*/ 0 w 104"/>
                <a:gd name="T11" fmla="*/ 59 h 162"/>
                <a:gd name="T12" fmla="*/ 13 w 104"/>
                <a:gd name="T13" fmla="*/ 15 h 162"/>
                <a:gd name="T14" fmla="*/ 50 w 104"/>
                <a:gd name="T15" fmla="*/ 0 h 162"/>
                <a:gd name="T16" fmla="*/ 70 w 104"/>
                <a:gd name="T17" fmla="*/ 4 h 162"/>
                <a:gd name="T18" fmla="*/ 85 w 104"/>
                <a:gd name="T19" fmla="*/ 17 h 162"/>
                <a:gd name="T20" fmla="*/ 85 w 104"/>
                <a:gd name="T21" fmla="*/ 3 h 162"/>
                <a:gd name="T22" fmla="*/ 103 w 104"/>
                <a:gd name="T23" fmla="*/ 3 h 162"/>
                <a:gd name="T24" fmla="*/ 103 w 104"/>
                <a:gd name="T25" fmla="*/ 112 h 162"/>
                <a:gd name="T26" fmla="*/ 91 w 104"/>
                <a:gd name="T27" fmla="*/ 149 h 162"/>
                <a:gd name="T28" fmla="*/ 51 w 104"/>
                <a:gd name="T29" fmla="*/ 161 h 162"/>
                <a:gd name="T30" fmla="*/ 16 w 104"/>
                <a:gd name="T31" fmla="*/ 153 h 162"/>
                <a:gd name="T32" fmla="*/ 4 w 104"/>
                <a:gd name="T33" fmla="*/ 129 h 162"/>
                <a:gd name="T34" fmla="*/ 4 w 104"/>
                <a:gd name="T35" fmla="*/ 128 h 162"/>
                <a:gd name="T36" fmla="*/ 23 w 104"/>
                <a:gd name="T37" fmla="*/ 128 h 162"/>
                <a:gd name="T38" fmla="*/ 23 w 104"/>
                <a:gd name="T39" fmla="*/ 129 h 162"/>
                <a:gd name="T40" fmla="*/ 30 w 104"/>
                <a:gd name="T41" fmla="*/ 141 h 162"/>
                <a:gd name="T42" fmla="*/ 52 w 104"/>
                <a:gd name="T43" fmla="*/ 145 h 162"/>
                <a:gd name="T44" fmla="*/ 77 w 104"/>
                <a:gd name="T45" fmla="*/ 139 h 162"/>
                <a:gd name="T46" fmla="*/ 85 w 104"/>
                <a:gd name="T47" fmla="*/ 116 h 162"/>
                <a:gd name="T48" fmla="*/ 85 w 104"/>
                <a:gd name="T49" fmla="*/ 102 h 162"/>
                <a:gd name="T50" fmla="*/ 52 w 104"/>
                <a:gd name="T51" fmla="*/ 16 h 162"/>
                <a:gd name="T52" fmla="*/ 52 w 104"/>
                <a:gd name="T53" fmla="*/ 16 h 162"/>
                <a:gd name="T54" fmla="*/ 28 w 104"/>
                <a:gd name="T55" fmla="*/ 28 h 162"/>
                <a:gd name="T56" fmla="*/ 19 w 104"/>
                <a:gd name="T57" fmla="*/ 59 h 162"/>
                <a:gd name="T58" fmla="*/ 28 w 104"/>
                <a:gd name="T59" fmla="*/ 90 h 162"/>
                <a:gd name="T60" fmla="*/ 52 w 104"/>
                <a:gd name="T61" fmla="*/ 102 h 162"/>
                <a:gd name="T62" fmla="*/ 78 w 104"/>
                <a:gd name="T63" fmla="*/ 91 h 162"/>
                <a:gd name="T64" fmla="*/ 86 w 104"/>
                <a:gd name="T65" fmla="*/ 60 h 162"/>
                <a:gd name="T66" fmla="*/ 77 w 104"/>
                <a:gd name="T67" fmla="*/ 28 h 162"/>
                <a:gd name="T68" fmla="*/ 52 w 104"/>
                <a:gd name="T69" fmla="*/ 16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4" h="162">
                  <a:moveTo>
                    <a:pt x="85" y="102"/>
                  </a:moveTo>
                  <a:lnTo>
                    <a:pt x="85" y="102"/>
                  </a:lnTo>
                  <a:cubicBezTo>
                    <a:pt x="81" y="107"/>
                    <a:pt x="76" y="111"/>
                    <a:pt x="70" y="114"/>
                  </a:cubicBezTo>
                  <a:cubicBezTo>
                    <a:pt x="63" y="117"/>
                    <a:pt x="57" y="118"/>
                    <a:pt x="50" y="118"/>
                  </a:cubicBezTo>
                  <a:cubicBezTo>
                    <a:pt x="34" y="118"/>
                    <a:pt x="23" y="113"/>
                    <a:pt x="13" y="102"/>
                  </a:cubicBezTo>
                  <a:cubicBezTo>
                    <a:pt x="4" y="91"/>
                    <a:pt x="0" y="77"/>
                    <a:pt x="0" y="59"/>
                  </a:cubicBezTo>
                  <a:cubicBezTo>
                    <a:pt x="0" y="41"/>
                    <a:pt x="4" y="27"/>
                    <a:pt x="13" y="15"/>
                  </a:cubicBezTo>
                  <a:cubicBezTo>
                    <a:pt x="23" y="5"/>
                    <a:pt x="34" y="0"/>
                    <a:pt x="50" y="0"/>
                  </a:cubicBezTo>
                  <a:cubicBezTo>
                    <a:pt x="57" y="0"/>
                    <a:pt x="63" y="1"/>
                    <a:pt x="70" y="4"/>
                  </a:cubicBezTo>
                  <a:cubicBezTo>
                    <a:pt x="75" y="7"/>
                    <a:pt x="80" y="11"/>
                    <a:pt x="85" y="17"/>
                  </a:cubicBezTo>
                  <a:cubicBezTo>
                    <a:pt x="85" y="3"/>
                    <a:pt x="85" y="3"/>
                    <a:pt x="85" y="3"/>
                  </a:cubicBezTo>
                  <a:cubicBezTo>
                    <a:pt x="103" y="3"/>
                    <a:pt x="103" y="3"/>
                    <a:pt x="103" y="3"/>
                  </a:cubicBezTo>
                  <a:cubicBezTo>
                    <a:pt x="103" y="112"/>
                    <a:pt x="103" y="112"/>
                    <a:pt x="103" y="112"/>
                  </a:cubicBezTo>
                  <a:cubicBezTo>
                    <a:pt x="103" y="130"/>
                    <a:pt x="99" y="142"/>
                    <a:pt x="91" y="149"/>
                  </a:cubicBezTo>
                  <a:cubicBezTo>
                    <a:pt x="83" y="158"/>
                    <a:pt x="70" y="161"/>
                    <a:pt x="51" y="161"/>
                  </a:cubicBezTo>
                  <a:cubicBezTo>
                    <a:pt x="36" y="161"/>
                    <a:pt x="25" y="159"/>
                    <a:pt x="16" y="153"/>
                  </a:cubicBezTo>
                  <a:cubicBezTo>
                    <a:pt x="8" y="147"/>
                    <a:pt x="4" y="139"/>
                    <a:pt x="4" y="129"/>
                  </a:cubicBezTo>
                  <a:cubicBezTo>
                    <a:pt x="4" y="128"/>
                    <a:pt x="4" y="128"/>
                    <a:pt x="4" y="128"/>
                  </a:cubicBezTo>
                  <a:cubicBezTo>
                    <a:pt x="23" y="128"/>
                    <a:pt x="23" y="128"/>
                    <a:pt x="23" y="128"/>
                  </a:cubicBezTo>
                  <a:cubicBezTo>
                    <a:pt x="23" y="129"/>
                    <a:pt x="23" y="129"/>
                    <a:pt x="23" y="129"/>
                  </a:cubicBezTo>
                  <a:cubicBezTo>
                    <a:pt x="23" y="134"/>
                    <a:pt x="25" y="138"/>
                    <a:pt x="30" y="141"/>
                  </a:cubicBezTo>
                  <a:cubicBezTo>
                    <a:pt x="34" y="144"/>
                    <a:pt x="41" y="145"/>
                    <a:pt x="52" y="145"/>
                  </a:cubicBezTo>
                  <a:cubicBezTo>
                    <a:pt x="63" y="145"/>
                    <a:pt x="72" y="143"/>
                    <a:pt x="77" y="139"/>
                  </a:cubicBezTo>
                  <a:cubicBezTo>
                    <a:pt x="82" y="134"/>
                    <a:pt x="85" y="127"/>
                    <a:pt x="85" y="116"/>
                  </a:cubicBezTo>
                  <a:lnTo>
                    <a:pt x="85" y="102"/>
                  </a:lnTo>
                  <a:close/>
                  <a:moveTo>
                    <a:pt x="52" y="16"/>
                  </a:moveTo>
                  <a:lnTo>
                    <a:pt x="52" y="16"/>
                  </a:lnTo>
                  <a:cubicBezTo>
                    <a:pt x="41" y="16"/>
                    <a:pt x="33" y="20"/>
                    <a:pt x="28" y="28"/>
                  </a:cubicBezTo>
                  <a:cubicBezTo>
                    <a:pt x="22" y="35"/>
                    <a:pt x="19" y="45"/>
                    <a:pt x="19" y="59"/>
                  </a:cubicBezTo>
                  <a:cubicBezTo>
                    <a:pt x="19" y="72"/>
                    <a:pt x="22" y="83"/>
                    <a:pt x="28" y="90"/>
                  </a:cubicBezTo>
                  <a:cubicBezTo>
                    <a:pt x="33" y="97"/>
                    <a:pt x="41" y="102"/>
                    <a:pt x="52" y="102"/>
                  </a:cubicBezTo>
                  <a:cubicBezTo>
                    <a:pt x="63" y="102"/>
                    <a:pt x="72" y="98"/>
                    <a:pt x="78" y="91"/>
                  </a:cubicBezTo>
                  <a:cubicBezTo>
                    <a:pt x="83" y="85"/>
                    <a:pt x="86" y="73"/>
                    <a:pt x="86" y="60"/>
                  </a:cubicBezTo>
                  <a:cubicBezTo>
                    <a:pt x="86" y="45"/>
                    <a:pt x="83" y="35"/>
                    <a:pt x="77" y="28"/>
                  </a:cubicBezTo>
                  <a:cubicBezTo>
                    <a:pt x="72" y="20"/>
                    <a:pt x="63" y="16"/>
                    <a:pt x="52" y="16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5" name="Freeform 213"/>
            <p:cNvSpPr>
              <a:spLocks noChangeArrowheads="1"/>
            </p:cNvSpPr>
            <p:nvPr/>
          </p:nvSpPr>
          <p:spPr bwMode="auto">
            <a:xfrm>
              <a:off x="3162091" y="3192131"/>
              <a:ext cx="40759" cy="64843"/>
            </a:xfrm>
            <a:custGeom>
              <a:avLst/>
              <a:gdLst>
                <a:gd name="T0" fmla="*/ 74 w 95"/>
                <a:gd name="T1" fmla="*/ 154 h 155"/>
                <a:gd name="T2" fmla="*/ 74 w 95"/>
                <a:gd name="T3" fmla="*/ 154 h 155"/>
                <a:gd name="T4" fmla="*/ 74 w 95"/>
                <a:gd name="T5" fmla="*/ 85 h 155"/>
                <a:gd name="T6" fmla="*/ 70 w 95"/>
                <a:gd name="T7" fmla="*/ 63 h 155"/>
                <a:gd name="T8" fmla="*/ 52 w 95"/>
                <a:gd name="T9" fmla="*/ 56 h 155"/>
                <a:gd name="T10" fmla="*/ 28 w 95"/>
                <a:gd name="T11" fmla="*/ 65 h 155"/>
                <a:gd name="T12" fmla="*/ 19 w 95"/>
                <a:gd name="T13" fmla="*/ 88 h 155"/>
                <a:gd name="T14" fmla="*/ 19 w 95"/>
                <a:gd name="T15" fmla="*/ 154 h 155"/>
                <a:gd name="T16" fmla="*/ 0 w 95"/>
                <a:gd name="T17" fmla="*/ 154 h 155"/>
                <a:gd name="T18" fmla="*/ 0 w 95"/>
                <a:gd name="T19" fmla="*/ 0 h 155"/>
                <a:gd name="T20" fmla="*/ 19 w 95"/>
                <a:gd name="T21" fmla="*/ 0 h 155"/>
                <a:gd name="T22" fmla="*/ 19 w 95"/>
                <a:gd name="T23" fmla="*/ 57 h 155"/>
                <a:gd name="T24" fmla="*/ 33 w 95"/>
                <a:gd name="T25" fmla="*/ 44 h 155"/>
                <a:gd name="T26" fmla="*/ 54 w 95"/>
                <a:gd name="T27" fmla="*/ 40 h 155"/>
                <a:gd name="T28" fmla="*/ 75 w 95"/>
                <a:gd name="T29" fmla="*/ 43 h 155"/>
                <a:gd name="T30" fmla="*/ 88 w 95"/>
                <a:gd name="T31" fmla="*/ 54 h 155"/>
                <a:gd name="T32" fmla="*/ 93 w 95"/>
                <a:gd name="T33" fmla="*/ 64 h 155"/>
                <a:gd name="T34" fmla="*/ 94 w 95"/>
                <a:gd name="T35" fmla="*/ 81 h 155"/>
                <a:gd name="T36" fmla="*/ 94 w 95"/>
                <a:gd name="T37" fmla="*/ 86 h 155"/>
                <a:gd name="T38" fmla="*/ 94 w 95"/>
                <a:gd name="T39" fmla="*/ 154 h 155"/>
                <a:gd name="T40" fmla="*/ 74 w 95"/>
                <a:gd name="T41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5" h="155">
                  <a:moveTo>
                    <a:pt x="74" y="154"/>
                  </a:moveTo>
                  <a:lnTo>
                    <a:pt x="74" y="154"/>
                  </a:lnTo>
                  <a:cubicBezTo>
                    <a:pt x="74" y="85"/>
                    <a:pt x="74" y="85"/>
                    <a:pt x="74" y="85"/>
                  </a:cubicBezTo>
                  <a:cubicBezTo>
                    <a:pt x="74" y="74"/>
                    <a:pt x="73" y="67"/>
                    <a:pt x="70" y="63"/>
                  </a:cubicBezTo>
                  <a:cubicBezTo>
                    <a:pt x="66" y="58"/>
                    <a:pt x="60" y="56"/>
                    <a:pt x="52" y="56"/>
                  </a:cubicBezTo>
                  <a:cubicBezTo>
                    <a:pt x="42" y="56"/>
                    <a:pt x="33" y="58"/>
                    <a:pt x="28" y="65"/>
                  </a:cubicBezTo>
                  <a:cubicBezTo>
                    <a:pt x="22" y="70"/>
                    <a:pt x="19" y="78"/>
                    <a:pt x="19" y="88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57"/>
                    <a:pt x="19" y="57"/>
                    <a:pt x="19" y="57"/>
                  </a:cubicBezTo>
                  <a:cubicBezTo>
                    <a:pt x="22" y="52"/>
                    <a:pt x="27" y="47"/>
                    <a:pt x="33" y="44"/>
                  </a:cubicBezTo>
                  <a:cubicBezTo>
                    <a:pt x="39" y="41"/>
                    <a:pt x="46" y="40"/>
                    <a:pt x="54" y="40"/>
                  </a:cubicBezTo>
                  <a:cubicBezTo>
                    <a:pt x="62" y="40"/>
                    <a:pt x="70" y="41"/>
                    <a:pt x="75" y="43"/>
                  </a:cubicBezTo>
                  <a:cubicBezTo>
                    <a:pt x="81" y="46"/>
                    <a:pt x="85" y="49"/>
                    <a:pt x="88" y="54"/>
                  </a:cubicBezTo>
                  <a:cubicBezTo>
                    <a:pt x="91" y="57"/>
                    <a:pt x="92" y="60"/>
                    <a:pt x="93" y="64"/>
                  </a:cubicBezTo>
                  <a:cubicBezTo>
                    <a:pt x="93" y="68"/>
                    <a:pt x="94" y="73"/>
                    <a:pt x="94" y="81"/>
                  </a:cubicBezTo>
                  <a:cubicBezTo>
                    <a:pt x="94" y="86"/>
                    <a:pt x="94" y="86"/>
                    <a:pt x="94" y="86"/>
                  </a:cubicBezTo>
                  <a:cubicBezTo>
                    <a:pt x="94" y="154"/>
                    <a:pt x="94" y="154"/>
                    <a:pt x="94" y="154"/>
                  </a:cubicBezTo>
                  <a:lnTo>
                    <a:pt x="74" y="15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6" name="Freeform 214"/>
            <p:cNvSpPr>
              <a:spLocks noChangeArrowheads="1"/>
            </p:cNvSpPr>
            <p:nvPr/>
          </p:nvSpPr>
          <p:spPr bwMode="auto">
            <a:xfrm>
              <a:off x="3213966" y="3192131"/>
              <a:ext cx="9263" cy="64843"/>
            </a:xfrm>
            <a:custGeom>
              <a:avLst/>
              <a:gdLst>
                <a:gd name="T0" fmla="*/ 0 w 20"/>
                <a:gd name="T1" fmla="*/ 154 h 155"/>
                <a:gd name="T2" fmla="*/ 0 w 20"/>
                <a:gd name="T3" fmla="*/ 0 h 155"/>
                <a:gd name="T4" fmla="*/ 19 w 20"/>
                <a:gd name="T5" fmla="*/ 0 h 155"/>
                <a:gd name="T6" fmla="*/ 19 w 20"/>
                <a:gd name="T7" fmla="*/ 154 h 155"/>
                <a:gd name="T8" fmla="*/ 0 w 20"/>
                <a:gd name="T9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5">
                  <a:moveTo>
                    <a:pt x="0" y="154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54"/>
                  </a:lnTo>
                  <a:lnTo>
                    <a:pt x="0" y="15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7" name="Freeform 215"/>
            <p:cNvSpPr>
              <a:spLocks noChangeArrowheads="1"/>
            </p:cNvSpPr>
            <p:nvPr/>
          </p:nvSpPr>
          <p:spPr bwMode="auto">
            <a:xfrm>
              <a:off x="3232493" y="3192131"/>
              <a:ext cx="7411" cy="64843"/>
            </a:xfrm>
            <a:custGeom>
              <a:avLst/>
              <a:gdLst>
                <a:gd name="T0" fmla="*/ 0 w 19"/>
                <a:gd name="T1" fmla="*/ 22 h 155"/>
                <a:gd name="T2" fmla="*/ 0 w 19"/>
                <a:gd name="T3" fmla="*/ 0 h 155"/>
                <a:gd name="T4" fmla="*/ 18 w 19"/>
                <a:gd name="T5" fmla="*/ 0 h 155"/>
                <a:gd name="T6" fmla="*/ 18 w 19"/>
                <a:gd name="T7" fmla="*/ 22 h 155"/>
                <a:gd name="T8" fmla="*/ 0 w 19"/>
                <a:gd name="T9" fmla="*/ 22 h 155"/>
                <a:gd name="T10" fmla="*/ 0 w 19"/>
                <a:gd name="T11" fmla="*/ 154 h 155"/>
                <a:gd name="T12" fmla="*/ 0 w 19"/>
                <a:gd name="T13" fmla="*/ 42 h 155"/>
                <a:gd name="T14" fmla="*/ 18 w 19"/>
                <a:gd name="T15" fmla="*/ 42 h 155"/>
                <a:gd name="T16" fmla="*/ 18 w 19"/>
                <a:gd name="T17" fmla="*/ 154 h 155"/>
                <a:gd name="T18" fmla="*/ 0 w 19"/>
                <a:gd name="T19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155">
                  <a:moveTo>
                    <a:pt x="0" y="22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18" y="22"/>
                  </a:lnTo>
                  <a:lnTo>
                    <a:pt x="0" y="22"/>
                  </a:lnTo>
                  <a:close/>
                  <a:moveTo>
                    <a:pt x="0" y="154"/>
                  </a:moveTo>
                  <a:lnTo>
                    <a:pt x="0" y="42"/>
                  </a:lnTo>
                  <a:lnTo>
                    <a:pt x="18" y="42"/>
                  </a:lnTo>
                  <a:lnTo>
                    <a:pt x="18" y="154"/>
                  </a:lnTo>
                  <a:lnTo>
                    <a:pt x="0" y="154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8" name="Freeform 216"/>
            <p:cNvSpPr>
              <a:spLocks noChangeArrowheads="1"/>
            </p:cNvSpPr>
            <p:nvPr/>
          </p:nvSpPr>
          <p:spPr bwMode="auto">
            <a:xfrm>
              <a:off x="3251020" y="3208805"/>
              <a:ext cx="44464" cy="68550"/>
            </a:xfrm>
            <a:custGeom>
              <a:avLst/>
              <a:gdLst>
                <a:gd name="T0" fmla="*/ 86 w 106"/>
                <a:gd name="T1" fmla="*/ 102 h 162"/>
                <a:gd name="T2" fmla="*/ 86 w 106"/>
                <a:gd name="T3" fmla="*/ 102 h 162"/>
                <a:gd name="T4" fmla="*/ 70 w 106"/>
                <a:gd name="T5" fmla="*/ 114 h 162"/>
                <a:gd name="T6" fmla="*/ 50 w 106"/>
                <a:gd name="T7" fmla="*/ 118 h 162"/>
                <a:gd name="T8" fmla="*/ 14 w 106"/>
                <a:gd name="T9" fmla="*/ 102 h 162"/>
                <a:gd name="T10" fmla="*/ 0 w 106"/>
                <a:gd name="T11" fmla="*/ 59 h 162"/>
                <a:gd name="T12" fmla="*/ 14 w 106"/>
                <a:gd name="T13" fmla="*/ 15 h 162"/>
                <a:gd name="T14" fmla="*/ 50 w 106"/>
                <a:gd name="T15" fmla="*/ 0 h 162"/>
                <a:gd name="T16" fmla="*/ 70 w 106"/>
                <a:gd name="T17" fmla="*/ 4 h 162"/>
                <a:gd name="T18" fmla="*/ 86 w 106"/>
                <a:gd name="T19" fmla="*/ 17 h 162"/>
                <a:gd name="T20" fmla="*/ 86 w 106"/>
                <a:gd name="T21" fmla="*/ 3 h 162"/>
                <a:gd name="T22" fmla="*/ 105 w 106"/>
                <a:gd name="T23" fmla="*/ 3 h 162"/>
                <a:gd name="T24" fmla="*/ 105 w 106"/>
                <a:gd name="T25" fmla="*/ 112 h 162"/>
                <a:gd name="T26" fmla="*/ 92 w 106"/>
                <a:gd name="T27" fmla="*/ 149 h 162"/>
                <a:gd name="T28" fmla="*/ 51 w 106"/>
                <a:gd name="T29" fmla="*/ 161 h 162"/>
                <a:gd name="T30" fmla="*/ 17 w 106"/>
                <a:gd name="T31" fmla="*/ 153 h 162"/>
                <a:gd name="T32" fmla="*/ 5 w 106"/>
                <a:gd name="T33" fmla="*/ 129 h 162"/>
                <a:gd name="T34" fmla="*/ 5 w 106"/>
                <a:gd name="T35" fmla="*/ 128 h 162"/>
                <a:gd name="T36" fmla="*/ 23 w 106"/>
                <a:gd name="T37" fmla="*/ 128 h 162"/>
                <a:gd name="T38" fmla="*/ 23 w 106"/>
                <a:gd name="T39" fmla="*/ 129 h 162"/>
                <a:gd name="T40" fmla="*/ 31 w 106"/>
                <a:gd name="T41" fmla="*/ 141 h 162"/>
                <a:gd name="T42" fmla="*/ 52 w 106"/>
                <a:gd name="T43" fmla="*/ 145 h 162"/>
                <a:gd name="T44" fmla="*/ 78 w 106"/>
                <a:gd name="T45" fmla="*/ 139 h 162"/>
                <a:gd name="T46" fmla="*/ 86 w 106"/>
                <a:gd name="T47" fmla="*/ 116 h 162"/>
                <a:gd name="T48" fmla="*/ 86 w 106"/>
                <a:gd name="T49" fmla="*/ 102 h 162"/>
                <a:gd name="T50" fmla="*/ 52 w 106"/>
                <a:gd name="T51" fmla="*/ 16 h 162"/>
                <a:gd name="T52" fmla="*/ 52 w 106"/>
                <a:gd name="T53" fmla="*/ 16 h 162"/>
                <a:gd name="T54" fmla="*/ 29 w 106"/>
                <a:gd name="T55" fmla="*/ 28 h 162"/>
                <a:gd name="T56" fmla="*/ 20 w 106"/>
                <a:gd name="T57" fmla="*/ 59 h 162"/>
                <a:gd name="T58" fmla="*/ 29 w 106"/>
                <a:gd name="T59" fmla="*/ 90 h 162"/>
                <a:gd name="T60" fmla="*/ 52 w 106"/>
                <a:gd name="T61" fmla="*/ 102 h 162"/>
                <a:gd name="T62" fmla="*/ 78 w 106"/>
                <a:gd name="T63" fmla="*/ 91 h 162"/>
                <a:gd name="T64" fmla="*/ 87 w 106"/>
                <a:gd name="T65" fmla="*/ 60 h 162"/>
                <a:gd name="T66" fmla="*/ 77 w 106"/>
                <a:gd name="T67" fmla="*/ 28 h 162"/>
                <a:gd name="T68" fmla="*/ 52 w 106"/>
                <a:gd name="T69" fmla="*/ 16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6" h="162">
                  <a:moveTo>
                    <a:pt x="86" y="102"/>
                  </a:moveTo>
                  <a:lnTo>
                    <a:pt x="86" y="102"/>
                  </a:lnTo>
                  <a:cubicBezTo>
                    <a:pt x="82" y="107"/>
                    <a:pt x="76" y="111"/>
                    <a:pt x="70" y="114"/>
                  </a:cubicBezTo>
                  <a:cubicBezTo>
                    <a:pt x="65" y="117"/>
                    <a:pt x="58" y="118"/>
                    <a:pt x="50" y="118"/>
                  </a:cubicBezTo>
                  <a:cubicBezTo>
                    <a:pt x="35" y="118"/>
                    <a:pt x="23" y="113"/>
                    <a:pt x="14" y="102"/>
                  </a:cubicBezTo>
                  <a:cubicBezTo>
                    <a:pt x="5" y="91"/>
                    <a:pt x="0" y="77"/>
                    <a:pt x="0" y="59"/>
                  </a:cubicBezTo>
                  <a:cubicBezTo>
                    <a:pt x="0" y="41"/>
                    <a:pt x="5" y="27"/>
                    <a:pt x="14" y="15"/>
                  </a:cubicBezTo>
                  <a:cubicBezTo>
                    <a:pt x="23" y="5"/>
                    <a:pt x="36" y="0"/>
                    <a:pt x="50" y="0"/>
                  </a:cubicBezTo>
                  <a:cubicBezTo>
                    <a:pt x="58" y="0"/>
                    <a:pt x="64" y="1"/>
                    <a:pt x="70" y="4"/>
                  </a:cubicBezTo>
                  <a:cubicBezTo>
                    <a:pt x="75" y="7"/>
                    <a:pt x="81" y="11"/>
                    <a:pt x="86" y="17"/>
                  </a:cubicBezTo>
                  <a:cubicBezTo>
                    <a:pt x="86" y="3"/>
                    <a:pt x="86" y="3"/>
                    <a:pt x="86" y="3"/>
                  </a:cubicBezTo>
                  <a:cubicBezTo>
                    <a:pt x="105" y="3"/>
                    <a:pt x="105" y="3"/>
                    <a:pt x="105" y="3"/>
                  </a:cubicBezTo>
                  <a:cubicBezTo>
                    <a:pt x="105" y="112"/>
                    <a:pt x="105" y="112"/>
                    <a:pt x="105" y="112"/>
                  </a:cubicBezTo>
                  <a:cubicBezTo>
                    <a:pt x="105" y="130"/>
                    <a:pt x="100" y="142"/>
                    <a:pt x="92" y="149"/>
                  </a:cubicBezTo>
                  <a:cubicBezTo>
                    <a:pt x="84" y="158"/>
                    <a:pt x="70" y="161"/>
                    <a:pt x="51" y="161"/>
                  </a:cubicBezTo>
                  <a:cubicBezTo>
                    <a:pt x="37" y="161"/>
                    <a:pt x="25" y="159"/>
                    <a:pt x="17" y="153"/>
                  </a:cubicBezTo>
                  <a:cubicBezTo>
                    <a:pt x="9" y="147"/>
                    <a:pt x="5" y="139"/>
                    <a:pt x="5" y="129"/>
                  </a:cubicBezTo>
                  <a:cubicBezTo>
                    <a:pt x="5" y="128"/>
                    <a:pt x="5" y="128"/>
                    <a:pt x="5" y="128"/>
                  </a:cubicBezTo>
                  <a:cubicBezTo>
                    <a:pt x="23" y="128"/>
                    <a:pt x="23" y="128"/>
                    <a:pt x="23" y="128"/>
                  </a:cubicBezTo>
                  <a:cubicBezTo>
                    <a:pt x="23" y="129"/>
                    <a:pt x="23" y="129"/>
                    <a:pt x="23" y="129"/>
                  </a:cubicBezTo>
                  <a:cubicBezTo>
                    <a:pt x="23" y="134"/>
                    <a:pt x="25" y="138"/>
                    <a:pt x="31" y="141"/>
                  </a:cubicBezTo>
                  <a:cubicBezTo>
                    <a:pt x="35" y="144"/>
                    <a:pt x="43" y="145"/>
                    <a:pt x="52" y="145"/>
                  </a:cubicBezTo>
                  <a:cubicBezTo>
                    <a:pt x="64" y="145"/>
                    <a:pt x="73" y="143"/>
                    <a:pt x="78" y="139"/>
                  </a:cubicBezTo>
                  <a:cubicBezTo>
                    <a:pt x="84" y="134"/>
                    <a:pt x="86" y="127"/>
                    <a:pt x="86" y="116"/>
                  </a:cubicBezTo>
                  <a:lnTo>
                    <a:pt x="86" y="102"/>
                  </a:lnTo>
                  <a:close/>
                  <a:moveTo>
                    <a:pt x="52" y="16"/>
                  </a:moveTo>
                  <a:lnTo>
                    <a:pt x="52" y="16"/>
                  </a:lnTo>
                  <a:cubicBezTo>
                    <a:pt x="42" y="16"/>
                    <a:pt x="34" y="20"/>
                    <a:pt x="29" y="28"/>
                  </a:cubicBezTo>
                  <a:cubicBezTo>
                    <a:pt x="22" y="35"/>
                    <a:pt x="20" y="45"/>
                    <a:pt x="20" y="59"/>
                  </a:cubicBezTo>
                  <a:cubicBezTo>
                    <a:pt x="20" y="72"/>
                    <a:pt x="22" y="83"/>
                    <a:pt x="29" y="90"/>
                  </a:cubicBezTo>
                  <a:cubicBezTo>
                    <a:pt x="35" y="97"/>
                    <a:pt x="42" y="102"/>
                    <a:pt x="52" y="102"/>
                  </a:cubicBezTo>
                  <a:cubicBezTo>
                    <a:pt x="64" y="102"/>
                    <a:pt x="73" y="98"/>
                    <a:pt x="78" y="91"/>
                  </a:cubicBezTo>
                  <a:cubicBezTo>
                    <a:pt x="84" y="85"/>
                    <a:pt x="87" y="73"/>
                    <a:pt x="87" y="60"/>
                  </a:cubicBezTo>
                  <a:cubicBezTo>
                    <a:pt x="87" y="45"/>
                    <a:pt x="84" y="35"/>
                    <a:pt x="77" y="28"/>
                  </a:cubicBezTo>
                  <a:cubicBezTo>
                    <a:pt x="72" y="20"/>
                    <a:pt x="64" y="16"/>
                    <a:pt x="52" y="16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9" name="Freeform 217"/>
            <p:cNvSpPr>
              <a:spLocks noChangeArrowheads="1"/>
            </p:cNvSpPr>
            <p:nvPr/>
          </p:nvSpPr>
          <p:spPr bwMode="auto">
            <a:xfrm>
              <a:off x="3306600" y="3192131"/>
              <a:ext cx="38906" cy="64843"/>
            </a:xfrm>
            <a:custGeom>
              <a:avLst/>
              <a:gdLst>
                <a:gd name="T0" fmla="*/ 75 w 94"/>
                <a:gd name="T1" fmla="*/ 154 h 155"/>
                <a:gd name="T2" fmla="*/ 75 w 94"/>
                <a:gd name="T3" fmla="*/ 154 h 155"/>
                <a:gd name="T4" fmla="*/ 75 w 94"/>
                <a:gd name="T5" fmla="*/ 85 h 155"/>
                <a:gd name="T6" fmla="*/ 69 w 94"/>
                <a:gd name="T7" fmla="*/ 63 h 155"/>
                <a:gd name="T8" fmla="*/ 52 w 94"/>
                <a:gd name="T9" fmla="*/ 56 h 155"/>
                <a:gd name="T10" fmla="*/ 28 w 94"/>
                <a:gd name="T11" fmla="*/ 65 h 155"/>
                <a:gd name="T12" fmla="*/ 18 w 94"/>
                <a:gd name="T13" fmla="*/ 88 h 155"/>
                <a:gd name="T14" fmla="*/ 18 w 94"/>
                <a:gd name="T15" fmla="*/ 154 h 155"/>
                <a:gd name="T16" fmla="*/ 0 w 94"/>
                <a:gd name="T17" fmla="*/ 154 h 155"/>
                <a:gd name="T18" fmla="*/ 0 w 94"/>
                <a:gd name="T19" fmla="*/ 0 h 155"/>
                <a:gd name="T20" fmla="*/ 18 w 94"/>
                <a:gd name="T21" fmla="*/ 0 h 155"/>
                <a:gd name="T22" fmla="*/ 18 w 94"/>
                <a:gd name="T23" fmla="*/ 57 h 155"/>
                <a:gd name="T24" fmla="*/ 33 w 94"/>
                <a:gd name="T25" fmla="*/ 44 h 155"/>
                <a:gd name="T26" fmla="*/ 54 w 94"/>
                <a:gd name="T27" fmla="*/ 40 h 155"/>
                <a:gd name="T28" fmla="*/ 75 w 94"/>
                <a:gd name="T29" fmla="*/ 43 h 155"/>
                <a:gd name="T30" fmla="*/ 88 w 94"/>
                <a:gd name="T31" fmla="*/ 54 h 155"/>
                <a:gd name="T32" fmla="*/ 92 w 94"/>
                <a:gd name="T33" fmla="*/ 64 h 155"/>
                <a:gd name="T34" fmla="*/ 93 w 94"/>
                <a:gd name="T35" fmla="*/ 81 h 155"/>
                <a:gd name="T36" fmla="*/ 93 w 94"/>
                <a:gd name="T37" fmla="*/ 86 h 155"/>
                <a:gd name="T38" fmla="*/ 93 w 94"/>
                <a:gd name="T39" fmla="*/ 154 h 155"/>
                <a:gd name="T40" fmla="*/ 75 w 94"/>
                <a:gd name="T41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4" h="155">
                  <a:moveTo>
                    <a:pt x="75" y="154"/>
                  </a:moveTo>
                  <a:lnTo>
                    <a:pt x="75" y="154"/>
                  </a:lnTo>
                  <a:cubicBezTo>
                    <a:pt x="75" y="85"/>
                    <a:pt x="75" y="85"/>
                    <a:pt x="75" y="85"/>
                  </a:cubicBezTo>
                  <a:cubicBezTo>
                    <a:pt x="75" y="74"/>
                    <a:pt x="72" y="67"/>
                    <a:pt x="69" y="63"/>
                  </a:cubicBezTo>
                  <a:cubicBezTo>
                    <a:pt x="65" y="58"/>
                    <a:pt x="60" y="56"/>
                    <a:pt x="52" y="56"/>
                  </a:cubicBezTo>
                  <a:cubicBezTo>
                    <a:pt x="41" y="56"/>
                    <a:pt x="34" y="58"/>
                    <a:pt x="28" y="65"/>
                  </a:cubicBezTo>
                  <a:cubicBezTo>
                    <a:pt x="21" y="70"/>
                    <a:pt x="18" y="78"/>
                    <a:pt x="18" y="88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21" y="52"/>
                    <a:pt x="27" y="47"/>
                    <a:pt x="33" y="44"/>
                  </a:cubicBezTo>
                  <a:cubicBezTo>
                    <a:pt x="38" y="41"/>
                    <a:pt x="45" y="40"/>
                    <a:pt x="54" y="40"/>
                  </a:cubicBezTo>
                  <a:cubicBezTo>
                    <a:pt x="62" y="40"/>
                    <a:pt x="69" y="41"/>
                    <a:pt x="75" y="43"/>
                  </a:cubicBezTo>
                  <a:cubicBezTo>
                    <a:pt x="81" y="46"/>
                    <a:pt x="85" y="49"/>
                    <a:pt x="88" y="54"/>
                  </a:cubicBezTo>
                  <a:cubicBezTo>
                    <a:pt x="90" y="57"/>
                    <a:pt x="91" y="60"/>
                    <a:pt x="92" y="64"/>
                  </a:cubicBezTo>
                  <a:cubicBezTo>
                    <a:pt x="92" y="68"/>
                    <a:pt x="93" y="73"/>
                    <a:pt x="93" y="81"/>
                  </a:cubicBezTo>
                  <a:cubicBezTo>
                    <a:pt x="93" y="86"/>
                    <a:pt x="93" y="86"/>
                    <a:pt x="93" y="86"/>
                  </a:cubicBezTo>
                  <a:cubicBezTo>
                    <a:pt x="93" y="154"/>
                    <a:pt x="93" y="154"/>
                    <a:pt x="93" y="154"/>
                  </a:cubicBezTo>
                  <a:lnTo>
                    <a:pt x="75" y="15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0" name="Freeform 218"/>
            <p:cNvSpPr>
              <a:spLocks noChangeArrowheads="1"/>
            </p:cNvSpPr>
            <p:nvPr/>
          </p:nvSpPr>
          <p:spPr bwMode="auto">
            <a:xfrm>
              <a:off x="3352916" y="3195837"/>
              <a:ext cx="24085" cy="61138"/>
            </a:xfrm>
            <a:custGeom>
              <a:avLst/>
              <a:gdLst>
                <a:gd name="T0" fmla="*/ 35 w 56"/>
                <a:gd name="T1" fmla="*/ 116 h 146"/>
                <a:gd name="T2" fmla="*/ 35 w 56"/>
                <a:gd name="T3" fmla="*/ 116 h 146"/>
                <a:gd name="T4" fmla="*/ 37 w 56"/>
                <a:gd name="T5" fmla="*/ 125 h 146"/>
                <a:gd name="T6" fmla="*/ 46 w 56"/>
                <a:gd name="T7" fmla="*/ 129 h 146"/>
                <a:gd name="T8" fmla="*/ 50 w 56"/>
                <a:gd name="T9" fmla="*/ 129 h 146"/>
                <a:gd name="T10" fmla="*/ 55 w 56"/>
                <a:gd name="T11" fmla="*/ 127 h 146"/>
                <a:gd name="T12" fmla="*/ 55 w 56"/>
                <a:gd name="T13" fmla="*/ 144 h 146"/>
                <a:gd name="T14" fmla="*/ 47 w 56"/>
                <a:gd name="T15" fmla="*/ 145 h 146"/>
                <a:gd name="T16" fmla="*/ 41 w 56"/>
                <a:gd name="T17" fmla="*/ 145 h 146"/>
                <a:gd name="T18" fmla="*/ 22 w 56"/>
                <a:gd name="T19" fmla="*/ 140 h 146"/>
                <a:gd name="T20" fmla="*/ 17 w 56"/>
                <a:gd name="T21" fmla="*/ 122 h 146"/>
                <a:gd name="T22" fmla="*/ 17 w 56"/>
                <a:gd name="T23" fmla="*/ 47 h 146"/>
                <a:gd name="T24" fmla="*/ 0 w 56"/>
                <a:gd name="T25" fmla="*/ 47 h 146"/>
                <a:gd name="T26" fmla="*/ 0 w 56"/>
                <a:gd name="T27" fmla="*/ 32 h 146"/>
                <a:gd name="T28" fmla="*/ 17 w 56"/>
                <a:gd name="T29" fmla="*/ 32 h 146"/>
                <a:gd name="T30" fmla="*/ 17 w 56"/>
                <a:gd name="T31" fmla="*/ 0 h 146"/>
                <a:gd name="T32" fmla="*/ 35 w 56"/>
                <a:gd name="T33" fmla="*/ 0 h 146"/>
                <a:gd name="T34" fmla="*/ 35 w 56"/>
                <a:gd name="T35" fmla="*/ 32 h 146"/>
                <a:gd name="T36" fmla="*/ 55 w 56"/>
                <a:gd name="T37" fmla="*/ 32 h 146"/>
                <a:gd name="T38" fmla="*/ 55 w 56"/>
                <a:gd name="T39" fmla="*/ 47 h 146"/>
                <a:gd name="T40" fmla="*/ 35 w 56"/>
                <a:gd name="T41" fmla="*/ 47 h 146"/>
                <a:gd name="T42" fmla="*/ 35 w 56"/>
                <a:gd name="T43" fmla="*/ 11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6" h="146">
                  <a:moveTo>
                    <a:pt x="35" y="116"/>
                  </a:moveTo>
                  <a:lnTo>
                    <a:pt x="35" y="116"/>
                  </a:lnTo>
                  <a:cubicBezTo>
                    <a:pt x="35" y="120"/>
                    <a:pt x="36" y="124"/>
                    <a:pt x="37" y="125"/>
                  </a:cubicBezTo>
                  <a:cubicBezTo>
                    <a:pt x="39" y="127"/>
                    <a:pt x="42" y="129"/>
                    <a:pt x="46" y="129"/>
                  </a:cubicBezTo>
                  <a:cubicBezTo>
                    <a:pt x="47" y="129"/>
                    <a:pt x="48" y="129"/>
                    <a:pt x="50" y="129"/>
                  </a:cubicBezTo>
                  <a:cubicBezTo>
                    <a:pt x="51" y="129"/>
                    <a:pt x="53" y="127"/>
                    <a:pt x="55" y="127"/>
                  </a:cubicBezTo>
                  <a:cubicBezTo>
                    <a:pt x="55" y="144"/>
                    <a:pt x="55" y="144"/>
                    <a:pt x="55" y="144"/>
                  </a:cubicBezTo>
                  <a:cubicBezTo>
                    <a:pt x="52" y="144"/>
                    <a:pt x="50" y="144"/>
                    <a:pt x="47" y="145"/>
                  </a:cubicBezTo>
                  <a:cubicBezTo>
                    <a:pt x="45" y="145"/>
                    <a:pt x="43" y="145"/>
                    <a:pt x="41" y="145"/>
                  </a:cubicBezTo>
                  <a:cubicBezTo>
                    <a:pt x="32" y="145"/>
                    <a:pt x="26" y="144"/>
                    <a:pt x="22" y="140"/>
                  </a:cubicBezTo>
                  <a:cubicBezTo>
                    <a:pt x="19" y="137"/>
                    <a:pt x="17" y="131"/>
                    <a:pt x="17" y="122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5" y="47"/>
                    <a:pt x="55" y="47"/>
                    <a:pt x="55" y="47"/>
                  </a:cubicBezTo>
                  <a:cubicBezTo>
                    <a:pt x="35" y="47"/>
                    <a:pt x="35" y="47"/>
                    <a:pt x="35" y="47"/>
                  </a:cubicBezTo>
                  <a:lnTo>
                    <a:pt x="35" y="11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1" name="Freeform 219"/>
            <p:cNvSpPr>
              <a:spLocks noChangeArrowheads="1"/>
            </p:cNvSpPr>
            <p:nvPr/>
          </p:nvSpPr>
          <p:spPr bwMode="auto">
            <a:xfrm>
              <a:off x="3380707" y="3208805"/>
              <a:ext cx="42611" cy="50023"/>
            </a:xfrm>
            <a:custGeom>
              <a:avLst/>
              <a:gdLst>
                <a:gd name="T0" fmla="*/ 81 w 102"/>
                <a:gd name="T1" fmla="*/ 79 h 119"/>
                <a:gd name="T2" fmla="*/ 81 w 102"/>
                <a:gd name="T3" fmla="*/ 79 h 119"/>
                <a:gd name="T4" fmla="*/ 100 w 102"/>
                <a:gd name="T5" fmla="*/ 79 h 119"/>
                <a:gd name="T6" fmla="*/ 83 w 102"/>
                <a:gd name="T7" fmla="*/ 108 h 119"/>
                <a:gd name="T8" fmla="*/ 51 w 102"/>
                <a:gd name="T9" fmla="*/ 118 h 119"/>
                <a:gd name="T10" fmla="*/ 13 w 102"/>
                <a:gd name="T11" fmla="*/ 103 h 119"/>
                <a:gd name="T12" fmla="*/ 0 w 102"/>
                <a:gd name="T13" fmla="*/ 60 h 119"/>
                <a:gd name="T14" fmla="*/ 13 w 102"/>
                <a:gd name="T15" fmla="*/ 15 h 119"/>
                <a:gd name="T16" fmla="*/ 51 w 102"/>
                <a:gd name="T17" fmla="*/ 0 h 119"/>
                <a:gd name="T18" fmla="*/ 88 w 102"/>
                <a:gd name="T19" fmla="*/ 14 h 119"/>
                <a:gd name="T20" fmla="*/ 101 w 102"/>
                <a:gd name="T21" fmla="*/ 56 h 119"/>
                <a:gd name="T22" fmla="*/ 101 w 102"/>
                <a:gd name="T23" fmla="*/ 61 h 119"/>
                <a:gd name="T24" fmla="*/ 101 w 102"/>
                <a:gd name="T25" fmla="*/ 64 h 119"/>
                <a:gd name="T26" fmla="*/ 19 w 102"/>
                <a:gd name="T27" fmla="*/ 64 h 119"/>
                <a:gd name="T28" fmla="*/ 29 w 102"/>
                <a:gd name="T29" fmla="*/ 92 h 119"/>
                <a:gd name="T30" fmla="*/ 52 w 102"/>
                <a:gd name="T31" fmla="*/ 102 h 119"/>
                <a:gd name="T32" fmla="*/ 71 w 102"/>
                <a:gd name="T33" fmla="*/ 95 h 119"/>
                <a:gd name="T34" fmla="*/ 81 w 102"/>
                <a:gd name="T35" fmla="*/ 79 h 119"/>
                <a:gd name="T36" fmla="*/ 19 w 102"/>
                <a:gd name="T37" fmla="*/ 49 h 119"/>
                <a:gd name="T38" fmla="*/ 19 w 102"/>
                <a:gd name="T39" fmla="*/ 49 h 119"/>
                <a:gd name="T40" fmla="*/ 81 w 102"/>
                <a:gd name="T41" fmla="*/ 49 h 119"/>
                <a:gd name="T42" fmla="*/ 74 w 102"/>
                <a:gd name="T43" fmla="*/ 25 h 119"/>
                <a:gd name="T44" fmla="*/ 51 w 102"/>
                <a:gd name="T45" fmla="*/ 16 h 119"/>
                <a:gd name="T46" fmla="*/ 29 w 102"/>
                <a:gd name="T47" fmla="*/ 25 h 119"/>
                <a:gd name="T48" fmla="*/ 19 w 102"/>
                <a:gd name="T49" fmla="*/ 4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2" h="119">
                  <a:moveTo>
                    <a:pt x="81" y="79"/>
                  </a:moveTo>
                  <a:lnTo>
                    <a:pt x="81" y="79"/>
                  </a:lnTo>
                  <a:cubicBezTo>
                    <a:pt x="100" y="79"/>
                    <a:pt x="100" y="79"/>
                    <a:pt x="100" y="79"/>
                  </a:cubicBezTo>
                  <a:cubicBezTo>
                    <a:pt x="97" y="91"/>
                    <a:pt x="92" y="101"/>
                    <a:pt x="83" y="108"/>
                  </a:cubicBezTo>
                  <a:cubicBezTo>
                    <a:pt x="75" y="115"/>
                    <a:pt x="63" y="118"/>
                    <a:pt x="51" y="118"/>
                  </a:cubicBezTo>
                  <a:cubicBezTo>
                    <a:pt x="35" y="118"/>
                    <a:pt x="22" y="113"/>
                    <a:pt x="13" y="103"/>
                  </a:cubicBezTo>
                  <a:cubicBezTo>
                    <a:pt x="5" y="92"/>
                    <a:pt x="0" y="78"/>
                    <a:pt x="0" y="60"/>
                  </a:cubicBezTo>
                  <a:cubicBezTo>
                    <a:pt x="0" y="41"/>
                    <a:pt x="5" y="27"/>
                    <a:pt x="13" y="15"/>
                  </a:cubicBezTo>
                  <a:cubicBezTo>
                    <a:pt x="22" y="5"/>
                    <a:pt x="35" y="0"/>
                    <a:pt x="51" y="0"/>
                  </a:cubicBezTo>
                  <a:cubicBezTo>
                    <a:pt x="66" y="0"/>
                    <a:pt x="79" y="5"/>
                    <a:pt x="88" y="14"/>
                  </a:cubicBezTo>
                  <a:cubicBezTo>
                    <a:pt x="96" y="25"/>
                    <a:pt x="101" y="38"/>
                    <a:pt x="101" y="56"/>
                  </a:cubicBezTo>
                  <a:cubicBezTo>
                    <a:pt x="101" y="58"/>
                    <a:pt x="101" y="60"/>
                    <a:pt x="101" y="61"/>
                  </a:cubicBezTo>
                  <a:cubicBezTo>
                    <a:pt x="101" y="62"/>
                    <a:pt x="101" y="63"/>
                    <a:pt x="101" y="64"/>
                  </a:cubicBezTo>
                  <a:cubicBezTo>
                    <a:pt x="19" y="64"/>
                    <a:pt x="19" y="64"/>
                    <a:pt x="19" y="64"/>
                  </a:cubicBezTo>
                  <a:cubicBezTo>
                    <a:pt x="20" y="77"/>
                    <a:pt x="22" y="85"/>
                    <a:pt x="29" y="92"/>
                  </a:cubicBezTo>
                  <a:cubicBezTo>
                    <a:pt x="34" y="98"/>
                    <a:pt x="42" y="102"/>
                    <a:pt x="52" y="102"/>
                  </a:cubicBezTo>
                  <a:cubicBezTo>
                    <a:pt x="60" y="102"/>
                    <a:pt x="66" y="100"/>
                    <a:pt x="71" y="95"/>
                  </a:cubicBezTo>
                  <a:cubicBezTo>
                    <a:pt x="76" y="91"/>
                    <a:pt x="80" y="86"/>
                    <a:pt x="81" y="79"/>
                  </a:cubicBezTo>
                  <a:close/>
                  <a:moveTo>
                    <a:pt x="19" y="49"/>
                  </a:moveTo>
                  <a:lnTo>
                    <a:pt x="19" y="49"/>
                  </a:lnTo>
                  <a:cubicBezTo>
                    <a:pt x="81" y="49"/>
                    <a:pt x="81" y="49"/>
                    <a:pt x="81" y="49"/>
                  </a:cubicBezTo>
                  <a:cubicBezTo>
                    <a:pt x="81" y="38"/>
                    <a:pt x="79" y="30"/>
                    <a:pt x="74" y="25"/>
                  </a:cubicBezTo>
                  <a:cubicBezTo>
                    <a:pt x="68" y="19"/>
                    <a:pt x="61" y="16"/>
                    <a:pt x="51" y="16"/>
                  </a:cubicBezTo>
                  <a:cubicBezTo>
                    <a:pt x="41" y="16"/>
                    <a:pt x="34" y="19"/>
                    <a:pt x="29" y="25"/>
                  </a:cubicBezTo>
                  <a:cubicBezTo>
                    <a:pt x="24" y="30"/>
                    <a:pt x="20" y="38"/>
                    <a:pt x="19" y="49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2" name="Freeform 220"/>
            <p:cNvSpPr>
              <a:spLocks noChangeArrowheads="1"/>
            </p:cNvSpPr>
            <p:nvPr/>
          </p:nvSpPr>
          <p:spPr bwMode="auto">
            <a:xfrm>
              <a:off x="3432582" y="3208805"/>
              <a:ext cx="24084" cy="48170"/>
            </a:xfrm>
            <a:custGeom>
              <a:avLst/>
              <a:gdLst>
                <a:gd name="T0" fmla="*/ 0 w 56"/>
                <a:gd name="T1" fmla="*/ 114 h 115"/>
                <a:gd name="T2" fmla="*/ 0 w 56"/>
                <a:gd name="T3" fmla="*/ 114 h 115"/>
                <a:gd name="T4" fmla="*/ 0 w 56"/>
                <a:gd name="T5" fmla="*/ 2 h 115"/>
                <a:gd name="T6" fmla="*/ 18 w 56"/>
                <a:gd name="T7" fmla="*/ 2 h 115"/>
                <a:gd name="T8" fmla="*/ 18 w 56"/>
                <a:gd name="T9" fmla="*/ 23 h 115"/>
                <a:gd name="T10" fmla="*/ 31 w 56"/>
                <a:gd name="T11" fmla="*/ 5 h 115"/>
                <a:gd name="T12" fmla="*/ 49 w 56"/>
                <a:gd name="T13" fmla="*/ 0 h 115"/>
                <a:gd name="T14" fmla="*/ 52 w 56"/>
                <a:gd name="T15" fmla="*/ 0 h 115"/>
                <a:gd name="T16" fmla="*/ 55 w 56"/>
                <a:gd name="T17" fmla="*/ 0 h 115"/>
                <a:gd name="T18" fmla="*/ 55 w 56"/>
                <a:gd name="T19" fmla="*/ 19 h 115"/>
                <a:gd name="T20" fmla="*/ 52 w 56"/>
                <a:gd name="T21" fmla="*/ 19 h 115"/>
                <a:gd name="T22" fmla="*/ 50 w 56"/>
                <a:gd name="T23" fmla="*/ 19 h 115"/>
                <a:gd name="T24" fmla="*/ 27 w 56"/>
                <a:gd name="T25" fmla="*/ 28 h 115"/>
                <a:gd name="T26" fmla="*/ 19 w 56"/>
                <a:gd name="T27" fmla="*/ 52 h 115"/>
                <a:gd name="T28" fmla="*/ 19 w 56"/>
                <a:gd name="T29" fmla="*/ 114 h 115"/>
                <a:gd name="T30" fmla="*/ 0 w 56"/>
                <a:gd name="T31" fmla="*/ 114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6" h="115">
                  <a:moveTo>
                    <a:pt x="0" y="114"/>
                  </a:moveTo>
                  <a:lnTo>
                    <a:pt x="0" y="114"/>
                  </a:lnTo>
                  <a:cubicBezTo>
                    <a:pt x="0" y="2"/>
                    <a:pt x="0" y="2"/>
                    <a:pt x="0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21" y="14"/>
                    <a:pt x="25" y="9"/>
                    <a:pt x="31" y="5"/>
                  </a:cubicBezTo>
                  <a:cubicBezTo>
                    <a:pt x="36" y="2"/>
                    <a:pt x="42" y="0"/>
                    <a:pt x="49" y="0"/>
                  </a:cubicBezTo>
                  <a:cubicBezTo>
                    <a:pt x="51" y="0"/>
                    <a:pt x="51" y="0"/>
                    <a:pt x="52" y="0"/>
                  </a:cubicBezTo>
                  <a:cubicBezTo>
                    <a:pt x="54" y="0"/>
                    <a:pt x="54" y="0"/>
                    <a:pt x="55" y="0"/>
                  </a:cubicBezTo>
                  <a:cubicBezTo>
                    <a:pt x="55" y="19"/>
                    <a:pt x="55" y="19"/>
                    <a:pt x="55" y="19"/>
                  </a:cubicBezTo>
                  <a:cubicBezTo>
                    <a:pt x="54" y="19"/>
                    <a:pt x="54" y="19"/>
                    <a:pt x="52" y="19"/>
                  </a:cubicBezTo>
                  <a:cubicBezTo>
                    <a:pt x="52" y="19"/>
                    <a:pt x="51" y="19"/>
                    <a:pt x="50" y="19"/>
                  </a:cubicBezTo>
                  <a:cubicBezTo>
                    <a:pt x="40" y="19"/>
                    <a:pt x="33" y="23"/>
                    <a:pt x="27" y="28"/>
                  </a:cubicBezTo>
                  <a:cubicBezTo>
                    <a:pt x="21" y="33"/>
                    <a:pt x="19" y="41"/>
                    <a:pt x="19" y="52"/>
                  </a:cubicBezTo>
                  <a:cubicBezTo>
                    <a:pt x="19" y="114"/>
                    <a:pt x="19" y="114"/>
                    <a:pt x="19" y="114"/>
                  </a:cubicBezTo>
                  <a:lnTo>
                    <a:pt x="0" y="11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82" name="Group 381"/>
          <p:cNvGrpSpPr/>
          <p:nvPr/>
        </p:nvGrpSpPr>
        <p:grpSpPr>
          <a:xfrm>
            <a:off x="3986533" y="3190278"/>
            <a:ext cx="281606" cy="87077"/>
            <a:chOff x="3986533" y="3190278"/>
            <a:chExt cx="281606" cy="87077"/>
          </a:xfrm>
        </p:grpSpPr>
        <p:sp>
          <p:nvSpPr>
            <p:cNvPr id="1023" name="Freeform 221"/>
            <p:cNvSpPr>
              <a:spLocks noChangeArrowheads="1"/>
            </p:cNvSpPr>
            <p:nvPr/>
          </p:nvSpPr>
          <p:spPr bwMode="auto">
            <a:xfrm>
              <a:off x="3986533" y="3190278"/>
              <a:ext cx="50023" cy="68550"/>
            </a:xfrm>
            <a:custGeom>
              <a:avLst/>
              <a:gdLst>
                <a:gd name="T0" fmla="*/ 0 w 119"/>
                <a:gd name="T1" fmla="*/ 107 h 163"/>
                <a:gd name="T2" fmla="*/ 0 w 119"/>
                <a:gd name="T3" fmla="*/ 107 h 163"/>
                <a:gd name="T4" fmla="*/ 19 w 119"/>
                <a:gd name="T5" fmla="*/ 107 h 163"/>
                <a:gd name="T6" fmla="*/ 31 w 119"/>
                <a:gd name="T7" fmla="*/ 134 h 163"/>
                <a:gd name="T8" fmla="*/ 59 w 119"/>
                <a:gd name="T9" fmla="*/ 144 h 163"/>
                <a:gd name="T10" fmla="*/ 87 w 119"/>
                <a:gd name="T11" fmla="*/ 136 h 163"/>
                <a:gd name="T12" fmla="*/ 97 w 119"/>
                <a:gd name="T13" fmla="*/ 115 h 163"/>
                <a:gd name="T14" fmla="*/ 59 w 119"/>
                <a:gd name="T15" fmla="*/ 89 h 163"/>
                <a:gd name="T16" fmla="*/ 56 w 119"/>
                <a:gd name="T17" fmla="*/ 88 h 163"/>
                <a:gd name="T18" fmla="*/ 14 w 119"/>
                <a:gd name="T19" fmla="*/ 72 h 163"/>
                <a:gd name="T20" fmla="*/ 4 w 119"/>
                <a:gd name="T21" fmla="*/ 46 h 163"/>
                <a:gd name="T22" fmla="*/ 19 w 119"/>
                <a:gd name="T23" fmla="*/ 12 h 163"/>
                <a:gd name="T24" fmla="*/ 59 w 119"/>
                <a:gd name="T25" fmla="*/ 0 h 163"/>
                <a:gd name="T26" fmla="*/ 99 w 119"/>
                <a:gd name="T27" fmla="*/ 13 h 163"/>
                <a:gd name="T28" fmla="*/ 114 w 119"/>
                <a:gd name="T29" fmla="*/ 49 h 163"/>
                <a:gd name="T30" fmla="*/ 94 w 119"/>
                <a:gd name="T31" fmla="*/ 49 h 163"/>
                <a:gd name="T32" fmla="*/ 84 w 119"/>
                <a:gd name="T33" fmla="*/ 26 h 163"/>
                <a:gd name="T34" fmla="*/ 58 w 119"/>
                <a:gd name="T35" fmla="*/ 18 h 163"/>
                <a:gd name="T36" fmla="*/ 33 w 119"/>
                <a:gd name="T37" fmla="*/ 24 h 163"/>
                <a:gd name="T38" fmla="*/ 23 w 119"/>
                <a:gd name="T39" fmla="*/ 42 h 163"/>
                <a:gd name="T40" fmla="*/ 62 w 119"/>
                <a:gd name="T41" fmla="*/ 69 h 163"/>
                <a:gd name="T42" fmla="*/ 70 w 119"/>
                <a:gd name="T43" fmla="*/ 71 h 163"/>
                <a:gd name="T44" fmla="*/ 72 w 119"/>
                <a:gd name="T45" fmla="*/ 71 h 163"/>
                <a:gd name="T46" fmla="*/ 106 w 119"/>
                <a:gd name="T47" fmla="*/ 84 h 163"/>
                <a:gd name="T48" fmla="*/ 115 w 119"/>
                <a:gd name="T49" fmla="*/ 97 h 163"/>
                <a:gd name="T50" fmla="*/ 118 w 119"/>
                <a:gd name="T51" fmla="*/ 113 h 163"/>
                <a:gd name="T52" fmla="*/ 103 w 119"/>
                <a:gd name="T53" fmla="*/ 149 h 163"/>
                <a:gd name="T54" fmla="*/ 60 w 119"/>
                <a:gd name="T55" fmla="*/ 162 h 163"/>
                <a:gd name="T56" fmla="*/ 16 w 119"/>
                <a:gd name="T57" fmla="*/ 148 h 163"/>
                <a:gd name="T58" fmla="*/ 0 w 119"/>
                <a:gd name="T59" fmla="*/ 107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19" h="163">
                  <a:moveTo>
                    <a:pt x="0" y="107"/>
                  </a:moveTo>
                  <a:lnTo>
                    <a:pt x="0" y="107"/>
                  </a:lnTo>
                  <a:cubicBezTo>
                    <a:pt x="19" y="107"/>
                    <a:pt x="19" y="107"/>
                    <a:pt x="19" y="107"/>
                  </a:cubicBezTo>
                  <a:cubicBezTo>
                    <a:pt x="19" y="119"/>
                    <a:pt x="23" y="127"/>
                    <a:pt x="31" y="134"/>
                  </a:cubicBezTo>
                  <a:cubicBezTo>
                    <a:pt x="37" y="140"/>
                    <a:pt x="47" y="144"/>
                    <a:pt x="59" y="144"/>
                  </a:cubicBezTo>
                  <a:cubicBezTo>
                    <a:pt x="71" y="144"/>
                    <a:pt x="81" y="141"/>
                    <a:pt x="87" y="136"/>
                  </a:cubicBezTo>
                  <a:cubicBezTo>
                    <a:pt x="94" y="131"/>
                    <a:pt x="97" y="125"/>
                    <a:pt x="97" y="115"/>
                  </a:cubicBezTo>
                  <a:cubicBezTo>
                    <a:pt x="97" y="104"/>
                    <a:pt x="85" y="95"/>
                    <a:pt x="59" y="89"/>
                  </a:cubicBezTo>
                  <a:cubicBezTo>
                    <a:pt x="58" y="88"/>
                    <a:pt x="56" y="88"/>
                    <a:pt x="56" y="88"/>
                  </a:cubicBezTo>
                  <a:cubicBezTo>
                    <a:pt x="35" y="83"/>
                    <a:pt x="20" y="78"/>
                    <a:pt x="14" y="72"/>
                  </a:cubicBezTo>
                  <a:cubicBezTo>
                    <a:pt x="7" y="65"/>
                    <a:pt x="4" y="57"/>
                    <a:pt x="4" y="46"/>
                  </a:cubicBezTo>
                  <a:cubicBezTo>
                    <a:pt x="4" y="32"/>
                    <a:pt x="9" y="21"/>
                    <a:pt x="19" y="12"/>
                  </a:cubicBezTo>
                  <a:cubicBezTo>
                    <a:pt x="29" y="4"/>
                    <a:pt x="42" y="0"/>
                    <a:pt x="59" y="0"/>
                  </a:cubicBezTo>
                  <a:cubicBezTo>
                    <a:pt x="75" y="0"/>
                    <a:pt x="89" y="4"/>
                    <a:pt x="99" y="13"/>
                  </a:cubicBezTo>
                  <a:cubicBezTo>
                    <a:pt x="109" y="22"/>
                    <a:pt x="114" y="34"/>
                    <a:pt x="114" y="49"/>
                  </a:cubicBezTo>
                  <a:cubicBezTo>
                    <a:pt x="94" y="49"/>
                    <a:pt x="94" y="49"/>
                    <a:pt x="94" y="49"/>
                  </a:cubicBezTo>
                  <a:cubicBezTo>
                    <a:pt x="93" y="39"/>
                    <a:pt x="90" y="31"/>
                    <a:pt x="84" y="26"/>
                  </a:cubicBezTo>
                  <a:cubicBezTo>
                    <a:pt x="78" y="20"/>
                    <a:pt x="68" y="18"/>
                    <a:pt x="58" y="18"/>
                  </a:cubicBezTo>
                  <a:cubicBezTo>
                    <a:pt x="47" y="18"/>
                    <a:pt x="39" y="20"/>
                    <a:pt x="33" y="24"/>
                  </a:cubicBezTo>
                  <a:cubicBezTo>
                    <a:pt x="27" y="29"/>
                    <a:pt x="23" y="34"/>
                    <a:pt x="23" y="42"/>
                  </a:cubicBezTo>
                  <a:cubicBezTo>
                    <a:pt x="23" y="54"/>
                    <a:pt x="37" y="62"/>
                    <a:pt x="62" y="69"/>
                  </a:cubicBezTo>
                  <a:cubicBezTo>
                    <a:pt x="66" y="70"/>
                    <a:pt x="68" y="71"/>
                    <a:pt x="70" y="71"/>
                  </a:cubicBezTo>
                  <a:cubicBezTo>
                    <a:pt x="72" y="71"/>
                    <a:pt x="72" y="71"/>
                    <a:pt x="72" y="71"/>
                  </a:cubicBezTo>
                  <a:cubicBezTo>
                    <a:pt x="89" y="75"/>
                    <a:pt x="100" y="79"/>
                    <a:pt x="106" y="84"/>
                  </a:cubicBezTo>
                  <a:cubicBezTo>
                    <a:pt x="110" y="87"/>
                    <a:pt x="113" y="92"/>
                    <a:pt x="115" y="97"/>
                  </a:cubicBezTo>
                  <a:cubicBezTo>
                    <a:pt x="117" y="102"/>
                    <a:pt x="118" y="107"/>
                    <a:pt x="118" y="113"/>
                  </a:cubicBezTo>
                  <a:cubicBezTo>
                    <a:pt x="118" y="128"/>
                    <a:pt x="113" y="140"/>
                    <a:pt x="103" y="149"/>
                  </a:cubicBezTo>
                  <a:cubicBezTo>
                    <a:pt x="92" y="157"/>
                    <a:pt x="78" y="162"/>
                    <a:pt x="60" y="162"/>
                  </a:cubicBezTo>
                  <a:cubicBezTo>
                    <a:pt x="41" y="162"/>
                    <a:pt x="27" y="157"/>
                    <a:pt x="16" y="148"/>
                  </a:cubicBezTo>
                  <a:cubicBezTo>
                    <a:pt x="6" y="138"/>
                    <a:pt x="0" y="125"/>
                    <a:pt x="0" y="10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" name="Freeform 222"/>
            <p:cNvSpPr>
              <a:spLocks noChangeArrowheads="1"/>
            </p:cNvSpPr>
            <p:nvPr/>
          </p:nvSpPr>
          <p:spPr bwMode="auto">
            <a:xfrm>
              <a:off x="4045818" y="3192131"/>
              <a:ext cx="40759" cy="64843"/>
            </a:xfrm>
            <a:custGeom>
              <a:avLst/>
              <a:gdLst>
                <a:gd name="T0" fmla="*/ 74 w 95"/>
                <a:gd name="T1" fmla="*/ 154 h 155"/>
                <a:gd name="T2" fmla="*/ 74 w 95"/>
                <a:gd name="T3" fmla="*/ 154 h 155"/>
                <a:gd name="T4" fmla="*/ 74 w 95"/>
                <a:gd name="T5" fmla="*/ 85 h 155"/>
                <a:gd name="T6" fmla="*/ 70 w 95"/>
                <a:gd name="T7" fmla="*/ 63 h 155"/>
                <a:gd name="T8" fmla="*/ 52 w 95"/>
                <a:gd name="T9" fmla="*/ 56 h 155"/>
                <a:gd name="T10" fmla="*/ 28 w 95"/>
                <a:gd name="T11" fmla="*/ 65 h 155"/>
                <a:gd name="T12" fmla="*/ 19 w 95"/>
                <a:gd name="T13" fmla="*/ 88 h 155"/>
                <a:gd name="T14" fmla="*/ 19 w 95"/>
                <a:gd name="T15" fmla="*/ 154 h 155"/>
                <a:gd name="T16" fmla="*/ 0 w 95"/>
                <a:gd name="T17" fmla="*/ 154 h 155"/>
                <a:gd name="T18" fmla="*/ 0 w 95"/>
                <a:gd name="T19" fmla="*/ 0 h 155"/>
                <a:gd name="T20" fmla="*/ 19 w 95"/>
                <a:gd name="T21" fmla="*/ 0 h 155"/>
                <a:gd name="T22" fmla="*/ 19 w 95"/>
                <a:gd name="T23" fmla="*/ 57 h 155"/>
                <a:gd name="T24" fmla="*/ 33 w 95"/>
                <a:gd name="T25" fmla="*/ 44 h 155"/>
                <a:gd name="T26" fmla="*/ 54 w 95"/>
                <a:gd name="T27" fmla="*/ 40 h 155"/>
                <a:gd name="T28" fmla="*/ 75 w 95"/>
                <a:gd name="T29" fmla="*/ 43 h 155"/>
                <a:gd name="T30" fmla="*/ 89 w 95"/>
                <a:gd name="T31" fmla="*/ 54 h 155"/>
                <a:gd name="T32" fmla="*/ 93 w 95"/>
                <a:gd name="T33" fmla="*/ 64 h 155"/>
                <a:gd name="T34" fmla="*/ 94 w 95"/>
                <a:gd name="T35" fmla="*/ 81 h 155"/>
                <a:gd name="T36" fmla="*/ 94 w 95"/>
                <a:gd name="T37" fmla="*/ 86 h 155"/>
                <a:gd name="T38" fmla="*/ 94 w 95"/>
                <a:gd name="T39" fmla="*/ 154 h 155"/>
                <a:gd name="T40" fmla="*/ 74 w 95"/>
                <a:gd name="T41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5" h="155">
                  <a:moveTo>
                    <a:pt x="74" y="154"/>
                  </a:moveTo>
                  <a:lnTo>
                    <a:pt x="74" y="154"/>
                  </a:lnTo>
                  <a:cubicBezTo>
                    <a:pt x="74" y="85"/>
                    <a:pt x="74" y="85"/>
                    <a:pt x="74" y="85"/>
                  </a:cubicBezTo>
                  <a:cubicBezTo>
                    <a:pt x="74" y="74"/>
                    <a:pt x="73" y="67"/>
                    <a:pt x="70" y="63"/>
                  </a:cubicBezTo>
                  <a:cubicBezTo>
                    <a:pt x="66" y="58"/>
                    <a:pt x="61" y="56"/>
                    <a:pt x="52" y="56"/>
                  </a:cubicBezTo>
                  <a:cubicBezTo>
                    <a:pt x="42" y="56"/>
                    <a:pt x="33" y="58"/>
                    <a:pt x="28" y="65"/>
                  </a:cubicBezTo>
                  <a:cubicBezTo>
                    <a:pt x="22" y="70"/>
                    <a:pt x="19" y="78"/>
                    <a:pt x="19" y="88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57"/>
                    <a:pt x="19" y="57"/>
                    <a:pt x="19" y="57"/>
                  </a:cubicBezTo>
                  <a:cubicBezTo>
                    <a:pt x="22" y="52"/>
                    <a:pt x="27" y="47"/>
                    <a:pt x="33" y="44"/>
                  </a:cubicBezTo>
                  <a:cubicBezTo>
                    <a:pt x="39" y="41"/>
                    <a:pt x="46" y="40"/>
                    <a:pt x="54" y="40"/>
                  </a:cubicBezTo>
                  <a:cubicBezTo>
                    <a:pt x="63" y="40"/>
                    <a:pt x="70" y="41"/>
                    <a:pt x="75" y="43"/>
                  </a:cubicBezTo>
                  <a:cubicBezTo>
                    <a:pt x="81" y="46"/>
                    <a:pt x="86" y="49"/>
                    <a:pt x="89" y="54"/>
                  </a:cubicBezTo>
                  <a:cubicBezTo>
                    <a:pt x="91" y="57"/>
                    <a:pt x="92" y="60"/>
                    <a:pt x="93" y="64"/>
                  </a:cubicBezTo>
                  <a:cubicBezTo>
                    <a:pt x="93" y="68"/>
                    <a:pt x="94" y="74"/>
                    <a:pt x="94" y="81"/>
                  </a:cubicBezTo>
                  <a:cubicBezTo>
                    <a:pt x="94" y="86"/>
                    <a:pt x="94" y="86"/>
                    <a:pt x="94" y="86"/>
                  </a:cubicBezTo>
                  <a:cubicBezTo>
                    <a:pt x="94" y="154"/>
                    <a:pt x="94" y="154"/>
                    <a:pt x="94" y="154"/>
                  </a:cubicBezTo>
                  <a:lnTo>
                    <a:pt x="74" y="15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" name="Freeform 223"/>
            <p:cNvSpPr>
              <a:spLocks noChangeArrowheads="1"/>
            </p:cNvSpPr>
            <p:nvPr/>
          </p:nvSpPr>
          <p:spPr bwMode="auto">
            <a:xfrm>
              <a:off x="4093988" y="3208805"/>
              <a:ext cx="44464" cy="50023"/>
            </a:xfrm>
            <a:custGeom>
              <a:avLst/>
              <a:gdLst>
                <a:gd name="T0" fmla="*/ 76 w 107"/>
                <a:gd name="T1" fmla="*/ 100 h 119"/>
                <a:gd name="T2" fmla="*/ 76 w 107"/>
                <a:gd name="T3" fmla="*/ 100 h 119"/>
                <a:gd name="T4" fmla="*/ 57 w 107"/>
                <a:gd name="T5" fmla="*/ 114 h 119"/>
                <a:gd name="T6" fmla="*/ 36 w 107"/>
                <a:gd name="T7" fmla="*/ 118 h 119"/>
                <a:gd name="T8" fmla="*/ 9 w 107"/>
                <a:gd name="T9" fmla="*/ 109 h 119"/>
                <a:gd name="T10" fmla="*/ 0 w 107"/>
                <a:gd name="T11" fmla="*/ 85 h 119"/>
                <a:gd name="T12" fmla="*/ 9 w 107"/>
                <a:gd name="T13" fmla="*/ 61 h 119"/>
                <a:gd name="T14" fmla="*/ 38 w 107"/>
                <a:gd name="T15" fmla="*/ 50 h 119"/>
                <a:gd name="T16" fmla="*/ 52 w 107"/>
                <a:gd name="T17" fmla="*/ 49 h 119"/>
                <a:gd name="T18" fmla="*/ 69 w 107"/>
                <a:gd name="T19" fmla="*/ 45 h 119"/>
                <a:gd name="T20" fmla="*/ 74 w 107"/>
                <a:gd name="T21" fmla="*/ 42 h 119"/>
                <a:gd name="T22" fmla="*/ 75 w 107"/>
                <a:gd name="T23" fmla="*/ 33 h 119"/>
                <a:gd name="T24" fmla="*/ 68 w 107"/>
                <a:gd name="T25" fmla="*/ 20 h 119"/>
                <a:gd name="T26" fmla="*/ 49 w 107"/>
                <a:gd name="T27" fmla="*/ 16 h 119"/>
                <a:gd name="T28" fmla="*/ 30 w 107"/>
                <a:gd name="T29" fmla="*/ 21 h 119"/>
                <a:gd name="T30" fmla="*/ 23 w 107"/>
                <a:gd name="T31" fmla="*/ 37 h 119"/>
                <a:gd name="T32" fmla="*/ 5 w 107"/>
                <a:gd name="T33" fmla="*/ 37 h 119"/>
                <a:gd name="T34" fmla="*/ 5 w 107"/>
                <a:gd name="T35" fmla="*/ 36 h 119"/>
                <a:gd name="T36" fmla="*/ 17 w 107"/>
                <a:gd name="T37" fmla="*/ 9 h 119"/>
                <a:gd name="T38" fmla="*/ 50 w 107"/>
                <a:gd name="T39" fmla="*/ 0 h 119"/>
                <a:gd name="T40" fmla="*/ 83 w 107"/>
                <a:gd name="T41" fmla="*/ 8 h 119"/>
                <a:gd name="T42" fmla="*/ 93 w 107"/>
                <a:gd name="T43" fmla="*/ 34 h 119"/>
                <a:gd name="T44" fmla="*/ 93 w 107"/>
                <a:gd name="T45" fmla="*/ 90 h 119"/>
                <a:gd name="T46" fmla="*/ 95 w 107"/>
                <a:gd name="T47" fmla="*/ 100 h 119"/>
                <a:gd name="T48" fmla="*/ 101 w 107"/>
                <a:gd name="T49" fmla="*/ 102 h 119"/>
                <a:gd name="T50" fmla="*/ 103 w 107"/>
                <a:gd name="T51" fmla="*/ 102 h 119"/>
                <a:gd name="T52" fmla="*/ 106 w 107"/>
                <a:gd name="T53" fmla="*/ 101 h 119"/>
                <a:gd name="T54" fmla="*/ 106 w 107"/>
                <a:gd name="T55" fmla="*/ 115 h 119"/>
                <a:gd name="T56" fmla="*/ 100 w 107"/>
                <a:gd name="T57" fmla="*/ 116 h 119"/>
                <a:gd name="T58" fmla="*/ 94 w 107"/>
                <a:gd name="T59" fmla="*/ 117 h 119"/>
                <a:gd name="T60" fmla="*/ 81 w 107"/>
                <a:gd name="T61" fmla="*/ 113 h 119"/>
                <a:gd name="T62" fmla="*/ 76 w 107"/>
                <a:gd name="T63" fmla="*/ 101 h 119"/>
                <a:gd name="T64" fmla="*/ 76 w 107"/>
                <a:gd name="T65" fmla="*/ 100 h 119"/>
                <a:gd name="T66" fmla="*/ 74 w 107"/>
                <a:gd name="T67" fmla="*/ 58 h 119"/>
                <a:gd name="T68" fmla="*/ 74 w 107"/>
                <a:gd name="T69" fmla="*/ 58 h 119"/>
                <a:gd name="T70" fmla="*/ 49 w 107"/>
                <a:gd name="T71" fmla="*/ 64 h 119"/>
                <a:gd name="T72" fmla="*/ 38 w 107"/>
                <a:gd name="T73" fmla="*/ 65 h 119"/>
                <a:gd name="T74" fmla="*/ 24 w 107"/>
                <a:gd name="T75" fmla="*/ 71 h 119"/>
                <a:gd name="T76" fmla="*/ 19 w 107"/>
                <a:gd name="T77" fmla="*/ 85 h 119"/>
                <a:gd name="T78" fmla="*/ 25 w 107"/>
                <a:gd name="T79" fmla="*/ 97 h 119"/>
                <a:gd name="T80" fmla="*/ 39 w 107"/>
                <a:gd name="T81" fmla="*/ 102 h 119"/>
                <a:gd name="T82" fmla="*/ 64 w 107"/>
                <a:gd name="T83" fmla="*/ 94 h 119"/>
                <a:gd name="T84" fmla="*/ 74 w 107"/>
                <a:gd name="T85" fmla="*/ 75 h 119"/>
                <a:gd name="T86" fmla="*/ 74 w 107"/>
                <a:gd name="T87" fmla="*/ 58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7" h="119">
                  <a:moveTo>
                    <a:pt x="76" y="100"/>
                  </a:moveTo>
                  <a:lnTo>
                    <a:pt x="76" y="100"/>
                  </a:lnTo>
                  <a:cubicBezTo>
                    <a:pt x="70" y="106"/>
                    <a:pt x="64" y="111"/>
                    <a:pt x="57" y="114"/>
                  </a:cubicBezTo>
                  <a:cubicBezTo>
                    <a:pt x="51" y="117"/>
                    <a:pt x="43" y="118"/>
                    <a:pt x="36" y="118"/>
                  </a:cubicBezTo>
                  <a:cubicBezTo>
                    <a:pt x="25" y="118"/>
                    <a:pt x="16" y="115"/>
                    <a:pt x="9" y="109"/>
                  </a:cubicBezTo>
                  <a:cubicBezTo>
                    <a:pt x="3" y="104"/>
                    <a:pt x="0" y="95"/>
                    <a:pt x="0" y="85"/>
                  </a:cubicBezTo>
                  <a:cubicBezTo>
                    <a:pt x="0" y="75"/>
                    <a:pt x="3" y="66"/>
                    <a:pt x="9" y="61"/>
                  </a:cubicBezTo>
                  <a:cubicBezTo>
                    <a:pt x="15" y="55"/>
                    <a:pt x="26" y="52"/>
                    <a:pt x="38" y="50"/>
                  </a:cubicBezTo>
                  <a:cubicBezTo>
                    <a:pt x="41" y="50"/>
                    <a:pt x="45" y="49"/>
                    <a:pt x="52" y="49"/>
                  </a:cubicBezTo>
                  <a:cubicBezTo>
                    <a:pt x="61" y="47"/>
                    <a:pt x="66" y="46"/>
                    <a:pt x="69" y="45"/>
                  </a:cubicBezTo>
                  <a:cubicBezTo>
                    <a:pt x="72" y="44"/>
                    <a:pt x="73" y="43"/>
                    <a:pt x="74" y="42"/>
                  </a:cubicBezTo>
                  <a:cubicBezTo>
                    <a:pt x="74" y="40"/>
                    <a:pt x="75" y="38"/>
                    <a:pt x="75" y="33"/>
                  </a:cubicBezTo>
                  <a:cubicBezTo>
                    <a:pt x="75" y="28"/>
                    <a:pt x="73" y="24"/>
                    <a:pt x="68" y="20"/>
                  </a:cubicBezTo>
                  <a:cubicBezTo>
                    <a:pt x="64" y="17"/>
                    <a:pt x="58" y="16"/>
                    <a:pt x="49" y="16"/>
                  </a:cubicBezTo>
                  <a:cubicBezTo>
                    <a:pt x="40" y="16"/>
                    <a:pt x="34" y="18"/>
                    <a:pt x="30" y="21"/>
                  </a:cubicBezTo>
                  <a:cubicBezTo>
                    <a:pt x="25" y="25"/>
                    <a:pt x="23" y="30"/>
                    <a:pt x="23" y="37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25"/>
                    <a:pt x="9" y="16"/>
                    <a:pt x="17" y="9"/>
                  </a:cubicBezTo>
                  <a:cubicBezTo>
                    <a:pt x="25" y="3"/>
                    <a:pt x="36" y="0"/>
                    <a:pt x="50" y="0"/>
                  </a:cubicBezTo>
                  <a:cubicBezTo>
                    <a:pt x="64" y="0"/>
                    <a:pt x="76" y="2"/>
                    <a:pt x="83" y="8"/>
                  </a:cubicBezTo>
                  <a:cubicBezTo>
                    <a:pt x="90" y="13"/>
                    <a:pt x="93" y="22"/>
                    <a:pt x="93" y="34"/>
                  </a:cubicBezTo>
                  <a:cubicBezTo>
                    <a:pt x="93" y="90"/>
                    <a:pt x="93" y="90"/>
                    <a:pt x="93" y="90"/>
                  </a:cubicBezTo>
                  <a:cubicBezTo>
                    <a:pt x="93" y="94"/>
                    <a:pt x="94" y="97"/>
                    <a:pt x="95" y="100"/>
                  </a:cubicBezTo>
                  <a:cubicBezTo>
                    <a:pt x="96" y="101"/>
                    <a:pt x="98" y="102"/>
                    <a:pt x="101" y="102"/>
                  </a:cubicBezTo>
                  <a:cubicBezTo>
                    <a:pt x="101" y="102"/>
                    <a:pt x="102" y="102"/>
                    <a:pt x="103" y="102"/>
                  </a:cubicBezTo>
                  <a:cubicBezTo>
                    <a:pt x="104" y="102"/>
                    <a:pt x="105" y="101"/>
                    <a:pt x="106" y="101"/>
                  </a:cubicBezTo>
                  <a:cubicBezTo>
                    <a:pt x="106" y="115"/>
                    <a:pt x="106" y="115"/>
                    <a:pt x="106" y="115"/>
                  </a:cubicBezTo>
                  <a:cubicBezTo>
                    <a:pt x="103" y="116"/>
                    <a:pt x="102" y="116"/>
                    <a:pt x="100" y="116"/>
                  </a:cubicBezTo>
                  <a:cubicBezTo>
                    <a:pt x="98" y="117"/>
                    <a:pt x="96" y="117"/>
                    <a:pt x="94" y="117"/>
                  </a:cubicBezTo>
                  <a:cubicBezTo>
                    <a:pt x="88" y="117"/>
                    <a:pt x="84" y="115"/>
                    <a:pt x="81" y="113"/>
                  </a:cubicBezTo>
                  <a:cubicBezTo>
                    <a:pt x="78" y="110"/>
                    <a:pt x="76" y="106"/>
                    <a:pt x="76" y="101"/>
                  </a:cubicBezTo>
                  <a:lnTo>
                    <a:pt x="76" y="100"/>
                  </a:lnTo>
                  <a:close/>
                  <a:moveTo>
                    <a:pt x="74" y="58"/>
                  </a:moveTo>
                  <a:lnTo>
                    <a:pt x="74" y="58"/>
                  </a:lnTo>
                  <a:cubicBezTo>
                    <a:pt x="69" y="61"/>
                    <a:pt x="60" y="63"/>
                    <a:pt x="49" y="64"/>
                  </a:cubicBezTo>
                  <a:cubicBezTo>
                    <a:pt x="44" y="65"/>
                    <a:pt x="40" y="65"/>
                    <a:pt x="38" y="65"/>
                  </a:cubicBezTo>
                  <a:cubicBezTo>
                    <a:pt x="32" y="67"/>
                    <a:pt x="27" y="69"/>
                    <a:pt x="24" y="71"/>
                  </a:cubicBezTo>
                  <a:cubicBezTo>
                    <a:pt x="20" y="75"/>
                    <a:pt x="19" y="79"/>
                    <a:pt x="19" y="85"/>
                  </a:cubicBezTo>
                  <a:cubicBezTo>
                    <a:pt x="19" y="90"/>
                    <a:pt x="22" y="94"/>
                    <a:pt x="25" y="97"/>
                  </a:cubicBezTo>
                  <a:cubicBezTo>
                    <a:pt x="28" y="101"/>
                    <a:pt x="33" y="102"/>
                    <a:pt x="39" y="102"/>
                  </a:cubicBezTo>
                  <a:cubicBezTo>
                    <a:pt x="50" y="102"/>
                    <a:pt x="58" y="100"/>
                    <a:pt x="64" y="94"/>
                  </a:cubicBezTo>
                  <a:cubicBezTo>
                    <a:pt x="70" y="89"/>
                    <a:pt x="74" y="83"/>
                    <a:pt x="74" y="75"/>
                  </a:cubicBezTo>
                  <a:lnTo>
                    <a:pt x="74" y="58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" name="Freeform 224"/>
            <p:cNvSpPr>
              <a:spLocks noChangeArrowheads="1"/>
            </p:cNvSpPr>
            <p:nvPr/>
          </p:nvSpPr>
          <p:spPr bwMode="auto">
            <a:xfrm>
              <a:off x="4145863" y="3208805"/>
              <a:ext cx="22232" cy="48170"/>
            </a:xfrm>
            <a:custGeom>
              <a:avLst/>
              <a:gdLst>
                <a:gd name="T0" fmla="*/ 0 w 55"/>
                <a:gd name="T1" fmla="*/ 114 h 115"/>
                <a:gd name="T2" fmla="*/ 0 w 55"/>
                <a:gd name="T3" fmla="*/ 114 h 115"/>
                <a:gd name="T4" fmla="*/ 0 w 55"/>
                <a:gd name="T5" fmla="*/ 2 h 115"/>
                <a:gd name="T6" fmla="*/ 18 w 55"/>
                <a:gd name="T7" fmla="*/ 2 h 115"/>
                <a:gd name="T8" fmla="*/ 18 w 55"/>
                <a:gd name="T9" fmla="*/ 23 h 115"/>
                <a:gd name="T10" fmla="*/ 30 w 55"/>
                <a:gd name="T11" fmla="*/ 5 h 115"/>
                <a:gd name="T12" fmla="*/ 49 w 55"/>
                <a:gd name="T13" fmla="*/ 0 h 115"/>
                <a:gd name="T14" fmla="*/ 52 w 55"/>
                <a:gd name="T15" fmla="*/ 0 h 115"/>
                <a:gd name="T16" fmla="*/ 54 w 55"/>
                <a:gd name="T17" fmla="*/ 0 h 115"/>
                <a:gd name="T18" fmla="*/ 54 w 55"/>
                <a:gd name="T19" fmla="*/ 19 h 115"/>
                <a:gd name="T20" fmla="*/ 53 w 55"/>
                <a:gd name="T21" fmla="*/ 19 h 115"/>
                <a:gd name="T22" fmla="*/ 49 w 55"/>
                <a:gd name="T23" fmla="*/ 19 h 115"/>
                <a:gd name="T24" fmla="*/ 27 w 55"/>
                <a:gd name="T25" fmla="*/ 28 h 115"/>
                <a:gd name="T26" fmla="*/ 18 w 55"/>
                <a:gd name="T27" fmla="*/ 52 h 115"/>
                <a:gd name="T28" fmla="*/ 18 w 55"/>
                <a:gd name="T29" fmla="*/ 114 h 115"/>
                <a:gd name="T30" fmla="*/ 0 w 55"/>
                <a:gd name="T31" fmla="*/ 114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115">
                  <a:moveTo>
                    <a:pt x="0" y="114"/>
                  </a:moveTo>
                  <a:lnTo>
                    <a:pt x="0" y="114"/>
                  </a:lnTo>
                  <a:cubicBezTo>
                    <a:pt x="0" y="2"/>
                    <a:pt x="0" y="2"/>
                    <a:pt x="0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21" y="14"/>
                    <a:pt x="26" y="9"/>
                    <a:pt x="30" y="5"/>
                  </a:cubicBezTo>
                  <a:cubicBezTo>
                    <a:pt x="35" y="2"/>
                    <a:pt x="41" y="0"/>
                    <a:pt x="49" y="0"/>
                  </a:cubicBezTo>
                  <a:cubicBezTo>
                    <a:pt x="51" y="0"/>
                    <a:pt x="52" y="0"/>
                    <a:pt x="52" y="0"/>
                  </a:cubicBezTo>
                  <a:cubicBezTo>
                    <a:pt x="53" y="0"/>
                    <a:pt x="54" y="0"/>
                    <a:pt x="54" y="0"/>
                  </a:cubicBezTo>
                  <a:cubicBezTo>
                    <a:pt x="54" y="19"/>
                    <a:pt x="54" y="19"/>
                    <a:pt x="54" y="19"/>
                  </a:cubicBezTo>
                  <a:lnTo>
                    <a:pt x="53" y="19"/>
                  </a:lnTo>
                  <a:cubicBezTo>
                    <a:pt x="52" y="19"/>
                    <a:pt x="51" y="19"/>
                    <a:pt x="49" y="19"/>
                  </a:cubicBezTo>
                  <a:cubicBezTo>
                    <a:pt x="39" y="19"/>
                    <a:pt x="32" y="23"/>
                    <a:pt x="27" y="28"/>
                  </a:cubicBezTo>
                  <a:cubicBezTo>
                    <a:pt x="21" y="33"/>
                    <a:pt x="18" y="41"/>
                    <a:pt x="18" y="52"/>
                  </a:cubicBezTo>
                  <a:cubicBezTo>
                    <a:pt x="18" y="114"/>
                    <a:pt x="18" y="114"/>
                    <a:pt x="18" y="114"/>
                  </a:cubicBezTo>
                  <a:lnTo>
                    <a:pt x="0" y="11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" name="Freeform 225"/>
            <p:cNvSpPr>
              <a:spLocks noChangeArrowheads="1"/>
            </p:cNvSpPr>
            <p:nvPr/>
          </p:nvSpPr>
          <p:spPr bwMode="auto">
            <a:xfrm>
              <a:off x="4175506" y="3208805"/>
              <a:ext cx="44464" cy="68550"/>
            </a:xfrm>
            <a:custGeom>
              <a:avLst/>
              <a:gdLst>
                <a:gd name="T0" fmla="*/ 0 w 105"/>
                <a:gd name="T1" fmla="*/ 160 h 161"/>
                <a:gd name="T2" fmla="*/ 0 w 105"/>
                <a:gd name="T3" fmla="*/ 160 h 161"/>
                <a:gd name="T4" fmla="*/ 0 w 105"/>
                <a:gd name="T5" fmla="*/ 3 h 161"/>
                <a:gd name="T6" fmla="*/ 19 w 105"/>
                <a:gd name="T7" fmla="*/ 3 h 161"/>
                <a:gd name="T8" fmla="*/ 19 w 105"/>
                <a:gd name="T9" fmla="*/ 18 h 161"/>
                <a:gd name="T10" fmla="*/ 35 w 105"/>
                <a:gd name="T11" fmla="*/ 4 h 161"/>
                <a:gd name="T12" fmla="*/ 56 w 105"/>
                <a:gd name="T13" fmla="*/ 0 h 161"/>
                <a:gd name="T14" fmla="*/ 91 w 105"/>
                <a:gd name="T15" fmla="*/ 15 h 161"/>
                <a:gd name="T16" fmla="*/ 104 w 105"/>
                <a:gd name="T17" fmla="*/ 59 h 161"/>
                <a:gd name="T18" fmla="*/ 91 w 105"/>
                <a:gd name="T19" fmla="*/ 102 h 161"/>
                <a:gd name="T20" fmla="*/ 55 w 105"/>
                <a:gd name="T21" fmla="*/ 118 h 161"/>
                <a:gd name="T22" fmla="*/ 34 w 105"/>
                <a:gd name="T23" fmla="*/ 114 h 161"/>
                <a:gd name="T24" fmla="*/ 19 w 105"/>
                <a:gd name="T25" fmla="*/ 102 h 161"/>
                <a:gd name="T26" fmla="*/ 19 w 105"/>
                <a:gd name="T27" fmla="*/ 160 h 161"/>
                <a:gd name="T28" fmla="*/ 0 w 105"/>
                <a:gd name="T29" fmla="*/ 160 h 161"/>
                <a:gd name="T30" fmla="*/ 18 w 105"/>
                <a:gd name="T31" fmla="*/ 60 h 161"/>
                <a:gd name="T32" fmla="*/ 18 w 105"/>
                <a:gd name="T33" fmla="*/ 60 h 161"/>
                <a:gd name="T34" fmla="*/ 26 w 105"/>
                <a:gd name="T35" fmla="*/ 91 h 161"/>
                <a:gd name="T36" fmla="*/ 51 w 105"/>
                <a:gd name="T37" fmla="*/ 102 h 161"/>
                <a:gd name="T38" fmla="*/ 75 w 105"/>
                <a:gd name="T39" fmla="*/ 90 h 161"/>
                <a:gd name="T40" fmla="*/ 85 w 105"/>
                <a:gd name="T41" fmla="*/ 57 h 161"/>
                <a:gd name="T42" fmla="*/ 75 w 105"/>
                <a:gd name="T43" fmla="*/ 28 h 161"/>
                <a:gd name="T44" fmla="*/ 51 w 105"/>
                <a:gd name="T45" fmla="*/ 16 h 161"/>
                <a:gd name="T46" fmla="*/ 26 w 105"/>
                <a:gd name="T47" fmla="*/ 28 h 161"/>
                <a:gd name="T48" fmla="*/ 18 w 105"/>
                <a:gd name="T49" fmla="*/ 6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5" h="161">
                  <a:moveTo>
                    <a:pt x="0" y="160"/>
                  </a:moveTo>
                  <a:lnTo>
                    <a:pt x="0" y="160"/>
                  </a:lnTo>
                  <a:cubicBezTo>
                    <a:pt x="0" y="3"/>
                    <a:pt x="0" y="3"/>
                    <a:pt x="0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23" y="12"/>
                    <a:pt x="28" y="7"/>
                    <a:pt x="35" y="4"/>
                  </a:cubicBezTo>
                  <a:cubicBezTo>
                    <a:pt x="40" y="1"/>
                    <a:pt x="47" y="0"/>
                    <a:pt x="56" y="0"/>
                  </a:cubicBezTo>
                  <a:cubicBezTo>
                    <a:pt x="70" y="0"/>
                    <a:pt x="82" y="5"/>
                    <a:pt x="91" y="15"/>
                  </a:cubicBezTo>
                  <a:cubicBezTo>
                    <a:pt x="99" y="27"/>
                    <a:pt x="104" y="40"/>
                    <a:pt x="104" y="59"/>
                  </a:cubicBezTo>
                  <a:cubicBezTo>
                    <a:pt x="104" y="77"/>
                    <a:pt x="99" y="91"/>
                    <a:pt x="91" y="102"/>
                  </a:cubicBezTo>
                  <a:cubicBezTo>
                    <a:pt x="82" y="113"/>
                    <a:pt x="70" y="118"/>
                    <a:pt x="55" y="118"/>
                  </a:cubicBezTo>
                  <a:cubicBezTo>
                    <a:pt x="47" y="118"/>
                    <a:pt x="40" y="117"/>
                    <a:pt x="34" y="114"/>
                  </a:cubicBezTo>
                  <a:cubicBezTo>
                    <a:pt x="28" y="111"/>
                    <a:pt x="23" y="107"/>
                    <a:pt x="19" y="102"/>
                  </a:cubicBezTo>
                  <a:cubicBezTo>
                    <a:pt x="19" y="160"/>
                    <a:pt x="19" y="160"/>
                    <a:pt x="19" y="160"/>
                  </a:cubicBezTo>
                  <a:lnTo>
                    <a:pt x="0" y="160"/>
                  </a:lnTo>
                  <a:close/>
                  <a:moveTo>
                    <a:pt x="18" y="60"/>
                  </a:moveTo>
                  <a:lnTo>
                    <a:pt x="18" y="60"/>
                  </a:lnTo>
                  <a:cubicBezTo>
                    <a:pt x="18" y="73"/>
                    <a:pt x="21" y="84"/>
                    <a:pt x="26" y="91"/>
                  </a:cubicBezTo>
                  <a:cubicBezTo>
                    <a:pt x="32" y="98"/>
                    <a:pt x="40" y="102"/>
                    <a:pt x="51" y="102"/>
                  </a:cubicBezTo>
                  <a:cubicBezTo>
                    <a:pt x="62" y="102"/>
                    <a:pt x="70" y="97"/>
                    <a:pt x="75" y="90"/>
                  </a:cubicBezTo>
                  <a:cubicBezTo>
                    <a:pt x="82" y="83"/>
                    <a:pt x="85" y="71"/>
                    <a:pt x="85" y="57"/>
                  </a:cubicBezTo>
                  <a:cubicBezTo>
                    <a:pt x="85" y="44"/>
                    <a:pt x="82" y="35"/>
                    <a:pt x="75" y="28"/>
                  </a:cubicBezTo>
                  <a:cubicBezTo>
                    <a:pt x="69" y="20"/>
                    <a:pt x="62" y="16"/>
                    <a:pt x="51" y="16"/>
                  </a:cubicBezTo>
                  <a:cubicBezTo>
                    <a:pt x="40" y="16"/>
                    <a:pt x="33" y="20"/>
                    <a:pt x="26" y="28"/>
                  </a:cubicBezTo>
                  <a:cubicBezTo>
                    <a:pt x="21" y="35"/>
                    <a:pt x="18" y="45"/>
                    <a:pt x="18" y="60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" name="Freeform 226"/>
            <p:cNvSpPr>
              <a:spLocks noChangeArrowheads="1"/>
            </p:cNvSpPr>
            <p:nvPr/>
          </p:nvSpPr>
          <p:spPr bwMode="auto">
            <a:xfrm>
              <a:off x="4223675" y="3210658"/>
              <a:ext cx="44464" cy="66696"/>
            </a:xfrm>
            <a:custGeom>
              <a:avLst/>
              <a:gdLst>
                <a:gd name="T0" fmla="*/ 83 w 105"/>
                <a:gd name="T1" fmla="*/ 0 h 160"/>
                <a:gd name="T2" fmla="*/ 83 w 105"/>
                <a:gd name="T3" fmla="*/ 0 h 160"/>
                <a:gd name="T4" fmla="*/ 104 w 105"/>
                <a:gd name="T5" fmla="*/ 0 h 160"/>
                <a:gd name="T6" fmla="*/ 56 w 105"/>
                <a:gd name="T7" fmla="*/ 129 h 160"/>
                <a:gd name="T8" fmla="*/ 44 w 105"/>
                <a:gd name="T9" fmla="*/ 153 h 160"/>
                <a:gd name="T10" fmla="*/ 24 w 105"/>
                <a:gd name="T11" fmla="*/ 159 h 160"/>
                <a:gd name="T12" fmla="*/ 18 w 105"/>
                <a:gd name="T13" fmla="*/ 158 h 160"/>
                <a:gd name="T14" fmla="*/ 12 w 105"/>
                <a:gd name="T15" fmla="*/ 157 h 160"/>
                <a:gd name="T16" fmla="*/ 12 w 105"/>
                <a:gd name="T17" fmla="*/ 139 h 160"/>
                <a:gd name="T18" fmla="*/ 18 w 105"/>
                <a:gd name="T19" fmla="*/ 140 h 160"/>
                <a:gd name="T20" fmla="*/ 23 w 105"/>
                <a:gd name="T21" fmla="*/ 140 h 160"/>
                <a:gd name="T22" fmla="*/ 32 w 105"/>
                <a:gd name="T23" fmla="*/ 138 h 160"/>
                <a:gd name="T24" fmla="*/ 37 w 105"/>
                <a:gd name="T25" fmla="*/ 132 h 160"/>
                <a:gd name="T26" fmla="*/ 43 w 105"/>
                <a:gd name="T27" fmla="*/ 118 h 160"/>
                <a:gd name="T28" fmla="*/ 0 w 105"/>
                <a:gd name="T29" fmla="*/ 0 h 160"/>
                <a:gd name="T30" fmla="*/ 21 w 105"/>
                <a:gd name="T31" fmla="*/ 0 h 160"/>
                <a:gd name="T32" fmla="*/ 52 w 105"/>
                <a:gd name="T33" fmla="*/ 90 h 160"/>
                <a:gd name="T34" fmla="*/ 83 w 105"/>
                <a:gd name="T35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5" h="160">
                  <a:moveTo>
                    <a:pt x="83" y="0"/>
                  </a:moveTo>
                  <a:lnTo>
                    <a:pt x="83" y="0"/>
                  </a:lnTo>
                  <a:cubicBezTo>
                    <a:pt x="104" y="0"/>
                    <a:pt x="104" y="0"/>
                    <a:pt x="104" y="0"/>
                  </a:cubicBezTo>
                  <a:cubicBezTo>
                    <a:pt x="56" y="129"/>
                    <a:pt x="56" y="129"/>
                    <a:pt x="56" y="129"/>
                  </a:cubicBezTo>
                  <a:cubicBezTo>
                    <a:pt x="52" y="141"/>
                    <a:pt x="48" y="150"/>
                    <a:pt x="44" y="153"/>
                  </a:cubicBezTo>
                  <a:cubicBezTo>
                    <a:pt x="38" y="157"/>
                    <a:pt x="32" y="159"/>
                    <a:pt x="24" y="159"/>
                  </a:cubicBezTo>
                  <a:cubicBezTo>
                    <a:pt x="22" y="159"/>
                    <a:pt x="20" y="159"/>
                    <a:pt x="18" y="158"/>
                  </a:cubicBezTo>
                  <a:cubicBezTo>
                    <a:pt x="17" y="158"/>
                    <a:pt x="14" y="158"/>
                    <a:pt x="12" y="157"/>
                  </a:cubicBezTo>
                  <a:cubicBezTo>
                    <a:pt x="12" y="139"/>
                    <a:pt x="12" y="139"/>
                    <a:pt x="12" y="139"/>
                  </a:cubicBezTo>
                  <a:cubicBezTo>
                    <a:pt x="14" y="139"/>
                    <a:pt x="17" y="140"/>
                    <a:pt x="18" y="140"/>
                  </a:cubicBezTo>
                  <a:cubicBezTo>
                    <a:pt x="20" y="140"/>
                    <a:pt x="22" y="140"/>
                    <a:pt x="23" y="140"/>
                  </a:cubicBezTo>
                  <a:cubicBezTo>
                    <a:pt x="27" y="140"/>
                    <a:pt x="30" y="140"/>
                    <a:pt x="32" y="138"/>
                  </a:cubicBezTo>
                  <a:cubicBezTo>
                    <a:pt x="34" y="137"/>
                    <a:pt x="36" y="135"/>
                    <a:pt x="37" y="132"/>
                  </a:cubicBezTo>
                  <a:cubicBezTo>
                    <a:pt x="43" y="118"/>
                    <a:pt x="43" y="118"/>
                    <a:pt x="43" y="11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52" y="90"/>
                    <a:pt x="52" y="90"/>
                    <a:pt x="52" y="90"/>
                  </a:cubicBezTo>
                  <a:lnTo>
                    <a:pt x="83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81" name="Group 380"/>
          <p:cNvGrpSpPr/>
          <p:nvPr/>
        </p:nvGrpSpPr>
        <p:grpSpPr>
          <a:xfrm>
            <a:off x="4885082" y="3192131"/>
            <a:ext cx="277902" cy="66697"/>
            <a:chOff x="4885082" y="3192131"/>
            <a:chExt cx="277902" cy="66697"/>
          </a:xfrm>
        </p:grpSpPr>
        <p:sp>
          <p:nvSpPr>
            <p:cNvPr id="1029" name="Freeform 227"/>
            <p:cNvSpPr>
              <a:spLocks noChangeArrowheads="1"/>
            </p:cNvSpPr>
            <p:nvPr/>
          </p:nvSpPr>
          <p:spPr bwMode="auto">
            <a:xfrm>
              <a:off x="4885082" y="3192131"/>
              <a:ext cx="48170" cy="64843"/>
            </a:xfrm>
            <a:custGeom>
              <a:avLst/>
              <a:gdLst>
                <a:gd name="T0" fmla="*/ 0 w 113"/>
                <a:gd name="T1" fmla="*/ 154 h 155"/>
                <a:gd name="T2" fmla="*/ 0 w 113"/>
                <a:gd name="T3" fmla="*/ 0 h 155"/>
                <a:gd name="T4" fmla="*/ 110 w 113"/>
                <a:gd name="T5" fmla="*/ 0 h 155"/>
                <a:gd name="T6" fmla="*/ 110 w 113"/>
                <a:gd name="T7" fmla="*/ 19 h 155"/>
                <a:gd name="T8" fmla="*/ 21 w 113"/>
                <a:gd name="T9" fmla="*/ 19 h 155"/>
                <a:gd name="T10" fmla="*/ 21 w 113"/>
                <a:gd name="T11" fmla="*/ 65 h 155"/>
                <a:gd name="T12" fmla="*/ 103 w 113"/>
                <a:gd name="T13" fmla="*/ 65 h 155"/>
                <a:gd name="T14" fmla="*/ 103 w 113"/>
                <a:gd name="T15" fmla="*/ 83 h 155"/>
                <a:gd name="T16" fmla="*/ 21 w 113"/>
                <a:gd name="T17" fmla="*/ 83 h 155"/>
                <a:gd name="T18" fmla="*/ 21 w 113"/>
                <a:gd name="T19" fmla="*/ 134 h 155"/>
                <a:gd name="T20" fmla="*/ 112 w 113"/>
                <a:gd name="T21" fmla="*/ 134 h 155"/>
                <a:gd name="T22" fmla="*/ 112 w 113"/>
                <a:gd name="T23" fmla="*/ 154 h 155"/>
                <a:gd name="T24" fmla="*/ 0 w 113"/>
                <a:gd name="T25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3" h="155">
                  <a:moveTo>
                    <a:pt x="0" y="154"/>
                  </a:moveTo>
                  <a:lnTo>
                    <a:pt x="0" y="0"/>
                  </a:lnTo>
                  <a:lnTo>
                    <a:pt x="110" y="0"/>
                  </a:lnTo>
                  <a:lnTo>
                    <a:pt x="110" y="19"/>
                  </a:lnTo>
                  <a:lnTo>
                    <a:pt x="21" y="19"/>
                  </a:lnTo>
                  <a:lnTo>
                    <a:pt x="21" y="65"/>
                  </a:lnTo>
                  <a:lnTo>
                    <a:pt x="103" y="65"/>
                  </a:lnTo>
                  <a:lnTo>
                    <a:pt x="103" y="83"/>
                  </a:lnTo>
                  <a:lnTo>
                    <a:pt x="21" y="83"/>
                  </a:lnTo>
                  <a:lnTo>
                    <a:pt x="21" y="134"/>
                  </a:lnTo>
                  <a:lnTo>
                    <a:pt x="112" y="134"/>
                  </a:lnTo>
                  <a:lnTo>
                    <a:pt x="112" y="154"/>
                  </a:lnTo>
                  <a:lnTo>
                    <a:pt x="0" y="15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" name="Freeform 228"/>
            <p:cNvSpPr>
              <a:spLocks noChangeArrowheads="1"/>
            </p:cNvSpPr>
            <p:nvPr/>
          </p:nvSpPr>
          <p:spPr bwMode="auto">
            <a:xfrm>
              <a:off x="4942515" y="3208805"/>
              <a:ext cx="24085" cy="48170"/>
            </a:xfrm>
            <a:custGeom>
              <a:avLst/>
              <a:gdLst>
                <a:gd name="T0" fmla="*/ 0 w 56"/>
                <a:gd name="T1" fmla="*/ 114 h 115"/>
                <a:gd name="T2" fmla="*/ 0 w 56"/>
                <a:gd name="T3" fmla="*/ 114 h 115"/>
                <a:gd name="T4" fmla="*/ 0 w 56"/>
                <a:gd name="T5" fmla="*/ 2 h 115"/>
                <a:gd name="T6" fmla="*/ 19 w 56"/>
                <a:gd name="T7" fmla="*/ 2 h 115"/>
                <a:gd name="T8" fmla="*/ 19 w 56"/>
                <a:gd name="T9" fmla="*/ 23 h 115"/>
                <a:gd name="T10" fmla="*/ 32 w 56"/>
                <a:gd name="T11" fmla="*/ 5 h 115"/>
                <a:gd name="T12" fmla="*/ 50 w 56"/>
                <a:gd name="T13" fmla="*/ 0 h 115"/>
                <a:gd name="T14" fmla="*/ 54 w 56"/>
                <a:gd name="T15" fmla="*/ 0 h 115"/>
                <a:gd name="T16" fmla="*/ 55 w 56"/>
                <a:gd name="T17" fmla="*/ 0 h 115"/>
                <a:gd name="T18" fmla="*/ 55 w 56"/>
                <a:gd name="T19" fmla="*/ 19 h 115"/>
                <a:gd name="T20" fmla="*/ 54 w 56"/>
                <a:gd name="T21" fmla="*/ 19 h 115"/>
                <a:gd name="T22" fmla="*/ 50 w 56"/>
                <a:gd name="T23" fmla="*/ 19 h 115"/>
                <a:gd name="T24" fmla="*/ 27 w 56"/>
                <a:gd name="T25" fmla="*/ 28 h 115"/>
                <a:gd name="T26" fmla="*/ 20 w 56"/>
                <a:gd name="T27" fmla="*/ 52 h 115"/>
                <a:gd name="T28" fmla="*/ 20 w 56"/>
                <a:gd name="T29" fmla="*/ 114 h 115"/>
                <a:gd name="T30" fmla="*/ 0 w 56"/>
                <a:gd name="T31" fmla="*/ 114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6" h="115">
                  <a:moveTo>
                    <a:pt x="0" y="114"/>
                  </a:moveTo>
                  <a:lnTo>
                    <a:pt x="0" y="114"/>
                  </a:lnTo>
                  <a:cubicBezTo>
                    <a:pt x="0" y="2"/>
                    <a:pt x="0" y="2"/>
                    <a:pt x="0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22" y="14"/>
                    <a:pt x="26" y="9"/>
                    <a:pt x="32" y="5"/>
                  </a:cubicBezTo>
                  <a:cubicBezTo>
                    <a:pt x="36" y="2"/>
                    <a:pt x="43" y="0"/>
                    <a:pt x="50" y="0"/>
                  </a:cubicBezTo>
                  <a:cubicBezTo>
                    <a:pt x="51" y="0"/>
                    <a:pt x="52" y="0"/>
                    <a:pt x="54" y="0"/>
                  </a:cubicBezTo>
                  <a:lnTo>
                    <a:pt x="55" y="0"/>
                  </a:lnTo>
                  <a:cubicBezTo>
                    <a:pt x="55" y="19"/>
                    <a:pt x="55" y="19"/>
                    <a:pt x="55" y="19"/>
                  </a:cubicBezTo>
                  <a:lnTo>
                    <a:pt x="54" y="19"/>
                  </a:lnTo>
                  <a:cubicBezTo>
                    <a:pt x="52" y="19"/>
                    <a:pt x="51" y="19"/>
                    <a:pt x="50" y="19"/>
                  </a:cubicBezTo>
                  <a:cubicBezTo>
                    <a:pt x="40" y="19"/>
                    <a:pt x="33" y="23"/>
                    <a:pt x="27" y="28"/>
                  </a:cubicBezTo>
                  <a:cubicBezTo>
                    <a:pt x="22" y="33"/>
                    <a:pt x="20" y="41"/>
                    <a:pt x="20" y="52"/>
                  </a:cubicBezTo>
                  <a:cubicBezTo>
                    <a:pt x="20" y="114"/>
                    <a:pt x="20" y="114"/>
                    <a:pt x="20" y="114"/>
                  </a:cubicBezTo>
                  <a:lnTo>
                    <a:pt x="0" y="11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1" name="Freeform 229"/>
            <p:cNvSpPr>
              <a:spLocks noChangeArrowheads="1"/>
            </p:cNvSpPr>
            <p:nvPr/>
          </p:nvSpPr>
          <p:spPr bwMode="auto">
            <a:xfrm>
              <a:off x="4968452" y="3208805"/>
              <a:ext cx="44464" cy="50023"/>
            </a:xfrm>
            <a:custGeom>
              <a:avLst/>
              <a:gdLst>
                <a:gd name="T0" fmla="*/ 76 w 107"/>
                <a:gd name="T1" fmla="*/ 100 h 119"/>
                <a:gd name="T2" fmla="*/ 76 w 107"/>
                <a:gd name="T3" fmla="*/ 100 h 119"/>
                <a:gd name="T4" fmla="*/ 57 w 107"/>
                <a:gd name="T5" fmla="*/ 114 h 119"/>
                <a:gd name="T6" fmla="*/ 36 w 107"/>
                <a:gd name="T7" fmla="*/ 118 h 119"/>
                <a:gd name="T8" fmla="*/ 9 w 107"/>
                <a:gd name="T9" fmla="*/ 109 h 119"/>
                <a:gd name="T10" fmla="*/ 0 w 107"/>
                <a:gd name="T11" fmla="*/ 85 h 119"/>
                <a:gd name="T12" fmla="*/ 9 w 107"/>
                <a:gd name="T13" fmla="*/ 61 h 119"/>
                <a:gd name="T14" fmla="*/ 38 w 107"/>
                <a:gd name="T15" fmla="*/ 50 h 119"/>
                <a:gd name="T16" fmla="*/ 52 w 107"/>
                <a:gd name="T17" fmla="*/ 49 h 119"/>
                <a:gd name="T18" fmla="*/ 69 w 107"/>
                <a:gd name="T19" fmla="*/ 45 h 119"/>
                <a:gd name="T20" fmla="*/ 74 w 107"/>
                <a:gd name="T21" fmla="*/ 42 h 119"/>
                <a:gd name="T22" fmla="*/ 75 w 107"/>
                <a:gd name="T23" fmla="*/ 33 h 119"/>
                <a:gd name="T24" fmla="*/ 69 w 107"/>
                <a:gd name="T25" fmla="*/ 20 h 119"/>
                <a:gd name="T26" fmla="*/ 49 w 107"/>
                <a:gd name="T27" fmla="*/ 16 h 119"/>
                <a:gd name="T28" fmla="*/ 29 w 107"/>
                <a:gd name="T29" fmla="*/ 21 h 119"/>
                <a:gd name="T30" fmla="*/ 23 w 107"/>
                <a:gd name="T31" fmla="*/ 37 h 119"/>
                <a:gd name="T32" fmla="*/ 5 w 107"/>
                <a:gd name="T33" fmla="*/ 37 h 119"/>
                <a:gd name="T34" fmla="*/ 5 w 107"/>
                <a:gd name="T35" fmla="*/ 36 h 119"/>
                <a:gd name="T36" fmla="*/ 17 w 107"/>
                <a:gd name="T37" fmla="*/ 9 h 119"/>
                <a:gd name="T38" fmla="*/ 50 w 107"/>
                <a:gd name="T39" fmla="*/ 0 h 119"/>
                <a:gd name="T40" fmla="*/ 83 w 107"/>
                <a:gd name="T41" fmla="*/ 8 h 119"/>
                <a:gd name="T42" fmla="*/ 94 w 107"/>
                <a:gd name="T43" fmla="*/ 34 h 119"/>
                <a:gd name="T44" fmla="*/ 94 w 107"/>
                <a:gd name="T45" fmla="*/ 90 h 119"/>
                <a:gd name="T46" fmla="*/ 95 w 107"/>
                <a:gd name="T47" fmla="*/ 100 h 119"/>
                <a:gd name="T48" fmla="*/ 101 w 107"/>
                <a:gd name="T49" fmla="*/ 102 h 119"/>
                <a:gd name="T50" fmla="*/ 103 w 107"/>
                <a:gd name="T51" fmla="*/ 102 h 119"/>
                <a:gd name="T52" fmla="*/ 106 w 107"/>
                <a:gd name="T53" fmla="*/ 101 h 119"/>
                <a:gd name="T54" fmla="*/ 106 w 107"/>
                <a:gd name="T55" fmla="*/ 115 h 119"/>
                <a:gd name="T56" fmla="*/ 100 w 107"/>
                <a:gd name="T57" fmla="*/ 116 h 119"/>
                <a:gd name="T58" fmla="*/ 95 w 107"/>
                <a:gd name="T59" fmla="*/ 117 h 119"/>
                <a:gd name="T60" fmla="*/ 81 w 107"/>
                <a:gd name="T61" fmla="*/ 113 h 119"/>
                <a:gd name="T62" fmla="*/ 76 w 107"/>
                <a:gd name="T63" fmla="*/ 101 h 119"/>
                <a:gd name="T64" fmla="*/ 76 w 107"/>
                <a:gd name="T65" fmla="*/ 100 h 119"/>
                <a:gd name="T66" fmla="*/ 74 w 107"/>
                <a:gd name="T67" fmla="*/ 58 h 119"/>
                <a:gd name="T68" fmla="*/ 74 w 107"/>
                <a:gd name="T69" fmla="*/ 58 h 119"/>
                <a:gd name="T70" fmla="*/ 49 w 107"/>
                <a:gd name="T71" fmla="*/ 64 h 119"/>
                <a:gd name="T72" fmla="*/ 38 w 107"/>
                <a:gd name="T73" fmla="*/ 65 h 119"/>
                <a:gd name="T74" fmla="*/ 24 w 107"/>
                <a:gd name="T75" fmla="*/ 71 h 119"/>
                <a:gd name="T76" fmla="*/ 20 w 107"/>
                <a:gd name="T77" fmla="*/ 85 h 119"/>
                <a:gd name="T78" fmla="*/ 25 w 107"/>
                <a:gd name="T79" fmla="*/ 97 h 119"/>
                <a:gd name="T80" fmla="*/ 40 w 107"/>
                <a:gd name="T81" fmla="*/ 102 h 119"/>
                <a:gd name="T82" fmla="*/ 65 w 107"/>
                <a:gd name="T83" fmla="*/ 94 h 119"/>
                <a:gd name="T84" fmla="*/ 74 w 107"/>
                <a:gd name="T85" fmla="*/ 75 h 119"/>
                <a:gd name="T86" fmla="*/ 74 w 107"/>
                <a:gd name="T87" fmla="*/ 58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7" h="119">
                  <a:moveTo>
                    <a:pt x="76" y="100"/>
                  </a:moveTo>
                  <a:lnTo>
                    <a:pt x="76" y="100"/>
                  </a:lnTo>
                  <a:cubicBezTo>
                    <a:pt x="70" y="106"/>
                    <a:pt x="63" y="111"/>
                    <a:pt x="57" y="114"/>
                  </a:cubicBezTo>
                  <a:cubicBezTo>
                    <a:pt x="51" y="117"/>
                    <a:pt x="44" y="118"/>
                    <a:pt x="36" y="118"/>
                  </a:cubicBezTo>
                  <a:cubicBezTo>
                    <a:pt x="25" y="118"/>
                    <a:pt x="17" y="115"/>
                    <a:pt x="9" y="109"/>
                  </a:cubicBezTo>
                  <a:cubicBezTo>
                    <a:pt x="3" y="104"/>
                    <a:pt x="0" y="95"/>
                    <a:pt x="0" y="85"/>
                  </a:cubicBezTo>
                  <a:cubicBezTo>
                    <a:pt x="0" y="75"/>
                    <a:pt x="3" y="66"/>
                    <a:pt x="9" y="61"/>
                  </a:cubicBezTo>
                  <a:cubicBezTo>
                    <a:pt x="16" y="55"/>
                    <a:pt x="25" y="52"/>
                    <a:pt x="38" y="50"/>
                  </a:cubicBezTo>
                  <a:cubicBezTo>
                    <a:pt x="42" y="50"/>
                    <a:pt x="46" y="49"/>
                    <a:pt x="52" y="49"/>
                  </a:cubicBezTo>
                  <a:cubicBezTo>
                    <a:pt x="61" y="47"/>
                    <a:pt x="67" y="46"/>
                    <a:pt x="69" y="45"/>
                  </a:cubicBezTo>
                  <a:cubicBezTo>
                    <a:pt x="71" y="44"/>
                    <a:pt x="73" y="43"/>
                    <a:pt x="74" y="42"/>
                  </a:cubicBezTo>
                  <a:cubicBezTo>
                    <a:pt x="74" y="40"/>
                    <a:pt x="75" y="38"/>
                    <a:pt x="75" y="33"/>
                  </a:cubicBezTo>
                  <a:cubicBezTo>
                    <a:pt x="75" y="28"/>
                    <a:pt x="73" y="24"/>
                    <a:pt x="69" y="20"/>
                  </a:cubicBezTo>
                  <a:cubicBezTo>
                    <a:pt x="65" y="17"/>
                    <a:pt x="57" y="16"/>
                    <a:pt x="49" y="16"/>
                  </a:cubicBezTo>
                  <a:cubicBezTo>
                    <a:pt x="41" y="16"/>
                    <a:pt x="34" y="17"/>
                    <a:pt x="29" y="21"/>
                  </a:cubicBezTo>
                  <a:cubicBezTo>
                    <a:pt x="25" y="25"/>
                    <a:pt x="23" y="30"/>
                    <a:pt x="23" y="37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25"/>
                    <a:pt x="9" y="15"/>
                    <a:pt x="17" y="9"/>
                  </a:cubicBezTo>
                  <a:cubicBezTo>
                    <a:pt x="25" y="3"/>
                    <a:pt x="36" y="0"/>
                    <a:pt x="50" y="0"/>
                  </a:cubicBezTo>
                  <a:cubicBezTo>
                    <a:pt x="65" y="0"/>
                    <a:pt x="76" y="2"/>
                    <a:pt x="83" y="8"/>
                  </a:cubicBezTo>
                  <a:cubicBezTo>
                    <a:pt x="90" y="13"/>
                    <a:pt x="94" y="22"/>
                    <a:pt x="94" y="34"/>
                  </a:cubicBezTo>
                  <a:cubicBezTo>
                    <a:pt x="94" y="90"/>
                    <a:pt x="94" y="90"/>
                    <a:pt x="94" y="90"/>
                  </a:cubicBezTo>
                  <a:cubicBezTo>
                    <a:pt x="94" y="94"/>
                    <a:pt x="94" y="97"/>
                    <a:pt x="95" y="100"/>
                  </a:cubicBezTo>
                  <a:cubicBezTo>
                    <a:pt x="96" y="101"/>
                    <a:pt x="98" y="102"/>
                    <a:pt x="101" y="102"/>
                  </a:cubicBezTo>
                  <a:cubicBezTo>
                    <a:pt x="101" y="102"/>
                    <a:pt x="102" y="102"/>
                    <a:pt x="103" y="102"/>
                  </a:cubicBezTo>
                  <a:cubicBezTo>
                    <a:pt x="104" y="102"/>
                    <a:pt x="104" y="101"/>
                    <a:pt x="106" y="101"/>
                  </a:cubicBezTo>
                  <a:cubicBezTo>
                    <a:pt x="106" y="115"/>
                    <a:pt x="106" y="115"/>
                    <a:pt x="106" y="115"/>
                  </a:cubicBezTo>
                  <a:cubicBezTo>
                    <a:pt x="103" y="116"/>
                    <a:pt x="101" y="116"/>
                    <a:pt x="100" y="116"/>
                  </a:cubicBezTo>
                  <a:cubicBezTo>
                    <a:pt x="98" y="117"/>
                    <a:pt x="97" y="117"/>
                    <a:pt x="95" y="117"/>
                  </a:cubicBezTo>
                  <a:cubicBezTo>
                    <a:pt x="88" y="117"/>
                    <a:pt x="84" y="115"/>
                    <a:pt x="81" y="113"/>
                  </a:cubicBezTo>
                  <a:cubicBezTo>
                    <a:pt x="78" y="110"/>
                    <a:pt x="76" y="106"/>
                    <a:pt x="76" y="101"/>
                  </a:cubicBezTo>
                  <a:lnTo>
                    <a:pt x="76" y="100"/>
                  </a:lnTo>
                  <a:close/>
                  <a:moveTo>
                    <a:pt x="74" y="58"/>
                  </a:moveTo>
                  <a:lnTo>
                    <a:pt x="74" y="58"/>
                  </a:lnTo>
                  <a:cubicBezTo>
                    <a:pt x="70" y="61"/>
                    <a:pt x="60" y="63"/>
                    <a:pt x="49" y="64"/>
                  </a:cubicBezTo>
                  <a:cubicBezTo>
                    <a:pt x="44" y="65"/>
                    <a:pt x="41" y="65"/>
                    <a:pt x="38" y="65"/>
                  </a:cubicBezTo>
                  <a:cubicBezTo>
                    <a:pt x="32" y="67"/>
                    <a:pt x="27" y="69"/>
                    <a:pt x="24" y="71"/>
                  </a:cubicBezTo>
                  <a:cubicBezTo>
                    <a:pt x="21" y="75"/>
                    <a:pt x="20" y="79"/>
                    <a:pt x="20" y="85"/>
                  </a:cubicBezTo>
                  <a:cubicBezTo>
                    <a:pt x="20" y="90"/>
                    <a:pt x="21" y="94"/>
                    <a:pt x="25" y="97"/>
                  </a:cubicBezTo>
                  <a:cubicBezTo>
                    <a:pt x="28" y="101"/>
                    <a:pt x="33" y="102"/>
                    <a:pt x="40" y="102"/>
                  </a:cubicBezTo>
                  <a:cubicBezTo>
                    <a:pt x="50" y="102"/>
                    <a:pt x="58" y="100"/>
                    <a:pt x="65" y="94"/>
                  </a:cubicBezTo>
                  <a:cubicBezTo>
                    <a:pt x="71" y="89"/>
                    <a:pt x="74" y="83"/>
                    <a:pt x="74" y="75"/>
                  </a:cubicBezTo>
                  <a:lnTo>
                    <a:pt x="74" y="58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2" name="Freeform 230"/>
            <p:cNvSpPr>
              <a:spLocks noChangeArrowheads="1"/>
            </p:cNvSpPr>
            <p:nvPr/>
          </p:nvSpPr>
          <p:spPr bwMode="auto">
            <a:xfrm>
              <a:off x="5018475" y="3208805"/>
              <a:ext cx="38906" cy="50023"/>
            </a:xfrm>
            <a:custGeom>
              <a:avLst/>
              <a:gdLst>
                <a:gd name="T0" fmla="*/ 0 w 92"/>
                <a:gd name="T1" fmla="*/ 79 h 119"/>
                <a:gd name="T2" fmla="*/ 0 w 92"/>
                <a:gd name="T3" fmla="*/ 79 h 119"/>
                <a:gd name="T4" fmla="*/ 17 w 92"/>
                <a:gd name="T5" fmla="*/ 79 h 119"/>
                <a:gd name="T6" fmla="*/ 26 w 92"/>
                <a:gd name="T7" fmla="*/ 95 h 119"/>
                <a:gd name="T8" fmla="*/ 45 w 92"/>
                <a:gd name="T9" fmla="*/ 102 h 119"/>
                <a:gd name="T10" fmla="*/ 65 w 92"/>
                <a:gd name="T11" fmla="*/ 96 h 119"/>
                <a:gd name="T12" fmla="*/ 72 w 92"/>
                <a:gd name="T13" fmla="*/ 84 h 119"/>
                <a:gd name="T14" fmla="*/ 68 w 92"/>
                <a:gd name="T15" fmla="*/ 75 h 119"/>
                <a:gd name="T16" fmla="*/ 55 w 92"/>
                <a:gd name="T17" fmla="*/ 68 h 119"/>
                <a:gd name="T18" fmla="*/ 34 w 92"/>
                <a:gd name="T19" fmla="*/ 63 h 119"/>
                <a:gd name="T20" fmla="*/ 9 w 92"/>
                <a:gd name="T21" fmla="*/ 52 h 119"/>
                <a:gd name="T22" fmla="*/ 3 w 92"/>
                <a:gd name="T23" fmla="*/ 32 h 119"/>
                <a:gd name="T24" fmla="*/ 13 w 92"/>
                <a:gd name="T25" fmla="*/ 8 h 119"/>
                <a:gd name="T26" fmla="*/ 44 w 92"/>
                <a:gd name="T27" fmla="*/ 0 h 119"/>
                <a:gd name="T28" fmla="*/ 76 w 92"/>
                <a:gd name="T29" fmla="*/ 9 h 119"/>
                <a:gd name="T30" fmla="*/ 88 w 92"/>
                <a:gd name="T31" fmla="*/ 34 h 119"/>
                <a:gd name="T32" fmla="*/ 88 w 92"/>
                <a:gd name="T33" fmla="*/ 34 h 119"/>
                <a:gd name="T34" fmla="*/ 69 w 92"/>
                <a:gd name="T35" fmla="*/ 34 h 119"/>
                <a:gd name="T36" fmla="*/ 62 w 92"/>
                <a:gd name="T37" fmla="*/ 20 h 119"/>
                <a:gd name="T38" fmla="*/ 44 w 92"/>
                <a:gd name="T39" fmla="*/ 15 h 119"/>
                <a:gd name="T40" fmla="*/ 27 w 92"/>
                <a:gd name="T41" fmla="*/ 19 h 119"/>
                <a:gd name="T42" fmla="*/ 21 w 92"/>
                <a:gd name="T43" fmla="*/ 31 h 119"/>
                <a:gd name="T44" fmla="*/ 25 w 92"/>
                <a:gd name="T45" fmla="*/ 40 h 119"/>
                <a:gd name="T46" fmla="*/ 38 w 92"/>
                <a:gd name="T47" fmla="*/ 45 h 119"/>
                <a:gd name="T48" fmla="*/ 57 w 92"/>
                <a:gd name="T49" fmla="*/ 50 h 119"/>
                <a:gd name="T50" fmla="*/ 84 w 92"/>
                <a:gd name="T51" fmla="*/ 61 h 119"/>
                <a:gd name="T52" fmla="*/ 91 w 92"/>
                <a:gd name="T53" fmla="*/ 82 h 119"/>
                <a:gd name="T54" fmla="*/ 79 w 92"/>
                <a:gd name="T55" fmla="*/ 109 h 119"/>
                <a:gd name="T56" fmla="*/ 44 w 92"/>
                <a:gd name="T57" fmla="*/ 118 h 119"/>
                <a:gd name="T58" fmla="*/ 11 w 92"/>
                <a:gd name="T59" fmla="*/ 108 h 119"/>
                <a:gd name="T60" fmla="*/ 0 w 92"/>
                <a:gd name="T61" fmla="*/ 7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2" h="119">
                  <a:moveTo>
                    <a:pt x="0" y="79"/>
                  </a:moveTo>
                  <a:lnTo>
                    <a:pt x="0" y="79"/>
                  </a:lnTo>
                  <a:cubicBezTo>
                    <a:pt x="17" y="79"/>
                    <a:pt x="17" y="79"/>
                    <a:pt x="17" y="79"/>
                  </a:cubicBezTo>
                  <a:cubicBezTo>
                    <a:pt x="18" y="86"/>
                    <a:pt x="20" y="92"/>
                    <a:pt x="26" y="95"/>
                  </a:cubicBezTo>
                  <a:cubicBezTo>
                    <a:pt x="31" y="100"/>
                    <a:pt x="37" y="102"/>
                    <a:pt x="45" y="102"/>
                  </a:cubicBezTo>
                  <a:cubicBezTo>
                    <a:pt x="54" y="102"/>
                    <a:pt x="60" y="100"/>
                    <a:pt x="65" y="96"/>
                  </a:cubicBezTo>
                  <a:cubicBezTo>
                    <a:pt x="69" y="93"/>
                    <a:pt x="72" y="89"/>
                    <a:pt x="72" y="84"/>
                  </a:cubicBezTo>
                  <a:cubicBezTo>
                    <a:pt x="72" y="80"/>
                    <a:pt x="70" y="77"/>
                    <a:pt x="68" y="75"/>
                  </a:cubicBezTo>
                  <a:cubicBezTo>
                    <a:pt x="66" y="72"/>
                    <a:pt x="62" y="70"/>
                    <a:pt x="55" y="68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22" y="60"/>
                    <a:pt x="14" y="57"/>
                    <a:pt x="9" y="52"/>
                  </a:cubicBezTo>
                  <a:cubicBezTo>
                    <a:pt x="5" y="47"/>
                    <a:pt x="3" y="40"/>
                    <a:pt x="3" y="32"/>
                  </a:cubicBezTo>
                  <a:cubicBezTo>
                    <a:pt x="3" y="22"/>
                    <a:pt x="6" y="14"/>
                    <a:pt x="13" y="8"/>
                  </a:cubicBezTo>
                  <a:cubicBezTo>
                    <a:pt x="21" y="3"/>
                    <a:pt x="31" y="0"/>
                    <a:pt x="44" y="0"/>
                  </a:cubicBezTo>
                  <a:cubicBezTo>
                    <a:pt x="58" y="0"/>
                    <a:pt x="68" y="3"/>
                    <a:pt x="76" y="9"/>
                  </a:cubicBezTo>
                  <a:cubicBezTo>
                    <a:pt x="84" y="15"/>
                    <a:pt x="88" y="24"/>
                    <a:pt x="88" y="34"/>
                  </a:cubicBezTo>
                  <a:lnTo>
                    <a:pt x="88" y="34"/>
                  </a:lnTo>
                  <a:cubicBezTo>
                    <a:pt x="69" y="34"/>
                    <a:pt x="69" y="34"/>
                    <a:pt x="69" y="34"/>
                  </a:cubicBezTo>
                  <a:cubicBezTo>
                    <a:pt x="69" y="29"/>
                    <a:pt x="66" y="24"/>
                    <a:pt x="62" y="20"/>
                  </a:cubicBezTo>
                  <a:cubicBezTo>
                    <a:pt x="58" y="17"/>
                    <a:pt x="52" y="15"/>
                    <a:pt x="44" y="15"/>
                  </a:cubicBezTo>
                  <a:cubicBezTo>
                    <a:pt x="37" y="15"/>
                    <a:pt x="31" y="17"/>
                    <a:pt x="27" y="19"/>
                  </a:cubicBezTo>
                  <a:cubicBezTo>
                    <a:pt x="22" y="22"/>
                    <a:pt x="21" y="27"/>
                    <a:pt x="21" y="31"/>
                  </a:cubicBezTo>
                  <a:cubicBezTo>
                    <a:pt x="21" y="35"/>
                    <a:pt x="22" y="38"/>
                    <a:pt x="25" y="40"/>
                  </a:cubicBezTo>
                  <a:cubicBezTo>
                    <a:pt x="28" y="42"/>
                    <a:pt x="32" y="43"/>
                    <a:pt x="38" y="45"/>
                  </a:cubicBezTo>
                  <a:cubicBezTo>
                    <a:pt x="57" y="50"/>
                    <a:pt x="57" y="50"/>
                    <a:pt x="57" y="50"/>
                  </a:cubicBezTo>
                  <a:cubicBezTo>
                    <a:pt x="69" y="53"/>
                    <a:pt x="79" y="57"/>
                    <a:pt x="84" y="61"/>
                  </a:cubicBezTo>
                  <a:cubicBezTo>
                    <a:pt x="88" y="66"/>
                    <a:pt x="91" y="72"/>
                    <a:pt x="91" y="82"/>
                  </a:cubicBezTo>
                  <a:cubicBezTo>
                    <a:pt x="91" y="93"/>
                    <a:pt x="87" y="103"/>
                    <a:pt x="79" y="109"/>
                  </a:cubicBezTo>
                  <a:cubicBezTo>
                    <a:pt x="70" y="115"/>
                    <a:pt x="59" y="118"/>
                    <a:pt x="44" y="118"/>
                  </a:cubicBezTo>
                  <a:cubicBezTo>
                    <a:pt x="30" y="118"/>
                    <a:pt x="19" y="115"/>
                    <a:pt x="11" y="108"/>
                  </a:cubicBezTo>
                  <a:cubicBezTo>
                    <a:pt x="4" y="102"/>
                    <a:pt x="0" y="91"/>
                    <a:pt x="0" y="79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3" name="Freeform 231"/>
            <p:cNvSpPr>
              <a:spLocks noChangeArrowheads="1"/>
            </p:cNvSpPr>
            <p:nvPr/>
          </p:nvSpPr>
          <p:spPr bwMode="auto">
            <a:xfrm>
              <a:off x="5062940" y="3208805"/>
              <a:ext cx="42611" cy="50023"/>
            </a:xfrm>
            <a:custGeom>
              <a:avLst/>
              <a:gdLst>
                <a:gd name="T0" fmla="*/ 80 w 102"/>
                <a:gd name="T1" fmla="*/ 79 h 119"/>
                <a:gd name="T2" fmla="*/ 80 w 102"/>
                <a:gd name="T3" fmla="*/ 79 h 119"/>
                <a:gd name="T4" fmla="*/ 99 w 102"/>
                <a:gd name="T5" fmla="*/ 79 h 119"/>
                <a:gd name="T6" fmla="*/ 83 w 102"/>
                <a:gd name="T7" fmla="*/ 108 h 119"/>
                <a:gd name="T8" fmla="*/ 50 w 102"/>
                <a:gd name="T9" fmla="*/ 118 h 119"/>
                <a:gd name="T10" fmla="*/ 13 w 102"/>
                <a:gd name="T11" fmla="*/ 103 h 119"/>
                <a:gd name="T12" fmla="*/ 0 w 102"/>
                <a:gd name="T13" fmla="*/ 60 h 119"/>
                <a:gd name="T14" fmla="*/ 13 w 102"/>
                <a:gd name="T15" fmla="*/ 15 h 119"/>
                <a:gd name="T16" fmla="*/ 50 w 102"/>
                <a:gd name="T17" fmla="*/ 0 h 119"/>
                <a:gd name="T18" fmla="*/ 87 w 102"/>
                <a:gd name="T19" fmla="*/ 14 h 119"/>
                <a:gd name="T20" fmla="*/ 101 w 102"/>
                <a:gd name="T21" fmla="*/ 56 h 119"/>
                <a:gd name="T22" fmla="*/ 101 w 102"/>
                <a:gd name="T23" fmla="*/ 61 h 119"/>
                <a:gd name="T24" fmla="*/ 100 w 102"/>
                <a:gd name="T25" fmla="*/ 64 h 119"/>
                <a:gd name="T26" fmla="*/ 20 w 102"/>
                <a:gd name="T27" fmla="*/ 64 h 119"/>
                <a:gd name="T28" fmla="*/ 28 w 102"/>
                <a:gd name="T29" fmla="*/ 92 h 119"/>
                <a:gd name="T30" fmla="*/ 52 w 102"/>
                <a:gd name="T31" fmla="*/ 102 h 119"/>
                <a:gd name="T32" fmla="*/ 71 w 102"/>
                <a:gd name="T33" fmla="*/ 95 h 119"/>
                <a:gd name="T34" fmla="*/ 80 w 102"/>
                <a:gd name="T35" fmla="*/ 79 h 119"/>
                <a:gd name="T36" fmla="*/ 20 w 102"/>
                <a:gd name="T37" fmla="*/ 49 h 119"/>
                <a:gd name="T38" fmla="*/ 20 w 102"/>
                <a:gd name="T39" fmla="*/ 49 h 119"/>
                <a:gd name="T40" fmla="*/ 81 w 102"/>
                <a:gd name="T41" fmla="*/ 49 h 119"/>
                <a:gd name="T42" fmla="*/ 73 w 102"/>
                <a:gd name="T43" fmla="*/ 25 h 119"/>
                <a:gd name="T44" fmla="*/ 51 w 102"/>
                <a:gd name="T45" fmla="*/ 16 h 119"/>
                <a:gd name="T46" fmla="*/ 29 w 102"/>
                <a:gd name="T47" fmla="*/ 25 h 119"/>
                <a:gd name="T48" fmla="*/ 20 w 102"/>
                <a:gd name="T49" fmla="*/ 4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2" h="119">
                  <a:moveTo>
                    <a:pt x="80" y="79"/>
                  </a:moveTo>
                  <a:lnTo>
                    <a:pt x="80" y="79"/>
                  </a:lnTo>
                  <a:cubicBezTo>
                    <a:pt x="99" y="79"/>
                    <a:pt x="99" y="79"/>
                    <a:pt x="99" y="79"/>
                  </a:cubicBezTo>
                  <a:cubicBezTo>
                    <a:pt x="97" y="91"/>
                    <a:pt x="91" y="101"/>
                    <a:pt x="83" y="108"/>
                  </a:cubicBezTo>
                  <a:cubicBezTo>
                    <a:pt x="74" y="115"/>
                    <a:pt x="63" y="118"/>
                    <a:pt x="50" y="118"/>
                  </a:cubicBezTo>
                  <a:cubicBezTo>
                    <a:pt x="34" y="118"/>
                    <a:pt x="23" y="113"/>
                    <a:pt x="13" y="103"/>
                  </a:cubicBezTo>
                  <a:cubicBezTo>
                    <a:pt x="4" y="92"/>
                    <a:pt x="0" y="78"/>
                    <a:pt x="0" y="60"/>
                  </a:cubicBezTo>
                  <a:cubicBezTo>
                    <a:pt x="0" y="41"/>
                    <a:pt x="4" y="27"/>
                    <a:pt x="13" y="15"/>
                  </a:cubicBezTo>
                  <a:cubicBezTo>
                    <a:pt x="22" y="5"/>
                    <a:pt x="34" y="0"/>
                    <a:pt x="50" y="0"/>
                  </a:cubicBezTo>
                  <a:cubicBezTo>
                    <a:pt x="66" y="0"/>
                    <a:pt x="79" y="5"/>
                    <a:pt x="87" y="14"/>
                  </a:cubicBezTo>
                  <a:cubicBezTo>
                    <a:pt x="96" y="25"/>
                    <a:pt x="101" y="38"/>
                    <a:pt x="101" y="56"/>
                  </a:cubicBezTo>
                  <a:cubicBezTo>
                    <a:pt x="101" y="58"/>
                    <a:pt x="101" y="60"/>
                    <a:pt x="101" y="61"/>
                  </a:cubicBezTo>
                  <a:cubicBezTo>
                    <a:pt x="101" y="62"/>
                    <a:pt x="101" y="63"/>
                    <a:pt x="100" y="6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0" y="77"/>
                    <a:pt x="23" y="85"/>
                    <a:pt x="28" y="92"/>
                  </a:cubicBezTo>
                  <a:cubicBezTo>
                    <a:pt x="34" y="98"/>
                    <a:pt x="41" y="102"/>
                    <a:pt x="52" y="102"/>
                  </a:cubicBezTo>
                  <a:cubicBezTo>
                    <a:pt x="59" y="102"/>
                    <a:pt x="65" y="100"/>
                    <a:pt x="71" y="95"/>
                  </a:cubicBezTo>
                  <a:cubicBezTo>
                    <a:pt x="76" y="91"/>
                    <a:pt x="79" y="86"/>
                    <a:pt x="80" y="79"/>
                  </a:cubicBezTo>
                  <a:close/>
                  <a:moveTo>
                    <a:pt x="20" y="49"/>
                  </a:moveTo>
                  <a:lnTo>
                    <a:pt x="20" y="49"/>
                  </a:lnTo>
                  <a:cubicBezTo>
                    <a:pt x="81" y="49"/>
                    <a:pt x="81" y="49"/>
                    <a:pt x="81" y="49"/>
                  </a:cubicBezTo>
                  <a:cubicBezTo>
                    <a:pt x="81" y="38"/>
                    <a:pt x="78" y="30"/>
                    <a:pt x="73" y="25"/>
                  </a:cubicBezTo>
                  <a:cubicBezTo>
                    <a:pt x="67" y="19"/>
                    <a:pt x="60" y="16"/>
                    <a:pt x="51" y="16"/>
                  </a:cubicBezTo>
                  <a:cubicBezTo>
                    <a:pt x="41" y="16"/>
                    <a:pt x="34" y="19"/>
                    <a:pt x="29" y="25"/>
                  </a:cubicBezTo>
                  <a:cubicBezTo>
                    <a:pt x="24" y="30"/>
                    <a:pt x="21" y="38"/>
                    <a:pt x="20" y="49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" name="Freeform 232"/>
            <p:cNvSpPr>
              <a:spLocks noChangeArrowheads="1"/>
            </p:cNvSpPr>
            <p:nvPr/>
          </p:nvSpPr>
          <p:spPr bwMode="auto">
            <a:xfrm>
              <a:off x="5140752" y="3193983"/>
              <a:ext cx="22232" cy="62991"/>
            </a:xfrm>
            <a:custGeom>
              <a:avLst/>
              <a:gdLst>
                <a:gd name="T0" fmla="*/ 36 w 55"/>
                <a:gd name="T1" fmla="*/ 150 h 151"/>
                <a:gd name="T2" fmla="*/ 36 w 55"/>
                <a:gd name="T3" fmla="*/ 150 h 151"/>
                <a:gd name="T4" fmla="*/ 36 w 55"/>
                <a:gd name="T5" fmla="*/ 44 h 151"/>
                <a:gd name="T6" fmla="*/ 0 w 55"/>
                <a:gd name="T7" fmla="*/ 44 h 151"/>
                <a:gd name="T8" fmla="*/ 0 w 55"/>
                <a:gd name="T9" fmla="*/ 29 h 151"/>
                <a:gd name="T10" fmla="*/ 29 w 55"/>
                <a:gd name="T11" fmla="*/ 22 h 151"/>
                <a:gd name="T12" fmla="*/ 40 w 55"/>
                <a:gd name="T13" fmla="*/ 0 h 151"/>
                <a:gd name="T14" fmla="*/ 54 w 55"/>
                <a:gd name="T15" fmla="*/ 0 h 151"/>
                <a:gd name="T16" fmla="*/ 54 w 55"/>
                <a:gd name="T17" fmla="*/ 150 h 151"/>
                <a:gd name="T18" fmla="*/ 36 w 55"/>
                <a:gd name="T19" fmla="*/ 15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" h="151">
                  <a:moveTo>
                    <a:pt x="36" y="150"/>
                  </a:moveTo>
                  <a:lnTo>
                    <a:pt x="36" y="150"/>
                  </a:lnTo>
                  <a:cubicBezTo>
                    <a:pt x="36" y="44"/>
                    <a:pt x="36" y="44"/>
                    <a:pt x="36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13" y="29"/>
                    <a:pt x="22" y="26"/>
                    <a:pt x="29" y="22"/>
                  </a:cubicBezTo>
                  <a:cubicBezTo>
                    <a:pt x="36" y="17"/>
                    <a:pt x="39" y="11"/>
                    <a:pt x="40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4" y="150"/>
                    <a:pt x="54" y="150"/>
                    <a:pt x="54" y="150"/>
                  </a:cubicBezTo>
                  <a:lnTo>
                    <a:pt x="36" y="15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80" name="Group 379"/>
          <p:cNvGrpSpPr/>
          <p:nvPr/>
        </p:nvGrpSpPr>
        <p:grpSpPr>
          <a:xfrm>
            <a:off x="5728051" y="3192131"/>
            <a:ext cx="294576" cy="66697"/>
            <a:chOff x="5728051" y="3192131"/>
            <a:chExt cx="294576" cy="66697"/>
          </a:xfrm>
        </p:grpSpPr>
        <p:sp>
          <p:nvSpPr>
            <p:cNvPr id="1035" name="Freeform 233"/>
            <p:cNvSpPr>
              <a:spLocks noChangeArrowheads="1"/>
            </p:cNvSpPr>
            <p:nvPr/>
          </p:nvSpPr>
          <p:spPr bwMode="auto">
            <a:xfrm>
              <a:off x="5728051" y="3192131"/>
              <a:ext cx="48170" cy="64843"/>
            </a:xfrm>
            <a:custGeom>
              <a:avLst/>
              <a:gdLst>
                <a:gd name="T0" fmla="*/ 0 w 113"/>
                <a:gd name="T1" fmla="*/ 154 h 155"/>
                <a:gd name="T2" fmla="*/ 0 w 113"/>
                <a:gd name="T3" fmla="*/ 0 h 155"/>
                <a:gd name="T4" fmla="*/ 110 w 113"/>
                <a:gd name="T5" fmla="*/ 0 h 155"/>
                <a:gd name="T6" fmla="*/ 110 w 113"/>
                <a:gd name="T7" fmla="*/ 19 h 155"/>
                <a:gd name="T8" fmla="*/ 20 w 113"/>
                <a:gd name="T9" fmla="*/ 19 h 155"/>
                <a:gd name="T10" fmla="*/ 20 w 113"/>
                <a:gd name="T11" fmla="*/ 65 h 155"/>
                <a:gd name="T12" fmla="*/ 102 w 113"/>
                <a:gd name="T13" fmla="*/ 65 h 155"/>
                <a:gd name="T14" fmla="*/ 102 w 113"/>
                <a:gd name="T15" fmla="*/ 83 h 155"/>
                <a:gd name="T16" fmla="*/ 20 w 113"/>
                <a:gd name="T17" fmla="*/ 83 h 155"/>
                <a:gd name="T18" fmla="*/ 20 w 113"/>
                <a:gd name="T19" fmla="*/ 134 h 155"/>
                <a:gd name="T20" fmla="*/ 112 w 113"/>
                <a:gd name="T21" fmla="*/ 134 h 155"/>
                <a:gd name="T22" fmla="*/ 112 w 113"/>
                <a:gd name="T23" fmla="*/ 154 h 155"/>
                <a:gd name="T24" fmla="*/ 0 w 113"/>
                <a:gd name="T25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3" h="155">
                  <a:moveTo>
                    <a:pt x="0" y="154"/>
                  </a:moveTo>
                  <a:lnTo>
                    <a:pt x="0" y="0"/>
                  </a:lnTo>
                  <a:lnTo>
                    <a:pt x="110" y="0"/>
                  </a:lnTo>
                  <a:lnTo>
                    <a:pt x="110" y="19"/>
                  </a:lnTo>
                  <a:lnTo>
                    <a:pt x="20" y="19"/>
                  </a:lnTo>
                  <a:lnTo>
                    <a:pt x="20" y="65"/>
                  </a:lnTo>
                  <a:lnTo>
                    <a:pt x="102" y="65"/>
                  </a:lnTo>
                  <a:lnTo>
                    <a:pt x="102" y="83"/>
                  </a:lnTo>
                  <a:lnTo>
                    <a:pt x="20" y="83"/>
                  </a:lnTo>
                  <a:lnTo>
                    <a:pt x="20" y="134"/>
                  </a:lnTo>
                  <a:lnTo>
                    <a:pt x="112" y="134"/>
                  </a:lnTo>
                  <a:lnTo>
                    <a:pt x="112" y="154"/>
                  </a:lnTo>
                  <a:lnTo>
                    <a:pt x="0" y="15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6" name="Freeform 234"/>
            <p:cNvSpPr>
              <a:spLocks noChangeArrowheads="1"/>
            </p:cNvSpPr>
            <p:nvPr/>
          </p:nvSpPr>
          <p:spPr bwMode="auto">
            <a:xfrm>
              <a:off x="5785484" y="3208805"/>
              <a:ext cx="22232" cy="48170"/>
            </a:xfrm>
            <a:custGeom>
              <a:avLst/>
              <a:gdLst>
                <a:gd name="T0" fmla="*/ 0 w 55"/>
                <a:gd name="T1" fmla="*/ 114 h 115"/>
                <a:gd name="T2" fmla="*/ 0 w 55"/>
                <a:gd name="T3" fmla="*/ 114 h 115"/>
                <a:gd name="T4" fmla="*/ 0 w 55"/>
                <a:gd name="T5" fmla="*/ 2 h 115"/>
                <a:gd name="T6" fmla="*/ 17 w 55"/>
                <a:gd name="T7" fmla="*/ 2 h 115"/>
                <a:gd name="T8" fmla="*/ 17 w 55"/>
                <a:gd name="T9" fmla="*/ 23 h 115"/>
                <a:gd name="T10" fmla="*/ 30 w 55"/>
                <a:gd name="T11" fmla="*/ 5 h 115"/>
                <a:gd name="T12" fmla="*/ 49 w 55"/>
                <a:gd name="T13" fmla="*/ 0 h 115"/>
                <a:gd name="T14" fmla="*/ 52 w 55"/>
                <a:gd name="T15" fmla="*/ 0 h 115"/>
                <a:gd name="T16" fmla="*/ 54 w 55"/>
                <a:gd name="T17" fmla="*/ 0 h 115"/>
                <a:gd name="T18" fmla="*/ 54 w 55"/>
                <a:gd name="T19" fmla="*/ 19 h 115"/>
                <a:gd name="T20" fmla="*/ 52 w 55"/>
                <a:gd name="T21" fmla="*/ 19 h 115"/>
                <a:gd name="T22" fmla="*/ 49 w 55"/>
                <a:gd name="T23" fmla="*/ 19 h 115"/>
                <a:gd name="T24" fmla="*/ 26 w 55"/>
                <a:gd name="T25" fmla="*/ 28 h 115"/>
                <a:gd name="T26" fmla="*/ 18 w 55"/>
                <a:gd name="T27" fmla="*/ 52 h 115"/>
                <a:gd name="T28" fmla="*/ 18 w 55"/>
                <a:gd name="T29" fmla="*/ 114 h 115"/>
                <a:gd name="T30" fmla="*/ 0 w 55"/>
                <a:gd name="T31" fmla="*/ 114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115">
                  <a:moveTo>
                    <a:pt x="0" y="114"/>
                  </a:moveTo>
                  <a:lnTo>
                    <a:pt x="0" y="114"/>
                  </a:lnTo>
                  <a:cubicBezTo>
                    <a:pt x="0" y="2"/>
                    <a:pt x="0" y="2"/>
                    <a:pt x="0" y="2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21" y="14"/>
                    <a:pt x="25" y="9"/>
                    <a:pt x="30" y="5"/>
                  </a:cubicBezTo>
                  <a:cubicBezTo>
                    <a:pt x="35" y="2"/>
                    <a:pt x="41" y="0"/>
                    <a:pt x="49" y="0"/>
                  </a:cubicBezTo>
                  <a:cubicBezTo>
                    <a:pt x="50" y="0"/>
                    <a:pt x="51" y="0"/>
                    <a:pt x="52" y="0"/>
                  </a:cubicBezTo>
                  <a:cubicBezTo>
                    <a:pt x="52" y="0"/>
                    <a:pt x="53" y="0"/>
                    <a:pt x="54" y="0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3" y="19"/>
                    <a:pt x="53" y="19"/>
                    <a:pt x="52" y="19"/>
                  </a:cubicBezTo>
                  <a:cubicBezTo>
                    <a:pt x="51" y="19"/>
                    <a:pt x="51" y="19"/>
                    <a:pt x="49" y="19"/>
                  </a:cubicBezTo>
                  <a:cubicBezTo>
                    <a:pt x="39" y="19"/>
                    <a:pt x="31" y="23"/>
                    <a:pt x="26" y="28"/>
                  </a:cubicBezTo>
                  <a:cubicBezTo>
                    <a:pt x="21" y="33"/>
                    <a:pt x="18" y="41"/>
                    <a:pt x="18" y="52"/>
                  </a:cubicBezTo>
                  <a:cubicBezTo>
                    <a:pt x="18" y="114"/>
                    <a:pt x="18" y="114"/>
                    <a:pt x="18" y="114"/>
                  </a:cubicBezTo>
                  <a:lnTo>
                    <a:pt x="0" y="11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7" name="Freeform 235"/>
            <p:cNvSpPr>
              <a:spLocks noChangeArrowheads="1"/>
            </p:cNvSpPr>
            <p:nvPr/>
          </p:nvSpPr>
          <p:spPr bwMode="auto">
            <a:xfrm>
              <a:off x="5811422" y="3208805"/>
              <a:ext cx="44464" cy="50023"/>
            </a:xfrm>
            <a:custGeom>
              <a:avLst/>
              <a:gdLst>
                <a:gd name="T0" fmla="*/ 76 w 107"/>
                <a:gd name="T1" fmla="*/ 100 h 119"/>
                <a:gd name="T2" fmla="*/ 76 w 107"/>
                <a:gd name="T3" fmla="*/ 100 h 119"/>
                <a:gd name="T4" fmla="*/ 58 w 107"/>
                <a:gd name="T5" fmla="*/ 114 h 119"/>
                <a:gd name="T6" fmla="*/ 37 w 107"/>
                <a:gd name="T7" fmla="*/ 118 h 119"/>
                <a:gd name="T8" fmla="*/ 11 w 107"/>
                <a:gd name="T9" fmla="*/ 109 h 119"/>
                <a:gd name="T10" fmla="*/ 0 w 107"/>
                <a:gd name="T11" fmla="*/ 85 h 119"/>
                <a:gd name="T12" fmla="*/ 10 w 107"/>
                <a:gd name="T13" fmla="*/ 61 h 119"/>
                <a:gd name="T14" fmla="*/ 39 w 107"/>
                <a:gd name="T15" fmla="*/ 50 h 119"/>
                <a:gd name="T16" fmla="*/ 52 w 107"/>
                <a:gd name="T17" fmla="*/ 49 h 119"/>
                <a:gd name="T18" fmla="*/ 70 w 107"/>
                <a:gd name="T19" fmla="*/ 45 h 119"/>
                <a:gd name="T20" fmla="*/ 74 w 107"/>
                <a:gd name="T21" fmla="*/ 42 h 119"/>
                <a:gd name="T22" fmla="*/ 75 w 107"/>
                <a:gd name="T23" fmla="*/ 33 h 119"/>
                <a:gd name="T24" fmla="*/ 69 w 107"/>
                <a:gd name="T25" fmla="*/ 20 h 119"/>
                <a:gd name="T26" fmla="*/ 50 w 107"/>
                <a:gd name="T27" fmla="*/ 16 h 119"/>
                <a:gd name="T28" fmla="*/ 30 w 107"/>
                <a:gd name="T29" fmla="*/ 21 h 119"/>
                <a:gd name="T30" fmla="*/ 23 w 107"/>
                <a:gd name="T31" fmla="*/ 37 h 119"/>
                <a:gd name="T32" fmla="*/ 5 w 107"/>
                <a:gd name="T33" fmla="*/ 37 h 119"/>
                <a:gd name="T34" fmla="*/ 5 w 107"/>
                <a:gd name="T35" fmla="*/ 36 h 119"/>
                <a:gd name="T36" fmla="*/ 18 w 107"/>
                <a:gd name="T37" fmla="*/ 9 h 119"/>
                <a:gd name="T38" fmla="*/ 50 w 107"/>
                <a:gd name="T39" fmla="*/ 0 h 119"/>
                <a:gd name="T40" fmla="*/ 84 w 107"/>
                <a:gd name="T41" fmla="*/ 8 h 119"/>
                <a:gd name="T42" fmla="*/ 94 w 107"/>
                <a:gd name="T43" fmla="*/ 34 h 119"/>
                <a:gd name="T44" fmla="*/ 94 w 107"/>
                <a:gd name="T45" fmla="*/ 90 h 119"/>
                <a:gd name="T46" fmla="*/ 96 w 107"/>
                <a:gd name="T47" fmla="*/ 100 h 119"/>
                <a:gd name="T48" fmla="*/ 101 w 107"/>
                <a:gd name="T49" fmla="*/ 102 h 119"/>
                <a:gd name="T50" fmla="*/ 103 w 107"/>
                <a:gd name="T51" fmla="*/ 102 h 119"/>
                <a:gd name="T52" fmla="*/ 106 w 107"/>
                <a:gd name="T53" fmla="*/ 101 h 119"/>
                <a:gd name="T54" fmla="*/ 106 w 107"/>
                <a:gd name="T55" fmla="*/ 115 h 119"/>
                <a:gd name="T56" fmla="*/ 100 w 107"/>
                <a:gd name="T57" fmla="*/ 116 h 119"/>
                <a:gd name="T58" fmla="*/ 95 w 107"/>
                <a:gd name="T59" fmla="*/ 117 h 119"/>
                <a:gd name="T60" fmla="*/ 82 w 107"/>
                <a:gd name="T61" fmla="*/ 113 h 119"/>
                <a:gd name="T62" fmla="*/ 76 w 107"/>
                <a:gd name="T63" fmla="*/ 101 h 119"/>
                <a:gd name="T64" fmla="*/ 76 w 107"/>
                <a:gd name="T65" fmla="*/ 100 h 119"/>
                <a:gd name="T66" fmla="*/ 75 w 107"/>
                <a:gd name="T67" fmla="*/ 58 h 119"/>
                <a:gd name="T68" fmla="*/ 75 w 107"/>
                <a:gd name="T69" fmla="*/ 58 h 119"/>
                <a:gd name="T70" fmla="*/ 49 w 107"/>
                <a:gd name="T71" fmla="*/ 64 h 119"/>
                <a:gd name="T72" fmla="*/ 40 w 107"/>
                <a:gd name="T73" fmla="*/ 65 h 119"/>
                <a:gd name="T74" fmla="*/ 24 w 107"/>
                <a:gd name="T75" fmla="*/ 71 h 119"/>
                <a:gd name="T76" fmla="*/ 20 w 107"/>
                <a:gd name="T77" fmla="*/ 85 h 119"/>
                <a:gd name="T78" fmla="*/ 25 w 107"/>
                <a:gd name="T79" fmla="*/ 97 h 119"/>
                <a:gd name="T80" fmla="*/ 40 w 107"/>
                <a:gd name="T81" fmla="*/ 102 h 119"/>
                <a:gd name="T82" fmla="*/ 65 w 107"/>
                <a:gd name="T83" fmla="*/ 94 h 119"/>
                <a:gd name="T84" fmla="*/ 75 w 107"/>
                <a:gd name="T85" fmla="*/ 75 h 119"/>
                <a:gd name="T86" fmla="*/ 75 w 107"/>
                <a:gd name="T87" fmla="*/ 58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7" h="119">
                  <a:moveTo>
                    <a:pt x="76" y="100"/>
                  </a:moveTo>
                  <a:lnTo>
                    <a:pt x="76" y="100"/>
                  </a:lnTo>
                  <a:cubicBezTo>
                    <a:pt x="71" y="106"/>
                    <a:pt x="65" y="111"/>
                    <a:pt x="58" y="114"/>
                  </a:cubicBezTo>
                  <a:cubicBezTo>
                    <a:pt x="51" y="117"/>
                    <a:pt x="44" y="118"/>
                    <a:pt x="37" y="118"/>
                  </a:cubicBezTo>
                  <a:cubicBezTo>
                    <a:pt x="25" y="118"/>
                    <a:pt x="17" y="115"/>
                    <a:pt x="11" y="109"/>
                  </a:cubicBezTo>
                  <a:cubicBezTo>
                    <a:pt x="3" y="104"/>
                    <a:pt x="0" y="95"/>
                    <a:pt x="0" y="85"/>
                  </a:cubicBezTo>
                  <a:cubicBezTo>
                    <a:pt x="0" y="75"/>
                    <a:pt x="3" y="66"/>
                    <a:pt x="10" y="61"/>
                  </a:cubicBezTo>
                  <a:cubicBezTo>
                    <a:pt x="17" y="55"/>
                    <a:pt x="26" y="52"/>
                    <a:pt x="39" y="50"/>
                  </a:cubicBezTo>
                  <a:cubicBezTo>
                    <a:pt x="42" y="50"/>
                    <a:pt x="47" y="49"/>
                    <a:pt x="52" y="49"/>
                  </a:cubicBezTo>
                  <a:cubicBezTo>
                    <a:pt x="62" y="47"/>
                    <a:pt x="68" y="46"/>
                    <a:pt x="70" y="45"/>
                  </a:cubicBezTo>
                  <a:cubicBezTo>
                    <a:pt x="72" y="44"/>
                    <a:pt x="73" y="43"/>
                    <a:pt x="74" y="42"/>
                  </a:cubicBezTo>
                  <a:cubicBezTo>
                    <a:pt x="74" y="40"/>
                    <a:pt x="75" y="38"/>
                    <a:pt x="75" y="33"/>
                  </a:cubicBezTo>
                  <a:cubicBezTo>
                    <a:pt x="75" y="28"/>
                    <a:pt x="73" y="24"/>
                    <a:pt x="69" y="20"/>
                  </a:cubicBezTo>
                  <a:cubicBezTo>
                    <a:pt x="65" y="17"/>
                    <a:pt x="59" y="16"/>
                    <a:pt x="50" y="16"/>
                  </a:cubicBezTo>
                  <a:cubicBezTo>
                    <a:pt x="41" y="16"/>
                    <a:pt x="35" y="17"/>
                    <a:pt x="30" y="21"/>
                  </a:cubicBezTo>
                  <a:cubicBezTo>
                    <a:pt x="25" y="25"/>
                    <a:pt x="23" y="30"/>
                    <a:pt x="23" y="37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25"/>
                    <a:pt x="10" y="15"/>
                    <a:pt x="18" y="9"/>
                  </a:cubicBezTo>
                  <a:cubicBezTo>
                    <a:pt x="25" y="3"/>
                    <a:pt x="37" y="0"/>
                    <a:pt x="50" y="0"/>
                  </a:cubicBezTo>
                  <a:cubicBezTo>
                    <a:pt x="66" y="0"/>
                    <a:pt x="76" y="2"/>
                    <a:pt x="84" y="8"/>
                  </a:cubicBezTo>
                  <a:cubicBezTo>
                    <a:pt x="91" y="13"/>
                    <a:pt x="94" y="22"/>
                    <a:pt x="94" y="34"/>
                  </a:cubicBezTo>
                  <a:cubicBezTo>
                    <a:pt x="94" y="90"/>
                    <a:pt x="94" y="90"/>
                    <a:pt x="94" y="90"/>
                  </a:cubicBezTo>
                  <a:cubicBezTo>
                    <a:pt x="94" y="94"/>
                    <a:pt x="95" y="97"/>
                    <a:pt x="96" y="100"/>
                  </a:cubicBezTo>
                  <a:cubicBezTo>
                    <a:pt x="97" y="101"/>
                    <a:pt x="98" y="102"/>
                    <a:pt x="101" y="102"/>
                  </a:cubicBezTo>
                  <a:cubicBezTo>
                    <a:pt x="102" y="102"/>
                    <a:pt x="102" y="102"/>
                    <a:pt x="103" y="102"/>
                  </a:cubicBezTo>
                  <a:cubicBezTo>
                    <a:pt x="104" y="102"/>
                    <a:pt x="105" y="101"/>
                    <a:pt x="106" y="101"/>
                  </a:cubicBezTo>
                  <a:cubicBezTo>
                    <a:pt x="106" y="115"/>
                    <a:pt x="106" y="115"/>
                    <a:pt x="106" y="115"/>
                  </a:cubicBezTo>
                  <a:cubicBezTo>
                    <a:pt x="104" y="116"/>
                    <a:pt x="102" y="116"/>
                    <a:pt x="100" y="116"/>
                  </a:cubicBezTo>
                  <a:cubicBezTo>
                    <a:pt x="98" y="117"/>
                    <a:pt x="97" y="117"/>
                    <a:pt x="95" y="117"/>
                  </a:cubicBezTo>
                  <a:cubicBezTo>
                    <a:pt x="89" y="117"/>
                    <a:pt x="85" y="115"/>
                    <a:pt x="82" y="113"/>
                  </a:cubicBezTo>
                  <a:cubicBezTo>
                    <a:pt x="78" y="110"/>
                    <a:pt x="76" y="106"/>
                    <a:pt x="76" y="101"/>
                  </a:cubicBezTo>
                  <a:lnTo>
                    <a:pt x="76" y="100"/>
                  </a:lnTo>
                  <a:close/>
                  <a:moveTo>
                    <a:pt x="75" y="58"/>
                  </a:moveTo>
                  <a:lnTo>
                    <a:pt x="75" y="58"/>
                  </a:lnTo>
                  <a:cubicBezTo>
                    <a:pt x="70" y="61"/>
                    <a:pt x="62" y="63"/>
                    <a:pt x="49" y="64"/>
                  </a:cubicBezTo>
                  <a:cubicBezTo>
                    <a:pt x="45" y="65"/>
                    <a:pt x="42" y="65"/>
                    <a:pt x="40" y="65"/>
                  </a:cubicBezTo>
                  <a:cubicBezTo>
                    <a:pt x="33" y="67"/>
                    <a:pt x="27" y="69"/>
                    <a:pt x="24" y="71"/>
                  </a:cubicBezTo>
                  <a:cubicBezTo>
                    <a:pt x="22" y="75"/>
                    <a:pt x="20" y="79"/>
                    <a:pt x="20" y="85"/>
                  </a:cubicBezTo>
                  <a:cubicBezTo>
                    <a:pt x="20" y="90"/>
                    <a:pt x="22" y="94"/>
                    <a:pt x="25" y="97"/>
                  </a:cubicBezTo>
                  <a:cubicBezTo>
                    <a:pt x="28" y="101"/>
                    <a:pt x="34" y="102"/>
                    <a:pt x="40" y="102"/>
                  </a:cubicBezTo>
                  <a:cubicBezTo>
                    <a:pt x="50" y="102"/>
                    <a:pt x="59" y="100"/>
                    <a:pt x="65" y="94"/>
                  </a:cubicBezTo>
                  <a:cubicBezTo>
                    <a:pt x="72" y="89"/>
                    <a:pt x="75" y="83"/>
                    <a:pt x="75" y="75"/>
                  </a:cubicBezTo>
                  <a:lnTo>
                    <a:pt x="75" y="58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8" name="Freeform 236"/>
            <p:cNvSpPr>
              <a:spLocks noChangeArrowheads="1"/>
            </p:cNvSpPr>
            <p:nvPr/>
          </p:nvSpPr>
          <p:spPr bwMode="auto">
            <a:xfrm>
              <a:off x="5861444" y="3208805"/>
              <a:ext cx="38907" cy="50023"/>
            </a:xfrm>
            <a:custGeom>
              <a:avLst/>
              <a:gdLst>
                <a:gd name="T0" fmla="*/ 0 w 92"/>
                <a:gd name="T1" fmla="*/ 79 h 119"/>
                <a:gd name="T2" fmla="*/ 0 w 92"/>
                <a:gd name="T3" fmla="*/ 79 h 119"/>
                <a:gd name="T4" fmla="*/ 18 w 92"/>
                <a:gd name="T5" fmla="*/ 79 h 119"/>
                <a:gd name="T6" fmla="*/ 26 w 92"/>
                <a:gd name="T7" fmla="*/ 95 h 119"/>
                <a:gd name="T8" fmla="*/ 47 w 92"/>
                <a:gd name="T9" fmla="*/ 102 h 119"/>
                <a:gd name="T10" fmla="*/ 65 w 92"/>
                <a:gd name="T11" fmla="*/ 96 h 119"/>
                <a:gd name="T12" fmla="*/ 73 w 92"/>
                <a:gd name="T13" fmla="*/ 84 h 119"/>
                <a:gd name="T14" fmla="*/ 69 w 92"/>
                <a:gd name="T15" fmla="*/ 75 h 119"/>
                <a:gd name="T16" fmla="*/ 55 w 92"/>
                <a:gd name="T17" fmla="*/ 68 h 119"/>
                <a:gd name="T18" fmla="*/ 34 w 92"/>
                <a:gd name="T19" fmla="*/ 63 h 119"/>
                <a:gd name="T20" fmla="*/ 10 w 92"/>
                <a:gd name="T21" fmla="*/ 52 h 119"/>
                <a:gd name="T22" fmla="*/ 3 w 92"/>
                <a:gd name="T23" fmla="*/ 32 h 119"/>
                <a:gd name="T24" fmla="*/ 14 w 92"/>
                <a:gd name="T25" fmla="*/ 8 h 119"/>
                <a:gd name="T26" fmla="*/ 45 w 92"/>
                <a:gd name="T27" fmla="*/ 0 h 119"/>
                <a:gd name="T28" fmla="*/ 77 w 92"/>
                <a:gd name="T29" fmla="*/ 9 h 119"/>
                <a:gd name="T30" fmla="*/ 88 w 92"/>
                <a:gd name="T31" fmla="*/ 34 h 119"/>
                <a:gd name="T32" fmla="*/ 88 w 92"/>
                <a:gd name="T33" fmla="*/ 34 h 119"/>
                <a:gd name="T34" fmla="*/ 70 w 92"/>
                <a:gd name="T35" fmla="*/ 34 h 119"/>
                <a:gd name="T36" fmla="*/ 62 w 92"/>
                <a:gd name="T37" fmla="*/ 20 h 119"/>
                <a:gd name="T38" fmla="*/ 45 w 92"/>
                <a:gd name="T39" fmla="*/ 15 h 119"/>
                <a:gd name="T40" fmla="*/ 28 w 92"/>
                <a:gd name="T41" fmla="*/ 19 h 119"/>
                <a:gd name="T42" fmla="*/ 22 w 92"/>
                <a:gd name="T43" fmla="*/ 31 h 119"/>
                <a:gd name="T44" fmla="*/ 25 w 92"/>
                <a:gd name="T45" fmla="*/ 40 h 119"/>
                <a:gd name="T46" fmla="*/ 39 w 92"/>
                <a:gd name="T47" fmla="*/ 45 h 119"/>
                <a:gd name="T48" fmla="*/ 57 w 92"/>
                <a:gd name="T49" fmla="*/ 50 h 119"/>
                <a:gd name="T50" fmla="*/ 84 w 92"/>
                <a:gd name="T51" fmla="*/ 61 h 119"/>
                <a:gd name="T52" fmla="*/ 91 w 92"/>
                <a:gd name="T53" fmla="*/ 82 h 119"/>
                <a:gd name="T54" fmla="*/ 79 w 92"/>
                <a:gd name="T55" fmla="*/ 109 h 119"/>
                <a:gd name="T56" fmla="*/ 45 w 92"/>
                <a:gd name="T57" fmla="*/ 118 h 119"/>
                <a:gd name="T58" fmla="*/ 11 w 92"/>
                <a:gd name="T59" fmla="*/ 108 h 119"/>
                <a:gd name="T60" fmla="*/ 0 w 92"/>
                <a:gd name="T61" fmla="*/ 7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2" h="119">
                  <a:moveTo>
                    <a:pt x="0" y="79"/>
                  </a:moveTo>
                  <a:lnTo>
                    <a:pt x="0" y="79"/>
                  </a:lnTo>
                  <a:cubicBezTo>
                    <a:pt x="18" y="79"/>
                    <a:pt x="18" y="79"/>
                    <a:pt x="18" y="79"/>
                  </a:cubicBezTo>
                  <a:cubicBezTo>
                    <a:pt x="19" y="86"/>
                    <a:pt x="22" y="92"/>
                    <a:pt x="26" y="95"/>
                  </a:cubicBezTo>
                  <a:cubicBezTo>
                    <a:pt x="31" y="100"/>
                    <a:pt x="37" y="102"/>
                    <a:pt x="47" y="102"/>
                  </a:cubicBezTo>
                  <a:cubicBezTo>
                    <a:pt x="55" y="102"/>
                    <a:pt x="61" y="100"/>
                    <a:pt x="65" y="96"/>
                  </a:cubicBezTo>
                  <a:cubicBezTo>
                    <a:pt x="71" y="93"/>
                    <a:pt x="73" y="89"/>
                    <a:pt x="73" y="84"/>
                  </a:cubicBezTo>
                  <a:cubicBezTo>
                    <a:pt x="73" y="80"/>
                    <a:pt x="72" y="77"/>
                    <a:pt x="69" y="75"/>
                  </a:cubicBezTo>
                  <a:cubicBezTo>
                    <a:pt x="66" y="72"/>
                    <a:pt x="62" y="70"/>
                    <a:pt x="55" y="68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23" y="60"/>
                    <a:pt x="14" y="57"/>
                    <a:pt x="10" y="52"/>
                  </a:cubicBezTo>
                  <a:cubicBezTo>
                    <a:pt x="5" y="47"/>
                    <a:pt x="3" y="40"/>
                    <a:pt x="3" y="32"/>
                  </a:cubicBezTo>
                  <a:cubicBezTo>
                    <a:pt x="3" y="22"/>
                    <a:pt x="6" y="14"/>
                    <a:pt x="14" y="8"/>
                  </a:cubicBezTo>
                  <a:cubicBezTo>
                    <a:pt x="22" y="3"/>
                    <a:pt x="32" y="0"/>
                    <a:pt x="45" y="0"/>
                  </a:cubicBezTo>
                  <a:cubicBezTo>
                    <a:pt x="58" y="0"/>
                    <a:pt x="69" y="3"/>
                    <a:pt x="77" y="9"/>
                  </a:cubicBezTo>
                  <a:cubicBezTo>
                    <a:pt x="84" y="15"/>
                    <a:pt x="88" y="24"/>
                    <a:pt x="88" y="34"/>
                  </a:cubicBezTo>
                  <a:lnTo>
                    <a:pt x="88" y="34"/>
                  </a:lnTo>
                  <a:cubicBezTo>
                    <a:pt x="70" y="34"/>
                    <a:pt x="70" y="34"/>
                    <a:pt x="70" y="34"/>
                  </a:cubicBezTo>
                  <a:cubicBezTo>
                    <a:pt x="70" y="29"/>
                    <a:pt x="68" y="24"/>
                    <a:pt x="62" y="20"/>
                  </a:cubicBezTo>
                  <a:cubicBezTo>
                    <a:pt x="58" y="17"/>
                    <a:pt x="52" y="15"/>
                    <a:pt x="45" y="15"/>
                  </a:cubicBezTo>
                  <a:cubicBezTo>
                    <a:pt x="37" y="15"/>
                    <a:pt x="31" y="17"/>
                    <a:pt x="28" y="19"/>
                  </a:cubicBezTo>
                  <a:cubicBezTo>
                    <a:pt x="24" y="22"/>
                    <a:pt x="22" y="27"/>
                    <a:pt x="22" y="31"/>
                  </a:cubicBezTo>
                  <a:cubicBezTo>
                    <a:pt x="22" y="35"/>
                    <a:pt x="23" y="38"/>
                    <a:pt x="25" y="40"/>
                  </a:cubicBezTo>
                  <a:cubicBezTo>
                    <a:pt x="28" y="42"/>
                    <a:pt x="32" y="43"/>
                    <a:pt x="39" y="45"/>
                  </a:cubicBezTo>
                  <a:cubicBezTo>
                    <a:pt x="57" y="50"/>
                    <a:pt x="57" y="50"/>
                    <a:pt x="57" y="50"/>
                  </a:cubicBezTo>
                  <a:cubicBezTo>
                    <a:pt x="71" y="53"/>
                    <a:pt x="79" y="57"/>
                    <a:pt x="84" y="61"/>
                  </a:cubicBezTo>
                  <a:cubicBezTo>
                    <a:pt x="89" y="66"/>
                    <a:pt x="91" y="72"/>
                    <a:pt x="91" y="82"/>
                  </a:cubicBezTo>
                  <a:cubicBezTo>
                    <a:pt x="91" y="93"/>
                    <a:pt x="87" y="103"/>
                    <a:pt x="79" y="109"/>
                  </a:cubicBezTo>
                  <a:cubicBezTo>
                    <a:pt x="71" y="115"/>
                    <a:pt x="59" y="118"/>
                    <a:pt x="45" y="118"/>
                  </a:cubicBezTo>
                  <a:cubicBezTo>
                    <a:pt x="30" y="118"/>
                    <a:pt x="20" y="115"/>
                    <a:pt x="11" y="108"/>
                  </a:cubicBezTo>
                  <a:cubicBezTo>
                    <a:pt x="4" y="102"/>
                    <a:pt x="0" y="91"/>
                    <a:pt x="0" y="79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9" name="Freeform 237"/>
            <p:cNvSpPr>
              <a:spLocks noChangeArrowheads="1"/>
            </p:cNvSpPr>
            <p:nvPr/>
          </p:nvSpPr>
          <p:spPr bwMode="auto">
            <a:xfrm>
              <a:off x="5905908" y="3208805"/>
              <a:ext cx="42612" cy="50023"/>
            </a:xfrm>
            <a:custGeom>
              <a:avLst/>
              <a:gdLst>
                <a:gd name="T0" fmla="*/ 81 w 102"/>
                <a:gd name="T1" fmla="*/ 79 h 119"/>
                <a:gd name="T2" fmla="*/ 81 w 102"/>
                <a:gd name="T3" fmla="*/ 79 h 119"/>
                <a:gd name="T4" fmla="*/ 100 w 102"/>
                <a:gd name="T5" fmla="*/ 79 h 119"/>
                <a:gd name="T6" fmla="*/ 83 w 102"/>
                <a:gd name="T7" fmla="*/ 108 h 119"/>
                <a:gd name="T8" fmla="*/ 50 w 102"/>
                <a:gd name="T9" fmla="*/ 118 h 119"/>
                <a:gd name="T10" fmla="*/ 14 w 102"/>
                <a:gd name="T11" fmla="*/ 103 h 119"/>
                <a:gd name="T12" fmla="*/ 0 w 102"/>
                <a:gd name="T13" fmla="*/ 60 h 119"/>
                <a:gd name="T14" fmla="*/ 14 w 102"/>
                <a:gd name="T15" fmla="*/ 15 h 119"/>
                <a:gd name="T16" fmla="*/ 50 w 102"/>
                <a:gd name="T17" fmla="*/ 0 h 119"/>
                <a:gd name="T18" fmla="*/ 88 w 102"/>
                <a:gd name="T19" fmla="*/ 14 h 119"/>
                <a:gd name="T20" fmla="*/ 101 w 102"/>
                <a:gd name="T21" fmla="*/ 56 h 119"/>
                <a:gd name="T22" fmla="*/ 101 w 102"/>
                <a:gd name="T23" fmla="*/ 61 h 119"/>
                <a:gd name="T24" fmla="*/ 101 w 102"/>
                <a:gd name="T25" fmla="*/ 64 h 119"/>
                <a:gd name="T26" fmla="*/ 20 w 102"/>
                <a:gd name="T27" fmla="*/ 64 h 119"/>
                <a:gd name="T28" fmla="*/ 29 w 102"/>
                <a:gd name="T29" fmla="*/ 92 h 119"/>
                <a:gd name="T30" fmla="*/ 52 w 102"/>
                <a:gd name="T31" fmla="*/ 102 h 119"/>
                <a:gd name="T32" fmla="*/ 71 w 102"/>
                <a:gd name="T33" fmla="*/ 95 h 119"/>
                <a:gd name="T34" fmla="*/ 81 w 102"/>
                <a:gd name="T35" fmla="*/ 79 h 119"/>
                <a:gd name="T36" fmla="*/ 20 w 102"/>
                <a:gd name="T37" fmla="*/ 49 h 119"/>
                <a:gd name="T38" fmla="*/ 20 w 102"/>
                <a:gd name="T39" fmla="*/ 49 h 119"/>
                <a:gd name="T40" fmla="*/ 81 w 102"/>
                <a:gd name="T41" fmla="*/ 49 h 119"/>
                <a:gd name="T42" fmla="*/ 73 w 102"/>
                <a:gd name="T43" fmla="*/ 25 h 119"/>
                <a:gd name="T44" fmla="*/ 51 w 102"/>
                <a:gd name="T45" fmla="*/ 16 h 119"/>
                <a:gd name="T46" fmla="*/ 29 w 102"/>
                <a:gd name="T47" fmla="*/ 25 h 119"/>
                <a:gd name="T48" fmla="*/ 20 w 102"/>
                <a:gd name="T49" fmla="*/ 4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2" h="119">
                  <a:moveTo>
                    <a:pt x="81" y="79"/>
                  </a:moveTo>
                  <a:lnTo>
                    <a:pt x="81" y="79"/>
                  </a:lnTo>
                  <a:cubicBezTo>
                    <a:pt x="100" y="79"/>
                    <a:pt x="100" y="79"/>
                    <a:pt x="100" y="79"/>
                  </a:cubicBezTo>
                  <a:cubicBezTo>
                    <a:pt x="98" y="91"/>
                    <a:pt x="92" y="101"/>
                    <a:pt x="83" y="108"/>
                  </a:cubicBezTo>
                  <a:cubicBezTo>
                    <a:pt x="75" y="115"/>
                    <a:pt x="64" y="118"/>
                    <a:pt x="50" y="118"/>
                  </a:cubicBezTo>
                  <a:cubicBezTo>
                    <a:pt x="36" y="118"/>
                    <a:pt x="23" y="113"/>
                    <a:pt x="14" y="103"/>
                  </a:cubicBezTo>
                  <a:cubicBezTo>
                    <a:pt x="5" y="92"/>
                    <a:pt x="0" y="78"/>
                    <a:pt x="0" y="60"/>
                  </a:cubicBezTo>
                  <a:cubicBezTo>
                    <a:pt x="0" y="41"/>
                    <a:pt x="5" y="27"/>
                    <a:pt x="14" y="15"/>
                  </a:cubicBezTo>
                  <a:cubicBezTo>
                    <a:pt x="23" y="5"/>
                    <a:pt x="34" y="0"/>
                    <a:pt x="50" y="0"/>
                  </a:cubicBezTo>
                  <a:cubicBezTo>
                    <a:pt x="67" y="0"/>
                    <a:pt x="79" y="5"/>
                    <a:pt x="88" y="14"/>
                  </a:cubicBezTo>
                  <a:cubicBezTo>
                    <a:pt x="97" y="25"/>
                    <a:pt x="101" y="38"/>
                    <a:pt x="101" y="56"/>
                  </a:cubicBezTo>
                  <a:cubicBezTo>
                    <a:pt x="101" y="58"/>
                    <a:pt x="101" y="60"/>
                    <a:pt x="101" y="61"/>
                  </a:cubicBezTo>
                  <a:cubicBezTo>
                    <a:pt x="101" y="62"/>
                    <a:pt x="101" y="63"/>
                    <a:pt x="101" y="6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0" y="77"/>
                    <a:pt x="23" y="85"/>
                    <a:pt x="29" y="92"/>
                  </a:cubicBezTo>
                  <a:cubicBezTo>
                    <a:pt x="34" y="98"/>
                    <a:pt x="43" y="102"/>
                    <a:pt x="52" y="102"/>
                  </a:cubicBezTo>
                  <a:cubicBezTo>
                    <a:pt x="60" y="102"/>
                    <a:pt x="67" y="100"/>
                    <a:pt x="71" y="95"/>
                  </a:cubicBezTo>
                  <a:cubicBezTo>
                    <a:pt x="76" y="91"/>
                    <a:pt x="79" y="86"/>
                    <a:pt x="81" y="79"/>
                  </a:cubicBezTo>
                  <a:close/>
                  <a:moveTo>
                    <a:pt x="20" y="49"/>
                  </a:moveTo>
                  <a:lnTo>
                    <a:pt x="20" y="49"/>
                  </a:lnTo>
                  <a:cubicBezTo>
                    <a:pt x="81" y="49"/>
                    <a:pt x="81" y="49"/>
                    <a:pt x="81" y="49"/>
                  </a:cubicBezTo>
                  <a:cubicBezTo>
                    <a:pt x="81" y="38"/>
                    <a:pt x="78" y="30"/>
                    <a:pt x="73" y="25"/>
                  </a:cubicBezTo>
                  <a:cubicBezTo>
                    <a:pt x="68" y="19"/>
                    <a:pt x="60" y="16"/>
                    <a:pt x="51" y="16"/>
                  </a:cubicBezTo>
                  <a:cubicBezTo>
                    <a:pt x="42" y="16"/>
                    <a:pt x="34" y="19"/>
                    <a:pt x="29" y="25"/>
                  </a:cubicBezTo>
                  <a:cubicBezTo>
                    <a:pt x="24" y="30"/>
                    <a:pt x="21" y="38"/>
                    <a:pt x="20" y="49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0" name="Freeform 238"/>
            <p:cNvSpPr>
              <a:spLocks noChangeArrowheads="1"/>
            </p:cNvSpPr>
            <p:nvPr/>
          </p:nvSpPr>
          <p:spPr bwMode="auto">
            <a:xfrm>
              <a:off x="5980015" y="3193983"/>
              <a:ext cx="42612" cy="62991"/>
            </a:xfrm>
            <a:custGeom>
              <a:avLst/>
              <a:gdLst>
                <a:gd name="T0" fmla="*/ 0 w 102"/>
                <a:gd name="T1" fmla="*/ 150 h 151"/>
                <a:gd name="T2" fmla="*/ 0 w 102"/>
                <a:gd name="T3" fmla="*/ 150 h 151"/>
                <a:gd name="T4" fmla="*/ 0 w 102"/>
                <a:gd name="T5" fmla="*/ 148 h 151"/>
                <a:gd name="T6" fmla="*/ 10 w 102"/>
                <a:gd name="T7" fmla="*/ 113 h 151"/>
                <a:gd name="T8" fmla="*/ 47 w 102"/>
                <a:gd name="T9" fmla="*/ 84 h 151"/>
                <a:gd name="T10" fmla="*/ 59 w 102"/>
                <a:gd name="T11" fmla="*/ 76 h 151"/>
                <a:gd name="T12" fmla="*/ 76 w 102"/>
                <a:gd name="T13" fmla="*/ 63 h 151"/>
                <a:gd name="T14" fmla="*/ 81 w 102"/>
                <a:gd name="T15" fmla="*/ 44 h 151"/>
                <a:gd name="T16" fmla="*/ 73 w 102"/>
                <a:gd name="T17" fmla="*/ 25 h 151"/>
                <a:gd name="T18" fmla="*/ 52 w 102"/>
                <a:gd name="T19" fmla="*/ 18 h 151"/>
                <a:gd name="T20" fmla="*/ 30 w 102"/>
                <a:gd name="T21" fmla="*/ 27 h 151"/>
                <a:gd name="T22" fmla="*/ 22 w 102"/>
                <a:gd name="T23" fmla="*/ 52 h 151"/>
                <a:gd name="T24" fmla="*/ 22 w 102"/>
                <a:gd name="T25" fmla="*/ 54 h 151"/>
                <a:gd name="T26" fmla="*/ 3 w 102"/>
                <a:gd name="T27" fmla="*/ 54 h 151"/>
                <a:gd name="T28" fmla="*/ 3 w 102"/>
                <a:gd name="T29" fmla="*/ 51 h 151"/>
                <a:gd name="T30" fmla="*/ 17 w 102"/>
                <a:gd name="T31" fmla="*/ 14 h 151"/>
                <a:gd name="T32" fmla="*/ 52 w 102"/>
                <a:gd name="T33" fmla="*/ 0 h 151"/>
                <a:gd name="T34" fmla="*/ 89 w 102"/>
                <a:gd name="T35" fmla="*/ 13 h 151"/>
                <a:gd name="T36" fmla="*/ 101 w 102"/>
                <a:gd name="T37" fmla="*/ 45 h 151"/>
                <a:gd name="T38" fmla="*/ 94 w 102"/>
                <a:gd name="T39" fmla="*/ 71 h 151"/>
                <a:gd name="T40" fmla="*/ 70 w 102"/>
                <a:gd name="T41" fmla="*/ 92 h 151"/>
                <a:gd name="T42" fmla="*/ 56 w 102"/>
                <a:gd name="T43" fmla="*/ 98 h 151"/>
                <a:gd name="T44" fmla="*/ 31 w 102"/>
                <a:gd name="T45" fmla="*/ 115 h 151"/>
                <a:gd name="T46" fmla="*/ 21 w 102"/>
                <a:gd name="T47" fmla="*/ 131 h 151"/>
                <a:gd name="T48" fmla="*/ 101 w 102"/>
                <a:gd name="T49" fmla="*/ 131 h 151"/>
                <a:gd name="T50" fmla="*/ 101 w 102"/>
                <a:gd name="T51" fmla="*/ 150 h 151"/>
                <a:gd name="T52" fmla="*/ 0 w 102"/>
                <a:gd name="T53" fmla="*/ 15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2" h="151">
                  <a:moveTo>
                    <a:pt x="0" y="150"/>
                  </a:moveTo>
                  <a:lnTo>
                    <a:pt x="0" y="150"/>
                  </a:lnTo>
                  <a:cubicBezTo>
                    <a:pt x="0" y="148"/>
                    <a:pt x="0" y="148"/>
                    <a:pt x="0" y="148"/>
                  </a:cubicBezTo>
                  <a:cubicBezTo>
                    <a:pt x="0" y="135"/>
                    <a:pt x="3" y="122"/>
                    <a:pt x="10" y="113"/>
                  </a:cubicBezTo>
                  <a:cubicBezTo>
                    <a:pt x="17" y="102"/>
                    <a:pt x="29" y="93"/>
                    <a:pt x="47" y="84"/>
                  </a:cubicBezTo>
                  <a:cubicBezTo>
                    <a:pt x="59" y="76"/>
                    <a:pt x="59" y="76"/>
                    <a:pt x="59" y="76"/>
                  </a:cubicBezTo>
                  <a:cubicBezTo>
                    <a:pt x="67" y="72"/>
                    <a:pt x="73" y="68"/>
                    <a:pt x="76" y="63"/>
                  </a:cubicBezTo>
                  <a:cubicBezTo>
                    <a:pt x="79" y="57"/>
                    <a:pt x="81" y="51"/>
                    <a:pt x="81" y="44"/>
                  </a:cubicBezTo>
                  <a:cubicBezTo>
                    <a:pt x="81" y="37"/>
                    <a:pt x="78" y="30"/>
                    <a:pt x="73" y="25"/>
                  </a:cubicBezTo>
                  <a:cubicBezTo>
                    <a:pt x="68" y="20"/>
                    <a:pt x="60" y="18"/>
                    <a:pt x="52" y="18"/>
                  </a:cubicBezTo>
                  <a:cubicBezTo>
                    <a:pt x="43" y="18"/>
                    <a:pt x="35" y="21"/>
                    <a:pt x="30" y="27"/>
                  </a:cubicBezTo>
                  <a:cubicBezTo>
                    <a:pt x="25" y="34"/>
                    <a:pt x="22" y="42"/>
                    <a:pt x="22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3" y="54"/>
                    <a:pt x="3" y="54"/>
                    <a:pt x="3" y="54"/>
                  </a:cubicBezTo>
                  <a:cubicBezTo>
                    <a:pt x="3" y="51"/>
                    <a:pt x="3" y="51"/>
                    <a:pt x="3" y="51"/>
                  </a:cubicBezTo>
                  <a:cubicBezTo>
                    <a:pt x="3" y="36"/>
                    <a:pt x="7" y="23"/>
                    <a:pt x="17" y="14"/>
                  </a:cubicBezTo>
                  <a:cubicBezTo>
                    <a:pt x="25" y="4"/>
                    <a:pt x="38" y="0"/>
                    <a:pt x="52" y="0"/>
                  </a:cubicBezTo>
                  <a:cubicBezTo>
                    <a:pt x="68" y="0"/>
                    <a:pt x="79" y="4"/>
                    <a:pt x="89" y="13"/>
                  </a:cubicBezTo>
                  <a:cubicBezTo>
                    <a:pt x="97" y="21"/>
                    <a:pt x="101" y="31"/>
                    <a:pt x="101" y="45"/>
                  </a:cubicBezTo>
                  <a:cubicBezTo>
                    <a:pt x="101" y="55"/>
                    <a:pt x="99" y="64"/>
                    <a:pt x="94" y="71"/>
                  </a:cubicBezTo>
                  <a:cubicBezTo>
                    <a:pt x="89" y="79"/>
                    <a:pt x="80" y="86"/>
                    <a:pt x="70" y="92"/>
                  </a:cubicBezTo>
                  <a:cubicBezTo>
                    <a:pt x="56" y="98"/>
                    <a:pt x="56" y="98"/>
                    <a:pt x="56" y="98"/>
                  </a:cubicBezTo>
                  <a:cubicBezTo>
                    <a:pt x="46" y="104"/>
                    <a:pt x="36" y="110"/>
                    <a:pt x="31" y="115"/>
                  </a:cubicBezTo>
                  <a:cubicBezTo>
                    <a:pt x="26" y="120"/>
                    <a:pt x="23" y="125"/>
                    <a:pt x="21" y="131"/>
                  </a:cubicBezTo>
                  <a:cubicBezTo>
                    <a:pt x="101" y="131"/>
                    <a:pt x="101" y="131"/>
                    <a:pt x="101" y="131"/>
                  </a:cubicBezTo>
                  <a:cubicBezTo>
                    <a:pt x="101" y="150"/>
                    <a:pt x="101" y="150"/>
                    <a:pt x="101" y="150"/>
                  </a:cubicBezTo>
                  <a:lnTo>
                    <a:pt x="0" y="15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79" name="Group 378"/>
          <p:cNvGrpSpPr/>
          <p:nvPr/>
        </p:nvGrpSpPr>
        <p:grpSpPr>
          <a:xfrm>
            <a:off x="6611779" y="3192131"/>
            <a:ext cx="222321" cy="66697"/>
            <a:chOff x="6611779" y="3192131"/>
            <a:chExt cx="222321" cy="66697"/>
          </a:xfrm>
        </p:grpSpPr>
        <p:sp>
          <p:nvSpPr>
            <p:cNvPr id="1041" name="Freeform 239"/>
            <p:cNvSpPr>
              <a:spLocks noChangeArrowheads="1"/>
            </p:cNvSpPr>
            <p:nvPr/>
          </p:nvSpPr>
          <p:spPr bwMode="auto">
            <a:xfrm>
              <a:off x="6611779" y="3192131"/>
              <a:ext cx="46316" cy="64843"/>
            </a:xfrm>
            <a:custGeom>
              <a:avLst/>
              <a:gdLst>
                <a:gd name="T0" fmla="*/ 0 w 110"/>
                <a:gd name="T1" fmla="*/ 154 h 155"/>
                <a:gd name="T2" fmla="*/ 0 w 110"/>
                <a:gd name="T3" fmla="*/ 154 h 155"/>
                <a:gd name="T4" fmla="*/ 0 w 110"/>
                <a:gd name="T5" fmla="*/ 0 h 155"/>
                <a:gd name="T6" fmla="*/ 56 w 110"/>
                <a:gd name="T7" fmla="*/ 0 h 155"/>
                <a:gd name="T8" fmla="*/ 77 w 110"/>
                <a:gd name="T9" fmla="*/ 1 h 155"/>
                <a:gd name="T10" fmla="*/ 90 w 110"/>
                <a:gd name="T11" fmla="*/ 6 h 155"/>
                <a:gd name="T12" fmla="*/ 104 w 110"/>
                <a:gd name="T13" fmla="*/ 21 h 155"/>
                <a:gd name="T14" fmla="*/ 109 w 110"/>
                <a:gd name="T15" fmla="*/ 45 h 155"/>
                <a:gd name="T16" fmla="*/ 104 w 110"/>
                <a:gd name="T17" fmla="*/ 67 h 155"/>
                <a:gd name="T18" fmla="*/ 89 w 110"/>
                <a:gd name="T19" fmla="*/ 83 h 155"/>
                <a:gd name="T20" fmla="*/ 77 w 110"/>
                <a:gd name="T21" fmla="*/ 88 h 155"/>
                <a:gd name="T22" fmla="*/ 52 w 110"/>
                <a:gd name="T23" fmla="*/ 89 h 155"/>
                <a:gd name="T24" fmla="*/ 20 w 110"/>
                <a:gd name="T25" fmla="*/ 89 h 155"/>
                <a:gd name="T26" fmla="*/ 20 w 110"/>
                <a:gd name="T27" fmla="*/ 154 h 155"/>
                <a:gd name="T28" fmla="*/ 0 w 110"/>
                <a:gd name="T29" fmla="*/ 154 h 155"/>
                <a:gd name="T30" fmla="*/ 20 w 110"/>
                <a:gd name="T31" fmla="*/ 71 h 155"/>
                <a:gd name="T32" fmla="*/ 20 w 110"/>
                <a:gd name="T33" fmla="*/ 71 h 155"/>
                <a:gd name="T34" fmla="*/ 55 w 110"/>
                <a:gd name="T35" fmla="*/ 71 h 155"/>
                <a:gd name="T36" fmla="*/ 81 w 110"/>
                <a:gd name="T37" fmla="*/ 65 h 155"/>
                <a:gd name="T38" fmla="*/ 88 w 110"/>
                <a:gd name="T39" fmla="*/ 45 h 155"/>
                <a:gd name="T40" fmla="*/ 81 w 110"/>
                <a:gd name="T41" fmla="*/ 25 h 155"/>
                <a:gd name="T42" fmla="*/ 57 w 110"/>
                <a:gd name="T43" fmla="*/ 19 h 155"/>
                <a:gd name="T44" fmla="*/ 20 w 110"/>
                <a:gd name="T45" fmla="*/ 19 h 155"/>
                <a:gd name="T46" fmla="*/ 20 w 110"/>
                <a:gd name="T47" fmla="*/ 71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0" h="155">
                  <a:moveTo>
                    <a:pt x="0" y="154"/>
                  </a:moveTo>
                  <a:lnTo>
                    <a:pt x="0" y="154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5" y="0"/>
                    <a:pt x="72" y="0"/>
                    <a:pt x="77" y="1"/>
                  </a:cubicBezTo>
                  <a:cubicBezTo>
                    <a:pt x="82" y="2"/>
                    <a:pt x="86" y="4"/>
                    <a:pt x="90" y="6"/>
                  </a:cubicBezTo>
                  <a:cubicBezTo>
                    <a:pt x="96" y="9"/>
                    <a:pt x="101" y="15"/>
                    <a:pt x="104" y="21"/>
                  </a:cubicBezTo>
                  <a:cubicBezTo>
                    <a:pt x="108" y="28"/>
                    <a:pt x="109" y="35"/>
                    <a:pt x="109" y="45"/>
                  </a:cubicBezTo>
                  <a:cubicBezTo>
                    <a:pt x="109" y="53"/>
                    <a:pt x="108" y="60"/>
                    <a:pt x="104" y="67"/>
                  </a:cubicBezTo>
                  <a:cubicBezTo>
                    <a:pt x="101" y="74"/>
                    <a:pt x="96" y="79"/>
                    <a:pt x="89" y="83"/>
                  </a:cubicBezTo>
                  <a:cubicBezTo>
                    <a:pt x="86" y="85"/>
                    <a:pt x="82" y="86"/>
                    <a:pt x="77" y="88"/>
                  </a:cubicBezTo>
                  <a:cubicBezTo>
                    <a:pt x="71" y="89"/>
                    <a:pt x="63" y="89"/>
                    <a:pt x="52" y="89"/>
                  </a:cubicBezTo>
                  <a:cubicBezTo>
                    <a:pt x="20" y="89"/>
                    <a:pt x="20" y="89"/>
                    <a:pt x="20" y="89"/>
                  </a:cubicBezTo>
                  <a:cubicBezTo>
                    <a:pt x="20" y="154"/>
                    <a:pt x="20" y="154"/>
                    <a:pt x="20" y="154"/>
                  </a:cubicBezTo>
                  <a:lnTo>
                    <a:pt x="0" y="154"/>
                  </a:lnTo>
                  <a:close/>
                  <a:moveTo>
                    <a:pt x="20" y="71"/>
                  </a:moveTo>
                  <a:lnTo>
                    <a:pt x="20" y="71"/>
                  </a:lnTo>
                  <a:cubicBezTo>
                    <a:pt x="55" y="71"/>
                    <a:pt x="55" y="71"/>
                    <a:pt x="55" y="71"/>
                  </a:cubicBezTo>
                  <a:cubicBezTo>
                    <a:pt x="67" y="71"/>
                    <a:pt x="76" y="69"/>
                    <a:pt x="81" y="65"/>
                  </a:cubicBezTo>
                  <a:cubicBezTo>
                    <a:pt x="86" y="60"/>
                    <a:pt x="88" y="54"/>
                    <a:pt x="88" y="45"/>
                  </a:cubicBezTo>
                  <a:cubicBezTo>
                    <a:pt x="88" y="35"/>
                    <a:pt x="86" y="29"/>
                    <a:pt x="81" y="25"/>
                  </a:cubicBezTo>
                  <a:cubicBezTo>
                    <a:pt x="76" y="21"/>
                    <a:pt x="68" y="19"/>
                    <a:pt x="57" y="19"/>
                  </a:cubicBezTo>
                  <a:cubicBezTo>
                    <a:pt x="20" y="19"/>
                    <a:pt x="20" y="19"/>
                    <a:pt x="20" y="19"/>
                  </a:cubicBezTo>
                  <a:lnTo>
                    <a:pt x="20" y="71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2" name="Freeform 240"/>
            <p:cNvSpPr>
              <a:spLocks noChangeArrowheads="1"/>
            </p:cNvSpPr>
            <p:nvPr/>
          </p:nvSpPr>
          <p:spPr bwMode="auto">
            <a:xfrm>
              <a:off x="6667360" y="3208805"/>
              <a:ext cx="22232" cy="48170"/>
            </a:xfrm>
            <a:custGeom>
              <a:avLst/>
              <a:gdLst>
                <a:gd name="T0" fmla="*/ 0 w 55"/>
                <a:gd name="T1" fmla="*/ 114 h 115"/>
                <a:gd name="T2" fmla="*/ 0 w 55"/>
                <a:gd name="T3" fmla="*/ 114 h 115"/>
                <a:gd name="T4" fmla="*/ 0 w 55"/>
                <a:gd name="T5" fmla="*/ 2 h 115"/>
                <a:gd name="T6" fmla="*/ 17 w 55"/>
                <a:gd name="T7" fmla="*/ 2 h 115"/>
                <a:gd name="T8" fmla="*/ 17 w 55"/>
                <a:gd name="T9" fmla="*/ 23 h 115"/>
                <a:gd name="T10" fmla="*/ 30 w 55"/>
                <a:gd name="T11" fmla="*/ 5 h 115"/>
                <a:gd name="T12" fmla="*/ 49 w 55"/>
                <a:gd name="T13" fmla="*/ 0 h 115"/>
                <a:gd name="T14" fmla="*/ 52 w 55"/>
                <a:gd name="T15" fmla="*/ 0 h 115"/>
                <a:gd name="T16" fmla="*/ 54 w 55"/>
                <a:gd name="T17" fmla="*/ 0 h 115"/>
                <a:gd name="T18" fmla="*/ 54 w 55"/>
                <a:gd name="T19" fmla="*/ 19 h 115"/>
                <a:gd name="T20" fmla="*/ 52 w 55"/>
                <a:gd name="T21" fmla="*/ 19 h 115"/>
                <a:gd name="T22" fmla="*/ 50 w 55"/>
                <a:gd name="T23" fmla="*/ 19 h 115"/>
                <a:gd name="T24" fmla="*/ 27 w 55"/>
                <a:gd name="T25" fmla="*/ 28 h 115"/>
                <a:gd name="T26" fmla="*/ 18 w 55"/>
                <a:gd name="T27" fmla="*/ 52 h 115"/>
                <a:gd name="T28" fmla="*/ 18 w 55"/>
                <a:gd name="T29" fmla="*/ 114 h 115"/>
                <a:gd name="T30" fmla="*/ 0 w 55"/>
                <a:gd name="T31" fmla="*/ 114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115">
                  <a:moveTo>
                    <a:pt x="0" y="114"/>
                  </a:moveTo>
                  <a:lnTo>
                    <a:pt x="0" y="114"/>
                  </a:lnTo>
                  <a:cubicBezTo>
                    <a:pt x="0" y="2"/>
                    <a:pt x="0" y="2"/>
                    <a:pt x="0" y="2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21" y="14"/>
                    <a:pt x="25" y="9"/>
                    <a:pt x="30" y="5"/>
                  </a:cubicBezTo>
                  <a:cubicBezTo>
                    <a:pt x="35" y="2"/>
                    <a:pt x="41" y="0"/>
                    <a:pt x="49" y="0"/>
                  </a:cubicBezTo>
                  <a:cubicBezTo>
                    <a:pt x="51" y="0"/>
                    <a:pt x="52" y="0"/>
                    <a:pt x="52" y="0"/>
                  </a:cubicBezTo>
                  <a:cubicBezTo>
                    <a:pt x="53" y="0"/>
                    <a:pt x="53" y="0"/>
                    <a:pt x="54" y="0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3" y="19"/>
                    <a:pt x="53" y="19"/>
                    <a:pt x="52" y="19"/>
                  </a:cubicBezTo>
                  <a:cubicBezTo>
                    <a:pt x="52" y="19"/>
                    <a:pt x="51" y="19"/>
                    <a:pt x="50" y="19"/>
                  </a:cubicBezTo>
                  <a:cubicBezTo>
                    <a:pt x="39" y="19"/>
                    <a:pt x="32" y="23"/>
                    <a:pt x="27" y="28"/>
                  </a:cubicBezTo>
                  <a:cubicBezTo>
                    <a:pt x="22" y="33"/>
                    <a:pt x="18" y="41"/>
                    <a:pt x="18" y="52"/>
                  </a:cubicBezTo>
                  <a:cubicBezTo>
                    <a:pt x="18" y="114"/>
                    <a:pt x="18" y="114"/>
                    <a:pt x="18" y="114"/>
                  </a:cubicBezTo>
                  <a:lnTo>
                    <a:pt x="0" y="11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3" name="Freeform 241"/>
            <p:cNvSpPr>
              <a:spLocks noChangeArrowheads="1"/>
            </p:cNvSpPr>
            <p:nvPr/>
          </p:nvSpPr>
          <p:spPr bwMode="auto">
            <a:xfrm>
              <a:off x="6695149" y="3208805"/>
              <a:ext cx="42612" cy="50023"/>
            </a:xfrm>
            <a:custGeom>
              <a:avLst/>
              <a:gdLst>
                <a:gd name="T0" fmla="*/ 82 w 102"/>
                <a:gd name="T1" fmla="*/ 79 h 119"/>
                <a:gd name="T2" fmla="*/ 82 w 102"/>
                <a:gd name="T3" fmla="*/ 79 h 119"/>
                <a:gd name="T4" fmla="*/ 99 w 102"/>
                <a:gd name="T5" fmla="*/ 79 h 119"/>
                <a:gd name="T6" fmla="*/ 84 w 102"/>
                <a:gd name="T7" fmla="*/ 108 h 119"/>
                <a:gd name="T8" fmla="*/ 50 w 102"/>
                <a:gd name="T9" fmla="*/ 118 h 119"/>
                <a:gd name="T10" fmla="*/ 14 w 102"/>
                <a:gd name="T11" fmla="*/ 103 h 119"/>
                <a:gd name="T12" fmla="*/ 0 w 102"/>
                <a:gd name="T13" fmla="*/ 60 h 119"/>
                <a:gd name="T14" fmla="*/ 14 w 102"/>
                <a:gd name="T15" fmla="*/ 15 h 119"/>
                <a:gd name="T16" fmla="*/ 50 w 102"/>
                <a:gd name="T17" fmla="*/ 0 h 119"/>
                <a:gd name="T18" fmla="*/ 88 w 102"/>
                <a:gd name="T19" fmla="*/ 14 h 119"/>
                <a:gd name="T20" fmla="*/ 101 w 102"/>
                <a:gd name="T21" fmla="*/ 56 h 119"/>
                <a:gd name="T22" fmla="*/ 101 w 102"/>
                <a:gd name="T23" fmla="*/ 61 h 119"/>
                <a:gd name="T24" fmla="*/ 101 w 102"/>
                <a:gd name="T25" fmla="*/ 64 h 119"/>
                <a:gd name="T26" fmla="*/ 20 w 102"/>
                <a:gd name="T27" fmla="*/ 64 h 119"/>
                <a:gd name="T28" fmla="*/ 28 w 102"/>
                <a:gd name="T29" fmla="*/ 92 h 119"/>
                <a:gd name="T30" fmla="*/ 52 w 102"/>
                <a:gd name="T31" fmla="*/ 102 h 119"/>
                <a:gd name="T32" fmla="*/ 71 w 102"/>
                <a:gd name="T33" fmla="*/ 95 h 119"/>
                <a:gd name="T34" fmla="*/ 82 w 102"/>
                <a:gd name="T35" fmla="*/ 79 h 119"/>
                <a:gd name="T36" fmla="*/ 20 w 102"/>
                <a:gd name="T37" fmla="*/ 49 h 119"/>
                <a:gd name="T38" fmla="*/ 20 w 102"/>
                <a:gd name="T39" fmla="*/ 49 h 119"/>
                <a:gd name="T40" fmla="*/ 82 w 102"/>
                <a:gd name="T41" fmla="*/ 49 h 119"/>
                <a:gd name="T42" fmla="*/ 73 w 102"/>
                <a:gd name="T43" fmla="*/ 25 h 119"/>
                <a:gd name="T44" fmla="*/ 51 w 102"/>
                <a:gd name="T45" fmla="*/ 16 h 119"/>
                <a:gd name="T46" fmla="*/ 29 w 102"/>
                <a:gd name="T47" fmla="*/ 25 h 119"/>
                <a:gd name="T48" fmla="*/ 20 w 102"/>
                <a:gd name="T49" fmla="*/ 4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2" h="119">
                  <a:moveTo>
                    <a:pt x="82" y="79"/>
                  </a:moveTo>
                  <a:lnTo>
                    <a:pt x="82" y="79"/>
                  </a:lnTo>
                  <a:cubicBezTo>
                    <a:pt x="99" y="79"/>
                    <a:pt x="99" y="79"/>
                    <a:pt x="99" y="79"/>
                  </a:cubicBezTo>
                  <a:cubicBezTo>
                    <a:pt x="97" y="91"/>
                    <a:pt x="92" y="101"/>
                    <a:pt x="84" y="108"/>
                  </a:cubicBezTo>
                  <a:cubicBezTo>
                    <a:pt x="75" y="115"/>
                    <a:pt x="64" y="118"/>
                    <a:pt x="50" y="118"/>
                  </a:cubicBezTo>
                  <a:cubicBezTo>
                    <a:pt x="35" y="118"/>
                    <a:pt x="23" y="113"/>
                    <a:pt x="14" y="103"/>
                  </a:cubicBezTo>
                  <a:cubicBezTo>
                    <a:pt x="4" y="92"/>
                    <a:pt x="0" y="78"/>
                    <a:pt x="0" y="60"/>
                  </a:cubicBezTo>
                  <a:cubicBezTo>
                    <a:pt x="0" y="41"/>
                    <a:pt x="4" y="27"/>
                    <a:pt x="14" y="15"/>
                  </a:cubicBezTo>
                  <a:cubicBezTo>
                    <a:pt x="22" y="5"/>
                    <a:pt x="35" y="0"/>
                    <a:pt x="50" y="0"/>
                  </a:cubicBezTo>
                  <a:cubicBezTo>
                    <a:pt x="67" y="0"/>
                    <a:pt x="79" y="5"/>
                    <a:pt x="88" y="14"/>
                  </a:cubicBezTo>
                  <a:cubicBezTo>
                    <a:pt x="97" y="25"/>
                    <a:pt x="101" y="38"/>
                    <a:pt x="101" y="56"/>
                  </a:cubicBezTo>
                  <a:cubicBezTo>
                    <a:pt x="101" y="58"/>
                    <a:pt x="101" y="60"/>
                    <a:pt x="101" y="61"/>
                  </a:cubicBezTo>
                  <a:cubicBezTo>
                    <a:pt x="101" y="62"/>
                    <a:pt x="101" y="63"/>
                    <a:pt x="101" y="6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0" y="77"/>
                    <a:pt x="23" y="85"/>
                    <a:pt x="28" y="92"/>
                  </a:cubicBezTo>
                  <a:cubicBezTo>
                    <a:pt x="35" y="98"/>
                    <a:pt x="42" y="102"/>
                    <a:pt x="52" y="102"/>
                  </a:cubicBezTo>
                  <a:cubicBezTo>
                    <a:pt x="60" y="102"/>
                    <a:pt x="66" y="100"/>
                    <a:pt x="71" y="95"/>
                  </a:cubicBezTo>
                  <a:cubicBezTo>
                    <a:pt x="76" y="91"/>
                    <a:pt x="79" y="86"/>
                    <a:pt x="82" y="79"/>
                  </a:cubicBezTo>
                  <a:close/>
                  <a:moveTo>
                    <a:pt x="20" y="49"/>
                  </a:moveTo>
                  <a:lnTo>
                    <a:pt x="20" y="49"/>
                  </a:lnTo>
                  <a:cubicBezTo>
                    <a:pt x="82" y="49"/>
                    <a:pt x="82" y="49"/>
                    <a:pt x="82" y="49"/>
                  </a:cubicBezTo>
                  <a:cubicBezTo>
                    <a:pt x="82" y="38"/>
                    <a:pt x="78" y="30"/>
                    <a:pt x="73" y="25"/>
                  </a:cubicBezTo>
                  <a:cubicBezTo>
                    <a:pt x="68" y="19"/>
                    <a:pt x="61" y="16"/>
                    <a:pt x="51" y="16"/>
                  </a:cubicBezTo>
                  <a:cubicBezTo>
                    <a:pt x="42" y="16"/>
                    <a:pt x="35" y="19"/>
                    <a:pt x="29" y="25"/>
                  </a:cubicBezTo>
                  <a:cubicBezTo>
                    <a:pt x="24" y="30"/>
                    <a:pt x="21" y="38"/>
                    <a:pt x="20" y="49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4" name="Freeform 242"/>
            <p:cNvSpPr>
              <a:spLocks noChangeArrowheads="1"/>
            </p:cNvSpPr>
            <p:nvPr/>
          </p:nvSpPr>
          <p:spPr bwMode="auto">
            <a:xfrm>
              <a:off x="6743319" y="3208805"/>
              <a:ext cx="38907" cy="50023"/>
            </a:xfrm>
            <a:custGeom>
              <a:avLst/>
              <a:gdLst>
                <a:gd name="T0" fmla="*/ 0 w 92"/>
                <a:gd name="T1" fmla="*/ 79 h 119"/>
                <a:gd name="T2" fmla="*/ 0 w 92"/>
                <a:gd name="T3" fmla="*/ 79 h 119"/>
                <a:gd name="T4" fmla="*/ 18 w 92"/>
                <a:gd name="T5" fmla="*/ 79 h 119"/>
                <a:gd name="T6" fmla="*/ 26 w 92"/>
                <a:gd name="T7" fmla="*/ 95 h 119"/>
                <a:gd name="T8" fmla="*/ 47 w 92"/>
                <a:gd name="T9" fmla="*/ 102 h 119"/>
                <a:gd name="T10" fmla="*/ 65 w 92"/>
                <a:gd name="T11" fmla="*/ 96 h 119"/>
                <a:gd name="T12" fmla="*/ 73 w 92"/>
                <a:gd name="T13" fmla="*/ 84 h 119"/>
                <a:gd name="T14" fmla="*/ 70 w 92"/>
                <a:gd name="T15" fmla="*/ 75 h 119"/>
                <a:gd name="T16" fmla="*/ 55 w 92"/>
                <a:gd name="T17" fmla="*/ 68 h 119"/>
                <a:gd name="T18" fmla="*/ 34 w 92"/>
                <a:gd name="T19" fmla="*/ 63 h 119"/>
                <a:gd name="T20" fmla="*/ 10 w 92"/>
                <a:gd name="T21" fmla="*/ 52 h 119"/>
                <a:gd name="T22" fmla="*/ 3 w 92"/>
                <a:gd name="T23" fmla="*/ 32 h 119"/>
                <a:gd name="T24" fmla="*/ 14 w 92"/>
                <a:gd name="T25" fmla="*/ 8 h 119"/>
                <a:gd name="T26" fmla="*/ 45 w 92"/>
                <a:gd name="T27" fmla="*/ 0 h 119"/>
                <a:gd name="T28" fmla="*/ 77 w 92"/>
                <a:gd name="T29" fmla="*/ 9 h 119"/>
                <a:gd name="T30" fmla="*/ 88 w 92"/>
                <a:gd name="T31" fmla="*/ 34 h 119"/>
                <a:gd name="T32" fmla="*/ 88 w 92"/>
                <a:gd name="T33" fmla="*/ 34 h 119"/>
                <a:gd name="T34" fmla="*/ 71 w 92"/>
                <a:gd name="T35" fmla="*/ 34 h 119"/>
                <a:gd name="T36" fmla="*/ 63 w 92"/>
                <a:gd name="T37" fmla="*/ 20 h 119"/>
                <a:gd name="T38" fmla="*/ 45 w 92"/>
                <a:gd name="T39" fmla="*/ 15 h 119"/>
                <a:gd name="T40" fmla="*/ 28 w 92"/>
                <a:gd name="T41" fmla="*/ 19 h 119"/>
                <a:gd name="T42" fmla="*/ 22 w 92"/>
                <a:gd name="T43" fmla="*/ 31 h 119"/>
                <a:gd name="T44" fmla="*/ 26 w 92"/>
                <a:gd name="T45" fmla="*/ 40 h 119"/>
                <a:gd name="T46" fmla="*/ 39 w 92"/>
                <a:gd name="T47" fmla="*/ 45 h 119"/>
                <a:gd name="T48" fmla="*/ 57 w 92"/>
                <a:gd name="T49" fmla="*/ 50 h 119"/>
                <a:gd name="T50" fmla="*/ 84 w 92"/>
                <a:gd name="T51" fmla="*/ 61 h 119"/>
                <a:gd name="T52" fmla="*/ 91 w 92"/>
                <a:gd name="T53" fmla="*/ 82 h 119"/>
                <a:gd name="T54" fmla="*/ 79 w 92"/>
                <a:gd name="T55" fmla="*/ 109 h 119"/>
                <a:gd name="T56" fmla="*/ 45 w 92"/>
                <a:gd name="T57" fmla="*/ 118 h 119"/>
                <a:gd name="T58" fmla="*/ 11 w 92"/>
                <a:gd name="T59" fmla="*/ 108 h 119"/>
                <a:gd name="T60" fmla="*/ 0 w 92"/>
                <a:gd name="T61" fmla="*/ 7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2" h="119">
                  <a:moveTo>
                    <a:pt x="0" y="79"/>
                  </a:moveTo>
                  <a:lnTo>
                    <a:pt x="0" y="79"/>
                  </a:lnTo>
                  <a:cubicBezTo>
                    <a:pt x="18" y="79"/>
                    <a:pt x="18" y="79"/>
                    <a:pt x="18" y="79"/>
                  </a:cubicBezTo>
                  <a:cubicBezTo>
                    <a:pt x="19" y="86"/>
                    <a:pt x="22" y="92"/>
                    <a:pt x="26" y="95"/>
                  </a:cubicBezTo>
                  <a:cubicBezTo>
                    <a:pt x="31" y="100"/>
                    <a:pt x="37" y="102"/>
                    <a:pt x="47" y="102"/>
                  </a:cubicBezTo>
                  <a:cubicBezTo>
                    <a:pt x="55" y="102"/>
                    <a:pt x="61" y="100"/>
                    <a:pt x="65" y="96"/>
                  </a:cubicBezTo>
                  <a:cubicBezTo>
                    <a:pt x="71" y="93"/>
                    <a:pt x="73" y="89"/>
                    <a:pt x="73" y="84"/>
                  </a:cubicBezTo>
                  <a:cubicBezTo>
                    <a:pt x="73" y="80"/>
                    <a:pt x="72" y="77"/>
                    <a:pt x="70" y="75"/>
                  </a:cubicBezTo>
                  <a:cubicBezTo>
                    <a:pt x="66" y="72"/>
                    <a:pt x="62" y="70"/>
                    <a:pt x="55" y="68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23" y="60"/>
                    <a:pt x="14" y="57"/>
                    <a:pt x="10" y="52"/>
                  </a:cubicBezTo>
                  <a:cubicBezTo>
                    <a:pt x="5" y="47"/>
                    <a:pt x="3" y="40"/>
                    <a:pt x="3" y="32"/>
                  </a:cubicBezTo>
                  <a:cubicBezTo>
                    <a:pt x="3" y="22"/>
                    <a:pt x="7" y="14"/>
                    <a:pt x="14" y="8"/>
                  </a:cubicBezTo>
                  <a:cubicBezTo>
                    <a:pt x="22" y="3"/>
                    <a:pt x="32" y="0"/>
                    <a:pt x="45" y="0"/>
                  </a:cubicBezTo>
                  <a:cubicBezTo>
                    <a:pt x="58" y="0"/>
                    <a:pt x="69" y="3"/>
                    <a:pt x="77" y="9"/>
                  </a:cubicBezTo>
                  <a:cubicBezTo>
                    <a:pt x="84" y="15"/>
                    <a:pt x="88" y="24"/>
                    <a:pt x="88" y="34"/>
                  </a:cubicBezTo>
                  <a:lnTo>
                    <a:pt x="88" y="34"/>
                  </a:lnTo>
                  <a:cubicBezTo>
                    <a:pt x="71" y="34"/>
                    <a:pt x="71" y="34"/>
                    <a:pt x="71" y="34"/>
                  </a:cubicBezTo>
                  <a:cubicBezTo>
                    <a:pt x="70" y="29"/>
                    <a:pt x="68" y="24"/>
                    <a:pt x="63" y="20"/>
                  </a:cubicBezTo>
                  <a:cubicBezTo>
                    <a:pt x="58" y="17"/>
                    <a:pt x="53" y="15"/>
                    <a:pt x="45" y="15"/>
                  </a:cubicBezTo>
                  <a:cubicBezTo>
                    <a:pt x="37" y="15"/>
                    <a:pt x="31" y="17"/>
                    <a:pt x="28" y="19"/>
                  </a:cubicBezTo>
                  <a:cubicBezTo>
                    <a:pt x="24" y="22"/>
                    <a:pt x="22" y="27"/>
                    <a:pt x="22" y="31"/>
                  </a:cubicBezTo>
                  <a:cubicBezTo>
                    <a:pt x="22" y="35"/>
                    <a:pt x="23" y="38"/>
                    <a:pt x="26" y="40"/>
                  </a:cubicBezTo>
                  <a:cubicBezTo>
                    <a:pt x="28" y="42"/>
                    <a:pt x="32" y="43"/>
                    <a:pt x="39" y="45"/>
                  </a:cubicBezTo>
                  <a:cubicBezTo>
                    <a:pt x="57" y="50"/>
                    <a:pt x="57" y="50"/>
                    <a:pt x="57" y="50"/>
                  </a:cubicBezTo>
                  <a:cubicBezTo>
                    <a:pt x="71" y="53"/>
                    <a:pt x="79" y="57"/>
                    <a:pt x="84" y="61"/>
                  </a:cubicBezTo>
                  <a:cubicBezTo>
                    <a:pt x="89" y="66"/>
                    <a:pt x="91" y="72"/>
                    <a:pt x="91" y="82"/>
                  </a:cubicBezTo>
                  <a:cubicBezTo>
                    <a:pt x="91" y="93"/>
                    <a:pt x="87" y="103"/>
                    <a:pt x="79" y="109"/>
                  </a:cubicBezTo>
                  <a:cubicBezTo>
                    <a:pt x="71" y="115"/>
                    <a:pt x="59" y="118"/>
                    <a:pt x="45" y="118"/>
                  </a:cubicBezTo>
                  <a:cubicBezTo>
                    <a:pt x="30" y="118"/>
                    <a:pt x="20" y="115"/>
                    <a:pt x="11" y="108"/>
                  </a:cubicBezTo>
                  <a:cubicBezTo>
                    <a:pt x="4" y="102"/>
                    <a:pt x="0" y="91"/>
                    <a:pt x="0" y="79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5" name="Freeform 243"/>
            <p:cNvSpPr>
              <a:spLocks noChangeArrowheads="1"/>
            </p:cNvSpPr>
            <p:nvPr/>
          </p:nvSpPr>
          <p:spPr bwMode="auto">
            <a:xfrm>
              <a:off x="6789636" y="3208805"/>
              <a:ext cx="44464" cy="50023"/>
            </a:xfrm>
            <a:custGeom>
              <a:avLst/>
              <a:gdLst>
                <a:gd name="T0" fmla="*/ 0 w 108"/>
                <a:gd name="T1" fmla="*/ 59 h 119"/>
                <a:gd name="T2" fmla="*/ 0 w 108"/>
                <a:gd name="T3" fmla="*/ 59 h 119"/>
                <a:gd name="T4" fmla="*/ 14 w 108"/>
                <a:gd name="T5" fmla="*/ 15 h 119"/>
                <a:gd name="T6" fmla="*/ 53 w 108"/>
                <a:gd name="T7" fmla="*/ 0 h 119"/>
                <a:gd name="T8" fmla="*/ 93 w 108"/>
                <a:gd name="T9" fmla="*/ 15 h 119"/>
                <a:gd name="T10" fmla="*/ 107 w 108"/>
                <a:gd name="T11" fmla="*/ 59 h 119"/>
                <a:gd name="T12" fmla="*/ 93 w 108"/>
                <a:gd name="T13" fmla="*/ 103 h 119"/>
                <a:gd name="T14" fmla="*/ 53 w 108"/>
                <a:gd name="T15" fmla="*/ 118 h 119"/>
                <a:gd name="T16" fmla="*/ 14 w 108"/>
                <a:gd name="T17" fmla="*/ 103 h 119"/>
                <a:gd name="T18" fmla="*/ 0 w 108"/>
                <a:gd name="T19" fmla="*/ 59 h 119"/>
                <a:gd name="T20" fmla="*/ 19 w 108"/>
                <a:gd name="T21" fmla="*/ 59 h 119"/>
                <a:gd name="T22" fmla="*/ 19 w 108"/>
                <a:gd name="T23" fmla="*/ 59 h 119"/>
                <a:gd name="T24" fmla="*/ 28 w 108"/>
                <a:gd name="T25" fmla="*/ 90 h 119"/>
                <a:gd name="T26" fmla="*/ 53 w 108"/>
                <a:gd name="T27" fmla="*/ 102 h 119"/>
                <a:gd name="T28" fmla="*/ 79 w 108"/>
                <a:gd name="T29" fmla="*/ 90 h 119"/>
                <a:gd name="T30" fmla="*/ 88 w 108"/>
                <a:gd name="T31" fmla="*/ 59 h 119"/>
                <a:gd name="T32" fmla="*/ 79 w 108"/>
                <a:gd name="T33" fmla="*/ 27 h 119"/>
                <a:gd name="T34" fmla="*/ 53 w 108"/>
                <a:gd name="T35" fmla="*/ 16 h 119"/>
                <a:gd name="T36" fmla="*/ 28 w 108"/>
                <a:gd name="T37" fmla="*/ 27 h 119"/>
                <a:gd name="T38" fmla="*/ 19 w 108"/>
                <a:gd name="T39" fmla="*/ 5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8" h="119">
                  <a:moveTo>
                    <a:pt x="0" y="59"/>
                  </a:moveTo>
                  <a:lnTo>
                    <a:pt x="0" y="59"/>
                  </a:lnTo>
                  <a:cubicBezTo>
                    <a:pt x="0" y="40"/>
                    <a:pt x="4" y="26"/>
                    <a:pt x="14" y="15"/>
                  </a:cubicBezTo>
                  <a:cubicBezTo>
                    <a:pt x="23" y="5"/>
                    <a:pt x="37" y="0"/>
                    <a:pt x="53" y="0"/>
                  </a:cubicBezTo>
                  <a:cubicBezTo>
                    <a:pt x="71" y="0"/>
                    <a:pt x="83" y="5"/>
                    <a:pt x="93" y="15"/>
                  </a:cubicBezTo>
                  <a:cubicBezTo>
                    <a:pt x="102" y="26"/>
                    <a:pt x="107" y="40"/>
                    <a:pt x="107" y="59"/>
                  </a:cubicBezTo>
                  <a:cubicBezTo>
                    <a:pt x="107" y="78"/>
                    <a:pt x="102" y="92"/>
                    <a:pt x="93" y="103"/>
                  </a:cubicBezTo>
                  <a:cubicBezTo>
                    <a:pt x="83" y="113"/>
                    <a:pt x="71" y="118"/>
                    <a:pt x="53" y="118"/>
                  </a:cubicBezTo>
                  <a:cubicBezTo>
                    <a:pt x="37" y="118"/>
                    <a:pt x="23" y="113"/>
                    <a:pt x="14" y="103"/>
                  </a:cubicBezTo>
                  <a:cubicBezTo>
                    <a:pt x="4" y="92"/>
                    <a:pt x="0" y="78"/>
                    <a:pt x="0" y="59"/>
                  </a:cubicBezTo>
                  <a:close/>
                  <a:moveTo>
                    <a:pt x="19" y="59"/>
                  </a:moveTo>
                  <a:lnTo>
                    <a:pt x="19" y="59"/>
                  </a:lnTo>
                  <a:cubicBezTo>
                    <a:pt x="19" y="72"/>
                    <a:pt x="22" y="83"/>
                    <a:pt x="28" y="90"/>
                  </a:cubicBezTo>
                  <a:cubicBezTo>
                    <a:pt x="35" y="97"/>
                    <a:pt x="43" y="102"/>
                    <a:pt x="53" y="102"/>
                  </a:cubicBezTo>
                  <a:cubicBezTo>
                    <a:pt x="65" y="102"/>
                    <a:pt x="73" y="97"/>
                    <a:pt x="79" y="90"/>
                  </a:cubicBezTo>
                  <a:cubicBezTo>
                    <a:pt x="84" y="83"/>
                    <a:pt x="88" y="72"/>
                    <a:pt x="88" y="59"/>
                  </a:cubicBezTo>
                  <a:cubicBezTo>
                    <a:pt x="88" y="45"/>
                    <a:pt x="84" y="34"/>
                    <a:pt x="79" y="27"/>
                  </a:cubicBezTo>
                  <a:cubicBezTo>
                    <a:pt x="73" y="19"/>
                    <a:pt x="65" y="16"/>
                    <a:pt x="53" y="16"/>
                  </a:cubicBezTo>
                  <a:cubicBezTo>
                    <a:pt x="43" y="16"/>
                    <a:pt x="35" y="19"/>
                    <a:pt x="28" y="27"/>
                  </a:cubicBezTo>
                  <a:cubicBezTo>
                    <a:pt x="22" y="34"/>
                    <a:pt x="19" y="45"/>
                    <a:pt x="19" y="59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78" name="Group 377"/>
          <p:cNvGrpSpPr/>
          <p:nvPr/>
        </p:nvGrpSpPr>
        <p:grpSpPr>
          <a:xfrm>
            <a:off x="7460306" y="3192131"/>
            <a:ext cx="296429" cy="66697"/>
            <a:chOff x="7460306" y="3192131"/>
            <a:chExt cx="296429" cy="66697"/>
          </a:xfrm>
        </p:grpSpPr>
        <p:sp>
          <p:nvSpPr>
            <p:cNvPr id="1046" name="Freeform 244"/>
            <p:cNvSpPr>
              <a:spLocks noChangeArrowheads="1"/>
            </p:cNvSpPr>
            <p:nvPr/>
          </p:nvSpPr>
          <p:spPr bwMode="auto">
            <a:xfrm>
              <a:off x="7460306" y="3192131"/>
              <a:ext cx="46316" cy="64843"/>
            </a:xfrm>
            <a:custGeom>
              <a:avLst/>
              <a:gdLst>
                <a:gd name="T0" fmla="*/ 0 w 112"/>
                <a:gd name="T1" fmla="*/ 154 h 155"/>
                <a:gd name="T2" fmla="*/ 0 w 112"/>
                <a:gd name="T3" fmla="*/ 154 h 155"/>
                <a:gd name="T4" fmla="*/ 0 w 112"/>
                <a:gd name="T5" fmla="*/ 0 h 155"/>
                <a:gd name="T6" fmla="*/ 58 w 112"/>
                <a:gd name="T7" fmla="*/ 0 h 155"/>
                <a:gd name="T8" fmla="*/ 78 w 112"/>
                <a:gd name="T9" fmla="*/ 1 h 155"/>
                <a:gd name="T10" fmla="*/ 91 w 112"/>
                <a:gd name="T11" fmla="*/ 6 h 155"/>
                <a:gd name="T12" fmla="*/ 105 w 112"/>
                <a:gd name="T13" fmla="*/ 21 h 155"/>
                <a:gd name="T14" fmla="*/ 111 w 112"/>
                <a:gd name="T15" fmla="*/ 45 h 155"/>
                <a:gd name="T16" fmla="*/ 105 w 112"/>
                <a:gd name="T17" fmla="*/ 67 h 155"/>
                <a:gd name="T18" fmla="*/ 91 w 112"/>
                <a:gd name="T19" fmla="*/ 83 h 155"/>
                <a:gd name="T20" fmla="*/ 77 w 112"/>
                <a:gd name="T21" fmla="*/ 88 h 155"/>
                <a:gd name="T22" fmla="*/ 53 w 112"/>
                <a:gd name="T23" fmla="*/ 89 h 155"/>
                <a:gd name="T24" fmla="*/ 21 w 112"/>
                <a:gd name="T25" fmla="*/ 89 h 155"/>
                <a:gd name="T26" fmla="*/ 21 w 112"/>
                <a:gd name="T27" fmla="*/ 154 h 155"/>
                <a:gd name="T28" fmla="*/ 0 w 112"/>
                <a:gd name="T29" fmla="*/ 154 h 155"/>
                <a:gd name="T30" fmla="*/ 21 w 112"/>
                <a:gd name="T31" fmla="*/ 71 h 155"/>
                <a:gd name="T32" fmla="*/ 21 w 112"/>
                <a:gd name="T33" fmla="*/ 71 h 155"/>
                <a:gd name="T34" fmla="*/ 57 w 112"/>
                <a:gd name="T35" fmla="*/ 71 h 155"/>
                <a:gd name="T36" fmla="*/ 83 w 112"/>
                <a:gd name="T37" fmla="*/ 65 h 155"/>
                <a:gd name="T38" fmla="*/ 90 w 112"/>
                <a:gd name="T39" fmla="*/ 45 h 155"/>
                <a:gd name="T40" fmla="*/ 83 w 112"/>
                <a:gd name="T41" fmla="*/ 25 h 155"/>
                <a:gd name="T42" fmla="*/ 59 w 112"/>
                <a:gd name="T43" fmla="*/ 19 h 155"/>
                <a:gd name="T44" fmla="*/ 21 w 112"/>
                <a:gd name="T45" fmla="*/ 19 h 155"/>
                <a:gd name="T46" fmla="*/ 21 w 112"/>
                <a:gd name="T47" fmla="*/ 71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2" h="155">
                  <a:moveTo>
                    <a:pt x="0" y="154"/>
                  </a:moveTo>
                  <a:lnTo>
                    <a:pt x="0" y="154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66" y="0"/>
                    <a:pt x="73" y="0"/>
                    <a:pt x="78" y="1"/>
                  </a:cubicBezTo>
                  <a:cubicBezTo>
                    <a:pt x="83" y="2"/>
                    <a:pt x="88" y="4"/>
                    <a:pt x="91" y="6"/>
                  </a:cubicBezTo>
                  <a:cubicBezTo>
                    <a:pt x="97" y="9"/>
                    <a:pt x="102" y="15"/>
                    <a:pt x="105" y="21"/>
                  </a:cubicBezTo>
                  <a:cubicBezTo>
                    <a:pt x="109" y="28"/>
                    <a:pt x="111" y="35"/>
                    <a:pt x="111" y="45"/>
                  </a:cubicBezTo>
                  <a:cubicBezTo>
                    <a:pt x="111" y="53"/>
                    <a:pt x="109" y="60"/>
                    <a:pt x="105" y="67"/>
                  </a:cubicBezTo>
                  <a:cubicBezTo>
                    <a:pt x="102" y="74"/>
                    <a:pt x="97" y="79"/>
                    <a:pt x="91" y="83"/>
                  </a:cubicBezTo>
                  <a:cubicBezTo>
                    <a:pt x="87" y="85"/>
                    <a:pt x="83" y="86"/>
                    <a:pt x="77" y="88"/>
                  </a:cubicBezTo>
                  <a:cubicBezTo>
                    <a:pt x="73" y="89"/>
                    <a:pt x="65" y="89"/>
                    <a:pt x="53" y="89"/>
                  </a:cubicBezTo>
                  <a:cubicBezTo>
                    <a:pt x="21" y="89"/>
                    <a:pt x="21" y="89"/>
                    <a:pt x="21" y="89"/>
                  </a:cubicBezTo>
                  <a:cubicBezTo>
                    <a:pt x="21" y="154"/>
                    <a:pt x="21" y="154"/>
                    <a:pt x="21" y="154"/>
                  </a:cubicBezTo>
                  <a:lnTo>
                    <a:pt x="0" y="154"/>
                  </a:lnTo>
                  <a:close/>
                  <a:moveTo>
                    <a:pt x="21" y="71"/>
                  </a:moveTo>
                  <a:lnTo>
                    <a:pt x="21" y="71"/>
                  </a:lnTo>
                  <a:cubicBezTo>
                    <a:pt x="57" y="71"/>
                    <a:pt x="57" y="71"/>
                    <a:pt x="57" y="71"/>
                  </a:cubicBezTo>
                  <a:cubicBezTo>
                    <a:pt x="69" y="71"/>
                    <a:pt x="77" y="69"/>
                    <a:pt x="83" y="65"/>
                  </a:cubicBezTo>
                  <a:cubicBezTo>
                    <a:pt x="87" y="60"/>
                    <a:pt x="90" y="54"/>
                    <a:pt x="90" y="45"/>
                  </a:cubicBezTo>
                  <a:cubicBezTo>
                    <a:pt x="90" y="35"/>
                    <a:pt x="87" y="29"/>
                    <a:pt x="83" y="25"/>
                  </a:cubicBezTo>
                  <a:cubicBezTo>
                    <a:pt x="77" y="21"/>
                    <a:pt x="69" y="19"/>
                    <a:pt x="59" y="19"/>
                  </a:cubicBezTo>
                  <a:cubicBezTo>
                    <a:pt x="21" y="19"/>
                    <a:pt x="21" y="19"/>
                    <a:pt x="21" y="19"/>
                  </a:cubicBezTo>
                  <a:lnTo>
                    <a:pt x="21" y="71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7" name="Freeform 245"/>
            <p:cNvSpPr>
              <a:spLocks noChangeArrowheads="1"/>
            </p:cNvSpPr>
            <p:nvPr/>
          </p:nvSpPr>
          <p:spPr bwMode="auto">
            <a:xfrm>
              <a:off x="7515887" y="3208805"/>
              <a:ext cx="22232" cy="48170"/>
            </a:xfrm>
            <a:custGeom>
              <a:avLst/>
              <a:gdLst>
                <a:gd name="T0" fmla="*/ 0 w 55"/>
                <a:gd name="T1" fmla="*/ 114 h 115"/>
                <a:gd name="T2" fmla="*/ 0 w 55"/>
                <a:gd name="T3" fmla="*/ 114 h 115"/>
                <a:gd name="T4" fmla="*/ 0 w 55"/>
                <a:gd name="T5" fmla="*/ 2 h 115"/>
                <a:gd name="T6" fmla="*/ 17 w 55"/>
                <a:gd name="T7" fmla="*/ 2 h 115"/>
                <a:gd name="T8" fmla="*/ 17 w 55"/>
                <a:gd name="T9" fmla="*/ 23 h 115"/>
                <a:gd name="T10" fmla="*/ 30 w 55"/>
                <a:gd name="T11" fmla="*/ 5 h 115"/>
                <a:gd name="T12" fmla="*/ 48 w 55"/>
                <a:gd name="T13" fmla="*/ 0 h 115"/>
                <a:gd name="T14" fmla="*/ 52 w 55"/>
                <a:gd name="T15" fmla="*/ 0 h 115"/>
                <a:gd name="T16" fmla="*/ 54 w 55"/>
                <a:gd name="T17" fmla="*/ 0 h 115"/>
                <a:gd name="T18" fmla="*/ 54 w 55"/>
                <a:gd name="T19" fmla="*/ 19 h 115"/>
                <a:gd name="T20" fmla="*/ 52 w 55"/>
                <a:gd name="T21" fmla="*/ 19 h 115"/>
                <a:gd name="T22" fmla="*/ 48 w 55"/>
                <a:gd name="T23" fmla="*/ 19 h 115"/>
                <a:gd name="T24" fmla="*/ 26 w 55"/>
                <a:gd name="T25" fmla="*/ 28 h 115"/>
                <a:gd name="T26" fmla="*/ 18 w 55"/>
                <a:gd name="T27" fmla="*/ 52 h 115"/>
                <a:gd name="T28" fmla="*/ 18 w 55"/>
                <a:gd name="T29" fmla="*/ 114 h 115"/>
                <a:gd name="T30" fmla="*/ 0 w 55"/>
                <a:gd name="T31" fmla="*/ 114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115">
                  <a:moveTo>
                    <a:pt x="0" y="114"/>
                  </a:moveTo>
                  <a:lnTo>
                    <a:pt x="0" y="114"/>
                  </a:lnTo>
                  <a:cubicBezTo>
                    <a:pt x="0" y="2"/>
                    <a:pt x="0" y="2"/>
                    <a:pt x="0" y="2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20" y="14"/>
                    <a:pt x="25" y="9"/>
                    <a:pt x="30" y="5"/>
                  </a:cubicBezTo>
                  <a:cubicBezTo>
                    <a:pt x="35" y="2"/>
                    <a:pt x="41" y="0"/>
                    <a:pt x="48" y="0"/>
                  </a:cubicBezTo>
                  <a:cubicBezTo>
                    <a:pt x="50" y="0"/>
                    <a:pt x="51" y="0"/>
                    <a:pt x="52" y="0"/>
                  </a:cubicBezTo>
                  <a:cubicBezTo>
                    <a:pt x="52" y="0"/>
                    <a:pt x="53" y="0"/>
                    <a:pt x="54" y="0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3" y="19"/>
                    <a:pt x="53" y="19"/>
                    <a:pt x="52" y="19"/>
                  </a:cubicBezTo>
                  <a:cubicBezTo>
                    <a:pt x="51" y="19"/>
                    <a:pt x="50" y="19"/>
                    <a:pt x="48" y="19"/>
                  </a:cubicBezTo>
                  <a:cubicBezTo>
                    <a:pt x="39" y="19"/>
                    <a:pt x="31" y="23"/>
                    <a:pt x="26" y="28"/>
                  </a:cubicBezTo>
                  <a:cubicBezTo>
                    <a:pt x="20" y="33"/>
                    <a:pt x="18" y="41"/>
                    <a:pt x="18" y="52"/>
                  </a:cubicBezTo>
                  <a:cubicBezTo>
                    <a:pt x="18" y="114"/>
                    <a:pt x="18" y="114"/>
                    <a:pt x="18" y="114"/>
                  </a:cubicBezTo>
                  <a:lnTo>
                    <a:pt x="0" y="11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8" name="Freeform 246"/>
            <p:cNvSpPr>
              <a:spLocks noChangeArrowheads="1"/>
            </p:cNvSpPr>
            <p:nvPr/>
          </p:nvSpPr>
          <p:spPr bwMode="auto">
            <a:xfrm>
              <a:off x="7543676" y="3208805"/>
              <a:ext cx="42612" cy="50023"/>
            </a:xfrm>
            <a:custGeom>
              <a:avLst/>
              <a:gdLst>
                <a:gd name="T0" fmla="*/ 80 w 101"/>
                <a:gd name="T1" fmla="*/ 79 h 119"/>
                <a:gd name="T2" fmla="*/ 80 w 101"/>
                <a:gd name="T3" fmla="*/ 79 h 119"/>
                <a:gd name="T4" fmla="*/ 99 w 101"/>
                <a:gd name="T5" fmla="*/ 79 h 119"/>
                <a:gd name="T6" fmla="*/ 82 w 101"/>
                <a:gd name="T7" fmla="*/ 108 h 119"/>
                <a:gd name="T8" fmla="*/ 50 w 101"/>
                <a:gd name="T9" fmla="*/ 118 h 119"/>
                <a:gd name="T10" fmla="*/ 14 w 101"/>
                <a:gd name="T11" fmla="*/ 103 h 119"/>
                <a:gd name="T12" fmla="*/ 0 w 101"/>
                <a:gd name="T13" fmla="*/ 60 h 119"/>
                <a:gd name="T14" fmla="*/ 14 w 101"/>
                <a:gd name="T15" fmla="*/ 15 h 119"/>
                <a:gd name="T16" fmla="*/ 50 w 101"/>
                <a:gd name="T17" fmla="*/ 0 h 119"/>
                <a:gd name="T18" fmla="*/ 88 w 101"/>
                <a:gd name="T19" fmla="*/ 14 h 119"/>
                <a:gd name="T20" fmla="*/ 100 w 101"/>
                <a:gd name="T21" fmla="*/ 56 h 119"/>
                <a:gd name="T22" fmla="*/ 100 w 101"/>
                <a:gd name="T23" fmla="*/ 61 h 119"/>
                <a:gd name="T24" fmla="*/ 100 w 101"/>
                <a:gd name="T25" fmla="*/ 64 h 119"/>
                <a:gd name="T26" fmla="*/ 20 w 101"/>
                <a:gd name="T27" fmla="*/ 64 h 119"/>
                <a:gd name="T28" fmla="*/ 28 w 101"/>
                <a:gd name="T29" fmla="*/ 92 h 119"/>
                <a:gd name="T30" fmla="*/ 52 w 101"/>
                <a:gd name="T31" fmla="*/ 102 h 119"/>
                <a:gd name="T32" fmla="*/ 71 w 101"/>
                <a:gd name="T33" fmla="*/ 95 h 119"/>
                <a:gd name="T34" fmla="*/ 80 w 101"/>
                <a:gd name="T35" fmla="*/ 79 h 119"/>
                <a:gd name="T36" fmla="*/ 20 w 101"/>
                <a:gd name="T37" fmla="*/ 49 h 119"/>
                <a:gd name="T38" fmla="*/ 20 w 101"/>
                <a:gd name="T39" fmla="*/ 49 h 119"/>
                <a:gd name="T40" fmla="*/ 80 w 101"/>
                <a:gd name="T41" fmla="*/ 49 h 119"/>
                <a:gd name="T42" fmla="*/ 73 w 101"/>
                <a:gd name="T43" fmla="*/ 25 h 119"/>
                <a:gd name="T44" fmla="*/ 51 w 101"/>
                <a:gd name="T45" fmla="*/ 16 h 119"/>
                <a:gd name="T46" fmla="*/ 28 w 101"/>
                <a:gd name="T47" fmla="*/ 25 h 119"/>
                <a:gd name="T48" fmla="*/ 20 w 101"/>
                <a:gd name="T49" fmla="*/ 4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1" h="119">
                  <a:moveTo>
                    <a:pt x="80" y="79"/>
                  </a:moveTo>
                  <a:lnTo>
                    <a:pt x="80" y="79"/>
                  </a:lnTo>
                  <a:cubicBezTo>
                    <a:pt x="99" y="79"/>
                    <a:pt x="99" y="79"/>
                    <a:pt x="99" y="79"/>
                  </a:cubicBezTo>
                  <a:cubicBezTo>
                    <a:pt x="97" y="91"/>
                    <a:pt x="92" y="101"/>
                    <a:pt x="82" y="108"/>
                  </a:cubicBezTo>
                  <a:cubicBezTo>
                    <a:pt x="74" y="115"/>
                    <a:pt x="64" y="118"/>
                    <a:pt x="50" y="118"/>
                  </a:cubicBezTo>
                  <a:cubicBezTo>
                    <a:pt x="34" y="118"/>
                    <a:pt x="22" y="113"/>
                    <a:pt x="14" y="103"/>
                  </a:cubicBezTo>
                  <a:cubicBezTo>
                    <a:pt x="4" y="92"/>
                    <a:pt x="0" y="78"/>
                    <a:pt x="0" y="60"/>
                  </a:cubicBezTo>
                  <a:cubicBezTo>
                    <a:pt x="0" y="41"/>
                    <a:pt x="4" y="27"/>
                    <a:pt x="14" y="15"/>
                  </a:cubicBezTo>
                  <a:cubicBezTo>
                    <a:pt x="22" y="5"/>
                    <a:pt x="34" y="0"/>
                    <a:pt x="50" y="0"/>
                  </a:cubicBezTo>
                  <a:cubicBezTo>
                    <a:pt x="66" y="0"/>
                    <a:pt x="78" y="5"/>
                    <a:pt x="88" y="14"/>
                  </a:cubicBezTo>
                  <a:cubicBezTo>
                    <a:pt x="96" y="25"/>
                    <a:pt x="100" y="38"/>
                    <a:pt x="100" y="56"/>
                  </a:cubicBezTo>
                  <a:cubicBezTo>
                    <a:pt x="100" y="58"/>
                    <a:pt x="100" y="60"/>
                    <a:pt x="100" y="61"/>
                  </a:cubicBezTo>
                  <a:cubicBezTo>
                    <a:pt x="100" y="62"/>
                    <a:pt x="100" y="63"/>
                    <a:pt x="100" y="6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0" y="77"/>
                    <a:pt x="23" y="85"/>
                    <a:pt x="28" y="92"/>
                  </a:cubicBezTo>
                  <a:cubicBezTo>
                    <a:pt x="33" y="98"/>
                    <a:pt x="42" y="102"/>
                    <a:pt x="52" y="102"/>
                  </a:cubicBezTo>
                  <a:cubicBezTo>
                    <a:pt x="59" y="102"/>
                    <a:pt x="66" y="100"/>
                    <a:pt x="71" y="95"/>
                  </a:cubicBezTo>
                  <a:cubicBezTo>
                    <a:pt x="76" y="91"/>
                    <a:pt x="79" y="86"/>
                    <a:pt x="80" y="79"/>
                  </a:cubicBezTo>
                  <a:close/>
                  <a:moveTo>
                    <a:pt x="20" y="49"/>
                  </a:moveTo>
                  <a:lnTo>
                    <a:pt x="20" y="49"/>
                  </a:lnTo>
                  <a:cubicBezTo>
                    <a:pt x="80" y="49"/>
                    <a:pt x="80" y="49"/>
                    <a:pt x="80" y="49"/>
                  </a:cubicBezTo>
                  <a:cubicBezTo>
                    <a:pt x="80" y="38"/>
                    <a:pt x="78" y="30"/>
                    <a:pt x="73" y="25"/>
                  </a:cubicBezTo>
                  <a:cubicBezTo>
                    <a:pt x="68" y="19"/>
                    <a:pt x="61" y="16"/>
                    <a:pt x="51" y="16"/>
                  </a:cubicBezTo>
                  <a:cubicBezTo>
                    <a:pt x="42" y="16"/>
                    <a:pt x="34" y="19"/>
                    <a:pt x="28" y="25"/>
                  </a:cubicBezTo>
                  <a:cubicBezTo>
                    <a:pt x="23" y="30"/>
                    <a:pt x="20" y="38"/>
                    <a:pt x="20" y="49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9" name="Freeform 247"/>
            <p:cNvSpPr>
              <a:spLocks noChangeArrowheads="1"/>
            </p:cNvSpPr>
            <p:nvPr/>
          </p:nvSpPr>
          <p:spPr bwMode="auto">
            <a:xfrm>
              <a:off x="7591846" y="3208805"/>
              <a:ext cx="38907" cy="50023"/>
            </a:xfrm>
            <a:custGeom>
              <a:avLst/>
              <a:gdLst>
                <a:gd name="T0" fmla="*/ 0 w 92"/>
                <a:gd name="T1" fmla="*/ 79 h 119"/>
                <a:gd name="T2" fmla="*/ 0 w 92"/>
                <a:gd name="T3" fmla="*/ 79 h 119"/>
                <a:gd name="T4" fmla="*/ 17 w 92"/>
                <a:gd name="T5" fmla="*/ 79 h 119"/>
                <a:gd name="T6" fmla="*/ 26 w 92"/>
                <a:gd name="T7" fmla="*/ 95 h 119"/>
                <a:gd name="T8" fmla="*/ 45 w 92"/>
                <a:gd name="T9" fmla="*/ 102 h 119"/>
                <a:gd name="T10" fmla="*/ 65 w 92"/>
                <a:gd name="T11" fmla="*/ 96 h 119"/>
                <a:gd name="T12" fmla="*/ 72 w 92"/>
                <a:gd name="T13" fmla="*/ 84 h 119"/>
                <a:gd name="T14" fmla="*/ 68 w 92"/>
                <a:gd name="T15" fmla="*/ 75 h 119"/>
                <a:gd name="T16" fmla="*/ 55 w 92"/>
                <a:gd name="T17" fmla="*/ 68 h 119"/>
                <a:gd name="T18" fmla="*/ 34 w 92"/>
                <a:gd name="T19" fmla="*/ 63 h 119"/>
                <a:gd name="T20" fmla="*/ 9 w 92"/>
                <a:gd name="T21" fmla="*/ 52 h 119"/>
                <a:gd name="T22" fmla="*/ 2 w 92"/>
                <a:gd name="T23" fmla="*/ 32 h 119"/>
                <a:gd name="T24" fmla="*/ 13 w 92"/>
                <a:gd name="T25" fmla="*/ 8 h 119"/>
                <a:gd name="T26" fmla="*/ 44 w 92"/>
                <a:gd name="T27" fmla="*/ 0 h 119"/>
                <a:gd name="T28" fmla="*/ 76 w 92"/>
                <a:gd name="T29" fmla="*/ 9 h 119"/>
                <a:gd name="T30" fmla="*/ 88 w 92"/>
                <a:gd name="T31" fmla="*/ 34 h 119"/>
                <a:gd name="T32" fmla="*/ 88 w 92"/>
                <a:gd name="T33" fmla="*/ 34 h 119"/>
                <a:gd name="T34" fmla="*/ 69 w 92"/>
                <a:gd name="T35" fmla="*/ 34 h 119"/>
                <a:gd name="T36" fmla="*/ 62 w 92"/>
                <a:gd name="T37" fmla="*/ 20 h 119"/>
                <a:gd name="T38" fmla="*/ 44 w 92"/>
                <a:gd name="T39" fmla="*/ 15 h 119"/>
                <a:gd name="T40" fmla="*/ 27 w 92"/>
                <a:gd name="T41" fmla="*/ 19 h 119"/>
                <a:gd name="T42" fmla="*/ 22 w 92"/>
                <a:gd name="T43" fmla="*/ 31 h 119"/>
                <a:gd name="T44" fmla="*/ 25 w 92"/>
                <a:gd name="T45" fmla="*/ 40 h 119"/>
                <a:gd name="T46" fmla="*/ 38 w 92"/>
                <a:gd name="T47" fmla="*/ 45 h 119"/>
                <a:gd name="T48" fmla="*/ 57 w 92"/>
                <a:gd name="T49" fmla="*/ 50 h 119"/>
                <a:gd name="T50" fmla="*/ 84 w 92"/>
                <a:gd name="T51" fmla="*/ 61 h 119"/>
                <a:gd name="T52" fmla="*/ 91 w 92"/>
                <a:gd name="T53" fmla="*/ 82 h 119"/>
                <a:gd name="T54" fmla="*/ 79 w 92"/>
                <a:gd name="T55" fmla="*/ 109 h 119"/>
                <a:gd name="T56" fmla="*/ 44 w 92"/>
                <a:gd name="T57" fmla="*/ 118 h 119"/>
                <a:gd name="T58" fmla="*/ 11 w 92"/>
                <a:gd name="T59" fmla="*/ 108 h 119"/>
                <a:gd name="T60" fmla="*/ 0 w 92"/>
                <a:gd name="T61" fmla="*/ 7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2" h="119">
                  <a:moveTo>
                    <a:pt x="0" y="79"/>
                  </a:moveTo>
                  <a:lnTo>
                    <a:pt x="0" y="79"/>
                  </a:lnTo>
                  <a:cubicBezTo>
                    <a:pt x="17" y="79"/>
                    <a:pt x="17" y="79"/>
                    <a:pt x="17" y="79"/>
                  </a:cubicBezTo>
                  <a:cubicBezTo>
                    <a:pt x="18" y="86"/>
                    <a:pt x="20" y="92"/>
                    <a:pt x="26" y="95"/>
                  </a:cubicBezTo>
                  <a:cubicBezTo>
                    <a:pt x="30" y="100"/>
                    <a:pt x="37" y="102"/>
                    <a:pt x="45" y="102"/>
                  </a:cubicBezTo>
                  <a:cubicBezTo>
                    <a:pt x="54" y="102"/>
                    <a:pt x="60" y="100"/>
                    <a:pt x="65" y="96"/>
                  </a:cubicBezTo>
                  <a:cubicBezTo>
                    <a:pt x="69" y="93"/>
                    <a:pt x="72" y="89"/>
                    <a:pt x="72" y="84"/>
                  </a:cubicBezTo>
                  <a:cubicBezTo>
                    <a:pt x="72" y="80"/>
                    <a:pt x="70" y="77"/>
                    <a:pt x="68" y="75"/>
                  </a:cubicBezTo>
                  <a:cubicBezTo>
                    <a:pt x="66" y="72"/>
                    <a:pt x="62" y="70"/>
                    <a:pt x="55" y="68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23" y="60"/>
                    <a:pt x="14" y="57"/>
                    <a:pt x="9" y="52"/>
                  </a:cubicBezTo>
                  <a:cubicBezTo>
                    <a:pt x="5" y="47"/>
                    <a:pt x="2" y="40"/>
                    <a:pt x="2" y="32"/>
                  </a:cubicBezTo>
                  <a:cubicBezTo>
                    <a:pt x="2" y="22"/>
                    <a:pt x="6" y="14"/>
                    <a:pt x="13" y="8"/>
                  </a:cubicBezTo>
                  <a:cubicBezTo>
                    <a:pt x="20" y="3"/>
                    <a:pt x="31" y="0"/>
                    <a:pt x="44" y="0"/>
                  </a:cubicBezTo>
                  <a:cubicBezTo>
                    <a:pt x="58" y="0"/>
                    <a:pt x="68" y="3"/>
                    <a:pt x="76" y="9"/>
                  </a:cubicBezTo>
                  <a:cubicBezTo>
                    <a:pt x="84" y="15"/>
                    <a:pt x="88" y="24"/>
                    <a:pt x="88" y="34"/>
                  </a:cubicBezTo>
                  <a:lnTo>
                    <a:pt x="88" y="34"/>
                  </a:lnTo>
                  <a:cubicBezTo>
                    <a:pt x="69" y="34"/>
                    <a:pt x="69" y="34"/>
                    <a:pt x="69" y="34"/>
                  </a:cubicBezTo>
                  <a:cubicBezTo>
                    <a:pt x="69" y="29"/>
                    <a:pt x="66" y="24"/>
                    <a:pt x="62" y="20"/>
                  </a:cubicBezTo>
                  <a:cubicBezTo>
                    <a:pt x="58" y="17"/>
                    <a:pt x="52" y="15"/>
                    <a:pt x="44" y="15"/>
                  </a:cubicBezTo>
                  <a:cubicBezTo>
                    <a:pt x="37" y="15"/>
                    <a:pt x="31" y="17"/>
                    <a:pt x="27" y="19"/>
                  </a:cubicBezTo>
                  <a:cubicBezTo>
                    <a:pt x="23" y="22"/>
                    <a:pt x="22" y="27"/>
                    <a:pt x="22" y="31"/>
                  </a:cubicBezTo>
                  <a:cubicBezTo>
                    <a:pt x="22" y="35"/>
                    <a:pt x="23" y="38"/>
                    <a:pt x="25" y="40"/>
                  </a:cubicBezTo>
                  <a:cubicBezTo>
                    <a:pt x="27" y="42"/>
                    <a:pt x="32" y="43"/>
                    <a:pt x="38" y="45"/>
                  </a:cubicBezTo>
                  <a:cubicBezTo>
                    <a:pt x="57" y="50"/>
                    <a:pt x="57" y="50"/>
                    <a:pt x="57" y="50"/>
                  </a:cubicBezTo>
                  <a:cubicBezTo>
                    <a:pt x="69" y="53"/>
                    <a:pt x="79" y="57"/>
                    <a:pt x="84" y="61"/>
                  </a:cubicBezTo>
                  <a:cubicBezTo>
                    <a:pt x="88" y="66"/>
                    <a:pt x="91" y="72"/>
                    <a:pt x="91" y="82"/>
                  </a:cubicBezTo>
                  <a:cubicBezTo>
                    <a:pt x="91" y="93"/>
                    <a:pt x="87" y="103"/>
                    <a:pt x="79" y="109"/>
                  </a:cubicBezTo>
                  <a:cubicBezTo>
                    <a:pt x="70" y="115"/>
                    <a:pt x="59" y="118"/>
                    <a:pt x="44" y="118"/>
                  </a:cubicBezTo>
                  <a:cubicBezTo>
                    <a:pt x="30" y="118"/>
                    <a:pt x="18" y="115"/>
                    <a:pt x="11" y="108"/>
                  </a:cubicBezTo>
                  <a:cubicBezTo>
                    <a:pt x="4" y="102"/>
                    <a:pt x="0" y="91"/>
                    <a:pt x="0" y="79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0" name="Freeform 248"/>
            <p:cNvSpPr>
              <a:spLocks noChangeArrowheads="1"/>
            </p:cNvSpPr>
            <p:nvPr/>
          </p:nvSpPr>
          <p:spPr bwMode="auto">
            <a:xfrm>
              <a:off x="7636310" y="3208805"/>
              <a:ext cx="44464" cy="50023"/>
            </a:xfrm>
            <a:custGeom>
              <a:avLst/>
              <a:gdLst>
                <a:gd name="T0" fmla="*/ 0 w 108"/>
                <a:gd name="T1" fmla="*/ 59 h 119"/>
                <a:gd name="T2" fmla="*/ 0 w 108"/>
                <a:gd name="T3" fmla="*/ 59 h 119"/>
                <a:gd name="T4" fmla="*/ 14 w 108"/>
                <a:gd name="T5" fmla="*/ 15 h 119"/>
                <a:gd name="T6" fmla="*/ 54 w 108"/>
                <a:gd name="T7" fmla="*/ 0 h 119"/>
                <a:gd name="T8" fmla="*/ 94 w 108"/>
                <a:gd name="T9" fmla="*/ 15 h 119"/>
                <a:gd name="T10" fmla="*/ 107 w 108"/>
                <a:gd name="T11" fmla="*/ 59 h 119"/>
                <a:gd name="T12" fmla="*/ 94 w 108"/>
                <a:gd name="T13" fmla="*/ 103 h 119"/>
                <a:gd name="T14" fmla="*/ 54 w 108"/>
                <a:gd name="T15" fmla="*/ 118 h 119"/>
                <a:gd name="T16" fmla="*/ 14 w 108"/>
                <a:gd name="T17" fmla="*/ 103 h 119"/>
                <a:gd name="T18" fmla="*/ 0 w 108"/>
                <a:gd name="T19" fmla="*/ 59 h 119"/>
                <a:gd name="T20" fmla="*/ 20 w 108"/>
                <a:gd name="T21" fmla="*/ 59 h 119"/>
                <a:gd name="T22" fmla="*/ 20 w 108"/>
                <a:gd name="T23" fmla="*/ 59 h 119"/>
                <a:gd name="T24" fmla="*/ 29 w 108"/>
                <a:gd name="T25" fmla="*/ 90 h 119"/>
                <a:gd name="T26" fmla="*/ 54 w 108"/>
                <a:gd name="T27" fmla="*/ 102 h 119"/>
                <a:gd name="T28" fmla="*/ 79 w 108"/>
                <a:gd name="T29" fmla="*/ 90 h 119"/>
                <a:gd name="T30" fmla="*/ 88 w 108"/>
                <a:gd name="T31" fmla="*/ 59 h 119"/>
                <a:gd name="T32" fmla="*/ 79 w 108"/>
                <a:gd name="T33" fmla="*/ 27 h 119"/>
                <a:gd name="T34" fmla="*/ 54 w 108"/>
                <a:gd name="T35" fmla="*/ 16 h 119"/>
                <a:gd name="T36" fmla="*/ 28 w 108"/>
                <a:gd name="T37" fmla="*/ 27 h 119"/>
                <a:gd name="T38" fmla="*/ 20 w 108"/>
                <a:gd name="T39" fmla="*/ 5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8" h="119">
                  <a:moveTo>
                    <a:pt x="0" y="59"/>
                  </a:moveTo>
                  <a:lnTo>
                    <a:pt x="0" y="59"/>
                  </a:lnTo>
                  <a:cubicBezTo>
                    <a:pt x="0" y="40"/>
                    <a:pt x="5" y="26"/>
                    <a:pt x="14" y="15"/>
                  </a:cubicBezTo>
                  <a:cubicBezTo>
                    <a:pt x="24" y="5"/>
                    <a:pt x="37" y="0"/>
                    <a:pt x="54" y="0"/>
                  </a:cubicBezTo>
                  <a:cubicBezTo>
                    <a:pt x="71" y="0"/>
                    <a:pt x="84" y="5"/>
                    <a:pt x="94" y="15"/>
                  </a:cubicBezTo>
                  <a:cubicBezTo>
                    <a:pt x="103" y="26"/>
                    <a:pt x="107" y="40"/>
                    <a:pt x="107" y="59"/>
                  </a:cubicBezTo>
                  <a:cubicBezTo>
                    <a:pt x="107" y="78"/>
                    <a:pt x="103" y="92"/>
                    <a:pt x="94" y="103"/>
                  </a:cubicBezTo>
                  <a:cubicBezTo>
                    <a:pt x="84" y="113"/>
                    <a:pt x="71" y="118"/>
                    <a:pt x="54" y="118"/>
                  </a:cubicBezTo>
                  <a:cubicBezTo>
                    <a:pt x="37" y="118"/>
                    <a:pt x="24" y="113"/>
                    <a:pt x="14" y="103"/>
                  </a:cubicBezTo>
                  <a:cubicBezTo>
                    <a:pt x="5" y="92"/>
                    <a:pt x="0" y="78"/>
                    <a:pt x="0" y="59"/>
                  </a:cubicBezTo>
                  <a:close/>
                  <a:moveTo>
                    <a:pt x="20" y="59"/>
                  </a:moveTo>
                  <a:lnTo>
                    <a:pt x="20" y="59"/>
                  </a:lnTo>
                  <a:cubicBezTo>
                    <a:pt x="20" y="72"/>
                    <a:pt x="23" y="83"/>
                    <a:pt x="29" y="90"/>
                  </a:cubicBezTo>
                  <a:cubicBezTo>
                    <a:pt x="34" y="97"/>
                    <a:pt x="43" y="102"/>
                    <a:pt x="54" y="102"/>
                  </a:cubicBezTo>
                  <a:cubicBezTo>
                    <a:pt x="65" y="102"/>
                    <a:pt x="74" y="97"/>
                    <a:pt x="79" y="90"/>
                  </a:cubicBezTo>
                  <a:cubicBezTo>
                    <a:pt x="85" y="83"/>
                    <a:pt x="88" y="72"/>
                    <a:pt x="88" y="59"/>
                  </a:cubicBezTo>
                  <a:cubicBezTo>
                    <a:pt x="88" y="45"/>
                    <a:pt x="85" y="34"/>
                    <a:pt x="79" y="27"/>
                  </a:cubicBezTo>
                  <a:cubicBezTo>
                    <a:pt x="74" y="19"/>
                    <a:pt x="65" y="16"/>
                    <a:pt x="54" y="16"/>
                  </a:cubicBezTo>
                  <a:cubicBezTo>
                    <a:pt x="43" y="16"/>
                    <a:pt x="34" y="19"/>
                    <a:pt x="28" y="27"/>
                  </a:cubicBezTo>
                  <a:cubicBezTo>
                    <a:pt x="23" y="34"/>
                    <a:pt x="20" y="45"/>
                    <a:pt x="20" y="59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1" name="Freeform 249"/>
            <p:cNvSpPr>
              <a:spLocks noChangeArrowheads="1"/>
            </p:cNvSpPr>
            <p:nvPr/>
          </p:nvSpPr>
          <p:spPr bwMode="auto">
            <a:xfrm>
              <a:off x="7714123" y="3193983"/>
              <a:ext cx="42612" cy="62991"/>
            </a:xfrm>
            <a:custGeom>
              <a:avLst/>
              <a:gdLst>
                <a:gd name="T0" fmla="*/ 0 w 103"/>
                <a:gd name="T1" fmla="*/ 150 h 151"/>
                <a:gd name="T2" fmla="*/ 0 w 103"/>
                <a:gd name="T3" fmla="*/ 150 h 151"/>
                <a:gd name="T4" fmla="*/ 0 w 103"/>
                <a:gd name="T5" fmla="*/ 149 h 151"/>
                <a:gd name="T6" fmla="*/ 10 w 103"/>
                <a:gd name="T7" fmla="*/ 113 h 151"/>
                <a:gd name="T8" fmla="*/ 48 w 103"/>
                <a:gd name="T9" fmla="*/ 84 h 151"/>
                <a:gd name="T10" fmla="*/ 60 w 103"/>
                <a:gd name="T11" fmla="*/ 76 h 151"/>
                <a:gd name="T12" fmla="*/ 77 w 103"/>
                <a:gd name="T13" fmla="*/ 63 h 151"/>
                <a:gd name="T14" fmla="*/ 82 w 103"/>
                <a:gd name="T15" fmla="*/ 44 h 151"/>
                <a:gd name="T16" fmla="*/ 74 w 103"/>
                <a:gd name="T17" fmla="*/ 25 h 151"/>
                <a:gd name="T18" fmla="*/ 52 w 103"/>
                <a:gd name="T19" fmla="*/ 18 h 151"/>
                <a:gd name="T20" fmla="*/ 31 w 103"/>
                <a:gd name="T21" fmla="*/ 27 h 151"/>
                <a:gd name="T22" fmla="*/ 23 w 103"/>
                <a:gd name="T23" fmla="*/ 52 h 151"/>
                <a:gd name="T24" fmla="*/ 23 w 103"/>
                <a:gd name="T25" fmla="*/ 54 h 151"/>
                <a:gd name="T26" fmla="*/ 3 w 103"/>
                <a:gd name="T27" fmla="*/ 54 h 151"/>
                <a:gd name="T28" fmla="*/ 3 w 103"/>
                <a:gd name="T29" fmla="*/ 51 h 151"/>
                <a:gd name="T30" fmla="*/ 17 w 103"/>
                <a:gd name="T31" fmla="*/ 14 h 151"/>
                <a:gd name="T32" fmla="*/ 53 w 103"/>
                <a:gd name="T33" fmla="*/ 0 h 151"/>
                <a:gd name="T34" fmla="*/ 89 w 103"/>
                <a:gd name="T35" fmla="*/ 13 h 151"/>
                <a:gd name="T36" fmla="*/ 102 w 103"/>
                <a:gd name="T37" fmla="*/ 45 h 151"/>
                <a:gd name="T38" fmla="*/ 95 w 103"/>
                <a:gd name="T39" fmla="*/ 71 h 151"/>
                <a:gd name="T40" fmla="*/ 70 w 103"/>
                <a:gd name="T41" fmla="*/ 92 h 151"/>
                <a:gd name="T42" fmla="*/ 57 w 103"/>
                <a:gd name="T43" fmla="*/ 98 h 151"/>
                <a:gd name="T44" fmla="*/ 32 w 103"/>
                <a:gd name="T45" fmla="*/ 115 h 151"/>
                <a:gd name="T46" fmla="*/ 22 w 103"/>
                <a:gd name="T47" fmla="*/ 131 h 151"/>
                <a:gd name="T48" fmla="*/ 102 w 103"/>
                <a:gd name="T49" fmla="*/ 131 h 151"/>
                <a:gd name="T50" fmla="*/ 102 w 103"/>
                <a:gd name="T51" fmla="*/ 150 h 151"/>
                <a:gd name="T52" fmla="*/ 0 w 103"/>
                <a:gd name="T53" fmla="*/ 15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3" h="151">
                  <a:moveTo>
                    <a:pt x="0" y="150"/>
                  </a:moveTo>
                  <a:lnTo>
                    <a:pt x="0" y="150"/>
                  </a:lnTo>
                  <a:cubicBezTo>
                    <a:pt x="0" y="149"/>
                    <a:pt x="0" y="149"/>
                    <a:pt x="0" y="149"/>
                  </a:cubicBezTo>
                  <a:cubicBezTo>
                    <a:pt x="0" y="135"/>
                    <a:pt x="4" y="122"/>
                    <a:pt x="10" y="113"/>
                  </a:cubicBezTo>
                  <a:cubicBezTo>
                    <a:pt x="18" y="102"/>
                    <a:pt x="30" y="93"/>
                    <a:pt x="48" y="84"/>
                  </a:cubicBezTo>
                  <a:cubicBezTo>
                    <a:pt x="60" y="76"/>
                    <a:pt x="60" y="76"/>
                    <a:pt x="60" y="76"/>
                  </a:cubicBezTo>
                  <a:cubicBezTo>
                    <a:pt x="68" y="72"/>
                    <a:pt x="73" y="68"/>
                    <a:pt x="77" y="63"/>
                  </a:cubicBezTo>
                  <a:cubicBezTo>
                    <a:pt x="80" y="57"/>
                    <a:pt x="82" y="51"/>
                    <a:pt x="82" y="44"/>
                  </a:cubicBezTo>
                  <a:cubicBezTo>
                    <a:pt x="82" y="37"/>
                    <a:pt x="79" y="30"/>
                    <a:pt x="74" y="25"/>
                  </a:cubicBezTo>
                  <a:cubicBezTo>
                    <a:pt x="69" y="20"/>
                    <a:pt x="62" y="18"/>
                    <a:pt x="52" y="18"/>
                  </a:cubicBezTo>
                  <a:cubicBezTo>
                    <a:pt x="43" y="18"/>
                    <a:pt x="37" y="21"/>
                    <a:pt x="31" y="27"/>
                  </a:cubicBezTo>
                  <a:cubicBezTo>
                    <a:pt x="26" y="34"/>
                    <a:pt x="23" y="42"/>
                    <a:pt x="23" y="52"/>
                  </a:cubicBezTo>
                  <a:cubicBezTo>
                    <a:pt x="23" y="54"/>
                    <a:pt x="23" y="54"/>
                    <a:pt x="23" y="54"/>
                  </a:cubicBezTo>
                  <a:cubicBezTo>
                    <a:pt x="3" y="54"/>
                    <a:pt x="3" y="54"/>
                    <a:pt x="3" y="54"/>
                  </a:cubicBezTo>
                  <a:cubicBezTo>
                    <a:pt x="3" y="51"/>
                    <a:pt x="3" y="51"/>
                    <a:pt x="3" y="51"/>
                  </a:cubicBezTo>
                  <a:cubicBezTo>
                    <a:pt x="3" y="36"/>
                    <a:pt x="8" y="23"/>
                    <a:pt x="17" y="14"/>
                  </a:cubicBezTo>
                  <a:cubicBezTo>
                    <a:pt x="26" y="5"/>
                    <a:pt x="38" y="0"/>
                    <a:pt x="53" y="0"/>
                  </a:cubicBezTo>
                  <a:cubicBezTo>
                    <a:pt x="68" y="0"/>
                    <a:pt x="80" y="4"/>
                    <a:pt x="89" y="13"/>
                  </a:cubicBezTo>
                  <a:cubicBezTo>
                    <a:pt x="98" y="21"/>
                    <a:pt x="102" y="31"/>
                    <a:pt x="102" y="45"/>
                  </a:cubicBezTo>
                  <a:cubicBezTo>
                    <a:pt x="102" y="55"/>
                    <a:pt x="100" y="64"/>
                    <a:pt x="95" y="71"/>
                  </a:cubicBezTo>
                  <a:cubicBezTo>
                    <a:pt x="90" y="79"/>
                    <a:pt x="81" y="86"/>
                    <a:pt x="70" y="92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46" y="104"/>
                    <a:pt x="38" y="110"/>
                    <a:pt x="32" y="115"/>
                  </a:cubicBezTo>
                  <a:cubicBezTo>
                    <a:pt x="27" y="120"/>
                    <a:pt x="24" y="125"/>
                    <a:pt x="22" y="131"/>
                  </a:cubicBezTo>
                  <a:cubicBezTo>
                    <a:pt x="102" y="131"/>
                    <a:pt x="102" y="131"/>
                    <a:pt x="102" y="131"/>
                  </a:cubicBezTo>
                  <a:cubicBezTo>
                    <a:pt x="102" y="150"/>
                    <a:pt x="102" y="150"/>
                    <a:pt x="102" y="150"/>
                  </a:cubicBezTo>
                  <a:lnTo>
                    <a:pt x="0" y="15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77" name="Group 376"/>
          <p:cNvGrpSpPr/>
          <p:nvPr/>
        </p:nvGrpSpPr>
        <p:grpSpPr>
          <a:xfrm>
            <a:off x="8319949" y="3192131"/>
            <a:ext cx="298281" cy="66697"/>
            <a:chOff x="8319949" y="3192131"/>
            <a:chExt cx="298281" cy="66697"/>
          </a:xfrm>
        </p:grpSpPr>
        <p:sp>
          <p:nvSpPr>
            <p:cNvPr id="1052" name="Freeform 250"/>
            <p:cNvSpPr>
              <a:spLocks noChangeArrowheads="1"/>
            </p:cNvSpPr>
            <p:nvPr/>
          </p:nvSpPr>
          <p:spPr bwMode="auto">
            <a:xfrm>
              <a:off x="8319949" y="3192131"/>
              <a:ext cx="46316" cy="64843"/>
            </a:xfrm>
            <a:custGeom>
              <a:avLst/>
              <a:gdLst>
                <a:gd name="T0" fmla="*/ 0 w 110"/>
                <a:gd name="T1" fmla="*/ 154 h 155"/>
                <a:gd name="T2" fmla="*/ 0 w 110"/>
                <a:gd name="T3" fmla="*/ 154 h 155"/>
                <a:gd name="T4" fmla="*/ 0 w 110"/>
                <a:gd name="T5" fmla="*/ 0 h 155"/>
                <a:gd name="T6" fmla="*/ 56 w 110"/>
                <a:gd name="T7" fmla="*/ 0 h 155"/>
                <a:gd name="T8" fmla="*/ 77 w 110"/>
                <a:gd name="T9" fmla="*/ 1 h 155"/>
                <a:gd name="T10" fmla="*/ 91 w 110"/>
                <a:gd name="T11" fmla="*/ 6 h 155"/>
                <a:gd name="T12" fmla="*/ 104 w 110"/>
                <a:gd name="T13" fmla="*/ 21 h 155"/>
                <a:gd name="T14" fmla="*/ 109 w 110"/>
                <a:gd name="T15" fmla="*/ 45 h 155"/>
                <a:gd name="T16" fmla="*/ 104 w 110"/>
                <a:gd name="T17" fmla="*/ 67 h 155"/>
                <a:gd name="T18" fmla="*/ 90 w 110"/>
                <a:gd name="T19" fmla="*/ 83 h 155"/>
                <a:gd name="T20" fmla="*/ 77 w 110"/>
                <a:gd name="T21" fmla="*/ 88 h 155"/>
                <a:gd name="T22" fmla="*/ 52 w 110"/>
                <a:gd name="T23" fmla="*/ 89 h 155"/>
                <a:gd name="T24" fmla="*/ 21 w 110"/>
                <a:gd name="T25" fmla="*/ 89 h 155"/>
                <a:gd name="T26" fmla="*/ 21 w 110"/>
                <a:gd name="T27" fmla="*/ 154 h 155"/>
                <a:gd name="T28" fmla="*/ 0 w 110"/>
                <a:gd name="T29" fmla="*/ 154 h 155"/>
                <a:gd name="T30" fmla="*/ 21 w 110"/>
                <a:gd name="T31" fmla="*/ 71 h 155"/>
                <a:gd name="T32" fmla="*/ 21 w 110"/>
                <a:gd name="T33" fmla="*/ 71 h 155"/>
                <a:gd name="T34" fmla="*/ 55 w 110"/>
                <a:gd name="T35" fmla="*/ 71 h 155"/>
                <a:gd name="T36" fmla="*/ 81 w 110"/>
                <a:gd name="T37" fmla="*/ 65 h 155"/>
                <a:gd name="T38" fmla="*/ 89 w 110"/>
                <a:gd name="T39" fmla="*/ 45 h 155"/>
                <a:gd name="T40" fmla="*/ 81 w 110"/>
                <a:gd name="T41" fmla="*/ 25 h 155"/>
                <a:gd name="T42" fmla="*/ 57 w 110"/>
                <a:gd name="T43" fmla="*/ 19 h 155"/>
                <a:gd name="T44" fmla="*/ 21 w 110"/>
                <a:gd name="T45" fmla="*/ 19 h 155"/>
                <a:gd name="T46" fmla="*/ 21 w 110"/>
                <a:gd name="T47" fmla="*/ 71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0" h="155">
                  <a:moveTo>
                    <a:pt x="0" y="154"/>
                  </a:moveTo>
                  <a:lnTo>
                    <a:pt x="0" y="154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6" y="0"/>
                    <a:pt x="73" y="0"/>
                    <a:pt x="77" y="1"/>
                  </a:cubicBezTo>
                  <a:cubicBezTo>
                    <a:pt x="82" y="2"/>
                    <a:pt x="87" y="4"/>
                    <a:pt x="91" y="6"/>
                  </a:cubicBezTo>
                  <a:cubicBezTo>
                    <a:pt x="97" y="9"/>
                    <a:pt x="101" y="15"/>
                    <a:pt x="104" y="21"/>
                  </a:cubicBezTo>
                  <a:cubicBezTo>
                    <a:pt x="108" y="28"/>
                    <a:pt x="109" y="35"/>
                    <a:pt x="109" y="45"/>
                  </a:cubicBezTo>
                  <a:cubicBezTo>
                    <a:pt x="109" y="53"/>
                    <a:pt x="108" y="60"/>
                    <a:pt x="104" y="67"/>
                  </a:cubicBezTo>
                  <a:cubicBezTo>
                    <a:pt x="101" y="74"/>
                    <a:pt x="96" y="79"/>
                    <a:pt x="90" y="83"/>
                  </a:cubicBezTo>
                  <a:cubicBezTo>
                    <a:pt x="87" y="85"/>
                    <a:pt x="82" y="86"/>
                    <a:pt x="77" y="88"/>
                  </a:cubicBezTo>
                  <a:cubicBezTo>
                    <a:pt x="72" y="89"/>
                    <a:pt x="64" y="89"/>
                    <a:pt x="52" y="89"/>
                  </a:cubicBezTo>
                  <a:cubicBezTo>
                    <a:pt x="21" y="89"/>
                    <a:pt x="21" y="89"/>
                    <a:pt x="21" y="89"/>
                  </a:cubicBezTo>
                  <a:cubicBezTo>
                    <a:pt x="21" y="154"/>
                    <a:pt x="21" y="154"/>
                    <a:pt x="21" y="154"/>
                  </a:cubicBezTo>
                  <a:lnTo>
                    <a:pt x="0" y="154"/>
                  </a:lnTo>
                  <a:close/>
                  <a:moveTo>
                    <a:pt x="21" y="71"/>
                  </a:moveTo>
                  <a:lnTo>
                    <a:pt x="21" y="71"/>
                  </a:lnTo>
                  <a:cubicBezTo>
                    <a:pt x="55" y="71"/>
                    <a:pt x="55" y="71"/>
                    <a:pt x="55" y="71"/>
                  </a:cubicBezTo>
                  <a:cubicBezTo>
                    <a:pt x="68" y="71"/>
                    <a:pt x="76" y="69"/>
                    <a:pt x="81" y="65"/>
                  </a:cubicBezTo>
                  <a:cubicBezTo>
                    <a:pt x="87" y="60"/>
                    <a:pt x="89" y="54"/>
                    <a:pt x="89" y="45"/>
                  </a:cubicBezTo>
                  <a:cubicBezTo>
                    <a:pt x="89" y="35"/>
                    <a:pt x="87" y="29"/>
                    <a:pt x="81" y="25"/>
                  </a:cubicBezTo>
                  <a:cubicBezTo>
                    <a:pt x="76" y="21"/>
                    <a:pt x="69" y="19"/>
                    <a:pt x="57" y="19"/>
                  </a:cubicBezTo>
                  <a:cubicBezTo>
                    <a:pt x="21" y="19"/>
                    <a:pt x="21" y="19"/>
                    <a:pt x="21" y="19"/>
                  </a:cubicBezTo>
                  <a:lnTo>
                    <a:pt x="21" y="71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3" name="Freeform 251"/>
            <p:cNvSpPr>
              <a:spLocks noChangeArrowheads="1"/>
            </p:cNvSpPr>
            <p:nvPr/>
          </p:nvSpPr>
          <p:spPr bwMode="auto">
            <a:xfrm>
              <a:off x="8375530" y="3208805"/>
              <a:ext cx="24084" cy="48170"/>
            </a:xfrm>
            <a:custGeom>
              <a:avLst/>
              <a:gdLst>
                <a:gd name="T0" fmla="*/ 0 w 56"/>
                <a:gd name="T1" fmla="*/ 114 h 115"/>
                <a:gd name="T2" fmla="*/ 0 w 56"/>
                <a:gd name="T3" fmla="*/ 114 h 115"/>
                <a:gd name="T4" fmla="*/ 0 w 56"/>
                <a:gd name="T5" fmla="*/ 2 h 115"/>
                <a:gd name="T6" fmla="*/ 18 w 56"/>
                <a:gd name="T7" fmla="*/ 2 h 115"/>
                <a:gd name="T8" fmla="*/ 18 w 56"/>
                <a:gd name="T9" fmla="*/ 23 h 115"/>
                <a:gd name="T10" fmla="*/ 31 w 56"/>
                <a:gd name="T11" fmla="*/ 5 h 115"/>
                <a:gd name="T12" fmla="*/ 49 w 56"/>
                <a:gd name="T13" fmla="*/ 0 h 115"/>
                <a:gd name="T14" fmla="*/ 52 w 56"/>
                <a:gd name="T15" fmla="*/ 0 h 115"/>
                <a:gd name="T16" fmla="*/ 55 w 56"/>
                <a:gd name="T17" fmla="*/ 0 h 115"/>
                <a:gd name="T18" fmla="*/ 55 w 56"/>
                <a:gd name="T19" fmla="*/ 19 h 115"/>
                <a:gd name="T20" fmla="*/ 52 w 56"/>
                <a:gd name="T21" fmla="*/ 19 h 115"/>
                <a:gd name="T22" fmla="*/ 50 w 56"/>
                <a:gd name="T23" fmla="*/ 19 h 115"/>
                <a:gd name="T24" fmla="*/ 27 w 56"/>
                <a:gd name="T25" fmla="*/ 28 h 115"/>
                <a:gd name="T26" fmla="*/ 19 w 56"/>
                <a:gd name="T27" fmla="*/ 52 h 115"/>
                <a:gd name="T28" fmla="*/ 19 w 56"/>
                <a:gd name="T29" fmla="*/ 114 h 115"/>
                <a:gd name="T30" fmla="*/ 0 w 56"/>
                <a:gd name="T31" fmla="*/ 114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6" h="115">
                  <a:moveTo>
                    <a:pt x="0" y="114"/>
                  </a:moveTo>
                  <a:lnTo>
                    <a:pt x="0" y="114"/>
                  </a:lnTo>
                  <a:cubicBezTo>
                    <a:pt x="0" y="2"/>
                    <a:pt x="0" y="2"/>
                    <a:pt x="0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21" y="14"/>
                    <a:pt x="25" y="9"/>
                    <a:pt x="31" y="5"/>
                  </a:cubicBezTo>
                  <a:cubicBezTo>
                    <a:pt x="36" y="2"/>
                    <a:pt x="42" y="0"/>
                    <a:pt x="49" y="0"/>
                  </a:cubicBezTo>
                  <a:cubicBezTo>
                    <a:pt x="51" y="0"/>
                    <a:pt x="51" y="0"/>
                    <a:pt x="52" y="0"/>
                  </a:cubicBezTo>
                  <a:cubicBezTo>
                    <a:pt x="53" y="0"/>
                    <a:pt x="53" y="0"/>
                    <a:pt x="55" y="0"/>
                  </a:cubicBezTo>
                  <a:cubicBezTo>
                    <a:pt x="55" y="19"/>
                    <a:pt x="55" y="19"/>
                    <a:pt x="55" y="19"/>
                  </a:cubicBezTo>
                  <a:cubicBezTo>
                    <a:pt x="53" y="19"/>
                    <a:pt x="53" y="19"/>
                    <a:pt x="52" y="19"/>
                  </a:cubicBezTo>
                  <a:cubicBezTo>
                    <a:pt x="52" y="19"/>
                    <a:pt x="51" y="19"/>
                    <a:pt x="50" y="19"/>
                  </a:cubicBezTo>
                  <a:cubicBezTo>
                    <a:pt x="40" y="19"/>
                    <a:pt x="33" y="23"/>
                    <a:pt x="27" y="28"/>
                  </a:cubicBezTo>
                  <a:cubicBezTo>
                    <a:pt x="22" y="33"/>
                    <a:pt x="19" y="41"/>
                    <a:pt x="19" y="52"/>
                  </a:cubicBezTo>
                  <a:cubicBezTo>
                    <a:pt x="19" y="114"/>
                    <a:pt x="19" y="114"/>
                    <a:pt x="19" y="114"/>
                  </a:cubicBezTo>
                  <a:lnTo>
                    <a:pt x="0" y="11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4" name="Freeform 252"/>
            <p:cNvSpPr>
              <a:spLocks noChangeArrowheads="1"/>
            </p:cNvSpPr>
            <p:nvPr/>
          </p:nvSpPr>
          <p:spPr bwMode="auto">
            <a:xfrm>
              <a:off x="8403319" y="3208805"/>
              <a:ext cx="42612" cy="50023"/>
            </a:xfrm>
            <a:custGeom>
              <a:avLst/>
              <a:gdLst>
                <a:gd name="T0" fmla="*/ 80 w 102"/>
                <a:gd name="T1" fmla="*/ 79 h 119"/>
                <a:gd name="T2" fmla="*/ 80 w 102"/>
                <a:gd name="T3" fmla="*/ 79 h 119"/>
                <a:gd name="T4" fmla="*/ 99 w 102"/>
                <a:gd name="T5" fmla="*/ 79 h 119"/>
                <a:gd name="T6" fmla="*/ 83 w 102"/>
                <a:gd name="T7" fmla="*/ 108 h 119"/>
                <a:gd name="T8" fmla="*/ 50 w 102"/>
                <a:gd name="T9" fmla="*/ 118 h 119"/>
                <a:gd name="T10" fmla="*/ 14 w 102"/>
                <a:gd name="T11" fmla="*/ 103 h 119"/>
                <a:gd name="T12" fmla="*/ 0 w 102"/>
                <a:gd name="T13" fmla="*/ 60 h 119"/>
                <a:gd name="T14" fmla="*/ 14 w 102"/>
                <a:gd name="T15" fmla="*/ 15 h 119"/>
                <a:gd name="T16" fmla="*/ 50 w 102"/>
                <a:gd name="T17" fmla="*/ 0 h 119"/>
                <a:gd name="T18" fmla="*/ 87 w 102"/>
                <a:gd name="T19" fmla="*/ 14 h 119"/>
                <a:gd name="T20" fmla="*/ 101 w 102"/>
                <a:gd name="T21" fmla="*/ 56 h 119"/>
                <a:gd name="T22" fmla="*/ 101 w 102"/>
                <a:gd name="T23" fmla="*/ 61 h 119"/>
                <a:gd name="T24" fmla="*/ 100 w 102"/>
                <a:gd name="T25" fmla="*/ 64 h 119"/>
                <a:gd name="T26" fmla="*/ 20 w 102"/>
                <a:gd name="T27" fmla="*/ 64 h 119"/>
                <a:gd name="T28" fmla="*/ 28 w 102"/>
                <a:gd name="T29" fmla="*/ 92 h 119"/>
                <a:gd name="T30" fmla="*/ 52 w 102"/>
                <a:gd name="T31" fmla="*/ 102 h 119"/>
                <a:gd name="T32" fmla="*/ 71 w 102"/>
                <a:gd name="T33" fmla="*/ 95 h 119"/>
                <a:gd name="T34" fmla="*/ 80 w 102"/>
                <a:gd name="T35" fmla="*/ 79 h 119"/>
                <a:gd name="T36" fmla="*/ 20 w 102"/>
                <a:gd name="T37" fmla="*/ 49 h 119"/>
                <a:gd name="T38" fmla="*/ 20 w 102"/>
                <a:gd name="T39" fmla="*/ 49 h 119"/>
                <a:gd name="T40" fmla="*/ 81 w 102"/>
                <a:gd name="T41" fmla="*/ 49 h 119"/>
                <a:gd name="T42" fmla="*/ 73 w 102"/>
                <a:gd name="T43" fmla="*/ 25 h 119"/>
                <a:gd name="T44" fmla="*/ 51 w 102"/>
                <a:gd name="T45" fmla="*/ 16 h 119"/>
                <a:gd name="T46" fmla="*/ 29 w 102"/>
                <a:gd name="T47" fmla="*/ 25 h 119"/>
                <a:gd name="T48" fmla="*/ 20 w 102"/>
                <a:gd name="T49" fmla="*/ 4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2" h="119">
                  <a:moveTo>
                    <a:pt x="80" y="79"/>
                  </a:moveTo>
                  <a:lnTo>
                    <a:pt x="80" y="79"/>
                  </a:lnTo>
                  <a:cubicBezTo>
                    <a:pt x="99" y="79"/>
                    <a:pt x="99" y="79"/>
                    <a:pt x="99" y="79"/>
                  </a:cubicBezTo>
                  <a:cubicBezTo>
                    <a:pt x="97" y="91"/>
                    <a:pt x="92" y="101"/>
                    <a:pt x="83" y="108"/>
                  </a:cubicBezTo>
                  <a:cubicBezTo>
                    <a:pt x="74" y="115"/>
                    <a:pt x="64" y="118"/>
                    <a:pt x="50" y="118"/>
                  </a:cubicBezTo>
                  <a:cubicBezTo>
                    <a:pt x="34" y="118"/>
                    <a:pt x="23" y="113"/>
                    <a:pt x="14" y="103"/>
                  </a:cubicBezTo>
                  <a:cubicBezTo>
                    <a:pt x="4" y="92"/>
                    <a:pt x="0" y="78"/>
                    <a:pt x="0" y="60"/>
                  </a:cubicBezTo>
                  <a:cubicBezTo>
                    <a:pt x="0" y="41"/>
                    <a:pt x="4" y="27"/>
                    <a:pt x="14" y="15"/>
                  </a:cubicBezTo>
                  <a:cubicBezTo>
                    <a:pt x="22" y="5"/>
                    <a:pt x="34" y="0"/>
                    <a:pt x="50" y="0"/>
                  </a:cubicBezTo>
                  <a:cubicBezTo>
                    <a:pt x="67" y="0"/>
                    <a:pt x="79" y="5"/>
                    <a:pt x="87" y="14"/>
                  </a:cubicBezTo>
                  <a:cubicBezTo>
                    <a:pt x="97" y="25"/>
                    <a:pt x="101" y="38"/>
                    <a:pt x="101" y="56"/>
                  </a:cubicBezTo>
                  <a:cubicBezTo>
                    <a:pt x="101" y="58"/>
                    <a:pt x="101" y="60"/>
                    <a:pt x="101" y="61"/>
                  </a:cubicBezTo>
                  <a:cubicBezTo>
                    <a:pt x="101" y="62"/>
                    <a:pt x="101" y="63"/>
                    <a:pt x="100" y="6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0" y="77"/>
                    <a:pt x="23" y="85"/>
                    <a:pt x="28" y="92"/>
                  </a:cubicBezTo>
                  <a:cubicBezTo>
                    <a:pt x="34" y="98"/>
                    <a:pt x="42" y="102"/>
                    <a:pt x="52" y="102"/>
                  </a:cubicBezTo>
                  <a:cubicBezTo>
                    <a:pt x="59" y="102"/>
                    <a:pt x="66" y="100"/>
                    <a:pt x="71" y="95"/>
                  </a:cubicBezTo>
                  <a:cubicBezTo>
                    <a:pt x="76" y="91"/>
                    <a:pt x="79" y="86"/>
                    <a:pt x="80" y="79"/>
                  </a:cubicBezTo>
                  <a:close/>
                  <a:moveTo>
                    <a:pt x="20" y="49"/>
                  </a:moveTo>
                  <a:lnTo>
                    <a:pt x="20" y="49"/>
                  </a:lnTo>
                  <a:cubicBezTo>
                    <a:pt x="81" y="49"/>
                    <a:pt x="81" y="49"/>
                    <a:pt x="81" y="49"/>
                  </a:cubicBezTo>
                  <a:cubicBezTo>
                    <a:pt x="81" y="38"/>
                    <a:pt x="78" y="30"/>
                    <a:pt x="73" y="25"/>
                  </a:cubicBezTo>
                  <a:cubicBezTo>
                    <a:pt x="68" y="19"/>
                    <a:pt x="60" y="16"/>
                    <a:pt x="51" y="16"/>
                  </a:cubicBezTo>
                  <a:cubicBezTo>
                    <a:pt x="42" y="16"/>
                    <a:pt x="34" y="19"/>
                    <a:pt x="29" y="25"/>
                  </a:cubicBezTo>
                  <a:cubicBezTo>
                    <a:pt x="24" y="30"/>
                    <a:pt x="21" y="38"/>
                    <a:pt x="20" y="49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5" name="Freeform 253"/>
            <p:cNvSpPr>
              <a:spLocks noChangeArrowheads="1"/>
            </p:cNvSpPr>
            <p:nvPr/>
          </p:nvSpPr>
          <p:spPr bwMode="auto">
            <a:xfrm>
              <a:off x="8451489" y="3208805"/>
              <a:ext cx="38907" cy="50023"/>
            </a:xfrm>
            <a:custGeom>
              <a:avLst/>
              <a:gdLst>
                <a:gd name="T0" fmla="*/ 0 w 92"/>
                <a:gd name="T1" fmla="*/ 79 h 119"/>
                <a:gd name="T2" fmla="*/ 0 w 92"/>
                <a:gd name="T3" fmla="*/ 79 h 119"/>
                <a:gd name="T4" fmla="*/ 17 w 92"/>
                <a:gd name="T5" fmla="*/ 79 h 119"/>
                <a:gd name="T6" fmla="*/ 26 w 92"/>
                <a:gd name="T7" fmla="*/ 95 h 119"/>
                <a:gd name="T8" fmla="*/ 46 w 92"/>
                <a:gd name="T9" fmla="*/ 102 h 119"/>
                <a:gd name="T10" fmla="*/ 65 w 92"/>
                <a:gd name="T11" fmla="*/ 96 h 119"/>
                <a:gd name="T12" fmla="*/ 72 w 92"/>
                <a:gd name="T13" fmla="*/ 84 h 119"/>
                <a:gd name="T14" fmla="*/ 68 w 92"/>
                <a:gd name="T15" fmla="*/ 75 h 119"/>
                <a:gd name="T16" fmla="*/ 55 w 92"/>
                <a:gd name="T17" fmla="*/ 68 h 119"/>
                <a:gd name="T18" fmla="*/ 34 w 92"/>
                <a:gd name="T19" fmla="*/ 63 h 119"/>
                <a:gd name="T20" fmla="*/ 10 w 92"/>
                <a:gd name="T21" fmla="*/ 52 h 119"/>
                <a:gd name="T22" fmla="*/ 3 w 92"/>
                <a:gd name="T23" fmla="*/ 32 h 119"/>
                <a:gd name="T24" fmla="*/ 14 w 92"/>
                <a:gd name="T25" fmla="*/ 8 h 119"/>
                <a:gd name="T26" fmla="*/ 44 w 92"/>
                <a:gd name="T27" fmla="*/ 0 h 119"/>
                <a:gd name="T28" fmla="*/ 77 w 92"/>
                <a:gd name="T29" fmla="*/ 9 h 119"/>
                <a:gd name="T30" fmla="*/ 88 w 92"/>
                <a:gd name="T31" fmla="*/ 34 h 119"/>
                <a:gd name="T32" fmla="*/ 88 w 92"/>
                <a:gd name="T33" fmla="*/ 34 h 119"/>
                <a:gd name="T34" fmla="*/ 69 w 92"/>
                <a:gd name="T35" fmla="*/ 34 h 119"/>
                <a:gd name="T36" fmla="*/ 62 w 92"/>
                <a:gd name="T37" fmla="*/ 20 h 119"/>
                <a:gd name="T38" fmla="*/ 44 w 92"/>
                <a:gd name="T39" fmla="*/ 15 h 119"/>
                <a:gd name="T40" fmla="*/ 28 w 92"/>
                <a:gd name="T41" fmla="*/ 19 h 119"/>
                <a:gd name="T42" fmla="*/ 21 w 92"/>
                <a:gd name="T43" fmla="*/ 31 h 119"/>
                <a:gd name="T44" fmla="*/ 25 w 92"/>
                <a:gd name="T45" fmla="*/ 40 h 119"/>
                <a:gd name="T46" fmla="*/ 39 w 92"/>
                <a:gd name="T47" fmla="*/ 45 h 119"/>
                <a:gd name="T48" fmla="*/ 57 w 92"/>
                <a:gd name="T49" fmla="*/ 50 h 119"/>
                <a:gd name="T50" fmla="*/ 84 w 92"/>
                <a:gd name="T51" fmla="*/ 61 h 119"/>
                <a:gd name="T52" fmla="*/ 91 w 92"/>
                <a:gd name="T53" fmla="*/ 82 h 119"/>
                <a:gd name="T54" fmla="*/ 79 w 92"/>
                <a:gd name="T55" fmla="*/ 109 h 119"/>
                <a:gd name="T56" fmla="*/ 44 w 92"/>
                <a:gd name="T57" fmla="*/ 118 h 119"/>
                <a:gd name="T58" fmla="*/ 11 w 92"/>
                <a:gd name="T59" fmla="*/ 108 h 119"/>
                <a:gd name="T60" fmla="*/ 0 w 92"/>
                <a:gd name="T61" fmla="*/ 7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2" h="119">
                  <a:moveTo>
                    <a:pt x="0" y="79"/>
                  </a:moveTo>
                  <a:lnTo>
                    <a:pt x="0" y="79"/>
                  </a:lnTo>
                  <a:cubicBezTo>
                    <a:pt x="17" y="79"/>
                    <a:pt x="17" y="79"/>
                    <a:pt x="17" y="79"/>
                  </a:cubicBezTo>
                  <a:cubicBezTo>
                    <a:pt x="18" y="86"/>
                    <a:pt x="21" y="92"/>
                    <a:pt x="26" y="95"/>
                  </a:cubicBezTo>
                  <a:cubicBezTo>
                    <a:pt x="31" y="100"/>
                    <a:pt x="37" y="102"/>
                    <a:pt x="46" y="102"/>
                  </a:cubicBezTo>
                  <a:cubicBezTo>
                    <a:pt x="55" y="102"/>
                    <a:pt x="61" y="100"/>
                    <a:pt x="65" y="96"/>
                  </a:cubicBezTo>
                  <a:cubicBezTo>
                    <a:pt x="70" y="93"/>
                    <a:pt x="72" y="89"/>
                    <a:pt x="72" y="84"/>
                  </a:cubicBezTo>
                  <a:cubicBezTo>
                    <a:pt x="72" y="80"/>
                    <a:pt x="71" y="77"/>
                    <a:pt x="68" y="75"/>
                  </a:cubicBezTo>
                  <a:cubicBezTo>
                    <a:pt x="66" y="72"/>
                    <a:pt x="62" y="70"/>
                    <a:pt x="55" y="68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22" y="60"/>
                    <a:pt x="14" y="57"/>
                    <a:pt x="10" y="52"/>
                  </a:cubicBezTo>
                  <a:cubicBezTo>
                    <a:pt x="5" y="47"/>
                    <a:pt x="3" y="40"/>
                    <a:pt x="3" y="32"/>
                  </a:cubicBezTo>
                  <a:cubicBezTo>
                    <a:pt x="3" y="22"/>
                    <a:pt x="6" y="14"/>
                    <a:pt x="14" y="8"/>
                  </a:cubicBezTo>
                  <a:cubicBezTo>
                    <a:pt x="21" y="3"/>
                    <a:pt x="32" y="0"/>
                    <a:pt x="44" y="0"/>
                  </a:cubicBezTo>
                  <a:cubicBezTo>
                    <a:pt x="58" y="0"/>
                    <a:pt x="68" y="3"/>
                    <a:pt x="77" y="9"/>
                  </a:cubicBezTo>
                  <a:cubicBezTo>
                    <a:pt x="84" y="15"/>
                    <a:pt x="88" y="24"/>
                    <a:pt x="88" y="34"/>
                  </a:cubicBezTo>
                  <a:lnTo>
                    <a:pt x="88" y="34"/>
                  </a:lnTo>
                  <a:cubicBezTo>
                    <a:pt x="69" y="34"/>
                    <a:pt x="69" y="34"/>
                    <a:pt x="69" y="34"/>
                  </a:cubicBezTo>
                  <a:cubicBezTo>
                    <a:pt x="69" y="29"/>
                    <a:pt x="67" y="24"/>
                    <a:pt x="62" y="20"/>
                  </a:cubicBezTo>
                  <a:cubicBezTo>
                    <a:pt x="58" y="17"/>
                    <a:pt x="52" y="15"/>
                    <a:pt x="44" y="15"/>
                  </a:cubicBezTo>
                  <a:cubicBezTo>
                    <a:pt x="37" y="15"/>
                    <a:pt x="31" y="17"/>
                    <a:pt x="28" y="19"/>
                  </a:cubicBezTo>
                  <a:cubicBezTo>
                    <a:pt x="23" y="22"/>
                    <a:pt x="21" y="27"/>
                    <a:pt x="21" y="31"/>
                  </a:cubicBezTo>
                  <a:cubicBezTo>
                    <a:pt x="21" y="35"/>
                    <a:pt x="22" y="38"/>
                    <a:pt x="25" y="40"/>
                  </a:cubicBezTo>
                  <a:cubicBezTo>
                    <a:pt x="28" y="42"/>
                    <a:pt x="32" y="43"/>
                    <a:pt x="39" y="45"/>
                  </a:cubicBezTo>
                  <a:cubicBezTo>
                    <a:pt x="57" y="50"/>
                    <a:pt x="57" y="50"/>
                    <a:pt x="57" y="50"/>
                  </a:cubicBezTo>
                  <a:cubicBezTo>
                    <a:pt x="70" y="53"/>
                    <a:pt x="79" y="57"/>
                    <a:pt x="84" y="61"/>
                  </a:cubicBezTo>
                  <a:cubicBezTo>
                    <a:pt x="89" y="66"/>
                    <a:pt x="91" y="72"/>
                    <a:pt x="91" y="82"/>
                  </a:cubicBezTo>
                  <a:cubicBezTo>
                    <a:pt x="91" y="93"/>
                    <a:pt x="87" y="103"/>
                    <a:pt x="79" y="109"/>
                  </a:cubicBezTo>
                  <a:cubicBezTo>
                    <a:pt x="70" y="115"/>
                    <a:pt x="59" y="118"/>
                    <a:pt x="44" y="118"/>
                  </a:cubicBezTo>
                  <a:cubicBezTo>
                    <a:pt x="30" y="118"/>
                    <a:pt x="19" y="115"/>
                    <a:pt x="11" y="108"/>
                  </a:cubicBezTo>
                  <a:cubicBezTo>
                    <a:pt x="4" y="102"/>
                    <a:pt x="0" y="91"/>
                    <a:pt x="0" y="79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6" name="Freeform 254"/>
            <p:cNvSpPr>
              <a:spLocks noChangeArrowheads="1"/>
            </p:cNvSpPr>
            <p:nvPr/>
          </p:nvSpPr>
          <p:spPr bwMode="auto">
            <a:xfrm>
              <a:off x="8497806" y="3208805"/>
              <a:ext cx="44464" cy="50023"/>
            </a:xfrm>
            <a:custGeom>
              <a:avLst/>
              <a:gdLst>
                <a:gd name="T0" fmla="*/ 0 w 108"/>
                <a:gd name="T1" fmla="*/ 59 h 119"/>
                <a:gd name="T2" fmla="*/ 0 w 108"/>
                <a:gd name="T3" fmla="*/ 59 h 119"/>
                <a:gd name="T4" fmla="*/ 13 w 108"/>
                <a:gd name="T5" fmla="*/ 15 h 119"/>
                <a:gd name="T6" fmla="*/ 53 w 108"/>
                <a:gd name="T7" fmla="*/ 0 h 119"/>
                <a:gd name="T8" fmla="*/ 92 w 108"/>
                <a:gd name="T9" fmla="*/ 15 h 119"/>
                <a:gd name="T10" fmla="*/ 107 w 108"/>
                <a:gd name="T11" fmla="*/ 59 h 119"/>
                <a:gd name="T12" fmla="*/ 92 w 108"/>
                <a:gd name="T13" fmla="*/ 103 h 119"/>
                <a:gd name="T14" fmla="*/ 53 w 108"/>
                <a:gd name="T15" fmla="*/ 118 h 119"/>
                <a:gd name="T16" fmla="*/ 13 w 108"/>
                <a:gd name="T17" fmla="*/ 103 h 119"/>
                <a:gd name="T18" fmla="*/ 0 w 108"/>
                <a:gd name="T19" fmla="*/ 59 h 119"/>
                <a:gd name="T20" fmla="*/ 19 w 108"/>
                <a:gd name="T21" fmla="*/ 59 h 119"/>
                <a:gd name="T22" fmla="*/ 19 w 108"/>
                <a:gd name="T23" fmla="*/ 59 h 119"/>
                <a:gd name="T24" fmla="*/ 28 w 108"/>
                <a:gd name="T25" fmla="*/ 90 h 119"/>
                <a:gd name="T26" fmla="*/ 53 w 108"/>
                <a:gd name="T27" fmla="*/ 102 h 119"/>
                <a:gd name="T28" fmla="*/ 79 w 108"/>
                <a:gd name="T29" fmla="*/ 90 h 119"/>
                <a:gd name="T30" fmla="*/ 87 w 108"/>
                <a:gd name="T31" fmla="*/ 59 h 119"/>
                <a:gd name="T32" fmla="*/ 79 w 108"/>
                <a:gd name="T33" fmla="*/ 27 h 119"/>
                <a:gd name="T34" fmla="*/ 53 w 108"/>
                <a:gd name="T35" fmla="*/ 16 h 119"/>
                <a:gd name="T36" fmla="*/ 28 w 108"/>
                <a:gd name="T37" fmla="*/ 27 h 119"/>
                <a:gd name="T38" fmla="*/ 19 w 108"/>
                <a:gd name="T39" fmla="*/ 5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8" h="119">
                  <a:moveTo>
                    <a:pt x="0" y="59"/>
                  </a:moveTo>
                  <a:lnTo>
                    <a:pt x="0" y="59"/>
                  </a:lnTo>
                  <a:cubicBezTo>
                    <a:pt x="0" y="40"/>
                    <a:pt x="4" y="26"/>
                    <a:pt x="13" y="15"/>
                  </a:cubicBezTo>
                  <a:cubicBezTo>
                    <a:pt x="23" y="5"/>
                    <a:pt x="36" y="0"/>
                    <a:pt x="53" y="0"/>
                  </a:cubicBezTo>
                  <a:cubicBezTo>
                    <a:pt x="70" y="0"/>
                    <a:pt x="83" y="5"/>
                    <a:pt x="92" y="15"/>
                  </a:cubicBezTo>
                  <a:cubicBezTo>
                    <a:pt x="102" y="26"/>
                    <a:pt x="107" y="40"/>
                    <a:pt x="107" y="59"/>
                  </a:cubicBezTo>
                  <a:cubicBezTo>
                    <a:pt x="107" y="78"/>
                    <a:pt x="102" y="92"/>
                    <a:pt x="92" y="103"/>
                  </a:cubicBezTo>
                  <a:cubicBezTo>
                    <a:pt x="83" y="113"/>
                    <a:pt x="71" y="118"/>
                    <a:pt x="53" y="118"/>
                  </a:cubicBezTo>
                  <a:cubicBezTo>
                    <a:pt x="36" y="118"/>
                    <a:pt x="23" y="113"/>
                    <a:pt x="13" y="103"/>
                  </a:cubicBezTo>
                  <a:cubicBezTo>
                    <a:pt x="4" y="92"/>
                    <a:pt x="0" y="78"/>
                    <a:pt x="0" y="59"/>
                  </a:cubicBezTo>
                  <a:close/>
                  <a:moveTo>
                    <a:pt x="19" y="59"/>
                  </a:moveTo>
                  <a:lnTo>
                    <a:pt x="19" y="59"/>
                  </a:lnTo>
                  <a:cubicBezTo>
                    <a:pt x="19" y="72"/>
                    <a:pt x="22" y="83"/>
                    <a:pt x="28" y="90"/>
                  </a:cubicBezTo>
                  <a:cubicBezTo>
                    <a:pt x="34" y="97"/>
                    <a:pt x="42" y="102"/>
                    <a:pt x="53" y="102"/>
                  </a:cubicBezTo>
                  <a:cubicBezTo>
                    <a:pt x="64" y="102"/>
                    <a:pt x="73" y="97"/>
                    <a:pt x="79" y="90"/>
                  </a:cubicBezTo>
                  <a:cubicBezTo>
                    <a:pt x="84" y="83"/>
                    <a:pt x="87" y="72"/>
                    <a:pt x="87" y="59"/>
                  </a:cubicBezTo>
                  <a:cubicBezTo>
                    <a:pt x="87" y="45"/>
                    <a:pt x="84" y="34"/>
                    <a:pt x="79" y="27"/>
                  </a:cubicBezTo>
                  <a:cubicBezTo>
                    <a:pt x="73" y="19"/>
                    <a:pt x="64" y="16"/>
                    <a:pt x="53" y="16"/>
                  </a:cubicBezTo>
                  <a:cubicBezTo>
                    <a:pt x="42" y="16"/>
                    <a:pt x="33" y="19"/>
                    <a:pt x="28" y="27"/>
                  </a:cubicBezTo>
                  <a:cubicBezTo>
                    <a:pt x="22" y="34"/>
                    <a:pt x="19" y="45"/>
                    <a:pt x="19" y="59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7" name="Freeform 255"/>
            <p:cNvSpPr>
              <a:spLocks noChangeArrowheads="1"/>
            </p:cNvSpPr>
            <p:nvPr/>
          </p:nvSpPr>
          <p:spPr bwMode="auto">
            <a:xfrm>
              <a:off x="8573766" y="3193983"/>
              <a:ext cx="44464" cy="64844"/>
            </a:xfrm>
            <a:custGeom>
              <a:avLst/>
              <a:gdLst>
                <a:gd name="T0" fmla="*/ 0 w 104"/>
                <a:gd name="T1" fmla="*/ 103 h 155"/>
                <a:gd name="T2" fmla="*/ 0 w 104"/>
                <a:gd name="T3" fmla="*/ 103 h 155"/>
                <a:gd name="T4" fmla="*/ 20 w 104"/>
                <a:gd name="T5" fmla="*/ 103 h 155"/>
                <a:gd name="T6" fmla="*/ 28 w 104"/>
                <a:gd name="T7" fmla="*/ 127 h 155"/>
                <a:gd name="T8" fmla="*/ 51 w 104"/>
                <a:gd name="T9" fmla="*/ 137 h 155"/>
                <a:gd name="T10" fmla="*/ 74 w 104"/>
                <a:gd name="T11" fmla="*/ 128 h 155"/>
                <a:gd name="T12" fmla="*/ 83 w 104"/>
                <a:gd name="T13" fmla="*/ 106 h 155"/>
                <a:gd name="T14" fmla="*/ 75 w 104"/>
                <a:gd name="T15" fmla="*/ 88 h 155"/>
                <a:gd name="T16" fmla="*/ 51 w 104"/>
                <a:gd name="T17" fmla="*/ 80 h 155"/>
                <a:gd name="T18" fmla="*/ 42 w 104"/>
                <a:gd name="T19" fmla="*/ 81 h 155"/>
                <a:gd name="T20" fmla="*/ 41 w 104"/>
                <a:gd name="T21" fmla="*/ 81 h 155"/>
                <a:gd name="T22" fmla="*/ 41 w 104"/>
                <a:gd name="T23" fmla="*/ 64 h 155"/>
                <a:gd name="T24" fmla="*/ 44 w 104"/>
                <a:gd name="T25" fmla="*/ 65 h 155"/>
                <a:gd name="T26" fmla="*/ 47 w 104"/>
                <a:gd name="T27" fmla="*/ 65 h 155"/>
                <a:gd name="T28" fmla="*/ 71 w 104"/>
                <a:gd name="T29" fmla="*/ 59 h 155"/>
                <a:gd name="T30" fmla="*/ 77 w 104"/>
                <a:gd name="T31" fmla="*/ 41 h 155"/>
                <a:gd name="T32" fmla="*/ 71 w 104"/>
                <a:gd name="T33" fmla="*/ 24 h 155"/>
                <a:gd name="T34" fmla="*/ 51 w 104"/>
                <a:gd name="T35" fmla="*/ 18 h 155"/>
                <a:gd name="T36" fmla="*/ 30 w 104"/>
                <a:gd name="T37" fmla="*/ 26 h 155"/>
                <a:gd name="T38" fmla="*/ 23 w 104"/>
                <a:gd name="T39" fmla="*/ 49 h 155"/>
                <a:gd name="T40" fmla="*/ 3 w 104"/>
                <a:gd name="T41" fmla="*/ 49 h 155"/>
                <a:gd name="T42" fmla="*/ 3 w 104"/>
                <a:gd name="T43" fmla="*/ 48 h 155"/>
                <a:gd name="T44" fmla="*/ 16 w 104"/>
                <a:gd name="T45" fmla="*/ 14 h 155"/>
                <a:gd name="T46" fmla="*/ 50 w 104"/>
                <a:gd name="T47" fmla="*/ 0 h 155"/>
                <a:gd name="T48" fmla="*/ 85 w 104"/>
                <a:gd name="T49" fmla="*/ 11 h 155"/>
                <a:gd name="T50" fmla="*/ 98 w 104"/>
                <a:gd name="T51" fmla="*/ 41 h 155"/>
                <a:gd name="T52" fmla="*/ 94 w 104"/>
                <a:gd name="T53" fmla="*/ 59 h 155"/>
                <a:gd name="T54" fmla="*/ 79 w 104"/>
                <a:gd name="T55" fmla="*/ 70 h 155"/>
                <a:gd name="T56" fmla="*/ 98 w 104"/>
                <a:gd name="T57" fmla="*/ 84 h 155"/>
                <a:gd name="T58" fmla="*/ 103 w 104"/>
                <a:gd name="T59" fmla="*/ 106 h 155"/>
                <a:gd name="T60" fmla="*/ 88 w 104"/>
                <a:gd name="T61" fmla="*/ 141 h 155"/>
                <a:gd name="T62" fmla="*/ 50 w 104"/>
                <a:gd name="T63" fmla="*/ 154 h 155"/>
                <a:gd name="T64" fmla="*/ 13 w 104"/>
                <a:gd name="T65" fmla="*/ 141 h 155"/>
                <a:gd name="T66" fmla="*/ 0 w 104"/>
                <a:gd name="T67" fmla="*/ 104 h 155"/>
                <a:gd name="T68" fmla="*/ 0 w 104"/>
                <a:gd name="T69" fmla="*/ 103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4" h="155">
                  <a:moveTo>
                    <a:pt x="0" y="103"/>
                  </a:moveTo>
                  <a:lnTo>
                    <a:pt x="0" y="103"/>
                  </a:lnTo>
                  <a:cubicBezTo>
                    <a:pt x="20" y="103"/>
                    <a:pt x="20" y="103"/>
                    <a:pt x="20" y="103"/>
                  </a:cubicBezTo>
                  <a:cubicBezTo>
                    <a:pt x="20" y="114"/>
                    <a:pt x="23" y="122"/>
                    <a:pt x="28" y="127"/>
                  </a:cubicBezTo>
                  <a:cubicBezTo>
                    <a:pt x="33" y="133"/>
                    <a:pt x="42" y="137"/>
                    <a:pt x="51" y="137"/>
                  </a:cubicBezTo>
                  <a:cubicBezTo>
                    <a:pt x="61" y="137"/>
                    <a:pt x="69" y="133"/>
                    <a:pt x="74" y="128"/>
                  </a:cubicBezTo>
                  <a:cubicBezTo>
                    <a:pt x="80" y="123"/>
                    <a:pt x="83" y="116"/>
                    <a:pt x="83" y="106"/>
                  </a:cubicBezTo>
                  <a:cubicBezTo>
                    <a:pt x="83" y="98"/>
                    <a:pt x="80" y="92"/>
                    <a:pt x="75" y="88"/>
                  </a:cubicBezTo>
                  <a:cubicBezTo>
                    <a:pt x="69" y="82"/>
                    <a:pt x="61" y="80"/>
                    <a:pt x="51" y="80"/>
                  </a:cubicBezTo>
                  <a:cubicBezTo>
                    <a:pt x="49" y="80"/>
                    <a:pt x="46" y="80"/>
                    <a:pt x="42" y="81"/>
                  </a:cubicBezTo>
                  <a:cubicBezTo>
                    <a:pt x="41" y="81"/>
                    <a:pt x="41" y="81"/>
                    <a:pt x="41" y="81"/>
                  </a:cubicBezTo>
                  <a:cubicBezTo>
                    <a:pt x="41" y="64"/>
                    <a:pt x="41" y="64"/>
                    <a:pt x="41" y="64"/>
                  </a:cubicBezTo>
                  <a:cubicBezTo>
                    <a:pt x="42" y="64"/>
                    <a:pt x="43" y="64"/>
                    <a:pt x="44" y="65"/>
                  </a:cubicBezTo>
                  <a:cubicBezTo>
                    <a:pt x="45" y="65"/>
                    <a:pt x="46" y="65"/>
                    <a:pt x="47" y="65"/>
                  </a:cubicBezTo>
                  <a:cubicBezTo>
                    <a:pt x="58" y="65"/>
                    <a:pt x="66" y="63"/>
                    <a:pt x="71" y="59"/>
                  </a:cubicBezTo>
                  <a:cubicBezTo>
                    <a:pt x="75" y="55"/>
                    <a:pt x="77" y="49"/>
                    <a:pt x="77" y="41"/>
                  </a:cubicBezTo>
                  <a:cubicBezTo>
                    <a:pt x="77" y="34"/>
                    <a:pt x="75" y="28"/>
                    <a:pt x="71" y="24"/>
                  </a:cubicBezTo>
                  <a:cubicBezTo>
                    <a:pt x="66" y="20"/>
                    <a:pt x="59" y="18"/>
                    <a:pt x="51" y="18"/>
                  </a:cubicBezTo>
                  <a:cubicBezTo>
                    <a:pt x="42" y="18"/>
                    <a:pt x="34" y="21"/>
                    <a:pt x="30" y="26"/>
                  </a:cubicBezTo>
                  <a:cubicBezTo>
                    <a:pt x="25" y="31"/>
                    <a:pt x="23" y="39"/>
                    <a:pt x="23" y="49"/>
                  </a:cubicBezTo>
                  <a:cubicBezTo>
                    <a:pt x="3" y="49"/>
                    <a:pt x="3" y="49"/>
                    <a:pt x="3" y="49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3" y="34"/>
                    <a:pt x="7" y="22"/>
                    <a:pt x="16" y="14"/>
                  </a:cubicBezTo>
                  <a:cubicBezTo>
                    <a:pt x="25" y="4"/>
                    <a:pt x="35" y="0"/>
                    <a:pt x="50" y="0"/>
                  </a:cubicBezTo>
                  <a:cubicBezTo>
                    <a:pt x="66" y="0"/>
                    <a:pt x="77" y="3"/>
                    <a:pt x="85" y="11"/>
                  </a:cubicBezTo>
                  <a:cubicBezTo>
                    <a:pt x="94" y="18"/>
                    <a:pt x="98" y="27"/>
                    <a:pt x="98" y="41"/>
                  </a:cubicBezTo>
                  <a:cubicBezTo>
                    <a:pt x="98" y="47"/>
                    <a:pt x="97" y="53"/>
                    <a:pt x="94" y="59"/>
                  </a:cubicBezTo>
                  <a:cubicBezTo>
                    <a:pt x="90" y="64"/>
                    <a:pt x="85" y="68"/>
                    <a:pt x="79" y="70"/>
                  </a:cubicBezTo>
                  <a:cubicBezTo>
                    <a:pt x="87" y="73"/>
                    <a:pt x="94" y="77"/>
                    <a:pt x="98" y="84"/>
                  </a:cubicBezTo>
                  <a:cubicBezTo>
                    <a:pt x="101" y="90"/>
                    <a:pt x="103" y="98"/>
                    <a:pt x="103" y="106"/>
                  </a:cubicBezTo>
                  <a:cubicBezTo>
                    <a:pt x="103" y="121"/>
                    <a:pt x="99" y="132"/>
                    <a:pt x="88" y="141"/>
                  </a:cubicBezTo>
                  <a:cubicBezTo>
                    <a:pt x="79" y="150"/>
                    <a:pt x="67" y="154"/>
                    <a:pt x="50" y="154"/>
                  </a:cubicBezTo>
                  <a:cubicBezTo>
                    <a:pt x="34" y="154"/>
                    <a:pt x="23" y="150"/>
                    <a:pt x="13" y="141"/>
                  </a:cubicBezTo>
                  <a:cubicBezTo>
                    <a:pt x="4" y="131"/>
                    <a:pt x="0" y="120"/>
                    <a:pt x="0" y="104"/>
                  </a:cubicBezTo>
                  <a:lnTo>
                    <a:pt x="0" y="103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87" name="Group 386"/>
          <p:cNvGrpSpPr/>
          <p:nvPr/>
        </p:nvGrpSpPr>
        <p:grpSpPr>
          <a:xfrm>
            <a:off x="534992" y="4142555"/>
            <a:ext cx="279754" cy="87077"/>
            <a:chOff x="534992" y="4142555"/>
            <a:chExt cx="279754" cy="87077"/>
          </a:xfrm>
        </p:grpSpPr>
        <p:sp>
          <p:nvSpPr>
            <p:cNvPr id="1058" name="Freeform 256"/>
            <p:cNvSpPr>
              <a:spLocks noChangeArrowheads="1"/>
            </p:cNvSpPr>
            <p:nvPr/>
          </p:nvSpPr>
          <p:spPr bwMode="auto">
            <a:xfrm>
              <a:off x="534992" y="4142555"/>
              <a:ext cx="50022" cy="68550"/>
            </a:xfrm>
            <a:custGeom>
              <a:avLst/>
              <a:gdLst>
                <a:gd name="T0" fmla="*/ 0 w 121"/>
                <a:gd name="T1" fmla="*/ 107 h 164"/>
                <a:gd name="T2" fmla="*/ 0 w 121"/>
                <a:gd name="T3" fmla="*/ 107 h 164"/>
                <a:gd name="T4" fmla="*/ 21 w 121"/>
                <a:gd name="T5" fmla="*/ 107 h 164"/>
                <a:gd name="T6" fmla="*/ 31 w 121"/>
                <a:gd name="T7" fmla="*/ 135 h 164"/>
                <a:gd name="T8" fmla="*/ 60 w 121"/>
                <a:gd name="T9" fmla="*/ 144 h 164"/>
                <a:gd name="T10" fmla="*/ 89 w 121"/>
                <a:gd name="T11" fmla="*/ 137 h 164"/>
                <a:gd name="T12" fmla="*/ 99 w 121"/>
                <a:gd name="T13" fmla="*/ 116 h 164"/>
                <a:gd name="T14" fmla="*/ 60 w 121"/>
                <a:gd name="T15" fmla="*/ 90 h 164"/>
                <a:gd name="T16" fmla="*/ 57 w 121"/>
                <a:gd name="T17" fmla="*/ 89 h 164"/>
                <a:gd name="T18" fmla="*/ 16 w 121"/>
                <a:gd name="T19" fmla="*/ 72 h 164"/>
                <a:gd name="T20" fmla="*/ 5 w 121"/>
                <a:gd name="T21" fmla="*/ 46 h 164"/>
                <a:gd name="T22" fmla="*/ 21 w 121"/>
                <a:gd name="T23" fmla="*/ 13 h 164"/>
                <a:gd name="T24" fmla="*/ 60 w 121"/>
                <a:gd name="T25" fmla="*/ 0 h 164"/>
                <a:gd name="T26" fmla="*/ 100 w 121"/>
                <a:gd name="T27" fmla="*/ 14 h 164"/>
                <a:gd name="T28" fmla="*/ 116 w 121"/>
                <a:gd name="T29" fmla="*/ 49 h 164"/>
                <a:gd name="T30" fmla="*/ 96 w 121"/>
                <a:gd name="T31" fmla="*/ 49 h 164"/>
                <a:gd name="T32" fmla="*/ 84 w 121"/>
                <a:gd name="T33" fmla="*/ 26 h 164"/>
                <a:gd name="T34" fmla="*/ 59 w 121"/>
                <a:gd name="T35" fmla="*/ 18 h 164"/>
                <a:gd name="T36" fmla="*/ 34 w 121"/>
                <a:gd name="T37" fmla="*/ 24 h 164"/>
                <a:gd name="T38" fmla="*/ 25 w 121"/>
                <a:gd name="T39" fmla="*/ 42 h 164"/>
                <a:gd name="T40" fmla="*/ 64 w 121"/>
                <a:gd name="T41" fmla="*/ 69 h 164"/>
                <a:gd name="T42" fmla="*/ 72 w 121"/>
                <a:gd name="T43" fmla="*/ 71 h 164"/>
                <a:gd name="T44" fmla="*/ 74 w 121"/>
                <a:gd name="T45" fmla="*/ 72 h 164"/>
                <a:gd name="T46" fmla="*/ 107 w 121"/>
                <a:gd name="T47" fmla="*/ 85 h 164"/>
                <a:gd name="T48" fmla="*/ 117 w 121"/>
                <a:gd name="T49" fmla="*/ 97 h 164"/>
                <a:gd name="T50" fmla="*/ 120 w 121"/>
                <a:gd name="T51" fmla="*/ 114 h 164"/>
                <a:gd name="T52" fmla="*/ 104 w 121"/>
                <a:gd name="T53" fmla="*/ 149 h 164"/>
                <a:gd name="T54" fmla="*/ 60 w 121"/>
                <a:gd name="T55" fmla="*/ 163 h 164"/>
                <a:gd name="T56" fmla="*/ 17 w 121"/>
                <a:gd name="T57" fmla="*/ 148 h 164"/>
                <a:gd name="T58" fmla="*/ 0 w 121"/>
                <a:gd name="T59" fmla="*/ 107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1" h="164">
                  <a:moveTo>
                    <a:pt x="0" y="107"/>
                  </a:moveTo>
                  <a:lnTo>
                    <a:pt x="0" y="107"/>
                  </a:lnTo>
                  <a:cubicBezTo>
                    <a:pt x="21" y="107"/>
                    <a:pt x="21" y="107"/>
                    <a:pt x="21" y="107"/>
                  </a:cubicBezTo>
                  <a:cubicBezTo>
                    <a:pt x="21" y="119"/>
                    <a:pt x="25" y="127"/>
                    <a:pt x="31" y="135"/>
                  </a:cubicBezTo>
                  <a:cubicBezTo>
                    <a:pt x="39" y="141"/>
                    <a:pt x="49" y="144"/>
                    <a:pt x="60" y="144"/>
                  </a:cubicBezTo>
                  <a:cubicBezTo>
                    <a:pt x="73" y="144"/>
                    <a:pt x="82" y="142"/>
                    <a:pt x="89" y="137"/>
                  </a:cubicBezTo>
                  <a:cubicBezTo>
                    <a:pt x="96" y="131"/>
                    <a:pt x="99" y="125"/>
                    <a:pt x="99" y="116"/>
                  </a:cubicBezTo>
                  <a:cubicBezTo>
                    <a:pt x="99" y="104"/>
                    <a:pt x="86" y="95"/>
                    <a:pt x="60" y="90"/>
                  </a:cubicBezTo>
                  <a:cubicBezTo>
                    <a:pt x="58" y="89"/>
                    <a:pt x="57" y="89"/>
                    <a:pt x="57" y="89"/>
                  </a:cubicBezTo>
                  <a:cubicBezTo>
                    <a:pt x="35" y="84"/>
                    <a:pt x="22" y="78"/>
                    <a:pt x="16" y="72"/>
                  </a:cubicBezTo>
                  <a:cubicBezTo>
                    <a:pt x="8" y="66"/>
                    <a:pt x="5" y="58"/>
                    <a:pt x="5" y="46"/>
                  </a:cubicBezTo>
                  <a:cubicBezTo>
                    <a:pt x="5" y="33"/>
                    <a:pt x="10" y="21"/>
                    <a:pt x="21" y="13"/>
                  </a:cubicBezTo>
                  <a:cubicBezTo>
                    <a:pt x="30" y="4"/>
                    <a:pt x="44" y="0"/>
                    <a:pt x="60" y="0"/>
                  </a:cubicBezTo>
                  <a:cubicBezTo>
                    <a:pt x="77" y="0"/>
                    <a:pt x="91" y="4"/>
                    <a:pt x="100" y="14"/>
                  </a:cubicBezTo>
                  <a:cubicBezTo>
                    <a:pt x="110" y="22"/>
                    <a:pt x="116" y="35"/>
                    <a:pt x="116" y="49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5" y="40"/>
                    <a:pt x="92" y="32"/>
                    <a:pt x="84" y="26"/>
                  </a:cubicBezTo>
                  <a:cubicBezTo>
                    <a:pt x="78" y="20"/>
                    <a:pt x="70" y="18"/>
                    <a:pt x="59" y="18"/>
                  </a:cubicBezTo>
                  <a:cubicBezTo>
                    <a:pt x="49" y="18"/>
                    <a:pt x="41" y="20"/>
                    <a:pt x="34" y="24"/>
                  </a:cubicBezTo>
                  <a:cubicBezTo>
                    <a:pt x="28" y="29"/>
                    <a:pt x="25" y="35"/>
                    <a:pt x="25" y="42"/>
                  </a:cubicBezTo>
                  <a:cubicBezTo>
                    <a:pt x="25" y="54"/>
                    <a:pt x="38" y="63"/>
                    <a:pt x="64" y="69"/>
                  </a:cubicBezTo>
                  <a:cubicBezTo>
                    <a:pt x="67" y="70"/>
                    <a:pt x="70" y="71"/>
                    <a:pt x="72" y="71"/>
                  </a:cubicBezTo>
                  <a:cubicBezTo>
                    <a:pt x="74" y="72"/>
                    <a:pt x="74" y="72"/>
                    <a:pt x="74" y="72"/>
                  </a:cubicBezTo>
                  <a:cubicBezTo>
                    <a:pt x="91" y="75"/>
                    <a:pt x="102" y="79"/>
                    <a:pt x="107" y="85"/>
                  </a:cubicBezTo>
                  <a:cubicBezTo>
                    <a:pt x="111" y="88"/>
                    <a:pt x="115" y="92"/>
                    <a:pt x="117" y="97"/>
                  </a:cubicBezTo>
                  <a:cubicBezTo>
                    <a:pt x="119" y="102"/>
                    <a:pt x="120" y="107"/>
                    <a:pt x="120" y="114"/>
                  </a:cubicBezTo>
                  <a:cubicBezTo>
                    <a:pt x="120" y="128"/>
                    <a:pt x="115" y="141"/>
                    <a:pt x="104" y="149"/>
                  </a:cubicBezTo>
                  <a:cubicBezTo>
                    <a:pt x="94" y="157"/>
                    <a:pt x="79" y="163"/>
                    <a:pt x="60" y="163"/>
                  </a:cubicBezTo>
                  <a:cubicBezTo>
                    <a:pt x="42" y="163"/>
                    <a:pt x="27" y="157"/>
                    <a:pt x="17" y="148"/>
                  </a:cubicBezTo>
                  <a:cubicBezTo>
                    <a:pt x="6" y="139"/>
                    <a:pt x="1" y="125"/>
                    <a:pt x="0" y="10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9" name="Freeform 257"/>
            <p:cNvSpPr>
              <a:spLocks noChangeArrowheads="1"/>
            </p:cNvSpPr>
            <p:nvPr/>
          </p:nvSpPr>
          <p:spPr bwMode="auto">
            <a:xfrm>
              <a:off x="590573" y="4148114"/>
              <a:ext cx="24084" cy="61138"/>
            </a:xfrm>
            <a:custGeom>
              <a:avLst/>
              <a:gdLst>
                <a:gd name="T0" fmla="*/ 36 w 56"/>
                <a:gd name="T1" fmla="*/ 115 h 146"/>
                <a:gd name="T2" fmla="*/ 36 w 56"/>
                <a:gd name="T3" fmla="*/ 115 h 146"/>
                <a:gd name="T4" fmla="*/ 38 w 56"/>
                <a:gd name="T5" fmla="*/ 125 h 146"/>
                <a:gd name="T6" fmla="*/ 46 w 56"/>
                <a:gd name="T7" fmla="*/ 128 h 146"/>
                <a:gd name="T8" fmla="*/ 49 w 56"/>
                <a:gd name="T9" fmla="*/ 128 h 146"/>
                <a:gd name="T10" fmla="*/ 55 w 56"/>
                <a:gd name="T11" fmla="*/ 127 h 146"/>
                <a:gd name="T12" fmla="*/ 55 w 56"/>
                <a:gd name="T13" fmla="*/ 143 h 146"/>
                <a:gd name="T14" fmla="*/ 47 w 56"/>
                <a:gd name="T15" fmla="*/ 145 h 146"/>
                <a:gd name="T16" fmla="*/ 41 w 56"/>
                <a:gd name="T17" fmla="*/ 145 h 146"/>
                <a:gd name="T18" fmla="*/ 22 w 56"/>
                <a:gd name="T19" fmla="*/ 139 h 146"/>
                <a:gd name="T20" fmla="*/ 17 w 56"/>
                <a:gd name="T21" fmla="*/ 122 h 146"/>
                <a:gd name="T22" fmla="*/ 17 w 56"/>
                <a:gd name="T23" fmla="*/ 47 h 146"/>
                <a:gd name="T24" fmla="*/ 0 w 56"/>
                <a:gd name="T25" fmla="*/ 47 h 146"/>
                <a:gd name="T26" fmla="*/ 0 w 56"/>
                <a:gd name="T27" fmla="*/ 31 h 146"/>
                <a:gd name="T28" fmla="*/ 17 w 56"/>
                <a:gd name="T29" fmla="*/ 31 h 146"/>
                <a:gd name="T30" fmla="*/ 17 w 56"/>
                <a:gd name="T31" fmla="*/ 0 h 146"/>
                <a:gd name="T32" fmla="*/ 36 w 56"/>
                <a:gd name="T33" fmla="*/ 0 h 146"/>
                <a:gd name="T34" fmla="*/ 36 w 56"/>
                <a:gd name="T35" fmla="*/ 31 h 146"/>
                <a:gd name="T36" fmla="*/ 55 w 56"/>
                <a:gd name="T37" fmla="*/ 31 h 146"/>
                <a:gd name="T38" fmla="*/ 55 w 56"/>
                <a:gd name="T39" fmla="*/ 47 h 146"/>
                <a:gd name="T40" fmla="*/ 36 w 56"/>
                <a:gd name="T41" fmla="*/ 47 h 146"/>
                <a:gd name="T42" fmla="*/ 36 w 56"/>
                <a:gd name="T43" fmla="*/ 115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6" h="146">
                  <a:moveTo>
                    <a:pt x="36" y="115"/>
                  </a:moveTo>
                  <a:lnTo>
                    <a:pt x="36" y="115"/>
                  </a:lnTo>
                  <a:cubicBezTo>
                    <a:pt x="36" y="120"/>
                    <a:pt x="37" y="124"/>
                    <a:pt x="38" y="125"/>
                  </a:cubicBezTo>
                  <a:cubicBezTo>
                    <a:pt x="39" y="127"/>
                    <a:pt x="42" y="128"/>
                    <a:pt x="46" y="128"/>
                  </a:cubicBezTo>
                  <a:cubicBezTo>
                    <a:pt x="47" y="128"/>
                    <a:pt x="48" y="128"/>
                    <a:pt x="49" y="128"/>
                  </a:cubicBezTo>
                  <a:cubicBezTo>
                    <a:pt x="51" y="128"/>
                    <a:pt x="53" y="127"/>
                    <a:pt x="55" y="127"/>
                  </a:cubicBezTo>
                  <a:cubicBezTo>
                    <a:pt x="55" y="143"/>
                    <a:pt x="55" y="143"/>
                    <a:pt x="55" y="143"/>
                  </a:cubicBezTo>
                  <a:cubicBezTo>
                    <a:pt x="52" y="143"/>
                    <a:pt x="50" y="143"/>
                    <a:pt x="47" y="145"/>
                  </a:cubicBezTo>
                  <a:cubicBezTo>
                    <a:pt x="45" y="145"/>
                    <a:pt x="43" y="145"/>
                    <a:pt x="41" y="145"/>
                  </a:cubicBezTo>
                  <a:cubicBezTo>
                    <a:pt x="31" y="145"/>
                    <a:pt x="25" y="143"/>
                    <a:pt x="22" y="139"/>
                  </a:cubicBezTo>
                  <a:cubicBezTo>
                    <a:pt x="19" y="136"/>
                    <a:pt x="17" y="130"/>
                    <a:pt x="17" y="122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47"/>
                    <a:pt x="55" y="47"/>
                    <a:pt x="55" y="47"/>
                  </a:cubicBezTo>
                  <a:cubicBezTo>
                    <a:pt x="36" y="47"/>
                    <a:pt x="36" y="47"/>
                    <a:pt x="36" y="47"/>
                  </a:cubicBezTo>
                  <a:lnTo>
                    <a:pt x="36" y="11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0" name="Freeform 258"/>
            <p:cNvSpPr>
              <a:spLocks noChangeArrowheads="1"/>
            </p:cNvSpPr>
            <p:nvPr/>
          </p:nvSpPr>
          <p:spPr bwMode="auto">
            <a:xfrm>
              <a:off x="618362" y="4161082"/>
              <a:ext cx="44464" cy="50023"/>
            </a:xfrm>
            <a:custGeom>
              <a:avLst/>
              <a:gdLst>
                <a:gd name="T0" fmla="*/ 76 w 106"/>
                <a:gd name="T1" fmla="*/ 100 h 120"/>
                <a:gd name="T2" fmla="*/ 76 w 106"/>
                <a:gd name="T3" fmla="*/ 100 h 120"/>
                <a:gd name="T4" fmla="*/ 57 w 106"/>
                <a:gd name="T5" fmla="*/ 114 h 120"/>
                <a:gd name="T6" fmla="*/ 36 w 106"/>
                <a:gd name="T7" fmla="*/ 119 h 120"/>
                <a:gd name="T8" fmla="*/ 9 w 106"/>
                <a:gd name="T9" fmla="*/ 109 h 120"/>
                <a:gd name="T10" fmla="*/ 0 w 106"/>
                <a:gd name="T11" fmla="*/ 85 h 120"/>
                <a:gd name="T12" fmla="*/ 9 w 106"/>
                <a:gd name="T13" fmla="*/ 61 h 120"/>
                <a:gd name="T14" fmla="*/ 38 w 106"/>
                <a:gd name="T15" fmla="*/ 50 h 120"/>
                <a:gd name="T16" fmla="*/ 51 w 106"/>
                <a:gd name="T17" fmla="*/ 49 h 120"/>
                <a:gd name="T18" fmla="*/ 69 w 106"/>
                <a:gd name="T19" fmla="*/ 46 h 120"/>
                <a:gd name="T20" fmla="*/ 73 w 106"/>
                <a:gd name="T21" fmla="*/ 43 h 120"/>
                <a:gd name="T22" fmla="*/ 74 w 106"/>
                <a:gd name="T23" fmla="*/ 33 h 120"/>
                <a:gd name="T24" fmla="*/ 68 w 106"/>
                <a:gd name="T25" fmla="*/ 21 h 120"/>
                <a:gd name="T26" fmla="*/ 49 w 106"/>
                <a:gd name="T27" fmla="*/ 17 h 120"/>
                <a:gd name="T28" fmla="*/ 29 w 106"/>
                <a:gd name="T29" fmla="*/ 22 h 120"/>
                <a:gd name="T30" fmla="*/ 23 w 106"/>
                <a:gd name="T31" fmla="*/ 37 h 120"/>
                <a:gd name="T32" fmla="*/ 5 w 106"/>
                <a:gd name="T33" fmla="*/ 37 h 120"/>
                <a:gd name="T34" fmla="*/ 5 w 106"/>
                <a:gd name="T35" fmla="*/ 36 h 120"/>
                <a:gd name="T36" fmla="*/ 16 w 106"/>
                <a:gd name="T37" fmla="*/ 9 h 120"/>
                <a:gd name="T38" fmla="*/ 50 w 106"/>
                <a:gd name="T39" fmla="*/ 0 h 120"/>
                <a:gd name="T40" fmla="*/ 83 w 106"/>
                <a:gd name="T41" fmla="*/ 8 h 120"/>
                <a:gd name="T42" fmla="*/ 94 w 106"/>
                <a:gd name="T43" fmla="*/ 34 h 120"/>
                <a:gd name="T44" fmla="*/ 94 w 106"/>
                <a:gd name="T45" fmla="*/ 91 h 120"/>
                <a:gd name="T46" fmla="*/ 95 w 106"/>
                <a:gd name="T47" fmla="*/ 100 h 120"/>
                <a:gd name="T48" fmla="*/ 101 w 106"/>
                <a:gd name="T49" fmla="*/ 102 h 120"/>
                <a:gd name="T50" fmla="*/ 103 w 106"/>
                <a:gd name="T51" fmla="*/ 102 h 120"/>
                <a:gd name="T52" fmla="*/ 105 w 106"/>
                <a:gd name="T53" fmla="*/ 101 h 120"/>
                <a:gd name="T54" fmla="*/ 105 w 106"/>
                <a:gd name="T55" fmla="*/ 115 h 120"/>
                <a:gd name="T56" fmla="*/ 100 w 106"/>
                <a:gd name="T57" fmla="*/ 117 h 120"/>
                <a:gd name="T58" fmla="*/ 95 w 106"/>
                <a:gd name="T59" fmla="*/ 118 h 120"/>
                <a:gd name="T60" fmla="*/ 80 w 106"/>
                <a:gd name="T61" fmla="*/ 113 h 120"/>
                <a:gd name="T62" fmla="*/ 76 w 106"/>
                <a:gd name="T63" fmla="*/ 101 h 120"/>
                <a:gd name="T64" fmla="*/ 76 w 106"/>
                <a:gd name="T65" fmla="*/ 100 h 120"/>
                <a:gd name="T66" fmla="*/ 74 w 106"/>
                <a:gd name="T67" fmla="*/ 58 h 120"/>
                <a:gd name="T68" fmla="*/ 74 w 106"/>
                <a:gd name="T69" fmla="*/ 58 h 120"/>
                <a:gd name="T70" fmla="*/ 48 w 106"/>
                <a:gd name="T71" fmla="*/ 64 h 120"/>
                <a:gd name="T72" fmla="*/ 38 w 106"/>
                <a:gd name="T73" fmla="*/ 67 h 120"/>
                <a:gd name="T74" fmla="*/ 24 w 106"/>
                <a:gd name="T75" fmla="*/ 72 h 120"/>
                <a:gd name="T76" fmla="*/ 20 w 106"/>
                <a:gd name="T77" fmla="*/ 85 h 120"/>
                <a:gd name="T78" fmla="*/ 25 w 106"/>
                <a:gd name="T79" fmla="*/ 98 h 120"/>
                <a:gd name="T80" fmla="*/ 39 w 106"/>
                <a:gd name="T81" fmla="*/ 102 h 120"/>
                <a:gd name="T82" fmla="*/ 64 w 106"/>
                <a:gd name="T83" fmla="*/ 95 h 120"/>
                <a:gd name="T84" fmla="*/ 74 w 106"/>
                <a:gd name="T85" fmla="*/ 75 h 120"/>
                <a:gd name="T86" fmla="*/ 74 w 106"/>
                <a:gd name="T87" fmla="*/ 5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6" h="120">
                  <a:moveTo>
                    <a:pt x="76" y="100"/>
                  </a:moveTo>
                  <a:lnTo>
                    <a:pt x="76" y="100"/>
                  </a:lnTo>
                  <a:cubicBezTo>
                    <a:pt x="70" y="106"/>
                    <a:pt x="63" y="111"/>
                    <a:pt x="57" y="114"/>
                  </a:cubicBezTo>
                  <a:cubicBezTo>
                    <a:pt x="51" y="118"/>
                    <a:pt x="44" y="119"/>
                    <a:pt x="36" y="119"/>
                  </a:cubicBezTo>
                  <a:cubicBezTo>
                    <a:pt x="25" y="119"/>
                    <a:pt x="15" y="115"/>
                    <a:pt x="9" y="109"/>
                  </a:cubicBezTo>
                  <a:cubicBezTo>
                    <a:pt x="3" y="104"/>
                    <a:pt x="0" y="96"/>
                    <a:pt x="0" y="85"/>
                  </a:cubicBezTo>
                  <a:cubicBezTo>
                    <a:pt x="0" y="75"/>
                    <a:pt x="3" y="67"/>
                    <a:pt x="9" y="61"/>
                  </a:cubicBezTo>
                  <a:cubicBezTo>
                    <a:pt x="15" y="55"/>
                    <a:pt x="25" y="52"/>
                    <a:pt x="38" y="50"/>
                  </a:cubicBezTo>
                  <a:cubicBezTo>
                    <a:pt x="41" y="50"/>
                    <a:pt x="46" y="49"/>
                    <a:pt x="51" y="49"/>
                  </a:cubicBezTo>
                  <a:cubicBezTo>
                    <a:pt x="61" y="48"/>
                    <a:pt x="66" y="47"/>
                    <a:pt x="69" y="46"/>
                  </a:cubicBezTo>
                  <a:cubicBezTo>
                    <a:pt x="71" y="45"/>
                    <a:pt x="73" y="44"/>
                    <a:pt x="73" y="43"/>
                  </a:cubicBezTo>
                  <a:cubicBezTo>
                    <a:pt x="74" y="41"/>
                    <a:pt x="74" y="38"/>
                    <a:pt x="74" y="33"/>
                  </a:cubicBezTo>
                  <a:cubicBezTo>
                    <a:pt x="74" y="28"/>
                    <a:pt x="72" y="24"/>
                    <a:pt x="68" y="21"/>
                  </a:cubicBezTo>
                  <a:cubicBezTo>
                    <a:pt x="63" y="18"/>
                    <a:pt x="57" y="17"/>
                    <a:pt x="49" y="17"/>
                  </a:cubicBezTo>
                  <a:cubicBezTo>
                    <a:pt x="40" y="17"/>
                    <a:pt x="34" y="19"/>
                    <a:pt x="29" y="22"/>
                  </a:cubicBezTo>
                  <a:cubicBezTo>
                    <a:pt x="25" y="25"/>
                    <a:pt x="23" y="30"/>
                    <a:pt x="23" y="37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25"/>
                    <a:pt x="9" y="17"/>
                    <a:pt x="16" y="9"/>
                  </a:cubicBezTo>
                  <a:cubicBezTo>
                    <a:pt x="25" y="3"/>
                    <a:pt x="35" y="0"/>
                    <a:pt x="50" y="0"/>
                  </a:cubicBezTo>
                  <a:cubicBezTo>
                    <a:pt x="64" y="0"/>
                    <a:pt x="76" y="3"/>
                    <a:pt x="83" y="8"/>
                  </a:cubicBezTo>
                  <a:cubicBezTo>
                    <a:pt x="89" y="13"/>
                    <a:pt x="94" y="23"/>
                    <a:pt x="94" y="34"/>
                  </a:cubicBezTo>
                  <a:cubicBezTo>
                    <a:pt x="94" y="91"/>
                    <a:pt x="94" y="91"/>
                    <a:pt x="94" y="91"/>
                  </a:cubicBezTo>
                  <a:cubicBezTo>
                    <a:pt x="94" y="95"/>
                    <a:pt x="94" y="98"/>
                    <a:pt x="95" y="100"/>
                  </a:cubicBezTo>
                  <a:cubicBezTo>
                    <a:pt x="96" y="101"/>
                    <a:pt x="98" y="102"/>
                    <a:pt x="101" y="102"/>
                  </a:cubicBezTo>
                  <a:cubicBezTo>
                    <a:pt x="101" y="102"/>
                    <a:pt x="102" y="102"/>
                    <a:pt x="103" y="102"/>
                  </a:cubicBezTo>
                  <a:cubicBezTo>
                    <a:pt x="103" y="102"/>
                    <a:pt x="104" y="101"/>
                    <a:pt x="105" y="101"/>
                  </a:cubicBezTo>
                  <a:cubicBezTo>
                    <a:pt x="105" y="115"/>
                    <a:pt x="105" y="115"/>
                    <a:pt x="105" y="115"/>
                  </a:cubicBezTo>
                  <a:cubicBezTo>
                    <a:pt x="103" y="117"/>
                    <a:pt x="101" y="117"/>
                    <a:pt x="100" y="117"/>
                  </a:cubicBezTo>
                  <a:cubicBezTo>
                    <a:pt x="98" y="118"/>
                    <a:pt x="96" y="118"/>
                    <a:pt x="95" y="118"/>
                  </a:cubicBezTo>
                  <a:cubicBezTo>
                    <a:pt x="88" y="118"/>
                    <a:pt x="83" y="115"/>
                    <a:pt x="80" y="113"/>
                  </a:cubicBezTo>
                  <a:cubicBezTo>
                    <a:pt x="77" y="110"/>
                    <a:pt x="76" y="106"/>
                    <a:pt x="76" y="101"/>
                  </a:cubicBezTo>
                  <a:lnTo>
                    <a:pt x="76" y="100"/>
                  </a:lnTo>
                  <a:close/>
                  <a:moveTo>
                    <a:pt x="74" y="58"/>
                  </a:moveTo>
                  <a:lnTo>
                    <a:pt x="74" y="58"/>
                  </a:lnTo>
                  <a:cubicBezTo>
                    <a:pt x="69" y="61"/>
                    <a:pt x="60" y="63"/>
                    <a:pt x="48" y="64"/>
                  </a:cubicBezTo>
                  <a:cubicBezTo>
                    <a:pt x="44" y="66"/>
                    <a:pt x="40" y="66"/>
                    <a:pt x="38" y="67"/>
                  </a:cubicBezTo>
                  <a:cubicBezTo>
                    <a:pt x="31" y="68"/>
                    <a:pt x="27" y="70"/>
                    <a:pt x="24" y="72"/>
                  </a:cubicBezTo>
                  <a:cubicBezTo>
                    <a:pt x="21" y="75"/>
                    <a:pt x="20" y="79"/>
                    <a:pt x="20" y="85"/>
                  </a:cubicBezTo>
                  <a:cubicBezTo>
                    <a:pt x="20" y="91"/>
                    <a:pt x="21" y="95"/>
                    <a:pt x="25" y="98"/>
                  </a:cubicBezTo>
                  <a:cubicBezTo>
                    <a:pt x="28" y="101"/>
                    <a:pt x="33" y="102"/>
                    <a:pt x="39" y="102"/>
                  </a:cubicBezTo>
                  <a:cubicBezTo>
                    <a:pt x="50" y="102"/>
                    <a:pt x="58" y="100"/>
                    <a:pt x="64" y="95"/>
                  </a:cubicBezTo>
                  <a:cubicBezTo>
                    <a:pt x="71" y="89"/>
                    <a:pt x="74" y="83"/>
                    <a:pt x="74" y="75"/>
                  </a:cubicBezTo>
                  <a:lnTo>
                    <a:pt x="74" y="58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1" name="Freeform 259"/>
            <p:cNvSpPr>
              <a:spLocks noChangeArrowheads="1"/>
            </p:cNvSpPr>
            <p:nvPr/>
          </p:nvSpPr>
          <p:spPr bwMode="auto">
            <a:xfrm>
              <a:off x="670237" y="4161082"/>
              <a:ext cx="44464" cy="68550"/>
            </a:xfrm>
            <a:custGeom>
              <a:avLst/>
              <a:gdLst>
                <a:gd name="T0" fmla="*/ 0 w 105"/>
                <a:gd name="T1" fmla="*/ 160 h 161"/>
                <a:gd name="T2" fmla="*/ 0 w 105"/>
                <a:gd name="T3" fmla="*/ 160 h 161"/>
                <a:gd name="T4" fmla="*/ 0 w 105"/>
                <a:gd name="T5" fmla="*/ 3 h 161"/>
                <a:gd name="T6" fmla="*/ 18 w 105"/>
                <a:gd name="T7" fmla="*/ 3 h 161"/>
                <a:gd name="T8" fmla="*/ 18 w 105"/>
                <a:gd name="T9" fmla="*/ 19 h 161"/>
                <a:gd name="T10" fmla="*/ 34 w 105"/>
                <a:gd name="T11" fmla="*/ 4 h 161"/>
                <a:gd name="T12" fmla="*/ 55 w 105"/>
                <a:gd name="T13" fmla="*/ 0 h 161"/>
                <a:gd name="T14" fmla="*/ 90 w 105"/>
                <a:gd name="T15" fmla="*/ 16 h 161"/>
                <a:gd name="T16" fmla="*/ 104 w 105"/>
                <a:gd name="T17" fmla="*/ 59 h 161"/>
                <a:gd name="T18" fmla="*/ 90 w 105"/>
                <a:gd name="T19" fmla="*/ 103 h 161"/>
                <a:gd name="T20" fmla="*/ 55 w 105"/>
                <a:gd name="T21" fmla="*/ 119 h 161"/>
                <a:gd name="T22" fmla="*/ 34 w 105"/>
                <a:gd name="T23" fmla="*/ 114 h 161"/>
                <a:gd name="T24" fmla="*/ 18 w 105"/>
                <a:gd name="T25" fmla="*/ 102 h 161"/>
                <a:gd name="T26" fmla="*/ 18 w 105"/>
                <a:gd name="T27" fmla="*/ 160 h 161"/>
                <a:gd name="T28" fmla="*/ 0 w 105"/>
                <a:gd name="T29" fmla="*/ 160 h 161"/>
                <a:gd name="T30" fmla="*/ 17 w 105"/>
                <a:gd name="T31" fmla="*/ 60 h 161"/>
                <a:gd name="T32" fmla="*/ 17 w 105"/>
                <a:gd name="T33" fmla="*/ 60 h 161"/>
                <a:gd name="T34" fmla="*/ 26 w 105"/>
                <a:gd name="T35" fmla="*/ 92 h 161"/>
                <a:gd name="T36" fmla="*/ 51 w 105"/>
                <a:gd name="T37" fmla="*/ 102 h 161"/>
                <a:gd name="T38" fmla="*/ 76 w 105"/>
                <a:gd name="T39" fmla="*/ 91 h 161"/>
                <a:gd name="T40" fmla="*/ 84 w 105"/>
                <a:gd name="T41" fmla="*/ 57 h 161"/>
                <a:gd name="T42" fmla="*/ 76 w 105"/>
                <a:gd name="T43" fmla="*/ 28 h 161"/>
                <a:gd name="T44" fmla="*/ 51 w 105"/>
                <a:gd name="T45" fmla="*/ 17 h 161"/>
                <a:gd name="T46" fmla="*/ 27 w 105"/>
                <a:gd name="T47" fmla="*/ 28 h 161"/>
                <a:gd name="T48" fmla="*/ 17 w 105"/>
                <a:gd name="T49" fmla="*/ 6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5" h="161">
                  <a:moveTo>
                    <a:pt x="0" y="160"/>
                  </a:moveTo>
                  <a:lnTo>
                    <a:pt x="0" y="160"/>
                  </a:lnTo>
                  <a:cubicBezTo>
                    <a:pt x="0" y="3"/>
                    <a:pt x="0" y="3"/>
                    <a:pt x="0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24" y="12"/>
                    <a:pt x="29" y="7"/>
                    <a:pt x="34" y="4"/>
                  </a:cubicBezTo>
                  <a:cubicBezTo>
                    <a:pt x="40" y="1"/>
                    <a:pt x="47" y="0"/>
                    <a:pt x="55" y="0"/>
                  </a:cubicBezTo>
                  <a:cubicBezTo>
                    <a:pt x="69" y="0"/>
                    <a:pt x="82" y="5"/>
                    <a:pt x="90" y="16"/>
                  </a:cubicBezTo>
                  <a:cubicBezTo>
                    <a:pt x="100" y="27"/>
                    <a:pt x="104" y="41"/>
                    <a:pt x="104" y="59"/>
                  </a:cubicBezTo>
                  <a:cubicBezTo>
                    <a:pt x="104" y="77"/>
                    <a:pt x="100" y="92"/>
                    <a:pt x="90" y="103"/>
                  </a:cubicBezTo>
                  <a:cubicBezTo>
                    <a:pt x="81" y="113"/>
                    <a:pt x="69" y="119"/>
                    <a:pt x="55" y="119"/>
                  </a:cubicBezTo>
                  <a:cubicBezTo>
                    <a:pt x="47" y="119"/>
                    <a:pt x="40" y="118"/>
                    <a:pt x="34" y="114"/>
                  </a:cubicBezTo>
                  <a:cubicBezTo>
                    <a:pt x="28" y="111"/>
                    <a:pt x="23" y="107"/>
                    <a:pt x="18" y="102"/>
                  </a:cubicBezTo>
                  <a:cubicBezTo>
                    <a:pt x="18" y="160"/>
                    <a:pt x="18" y="160"/>
                    <a:pt x="18" y="160"/>
                  </a:cubicBezTo>
                  <a:lnTo>
                    <a:pt x="0" y="160"/>
                  </a:lnTo>
                  <a:close/>
                  <a:moveTo>
                    <a:pt x="17" y="60"/>
                  </a:moveTo>
                  <a:lnTo>
                    <a:pt x="17" y="60"/>
                  </a:lnTo>
                  <a:cubicBezTo>
                    <a:pt x="17" y="74"/>
                    <a:pt x="21" y="84"/>
                    <a:pt x="26" y="92"/>
                  </a:cubicBezTo>
                  <a:cubicBezTo>
                    <a:pt x="32" y="99"/>
                    <a:pt x="40" y="102"/>
                    <a:pt x="51" y="102"/>
                  </a:cubicBezTo>
                  <a:cubicBezTo>
                    <a:pt x="61" y="102"/>
                    <a:pt x="69" y="98"/>
                    <a:pt x="76" y="91"/>
                  </a:cubicBezTo>
                  <a:cubicBezTo>
                    <a:pt x="81" y="83"/>
                    <a:pt x="84" y="72"/>
                    <a:pt x="84" y="57"/>
                  </a:cubicBezTo>
                  <a:cubicBezTo>
                    <a:pt x="84" y="45"/>
                    <a:pt x="81" y="35"/>
                    <a:pt x="76" y="28"/>
                  </a:cubicBezTo>
                  <a:cubicBezTo>
                    <a:pt x="69" y="21"/>
                    <a:pt x="61" y="17"/>
                    <a:pt x="51" y="17"/>
                  </a:cubicBezTo>
                  <a:cubicBezTo>
                    <a:pt x="40" y="17"/>
                    <a:pt x="32" y="21"/>
                    <a:pt x="27" y="28"/>
                  </a:cubicBezTo>
                  <a:cubicBezTo>
                    <a:pt x="21" y="35"/>
                    <a:pt x="17" y="46"/>
                    <a:pt x="17" y="60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2" name="Freeform 260"/>
            <p:cNvSpPr>
              <a:spLocks noChangeArrowheads="1"/>
            </p:cNvSpPr>
            <p:nvPr/>
          </p:nvSpPr>
          <p:spPr bwMode="auto">
            <a:xfrm>
              <a:off x="723965" y="4144408"/>
              <a:ext cx="9263" cy="64843"/>
            </a:xfrm>
            <a:custGeom>
              <a:avLst/>
              <a:gdLst>
                <a:gd name="T0" fmla="*/ 0 w 20"/>
                <a:gd name="T1" fmla="*/ 154 h 155"/>
                <a:gd name="T2" fmla="*/ 0 w 20"/>
                <a:gd name="T3" fmla="*/ 0 h 155"/>
                <a:gd name="T4" fmla="*/ 19 w 20"/>
                <a:gd name="T5" fmla="*/ 0 h 155"/>
                <a:gd name="T6" fmla="*/ 19 w 20"/>
                <a:gd name="T7" fmla="*/ 154 h 155"/>
                <a:gd name="T8" fmla="*/ 0 w 20"/>
                <a:gd name="T9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5">
                  <a:moveTo>
                    <a:pt x="0" y="154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54"/>
                  </a:lnTo>
                  <a:lnTo>
                    <a:pt x="0" y="15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3" name="Freeform 261"/>
            <p:cNvSpPr>
              <a:spLocks noChangeArrowheads="1"/>
            </p:cNvSpPr>
            <p:nvPr/>
          </p:nvSpPr>
          <p:spPr bwMode="auto">
            <a:xfrm>
              <a:off x="740639" y="4161082"/>
              <a:ext cx="42612" cy="50023"/>
            </a:xfrm>
            <a:custGeom>
              <a:avLst/>
              <a:gdLst>
                <a:gd name="T0" fmla="*/ 82 w 102"/>
                <a:gd name="T1" fmla="*/ 79 h 120"/>
                <a:gd name="T2" fmla="*/ 82 w 102"/>
                <a:gd name="T3" fmla="*/ 79 h 120"/>
                <a:gd name="T4" fmla="*/ 100 w 102"/>
                <a:gd name="T5" fmla="*/ 79 h 120"/>
                <a:gd name="T6" fmla="*/ 84 w 102"/>
                <a:gd name="T7" fmla="*/ 108 h 120"/>
                <a:gd name="T8" fmla="*/ 51 w 102"/>
                <a:gd name="T9" fmla="*/ 119 h 120"/>
                <a:gd name="T10" fmla="*/ 14 w 102"/>
                <a:gd name="T11" fmla="*/ 103 h 120"/>
                <a:gd name="T12" fmla="*/ 0 w 102"/>
                <a:gd name="T13" fmla="*/ 60 h 120"/>
                <a:gd name="T14" fmla="*/ 14 w 102"/>
                <a:gd name="T15" fmla="*/ 16 h 120"/>
                <a:gd name="T16" fmla="*/ 51 w 102"/>
                <a:gd name="T17" fmla="*/ 0 h 120"/>
                <a:gd name="T18" fmla="*/ 88 w 102"/>
                <a:gd name="T19" fmla="*/ 15 h 120"/>
                <a:gd name="T20" fmla="*/ 101 w 102"/>
                <a:gd name="T21" fmla="*/ 56 h 120"/>
                <a:gd name="T22" fmla="*/ 101 w 102"/>
                <a:gd name="T23" fmla="*/ 61 h 120"/>
                <a:gd name="T24" fmla="*/ 101 w 102"/>
                <a:gd name="T25" fmla="*/ 64 h 120"/>
                <a:gd name="T26" fmla="*/ 20 w 102"/>
                <a:gd name="T27" fmla="*/ 64 h 120"/>
                <a:gd name="T28" fmla="*/ 30 w 102"/>
                <a:gd name="T29" fmla="*/ 93 h 120"/>
                <a:gd name="T30" fmla="*/ 52 w 102"/>
                <a:gd name="T31" fmla="*/ 102 h 120"/>
                <a:gd name="T32" fmla="*/ 71 w 102"/>
                <a:gd name="T33" fmla="*/ 96 h 120"/>
                <a:gd name="T34" fmla="*/ 82 w 102"/>
                <a:gd name="T35" fmla="*/ 79 h 120"/>
                <a:gd name="T36" fmla="*/ 20 w 102"/>
                <a:gd name="T37" fmla="*/ 49 h 120"/>
                <a:gd name="T38" fmla="*/ 20 w 102"/>
                <a:gd name="T39" fmla="*/ 49 h 120"/>
                <a:gd name="T40" fmla="*/ 82 w 102"/>
                <a:gd name="T41" fmla="*/ 49 h 120"/>
                <a:gd name="T42" fmla="*/ 74 w 102"/>
                <a:gd name="T43" fmla="*/ 25 h 120"/>
                <a:gd name="T44" fmla="*/ 51 w 102"/>
                <a:gd name="T45" fmla="*/ 17 h 120"/>
                <a:gd name="T46" fmla="*/ 30 w 102"/>
                <a:gd name="T47" fmla="*/ 25 h 120"/>
                <a:gd name="T48" fmla="*/ 20 w 102"/>
                <a:gd name="T49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2" h="120">
                  <a:moveTo>
                    <a:pt x="82" y="79"/>
                  </a:moveTo>
                  <a:lnTo>
                    <a:pt x="82" y="79"/>
                  </a:lnTo>
                  <a:cubicBezTo>
                    <a:pt x="100" y="79"/>
                    <a:pt x="100" y="79"/>
                    <a:pt x="100" y="79"/>
                  </a:cubicBezTo>
                  <a:cubicBezTo>
                    <a:pt x="98" y="92"/>
                    <a:pt x="93" y="101"/>
                    <a:pt x="84" y="108"/>
                  </a:cubicBezTo>
                  <a:cubicBezTo>
                    <a:pt x="75" y="115"/>
                    <a:pt x="64" y="119"/>
                    <a:pt x="51" y="119"/>
                  </a:cubicBezTo>
                  <a:cubicBezTo>
                    <a:pt x="36" y="119"/>
                    <a:pt x="23" y="113"/>
                    <a:pt x="14" y="103"/>
                  </a:cubicBezTo>
                  <a:cubicBezTo>
                    <a:pt x="6" y="93"/>
                    <a:pt x="0" y="79"/>
                    <a:pt x="0" y="60"/>
                  </a:cubicBezTo>
                  <a:cubicBezTo>
                    <a:pt x="0" y="42"/>
                    <a:pt x="6" y="27"/>
                    <a:pt x="14" y="16"/>
                  </a:cubicBezTo>
                  <a:cubicBezTo>
                    <a:pt x="23" y="5"/>
                    <a:pt x="36" y="0"/>
                    <a:pt x="51" y="0"/>
                  </a:cubicBezTo>
                  <a:cubicBezTo>
                    <a:pt x="67" y="0"/>
                    <a:pt x="80" y="5"/>
                    <a:pt x="88" y="15"/>
                  </a:cubicBezTo>
                  <a:cubicBezTo>
                    <a:pt x="97" y="25"/>
                    <a:pt x="101" y="38"/>
                    <a:pt x="101" y="56"/>
                  </a:cubicBezTo>
                  <a:cubicBezTo>
                    <a:pt x="101" y="58"/>
                    <a:pt x="101" y="60"/>
                    <a:pt x="101" y="61"/>
                  </a:cubicBezTo>
                  <a:cubicBezTo>
                    <a:pt x="101" y="62"/>
                    <a:pt x="101" y="63"/>
                    <a:pt x="101" y="6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1" y="77"/>
                    <a:pt x="23" y="85"/>
                    <a:pt x="30" y="93"/>
                  </a:cubicBezTo>
                  <a:cubicBezTo>
                    <a:pt x="35" y="99"/>
                    <a:pt x="43" y="102"/>
                    <a:pt x="52" y="102"/>
                  </a:cubicBezTo>
                  <a:cubicBezTo>
                    <a:pt x="61" y="102"/>
                    <a:pt x="67" y="100"/>
                    <a:pt x="71" y="96"/>
                  </a:cubicBezTo>
                  <a:cubicBezTo>
                    <a:pt x="76" y="92"/>
                    <a:pt x="80" y="86"/>
                    <a:pt x="82" y="79"/>
                  </a:cubicBezTo>
                  <a:close/>
                  <a:moveTo>
                    <a:pt x="20" y="49"/>
                  </a:moveTo>
                  <a:lnTo>
                    <a:pt x="20" y="49"/>
                  </a:lnTo>
                  <a:cubicBezTo>
                    <a:pt x="82" y="49"/>
                    <a:pt x="82" y="49"/>
                    <a:pt x="82" y="49"/>
                  </a:cubicBezTo>
                  <a:cubicBezTo>
                    <a:pt x="82" y="38"/>
                    <a:pt x="80" y="30"/>
                    <a:pt x="74" y="25"/>
                  </a:cubicBezTo>
                  <a:cubicBezTo>
                    <a:pt x="69" y="20"/>
                    <a:pt x="61" y="17"/>
                    <a:pt x="51" y="17"/>
                  </a:cubicBezTo>
                  <a:cubicBezTo>
                    <a:pt x="42" y="17"/>
                    <a:pt x="35" y="20"/>
                    <a:pt x="30" y="25"/>
                  </a:cubicBezTo>
                  <a:cubicBezTo>
                    <a:pt x="24" y="30"/>
                    <a:pt x="21" y="38"/>
                    <a:pt x="20" y="49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4" name="Freeform 262"/>
            <p:cNvSpPr>
              <a:spLocks noChangeArrowheads="1"/>
            </p:cNvSpPr>
            <p:nvPr/>
          </p:nvSpPr>
          <p:spPr bwMode="auto">
            <a:xfrm>
              <a:off x="792514" y="4161082"/>
              <a:ext cx="22232" cy="48170"/>
            </a:xfrm>
            <a:custGeom>
              <a:avLst/>
              <a:gdLst>
                <a:gd name="T0" fmla="*/ 0 w 55"/>
                <a:gd name="T1" fmla="*/ 114 h 115"/>
                <a:gd name="T2" fmla="*/ 0 w 55"/>
                <a:gd name="T3" fmla="*/ 114 h 115"/>
                <a:gd name="T4" fmla="*/ 0 w 55"/>
                <a:gd name="T5" fmla="*/ 2 h 115"/>
                <a:gd name="T6" fmla="*/ 18 w 55"/>
                <a:gd name="T7" fmla="*/ 2 h 115"/>
                <a:gd name="T8" fmla="*/ 18 w 55"/>
                <a:gd name="T9" fmla="*/ 23 h 115"/>
                <a:gd name="T10" fmla="*/ 30 w 55"/>
                <a:gd name="T11" fmla="*/ 5 h 115"/>
                <a:gd name="T12" fmla="*/ 49 w 55"/>
                <a:gd name="T13" fmla="*/ 0 h 115"/>
                <a:gd name="T14" fmla="*/ 52 w 55"/>
                <a:gd name="T15" fmla="*/ 0 h 115"/>
                <a:gd name="T16" fmla="*/ 54 w 55"/>
                <a:gd name="T17" fmla="*/ 0 h 115"/>
                <a:gd name="T18" fmla="*/ 54 w 55"/>
                <a:gd name="T19" fmla="*/ 20 h 115"/>
                <a:gd name="T20" fmla="*/ 52 w 55"/>
                <a:gd name="T21" fmla="*/ 20 h 115"/>
                <a:gd name="T22" fmla="*/ 49 w 55"/>
                <a:gd name="T23" fmla="*/ 20 h 115"/>
                <a:gd name="T24" fmla="*/ 26 w 55"/>
                <a:gd name="T25" fmla="*/ 28 h 115"/>
                <a:gd name="T26" fmla="*/ 19 w 55"/>
                <a:gd name="T27" fmla="*/ 52 h 115"/>
                <a:gd name="T28" fmla="*/ 19 w 55"/>
                <a:gd name="T29" fmla="*/ 114 h 115"/>
                <a:gd name="T30" fmla="*/ 0 w 55"/>
                <a:gd name="T31" fmla="*/ 114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115">
                  <a:moveTo>
                    <a:pt x="0" y="114"/>
                  </a:moveTo>
                  <a:lnTo>
                    <a:pt x="0" y="114"/>
                  </a:lnTo>
                  <a:cubicBezTo>
                    <a:pt x="0" y="2"/>
                    <a:pt x="0" y="2"/>
                    <a:pt x="0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21" y="15"/>
                    <a:pt x="25" y="9"/>
                    <a:pt x="30" y="5"/>
                  </a:cubicBezTo>
                  <a:cubicBezTo>
                    <a:pt x="36" y="2"/>
                    <a:pt x="42" y="0"/>
                    <a:pt x="49" y="0"/>
                  </a:cubicBezTo>
                  <a:cubicBezTo>
                    <a:pt x="50" y="0"/>
                    <a:pt x="51" y="0"/>
                    <a:pt x="52" y="0"/>
                  </a:cubicBezTo>
                  <a:cubicBezTo>
                    <a:pt x="53" y="0"/>
                    <a:pt x="53" y="0"/>
                    <a:pt x="54" y="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3" y="20"/>
                    <a:pt x="53" y="20"/>
                    <a:pt x="52" y="20"/>
                  </a:cubicBezTo>
                  <a:cubicBezTo>
                    <a:pt x="52" y="20"/>
                    <a:pt x="51" y="20"/>
                    <a:pt x="49" y="20"/>
                  </a:cubicBezTo>
                  <a:cubicBezTo>
                    <a:pt x="40" y="20"/>
                    <a:pt x="31" y="23"/>
                    <a:pt x="26" y="28"/>
                  </a:cubicBezTo>
                  <a:cubicBezTo>
                    <a:pt x="21" y="33"/>
                    <a:pt x="19" y="42"/>
                    <a:pt x="19" y="52"/>
                  </a:cubicBezTo>
                  <a:cubicBezTo>
                    <a:pt x="19" y="114"/>
                    <a:pt x="19" y="114"/>
                    <a:pt x="19" y="114"/>
                  </a:cubicBezTo>
                  <a:lnTo>
                    <a:pt x="0" y="11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88" name="Group 387"/>
          <p:cNvGrpSpPr/>
          <p:nvPr/>
        </p:nvGrpSpPr>
        <p:grpSpPr>
          <a:xfrm>
            <a:off x="1505796" y="4144408"/>
            <a:ext cx="64843" cy="64843"/>
            <a:chOff x="1505796" y="4144408"/>
            <a:chExt cx="64843" cy="64843"/>
          </a:xfrm>
        </p:grpSpPr>
        <p:sp>
          <p:nvSpPr>
            <p:cNvPr id="1065" name="Freeform 263"/>
            <p:cNvSpPr>
              <a:spLocks noChangeArrowheads="1"/>
            </p:cNvSpPr>
            <p:nvPr/>
          </p:nvSpPr>
          <p:spPr bwMode="auto">
            <a:xfrm>
              <a:off x="1505796" y="4144408"/>
              <a:ext cx="46316" cy="64843"/>
            </a:xfrm>
            <a:custGeom>
              <a:avLst/>
              <a:gdLst>
                <a:gd name="T0" fmla="*/ 0 w 112"/>
                <a:gd name="T1" fmla="*/ 154 h 155"/>
                <a:gd name="T2" fmla="*/ 0 w 112"/>
                <a:gd name="T3" fmla="*/ 154 h 155"/>
                <a:gd name="T4" fmla="*/ 0 w 112"/>
                <a:gd name="T5" fmla="*/ 0 h 155"/>
                <a:gd name="T6" fmla="*/ 58 w 112"/>
                <a:gd name="T7" fmla="*/ 0 h 155"/>
                <a:gd name="T8" fmla="*/ 78 w 112"/>
                <a:gd name="T9" fmla="*/ 1 h 155"/>
                <a:gd name="T10" fmla="*/ 91 w 112"/>
                <a:gd name="T11" fmla="*/ 7 h 155"/>
                <a:gd name="T12" fmla="*/ 106 w 112"/>
                <a:gd name="T13" fmla="*/ 21 h 155"/>
                <a:gd name="T14" fmla="*/ 111 w 112"/>
                <a:gd name="T15" fmla="*/ 45 h 155"/>
                <a:gd name="T16" fmla="*/ 106 w 112"/>
                <a:gd name="T17" fmla="*/ 68 h 155"/>
                <a:gd name="T18" fmla="*/ 91 w 112"/>
                <a:gd name="T19" fmla="*/ 84 h 155"/>
                <a:gd name="T20" fmla="*/ 77 w 112"/>
                <a:gd name="T21" fmla="*/ 88 h 155"/>
                <a:gd name="T22" fmla="*/ 53 w 112"/>
                <a:gd name="T23" fmla="*/ 89 h 155"/>
                <a:gd name="T24" fmla="*/ 21 w 112"/>
                <a:gd name="T25" fmla="*/ 89 h 155"/>
                <a:gd name="T26" fmla="*/ 21 w 112"/>
                <a:gd name="T27" fmla="*/ 154 h 155"/>
                <a:gd name="T28" fmla="*/ 0 w 112"/>
                <a:gd name="T29" fmla="*/ 154 h 155"/>
                <a:gd name="T30" fmla="*/ 21 w 112"/>
                <a:gd name="T31" fmla="*/ 71 h 155"/>
                <a:gd name="T32" fmla="*/ 21 w 112"/>
                <a:gd name="T33" fmla="*/ 71 h 155"/>
                <a:gd name="T34" fmla="*/ 57 w 112"/>
                <a:gd name="T35" fmla="*/ 71 h 155"/>
                <a:gd name="T36" fmla="*/ 83 w 112"/>
                <a:gd name="T37" fmla="*/ 65 h 155"/>
                <a:gd name="T38" fmla="*/ 90 w 112"/>
                <a:gd name="T39" fmla="*/ 45 h 155"/>
                <a:gd name="T40" fmla="*/ 83 w 112"/>
                <a:gd name="T41" fmla="*/ 25 h 155"/>
                <a:gd name="T42" fmla="*/ 59 w 112"/>
                <a:gd name="T43" fmla="*/ 19 h 155"/>
                <a:gd name="T44" fmla="*/ 21 w 112"/>
                <a:gd name="T45" fmla="*/ 19 h 155"/>
                <a:gd name="T46" fmla="*/ 21 w 112"/>
                <a:gd name="T47" fmla="*/ 71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2" h="155">
                  <a:moveTo>
                    <a:pt x="0" y="154"/>
                  </a:moveTo>
                  <a:lnTo>
                    <a:pt x="0" y="154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66" y="0"/>
                    <a:pt x="73" y="0"/>
                    <a:pt x="78" y="1"/>
                  </a:cubicBezTo>
                  <a:cubicBezTo>
                    <a:pt x="83" y="3"/>
                    <a:pt x="88" y="5"/>
                    <a:pt x="91" y="7"/>
                  </a:cubicBezTo>
                  <a:cubicBezTo>
                    <a:pt x="97" y="10"/>
                    <a:pt x="102" y="15"/>
                    <a:pt x="106" y="21"/>
                  </a:cubicBezTo>
                  <a:cubicBezTo>
                    <a:pt x="109" y="29"/>
                    <a:pt x="111" y="36"/>
                    <a:pt x="111" y="45"/>
                  </a:cubicBezTo>
                  <a:cubicBezTo>
                    <a:pt x="111" y="54"/>
                    <a:pt x="109" y="61"/>
                    <a:pt x="106" y="68"/>
                  </a:cubicBezTo>
                  <a:cubicBezTo>
                    <a:pt x="102" y="74"/>
                    <a:pt x="97" y="80"/>
                    <a:pt x="91" y="84"/>
                  </a:cubicBezTo>
                  <a:cubicBezTo>
                    <a:pt x="87" y="86"/>
                    <a:pt x="83" y="87"/>
                    <a:pt x="77" y="88"/>
                  </a:cubicBezTo>
                  <a:cubicBezTo>
                    <a:pt x="73" y="89"/>
                    <a:pt x="65" y="89"/>
                    <a:pt x="53" y="89"/>
                  </a:cubicBezTo>
                  <a:cubicBezTo>
                    <a:pt x="21" y="89"/>
                    <a:pt x="21" y="89"/>
                    <a:pt x="21" y="89"/>
                  </a:cubicBezTo>
                  <a:cubicBezTo>
                    <a:pt x="21" y="154"/>
                    <a:pt x="21" y="154"/>
                    <a:pt x="21" y="154"/>
                  </a:cubicBezTo>
                  <a:lnTo>
                    <a:pt x="0" y="154"/>
                  </a:lnTo>
                  <a:close/>
                  <a:moveTo>
                    <a:pt x="21" y="71"/>
                  </a:moveTo>
                  <a:lnTo>
                    <a:pt x="21" y="71"/>
                  </a:lnTo>
                  <a:cubicBezTo>
                    <a:pt x="57" y="71"/>
                    <a:pt x="57" y="71"/>
                    <a:pt x="57" y="71"/>
                  </a:cubicBezTo>
                  <a:cubicBezTo>
                    <a:pt x="69" y="71"/>
                    <a:pt x="77" y="69"/>
                    <a:pt x="83" y="65"/>
                  </a:cubicBezTo>
                  <a:cubicBezTo>
                    <a:pt x="87" y="61"/>
                    <a:pt x="90" y="55"/>
                    <a:pt x="90" y="45"/>
                  </a:cubicBezTo>
                  <a:cubicBezTo>
                    <a:pt x="90" y="36"/>
                    <a:pt x="87" y="30"/>
                    <a:pt x="83" y="25"/>
                  </a:cubicBezTo>
                  <a:cubicBezTo>
                    <a:pt x="77" y="21"/>
                    <a:pt x="69" y="19"/>
                    <a:pt x="59" y="19"/>
                  </a:cubicBezTo>
                  <a:cubicBezTo>
                    <a:pt x="21" y="19"/>
                    <a:pt x="21" y="19"/>
                    <a:pt x="21" y="19"/>
                  </a:cubicBezTo>
                  <a:lnTo>
                    <a:pt x="21" y="71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6" name="Freeform 264"/>
            <p:cNvSpPr>
              <a:spLocks noChangeArrowheads="1"/>
            </p:cNvSpPr>
            <p:nvPr/>
          </p:nvSpPr>
          <p:spPr bwMode="auto">
            <a:xfrm>
              <a:off x="1563228" y="4144408"/>
              <a:ext cx="7411" cy="64843"/>
            </a:xfrm>
            <a:custGeom>
              <a:avLst/>
              <a:gdLst>
                <a:gd name="T0" fmla="*/ 0 w 19"/>
                <a:gd name="T1" fmla="*/ 22 h 155"/>
                <a:gd name="T2" fmla="*/ 0 w 19"/>
                <a:gd name="T3" fmla="*/ 0 h 155"/>
                <a:gd name="T4" fmla="*/ 18 w 19"/>
                <a:gd name="T5" fmla="*/ 0 h 155"/>
                <a:gd name="T6" fmla="*/ 18 w 19"/>
                <a:gd name="T7" fmla="*/ 22 h 155"/>
                <a:gd name="T8" fmla="*/ 0 w 19"/>
                <a:gd name="T9" fmla="*/ 22 h 155"/>
                <a:gd name="T10" fmla="*/ 0 w 19"/>
                <a:gd name="T11" fmla="*/ 154 h 155"/>
                <a:gd name="T12" fmla="*/ 0 w 19"/>
                <a:gd name="T13" fmla="*/ 42 h 155"/>
                <a:gd name="T14" fmla="*/ 18 w 19"/>
                <a:gd name="T15" fmla="*/ 42 h 155"/>
                <a:gd name="T16" fmla="*/ 18 w 19"/>
                <a:gd name="T17" fmla="*/ 154 h 155"/>
                <a:gd name="T18" fmla="*/ 0 w 19"/>
                <a:gd name="T19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155">
                  <a:moveTo>
                    <a:pt x="0" y="22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18" y="22"/>
                  </a:lnTo>
                  <a:lnTo>
                    <a:pt x="0" y="22"/>
                  </a:lnTo>
                  <a:close/>
                  <a:moveTo>
                    <a:pt x="0" y="154"/>
                  </a:moveTo>
                  <a:lnTo>
                    <a:pt x="0" y="42"/>
                  </a:lnTo>
                  <a:lnTo>
                    <a:pt x="18" y="42"/>
                  </a:lnTo>
                  <a:lnTo>
                    <a:pt x="18" y="154"/>
                  </a:lnTo>
                  <a:lnTo>
                    <a:pt x="0" y="154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89" name="Group 388"/>
          <p:cNvGrpSpPr/>
          <p:nvPr/>
        </p:nvGrpSpPr>
        <p:grpSpPr>
          <a:xfrm>
            <a:off x="2311711" y="4144408"/>
            <a:ext cx="231585" cy="85224"/>
            <a:chOff x="2311711" y="4144408"/>
            <a:chExt cx="231585" cy="85224"/>
          </a:xfrm>
        </p:grpSpPr>
        <p:sp>
          <p:nvSpPr>
            <p:cNvPr id="1067" name="Freeform 265"/>
            <p:cNvSpPr>
              <a:spLocks noChangeArrowheads="1"/>
            </p:cNvSpPr>
            <p:nvPr/>
          </p:nvSpPr>
          <p:spPr bwMode="auto">
            <a:xfrm>
              <a:off x="2311711" y="4144408"/>
              <a:ext cx="59286" cy="64843"/>
            </a:xfrm>
            <a:custGeom>
              <a:avLst/>
              <a:gdLst>
                <a:gd name="T0" fmla="*/ 0 w 139"/>
                <a:gd name="T1" fmla="*/ 154 h 155"/>
                <a:gd name="T2" fmla="*/ 57 w 139"/>
                <a:gd name="T3" fmla="*/ 0 h 155"/>
                <a:gd name="T4" fmla="*/ 80 w 139"/>
                <a:gd name="T5" fmla="*/ 0 h 155"/>
                <a:gd name="T6" fmla="*/ 138 w 139"/>
                <a:gd name="T7" fmla="*/ 154 h 155"/>
                <a:gd name="T8" fmla="*/ 116 w 139"/>
                <a:gd name="T9" fmla="*/ 154 h 155"/>
                <a:gd name="T10" fmla="*/ 99 w 139"/>
                <a:gd name="T11" fmla="*/ 109 h 155"/>
                <a:gd name="T12" fmla="*/ 39 w 139"/>
                <a:gd name="T13" fmla="*/ 109 h 155"/>
                <a:gd name="T14" fmla="*/ 22 w 139"/>
                <a:gd name="T15" fmla="*/ 154 h 155"/>
                <a:gd name="T16" fmla="*/ 0 w 139"/>
                <a:gd name="T17" fmla="*/ 154 h 155"/>
                <a:gd name="T18" fmla="*/ 45 w 139"/>
                <a:gd name="T19" fmla="*/ 90 h 155"/>
                <a:gd name="T20" fmla="*/ 93 w 139"/>
                <a:gd name="T21" fmla="*/ 90 h 155"/>
                <a:gd name="T22" fmla="*/ 69 w 139"/>
                <a:gd name="T23" fmla="*/ 22 h 155"/>
                <a:gd name="T24" fmla="*/ 45 w 139"/>
                <a:gd name="T25" fmla="*/ 9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9" h="155">
                  <a:moveTo>
                    <a:pt x="0" y="154"/>
                  </a:moveTo>
                  <a:lnTo>
                    <a:pt x="57" y="0"/>
                  </a:lnTo>
                  <a:lnTo>
                    <a:pt x="80" y="0"/>
                  </a:lnTo>
                  <a:lnTo>
                    <a:pt x="138" y="154"/>
                  </a:lnTo>
                  <a:lnTo>
                    <a:pt x="116" y="154"/>
                  </a:lnTo>
                  <a:lnTo>
                    <a:pt x="99" y="109"/>
                  </a:lnTo>
                  <a:lnTo>
                    <a:pt x="39" y="109"/>
                  </a:lnTo>
                  <a:lnTo>
                    <a:pt x="22" y="154"/>
                  </a:lnTo>
                  <a:lnTo>
                    <a:pt x="0" y="154"/>
                  </a:lnTo>
                  <a:close/>
                  <a:moveTo>
                    <a:pt x="45" y="90"/>
                  </a:moveTo>
                  <a:lnTo>
                    <a:pt x="93" y="90"/>
                  </a:lnTo>
                  <a:lnTo>
                    <a:pt x="69" y="22"/>
                  </a:lnTo>
                  <a:lnTo>
                    <a:pt x="45" y="9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8" name="Freeform 266"/>
            <p:cNvSpPr>
              <a:spLocks noChangeArrowheads="1"/>
            </p:cNvSpPr>
            <p:nvPr/>
          </p:nvSpPr>
          <p:spPr bwMode="auto">
            <a:xfrm>
              <a:off x="2376555" y="4144408"/>
              <a:ext cx="9263" cy="64843"/>
            </a:xfrm>
            <a:custGeom>
              <a:avLst/>
              <a:gdLst>
                <a:gd name="T0" fmla="*/ 0 w 20"/>
                <a:gd name="T1" fmla="*/ 154 h 155"/>
                <a:gd name="T2" fmla="*/ 0 w 20"/>
                <a:gd name="T3" fmla="*/ 0 h 155"/>
                <a:gd name="T4" fmla="*/ 19 w 20"/>
                <a:gd name="T5" fmla="*/ 0 h 155"/>
                <a:gd name="T6" fmla="*/ 19 w 20"/>
                <a:gd name="T7" fmla="*/ 154 h 155"/>
                <a:gd name="T8" fmla="*/ 0 w 20"/>
                <a:gd name="T9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5">
                  <a:moveTo>
                    <a:pt x="0" y="154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54"/>
                  </a:lnTo>
                  <a:lnTo>
                    <a:pt x="0" y="15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9" name="Freeform 267"/>
            <p:cNvSpPr>
              <a:spLocks noChangeArrowheads="1"/>
            </p:cNvSpPr>
            <p:nvPr/>
          </p:nvSpPr>
          <p:spPr bwMode="auto">
            <a:xfrm>
              <a:off x="2396934" y="4161082"/>
              <a:ext cx="44464" cy="68550"/>
            </a:xfrm>
            <a:custGeom>
              <a:avLst/>
              <a:gdLst>
                <a:gd name="T0" fmla="*/ 0 w 105"/>
                <a:gd name="T1" fmla="*/ 160 h 161"/>
                <a:gd name="T2" fmla="*/ 0 w 105"/>
                <a:gd name="T3" fmla="*/ 160 h 161"/>
                <a:gd name="T4" fmla="*/ 0 w 105"/>
                <a:gd name="T5" fmla="*/ 3 h 161"/>
                <a:gd name="T6" fmla="*/ 19 w 105"/>
                <a:gd name="T7" fmla="*/ 3 h 161"/>
                <a:gd name="T8" fmla="*/ 19 w 105"/>
                <a:gd name="T9" fmla="*/ 19 h 161"/>
                <a:gd name="T10" fmla="*/ 34 w 105"/>
                <a:gd name="T11" fmla="*/ 4 h 161"/>
                <a:gd name="T12" fmla="*/ 55 w 105"/>
                <a:gd name="T13" fmla="*/ 0 h 161"/>
                <a:gd name="T14" fmla="*/ 91 w 105"/>
                <a:gd name="T15" fmla="*/ 16 h 161"/>
                <a:gd name="T16" fmla="*/ 104 w 105"/>
                <a:gd name="T17" fmla="*/ 59 h 161"/>
                <a:gd name="T18" fmla="*/ 91 w 105"/>
                <a:gd name="T19" fmla="*/ 103 h 161"/>
                <a:gd name="T20" fmla="*/ 55 w 105"/>
                <a:gd name="T21" fmla="*/ 119 h 161"/>
                <a:gd name="T22" fmla="*/ 34 w 105"/>
                <a:gd name="T23" fmla="*/ 114 h 161"/>
                <a:gd name="T24" fmla="*/ 19 w 105"/>
                <a:gd name="T25" fmla="*/ 102 h 161"/>
                <a:gd name="T26" fmla="*/ 19 w 105"/>
                <a:gd name="T27" fmla="*/ 160 h 161"/>
                <a:gd name="T28" fmla="*/ 0 w 105"/>
                <a:gd name="T29" fmla="*/ 160 h 161"/>
                <a:gd name="T30" fmla="*/ 18 w 105"/>
                <a:gd name="T31" fmla="*/ 60 h 161"/>
                <a:gd name="T32" fmla="*/ 18 w 105"/>
                <a:gd name="T33" fmla="*/ 60 h 161"/>
                <a:gd name="T34" fmla="*/ 26 w 105"/>
                <a:gd name="T35" fmla="*/ 92 h 161"/>
                <a:gd name="T36" fmla="*/ 51 w 105"/>
                <a:gd name="T37" fmla="*/ 102 h 161"/>
                <a:gd name="T38" fmla="*/ 76 w 105"/>
                <a:gd name="T39" fmla="*/ 91 h 161"/>
                <a:gd name="T40" fmla="*/ 84 w 105"/>
                <a:gd name="T41" fmla="*/ 57 h 161"/>
                <a:gd name="T42" fmla="*/ 75 w 105"/>
                <a:gd name="T43" fmla="*/ 28 h 161"/>
                <a:gd name="T44" fmla="*/ 51 w 105"/>
                <a:gd name="T45" fmla="*/ 17 h 161"/>
                <a:gd name="T46" fmla="*/ 27 w 105"/>
                <a:gd name="T47" fmla="*/ 28 h 161"/>
                <a:gd name="T48" fmla="*/ 18 w 105"/>
                <a:gd name="T49" fmla="*/ 6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5" h="161">
                  <a:moveTo>
                    <a:pt x="0" y="160"/>
                  </a:moveTo>
                  <a:lnTo>
                    <a:pt x="0" y="160"/>
                  </a:lnTo>
                  <a:cubicBezTo>
                    <a:pt x="0" y="3"/>
                    <a:pt x="0" y="3"/>
                    <a:pt x="0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23" y="12"/>
                    <a:pt x="28" y="7"/>
                    <a:pt x="34" y="4"/>
                  </a:cubicBezTo>
                  <a:cubicBezTo>
                    <a:pt x="41" y="1"/>
                    <a:pt x="47" y="0"/>
                    <a:pt x="55" y="0"/>
                  </a:cubicBezTo>
                  <a:cubicBezTo>
                    <a:pt x="70" y="0"/>
                    <a:pt x="82" y="5"/>
                    <a:pt x="91" y="16"/>
                  </a:cubicBezTo>
                  <a:cubicBezTo>
                    <a:pt x="100" y="27"/>
                    <a:pt x="104" y="41"/>
                    <a:pt x="104" y="59"/>
                  </a:cubicBezTo>
                  <a:cubicBezTo>
                    <a:pt x="104" y="77"/>
                    <a:pt x="100" y="92"/>
                    <a:pt x="91" y="103"/>
                  </a:cubicBezTo>
                  <a:cubicBezTo>
                    <a:pt x="81" y="113"/>
                    <a:pt x="70" y="119"/>
                    <a:pt x="55" y="119"/>
                  </a:cubicBezTo>
                  <a:cubicBezTo>
                    <a:pt x="47" y="119"/>
                    <a:pt x="41" y="118"/>
                    <a:pt x="34" y="114"/>
                  </a:cubicBezTo>
                  <a:cubicBezTo>
                    <a:pt x="28" y="111"/>
                    <a:pt x="23" y="107"/>
                    <a:pt x="19" y="102"/>
                  </a:cubicBezTo>
                  <a:cubicBezTo>
                    <a:pt x="19" y="160"/>
                    <a:pt x="19" y="160"/>
                    <a:pt x="19" y="160"/>
                  </a:cubicBezTo>
                  <a:lnTo>
                    <a:pt x="0" y="160"/>
                  </a:lnTo>
                  <a:close/>
                  <a:moveTo>
                    <a:pt x="18" y="60"/>
                  </a:moveTo>
                  <a:lnTo>
                    <a:pt x="18" y="60"/>
                  </a:lnTo>
                  <a:cubicBezTo>
                    <a:pt x="18" y="74"/>
                    <a:pt x="21" y="84"/>
                    <a:pt x="26" y="92"/>
                  </a:cubicBezTo>
                  <a:cubicBezTo>
                    <a:pt x="32" y="99"/>
                    <a:pt x="41" y="102"/>
                    <a:pt x="51" y="102"/>
                  </a:cubicBezTo>
                  <a:cubicBezTo>
                    <a:pt x="61" y="102"/>
                    <a:pt x="70" y="98"/>
                    <a:pt x="76" y="91"/>
                  </a:cubicBezTo>
                  <a:cubicBezTo>
                    <a:pt x="81" y="83"/>
                    <a:pt x="84" y="72"/>
                    <a:pt x="84" y="57"/>
                  </a:cubicBezTo>
                  <a:cubicBezTo>
                    <a:pt x="84" y="45"/>
                    <a:pt x="81" y="35"/>
                    <a:pt x="75" y="28"/>
                  </a:cubicBezTo>
                  <a:cubicBezTo>
                    <a:pt x="70" y="21"/>
                    <a:pt x="61" y="17"/>
                    <a:pt x="51" y="17"/>
                  </a:cubicBezTo>
                  <a:cubicBezTo>
                    <a:pt x="41" y="17"/>
                    <a:pt x="32" y="21"/>
                    <a:pt x="27" y="28"/>
                  </a:cubicBezTo>
                  <a:cubicBezTo>
                    <a:pt x="21" y="35"/>
                    <a:pt x="18" y="46"/>
                    <a:pt x="18" y="60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0" name="Freeform 268"/>
            <p:cNvSpPr>
              <a:spLocks noChangeArrowheads="1"/>
            </p:cNvSpPr>
            <p:nvPr/>
          </p:nvSpPr>
          <p:spPr bwMode="auto">
            <a:xfrm>
              <a:off x="2450662" y="4144408"/>
              <a:ext cx="40759" cy="64843"/>
            </a:xfrm>
            <a:custGeom>
              <a:avLst/>
              <a:gdLst>
                <a:gd name="T0" fmla="*/ 74 w 95"/>
                <a:gd name="T1" fmla="*/ 154 h 155"/>
                <a:gd name="T2" fmla="*/ 74 w 95"/>
                <a:gd name="T3" fmla="*/ 154 h 155"/>
                <a:gd name="T4" fmla="*/ 74 w 95"/>
                <a:gd name="T5" fmla="*/ 86 h 155"/>
                <a:gd name="T6" fmla="*/ 70 w 95"/>
                <a:gd name="T7" fmla="*/ 63 h 155"/>
                <a:gd name="T8" fmla="*/ 52 w 95"/>
                <a:gd name="T9" fmla="*/ 57 h 155"/>
                <a:gd name="T10" fmla="*/ 28 w 95"/>
                <a:gd name="T11" fmla="*/ 65 h 155"/>
                <a:gd name="T12" fmla="*/ 19 w 95"/>
                <a:gd name="T13" fmla="*/ 88 h 155"/>
                <a:gd name="T14" fmla="*/ 19 w 95"/>
                <a:gd name="T15" fmla="*/ 154 h 155"/>
                <a:gd name="T16" fmla="*/ 0 w 95"/>
                <a:gd name="T17" fmla="*/ 154 h 155"/>
                <a:gd name="T18" fmla="*/ 0 w 95"/>
                <a:gd name="T19" fmla="*/ 0 h 155"/>
                <a:gd name="T20" fmla="*/ 19 w 95"/>
                <a:gd name="T21" fmla="*/ 0 h 155"/>
                <a:gd name="T22" fmla="*/ 19 w 95"/>
                <a:gd name="T23" fmla="*/ 58 h 155"/>
                <a:gd name="T24" fmla="*/ 33 w 95"/>
                <a:gd name="T25" fmla="*/ 44 h 155"/>
                <a:gd name="T26" fmla="*/ 54 w 95"/>
                <a:gd name="T27" fmla="*/ 40 h 155"/>
                <a:gd name="T28" fmla="*/ 75 w 95"/>
                <a:gd name="T29" fmla="*/ 43 h 155"/>
                <a:gd name="T30" fmla="*/ 89 w 95"/>
                <a:gd name="T31" fmla="*/ 55 h 155"/>
                <a:gd name="T32" fmla="*/ 93 w 95"/>
                <a:gd name="T33" fmla="*/ 64 h 155"/>
                <a:gd name="T34" fmla="*/ 94 w 95"/>
                <a:gd name="T35" fmla="*/ 82 h 155"/>
                <a:gd name="T36" fmla="*/ 94 w 95"/>
                <a:gd name="T37" fmla="*/ 87 h 155"/>
                <a:gd name="T38" fmla="*/ 94 w 95"/>
                <a:gd name="T39" fmla="*/ 154 h 155"/>
                <a:gd name="T40" fmla="*/ 74 w 95"/>
                <a:gd name="T41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5" h="155">
                  <a:moveTo>
                    <a:pt x="74" y="154"/>
                  </a:moveTo>
                  <a:lnTo>
                    <a:pt x="74" y="154"/>
                  </a:lnTo>
                  <a:cubicBezTo>
                    <a:pt x="74" y="86"/>
                    <a:pt x="74" y="86"/>
                    <a:pt x="74" y="86"/>
                  </a:cubicBezTo>
                  <a:cubicBezTo>
                    <a:pt x="74" y="74"/>
                    <a:pt x="73" y="67"/>
                    <a:pt x="70" y="63"/>
                  </a:cubicBezTo>
                  <a:cubicBezTo>
                    <a:pt x="66" y="59"/>
                    <a:pt x="60" y="57"/>
                    <a:pt x="52" y="57"/>
                  </a:cubicBezTo>
                  <a:cubicBezTo>
                    <a:pt x="42" y="57"/>
                    <a:pt x="33" y="59"/>
                    <a:pt x="28" y="65"/>
                  </a:cubicBezTo>
                  <a:cubicBezTo>
                    <a:pt x="22" y="70"/>
                    <a:pt x="19" y="79"/>
                    <a:pt x="19" y="88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22" y="52"/>
                    <a:pt x="27" y="47"/>
                    <a:pt x="33" y="44"/>
                  </a:cubicBezTo>
                  <a:cubicBezTo>
                    <a:pt x="39" y="41"/>
                    <a:pt x="46" y="40"/>
                    <a:pt x="54" y="40"/>
                  </a:cubicBezTo>
                  <a:cubicBezTo>
                    <a:pt x="63" y="40"/>
                    <a:pt x="70" y="41"/>
                    <a:pt x="75" y="43"/>
                  </a:cubicBezTo>
                  <a:cubicBezTo>
                    <a:pt x="81" y="46"/>
                    <a:pt x="85" y="49"/>
                    <a:pt x="89" y="55"/>
                  </a:cubicBezTo>
                  <a:cubicBezTo>
                    <a:pt x="91" y="58"/>
                    <a:pt x="92" y="61"/>
                    <a:pt x="93" y="64"/>
                  </a:cubicBezTo>
                  <a:cubicBezTo>
                    <a:pt x="93" y="68"/>
                    <a:pt x="94" y="74"/>
                    <a:pt x="94" y="82"/>
                  </a:cubicBezTo>
                  <a:cubicBezTo>
                    <a:pt x="94" y="87"/>
                    <a:pt x="94" y="87"/>
                    <a:pt x="94" y="87"/>
                  </a:cubicBezTo>
                  <a:cubicBezTo>
                    <a:pt x="94" y="154"/>
                    <a:pt x="94" y="154"/>
                    <a:pt x="94" y="154"/>
                  </a:cubicBezTo>
                  <a:lnTo>
                    <a:pt x="74" y="15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1" name="Freeform 269"/>
            <p:cNvSpPr>
              <a:spLocks noChangeArrowheads="1"/>
            </p:cNvSpPr>
            <p:nvPr/>
          </p:nvSpPr>
          <p:spPr bwMode="auto">
            <a:xfrm>
              <a:off x="2498832" y="4161082"/>
              <a:ext cx="44464" cy="50023"/>
            </a:xfrm>
            <a:custGeom>
              <a:avLst/>
              <a:gdLst>
                <a:gd name="T0" fmla="*/ 76 w 107"/>
                <a:gd name="T1" fmla="*/ 100 h 120"/>
                <a:gd name="T2" fmla="*/ 76 w 107"/>
                <a:gd name="T3" fmla="*/ 100 h 120"/>
                <a:gd name="T4" fmla="*/ 57 w 107"/>
                <a:gd name="T5" fmla="*/ 114 h 120"/>
                <a:gd name="T6" fmla="*/ 36 w 107"/>
                <a:gd name="T7" fmla="*/ 119 h 120"/>
                <a:gd name="T8" fmla="*/ 9 w 107"/>
                <a:gd name="T9" fmla="*/ 110 h 120"/>
                <a:gd name="T10" fmla="*/ 0 w 107"/>
                <a:gd name="T11" fmla="*/ 85 h 120"/>
                <a:gd name="T12" fmla="*/ 9 w 107"/>
                <a:gd name="T13" fmla="*/ 61 h 120"/>
                <a:gd name="T14" fmla="*/ 38 w 107"/>
                <a:gd name="T15" fmla="*/ 50 h 120"/>
                <a:gd name="T16" fmla="*/ 52 w 107"/>
                <a:gd name="T17" fmla="*/ 49 h 120"/>
                <a:gd name="T18" fmla="*/ 69 w 107"/>
                <a:gd name="T19" fmla="*/ 46 h 120"/>
                <a:gd name="T20" fmla="*/ 73 w 107"/>
                <a:gd name="T21" fmla="*/ 43 h 120"/>
                <a:gd name="T22" fmla="*/ 75 w 107"/>
                <a:gd name="T23" fmla="*/ 33 h 120"/>
                <a:gd name="T24" fmla="*/ 68 w 107"/>
                <a:gd name="T25" fmla="*/ 21 h 120"/>
                <a:gd name="T26" fmla="*/ 48 w 107"/>
                <a:gd name="T27" fmla="*/ 17 h 120"/>
                <a:gd name="T28" fmla="*/ 30 w 107"/>
                <a:gd name="T29" fmla="*/ 22 h 120"/>
                <a:gd name="T30" fmla="*/ 22 w 107"/>
                <a:gd name="T31" fmla="*/ 37 h 120"/>
                <a:gd name="T32" fmla="*/ 5 w 107"/>
                <a:gd name="T33" fmla="*/ 37 h 120"/>
                <a:gd name="T34" fmla="*/ 5 w 107"/>
                <a:gd name="T35" fmla="*/ 36 h 120"/>
                <a:gd name="T36" fmla="*/ 17 w 107"/>
                <a:gd name="T37" fmla="*/ 9 h 120"/>
                <a:gd name="T38" fmla="*/ 50 w 107"/>
                <a:gd name="T39" fmla="*/ 0 h 120"/>
                <a:gd name="T40" fmla="*/ 83 w 107"/>
                <a:gd name="T41" fmla="*/ 8 h 120"/>
                <a:gd name="T42" fmla="*/ 93 w 107"/>
                <a:gd name="T43" fmla="*/ 34 h 120"/>
                <a:gd name="T44" fmla="*/ 93 w 107"/>
                <a:gd name="T45" fmla="*/ 91 h 120"/>
                <a:gd name="T46" fmla="*/ 95 w 107"/>
                <a:gd name="T47" fmla="*/ 100 h 120"/>
                <a:gd name="T48" fmla="*/ 101 w 107"/>
                <a:gd name="T49" fmla="*/ 102 h 120"/>
                <a:gd name="T50" fmla="*/ 103 w 107"/>
                <a:gd name="T51" fmla="*/ 102 h 120"/>
                <a:gd name="T52" fmla="*/ 106 w 107"/>
                <a:gd name="T53" fmla="*/ 101 h 120"/>
                <a:gd name="T54" fmla="*/ 106 w 107"/>
                <a:gd name="T55" fmla="*/ 115 h 120"/>
                <a:gd name="T56" fmla="*/ 100 w 107"/>
                <a:gd name="T57" fmla="*/ 117 h 120"/>
                <a:gd name="T58" fmla="*/ 94 w 107"/>
                <a:gd name="T59" fmla="*/ 118 h 120"/>
                <a:gd name="T60" fmla="*/ 81 w 107"/>
                <a:gd name="T61" fmla="*/ 113 h 120"/>
                <a:gd name="T62" fmla="*/ 76 w 107"/>
                <a:gd name="T63" fmla="*/ 101 h 120"/>
                <a:gd name="T64" fmla="*/ 76 w 107"/>
                <a:gd name="T65" fmla="*/ 100 h 120"/>
                <a:gd name="T66" fmla="*/ 73 w 107"/>
                <a:gd name="T67" fmla="*/ 58 h 120"/>
                <a:gd name="T68" fmla="*/ 73 w 107"/>
                <a:gd name="T69" fmla="*/ 58 h 120"/>
                <a:gd name="T70" fmla="*/ 48 w 107"/>
                <a:gd name="T71" fmla="*/ 64 h 120"/>
                <a:gd name="T72" fmla="*/ 38 w 107"/>
                <a:gd name="T73" fmla="*/ 67 h 120"/>
                <a:gd name="T74" fmla="*/ 24 w 107"/>
                <a:gd name="T75" fmla="*/ 72 h 120"/>
                <a:gd name="T76" fmla="*/ 19 w 107"/>
                <a:gd name="T77" fmla="*/ 85 h 120"/>
                <a:gd name="T78" fmla="*/ 25 w 107"/>
                <a:gd name="T79" fmla="*/ 98 h 120"/>
                <a:gd name="T80" fmla="*/ 39 w 107"/>
                <a:gd name="T81" fmla="*/ 102 h 120"/>
                <a:gd name="T82" fmla="*/ 64 w 107"/>
                <a:gd name="T83" fmla="*/ 95 h 120"/>
                <a:gd name="T84" fmla="*/ 73 w 107"/>
                <a:gd name="T85" fmla="*/ 75 h 120"/>
                <a:gd name="T86" fmla="*/ 73 w 107"/>
                <a:gd name="T87" fmla="*/ 5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7" h="120">
                  <a:moveTo>
                    <a:pt x="76" y="100"/>
                  </a:moveTo>
                  <a:lnTo>
                    <a:pt x="76" y="100"/>
                  </a:lnTo>
                  <a:cubicBezTo>
                    <a:pt x="70" y="106"/>
                    <a:pt x="64" y="111"/>
                    <a:pt x="57" y="114"/>
                  </a:cubicBezTo>
                  <a:cubicBezTo>
                    <a:pt x="51" y="118"/>
                    <a:pt x="43" y="119"/>
                    <a:pt x="36" y="119"/>
                  </a:cubicBezTo>
                  <a:cubicBezTo>
                    <a:pt x="25" y="119"/>
                    <a:pt x="16" y="115"/>
                    <a:pt x="9" y="110"/>
                  </a:cubicBezTo>
                  <a:cubicBezTo>
                    <a:pt x="3" y="104"/>
                    <a:pt x="0" y="96"/>
                    <a:pt x="0" y="85"/>
                  </a:cubicBezTo>
                  <a:cubicBezTo>
                    <a:pt x="0" y="75"/>
                    <a:pt x="3" y="67"/>
                    <a:pt x="9" y="61"/>
                  </a:cubicBezTo>
                  <a:cubicBezTo>
                    <a:pt x="15" y="55"/>
                    <a:pt x="26" y="52"/>
                    <a:pt x="38" y="50"/>
                  </a:cubicBezTo>
                  <a:cubicBezTo>
                    <a:pt x="41" y="50"/>
                    <a:pt x="45" y="49"/>
                    <a:pt x="52" y="49"/>
                  </a:cubicBezTo>
                  <a:cubicBezTo>
                    <a:pt x="61" y="48"/>
                    <a:pt x="66" y="47"/>
                    <a:pt x="69" y="46"/>
                  </a:cubicBezTo>
                  <a:cubicBezTo>
                    <a:pt x="71" y="45"/>
                    <a:pt x="72" y="44"/>
                    <a:pt x="73" y="43"/>
                  </a:cubicBezTo>
                  <a:cubicBezTo>
                    <a:pt x="73" y="42"/>
                    <a:pt x="75" y="38"/>
                    <a:pt x="75" y="33"/>
                  </a:cubicBezTo>
                  <a:cubicBezTo>
                    <a:pt x="75" y="28"/>
                    <a:pt x="72" y="24"/>
                    <a:pt x="68" y="21"/>
                  </a:cubicBezTo>
                  <a:cubicBezTo>
                    <a:pt x="64" y="18"/>
                    <a:pt x="58" y="17"/>
                    <a:pt x="48" y="17"/>
                  </a:cubicBezTo>
                  <a:cubicBezTo>
                    <a:pt x="40" y="17"/>
                    <a:pt x="34" y="19"/>
                    <a:pt x="30" y="22"/>
                  </a:cubicBezTo>
                  <a:cubicBezTo>
                    <a:pt x="25" y="25"/>
                    <a:pt x="22" y="30"/>
                    <a:pt x="22" y="37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25"/>
                    <a:pt x="9" y="17"/>
                    <a:pt x="17" y="9"/>
                  </a:cubicBezTo>
                  <a:cubicBezTo>
                    <a:pt x="25" y="3"/>
                    <a:pt x="36" y="0"/>
                    <a:pt x="50" y="0"/>
                  </a:cubicBezTo>
                  <a:cubicBezTo>
                    <a:pt x="64" y="0"/>
                    <a:pt x="76" y="3"/>
                    <a:pt x="83" y="8"/>
                  </a:cubicBezTo>
                  <a:cubicBezTo>
                    <a:pt x="90" y="13"/>
                    <a:pt x="93" y="23"/>
                    <a:pt x="93" y="34"/>
                  </a:cubicBezTo>
                  <a:cubicBezTo>
                    <a:pt x="93" y="91"/>
                    <a:pt x="93" y="91"/>
                    <a:pt x="93" y="91"/>
                  </a:cubicBezTo>
                  <a:cubicBezTo>
                    <a:pt x="93" y="95"/>
                    <a:pt x="94" y="98"/>
                    <a:pt x="95" y="100"/>
                  </a:cubicBezTo>
                  <a:cubicBezTo>
                    <a:pt x="96" y="101"/>
                    <a:pt x="97" y="102"/>
                    <a:pt x="101" y="102"/>
                  </a:cubicBezTo>
                  <a:cubicBezTo>
                    <a:pt x="101" y="102"/>
                    <a:pt x="102" y="102"/>
                    <a:pt x="103" y="102"/>
                  </a:cubicBezTo>
                  <a:cubicBezTo>
                    <a:pt x="104" y="102"/>
                    <a:pt x="105" y="101"/>
                    <a:pt x="106" y="101"/>
                  </a:cubicBezTo>
                  <a:cubicBezTo>
                    <a:pt x="106" y="115"/>
                    <a:pt x="106" y="115"/>
                    <a:pt x="106" y="115"/>
                  </a:cubicBezTo>
                  <a:cubicBezTo>
                    <a:pt x="103" y="117"/>
                    <a:pt x="102" y="117"/>
                    <a:pt x="100" y="117"/>
                  </a:cubicBezTo>
                  <a:cubicBezTo>
                    <a:pt x="97" y="118"/>
                    <a:pt x="96" y="118"/>
                    <a:pt x="94" y="118"/>
                  </a:cubicBezTo>
                  <a:cubicBezTo>
                    <a:pt x="88" y="118"/>
                    <a:pt x="84" y="115"/>
                    <a:pt x="81" y="113"/>
                  </a:cubicBezTo>
                  <a:cubicBezTo>
                    <a:pt x="78" y="110"/>
                    <a:pt x="76" y="106"/>
                    <a:pt x="76" y="101"/>
                  </a:cubicBezTo>
                  <a:lnTo>
                    <a:pt x="76" y="100"/>
                  </a:lnTo>
                  <a:close/>
                  <a:moveTo>
                    <a:pt x="73" y="58"/>
                  </a:moveTo>
                  <a:lnTo>
                    <a:pt x="73" y="58"/>
                  </a:lnTo>
                  <a:cubicBezTo>
                    <a:pt x="69" y="61"/>
                    <a:pt x="60" y="63"/>
                    <a:pt x="48" y="64"/>
                  </a:cubicBezTo>
                  <a:cubicBezTo>
                    <a:pt x="44" y="66"/>
                    <a:pt x="40" y="66"/>
                    <a:pt x="38" y="67"/>
                  </a:cubicBezTo>
                  <a:cubicBezTo>
                    <a:pt x="32" y="68"/>
                    <a:pt x="27" y="70"/>
                    <a:pt x="24" y="72"/>
                  </a:cubicBezTo>
                  <a:cubicBezTo>
                    <a:pt x="20" y="75"/>
                    <a:pt x="19" y="79"/>
                    <a:pt x="19" y="85"/>
                  </a:cubicBezTo>
                  <a:cubicBezTo>
                    <a:pt x="19" y="91"/>
                    <a:pt x="21" y="95"/>
                    <a:pt x="25" y="98"/>
                  </a:cubicBezTo>
                  <a:cubicBezTo>
                    <a:pt x="28" y="101"/>
                    <a:pt x="33" y="102"/>
                    <a:pt x="39" y="102"/>
                  </a:cubicBezTo>
                  <a:cubicBezTo>
                    <a:pt x="50" y="102"/>
                    <a:pt x="58" y="100"/>
                    <a:pt x="64" y="95"/>
                  </a:cubicBezTo>
                  <a:cubicBezTo>
                    <a:pt x="70" y="89"/>
                    <a:pt x="73" y="83"/>
                    <a:pt x="73" y="75"/>
                  </a:cubicBezTo>
                  <a:lnTo>
                    <a:pt x="73" y="58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90" name="Group 389"/>
          <p:cNvGrpSpPr/>
          <p:nvPr/>
        </p:nvGrpSpPr>
        <p:grpSpPr>
          <a:xfrm>
            <a:off x="3152827" y="4144408"/>
            <a:ext cx="174151" cy="66697"/>
            <a:chOff x="3152827" y="4144408"/>
            <a:chExt cx="174151" cy="66697"/>
          </a:xfrm>
        </p:grpSpPr>
        <p:sp>
          <p:nvSpPr>
            <p:cNvPr id="1072" name="Freeform 270"/>
            <p:cNvSpPr>
              <a:spLocks noChangeArrowheads="1"/>
            </p:cNvSpPr>
            <p:nvPr/>
          </p:nvSpPr>
          <p:spPr bwMode="auto">
            <a:xfrm>
              <a:off x="3152827" y="4144408"/>
              <a:ext cx="50023" cy="64843"/>
            </a:xfrm>
            <a:custGeom>
              <a:avLst/>
              <a:gdLst>
                <a:gd name="T0" fmla="*/ 0 w 119"/>
                <a:gd name="T1" fmla="*/ 154 h 155"/>
                <a:gd name="T2" fmla="*/ 0 w 119"/>
                <a:gd name="T3" fmla="*/ 154 h 155"/>
                <a:gd name="T4" fmla="*/ 0 w 119"/>
                <a:gd name="T5" fmla="*/ 0 h 155"/>
                <a:gd name="T6" fmla="*/ 63 w 119"/>
                <a:gd name="T7" fmla="*/ 0 h 155"/>
                <a:gd name="T8" fmla="*/ 98 w 119"/>
                <a:gd name="T9" fmla="*/ 10 h 155"/>
                <a:gd name="T10" fmla="*/ 110 w 119"/>
                <a:gd name="T11" fmla="*/ 38 h 155"/>
                <a:gd name="T12" fmla="*/ 105 w 119"/>
                <a:gd name="T13" fmla="*/ 59 h 155"/>
                <a:gd name="T14" fmla="*/ 89 w 119"/>
                <a:gd name="T15" fmla="*/ 71 h 155"/>
                <a:gd name="T16" fmla="*/ 109 w 119"/>
                <a:gd name="T17" fmla="*/ 84 h 155"/>
                <a:gd name="T18" fmla="*/ 118 w 119"/>
                <a:gd name="T19" fmla="*/ 109 h 155"/>
                <a:gd name="T20" fmla="*/ 103 w 119"/>
                <a:gd name="T21" fmla="*/ 142 h 155"/>
                <a:gd name="T22" fmla="*/ 66 w 119"/>
                <a:gd name="T23" fmla="*/ 154 h 155"/>
                <a:gd name="T24" fmla="*/ 0 w 119"/>
                <a:gd name="T25" fmla="*/ 154 h 155"/>
                <a:gd name="T26" fmla="*/ 21 w 119"/>
                <a:gd name="T27" fmla="*/ 65 h 155"/>
                <a:gd name="T28" fmla="*/ 21 w 119"/>
                <a:gd name="T29" fmla="*/ 65 h 155"/>
                <a:gd name="T30" fmla="*/ 58 w 119"/>
                <a:gd name="T31" fmla="*/ 65 h 155"/>
                <a:gd name="T32" fmla="*/ 82 w 119"/>
                <a:gd name="T33" fmla="*/ 59 h 155"/>
                <a:gd name="T34" fmla="*/ 90 w 119"/>
                <a:gd name="T35" fmla="*/ 41 h 155"/>
                <a:gd name="T36" fmla="*/ 82 w 119"/>
                <a:gd name="T37" fmla="*/ 23 h 155"/>
                <a:gd name="T38" fmla="*/ 59 w 119"/>
                <a:gd name="T39" fmla="*/ 18 h 155"/>
                <a:gd name="T40" fmla="*/ 21 w 119"/>
                <a:gd name="T41" fmla="*/ 18 h 155"/>
                <a:gd name="T42" fmla="*/ 21 w 119"/>
                <a:gd name="T43" fmla="*/ 65 h 155"/>
                <a:gd name="T44" fmla="*/ 21 w 119"/>
                <a:gd name="T45" fmla="*/ 136 h 155"/>
                <a:gd name="T46" fmla="*/ 21 w 119"/>
                <a:gd name="T47" fmla="*/ 136 h 155"/>
                <a:gd name="T48" fmla="*/ 64 w 119"/>
                <a:gd name="T49" fmla="*/ 136 h 155"/>
                <a:gd name="T50" fmla="*/ 88 w 119"/>
                <a:gd name="T51" fmla="*/ 128 h 155"/>
                <a:gd name="T52" fmla="*/ 96 w 119"/>
                <a:gd name="T53" fmla="*/ 108 h 155"/>
                <a:gd name="T54" fmla="*/ 88 w 119"/>
                <a:gd name="T55" fmla="*/ 89 h 155"/>
                <a:gd name="T56" fmla="*/ 62 w 119"/>
                <a:gd name="T57" fmla="*/ 83 h 155"/>
                <a:gd name="T58" fmla="*/ 21 w 119"/>
                <a:gd name="T59" fmla="*/ 83 h 155"/>
                <a:gd name="T60" fmla="*/ 21 w 119"/>
                <a:gd name="T61" fmla="*/ 136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19" h="155">
                  <a:moveTo>
                    <a:pt x="0" y="154"/>
                  </a:moveTo>
                  <a:lnTo>
                    <a:pt x="0" y="154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78" y="0"/>
                    <a:pt x="91" y="4"/>
                    <a:pt x="98" y="10"/>
                  </a:cubicBezTo>
                  <a:cubicBezTo>
                    <a:pt x="106" y="16"/>
                    <a:pt x="110" y="25"/>
                    <a:pt x="110" y="38"/>
                  </a:cubicBezTo>
                  <a:cubicBezTo>
                    <a:pt x="110" y="46"/>
                    <a:pt x="108" y="52"/>
                    <a:pt x="105" y="59"/>
                  </a:cubicBezTo>
                  <a:cubicBezTo>
                    <a:pt x="101" y="64"/>
                    <a:pt x="96" y="68"/>
                    <a:pt x="89" y="71"/>
                  </a:cubicBezTo>
                  <a:cubicBezTo>
                    <a:pt x="98" y="73"/>
                    <a:pt x="105" y="77"/>
                    <a:pt x="109" y="84"/>
                  </a:cubicBezTo>
                  <a:cubicBezTo>
                    <a:pt x="115" y="90"/>
                    <a:pt x="118" y="98"/>
                    <a:pt x="118" y="109"/>
                  </a:cubicBezTo>
                  <a:cubicBezTo>
                    <a:pt x="118" y="122"/>
                    <a:pt x="113" y="134"/>
                    <a:pt x="103" y="142"/>
                  </a:cubicBezTo>
                  <a:cubicBezTo>
                    <a:pt x="95" y="150"/>
                    <a:pt x="81" y="154"/>
                    <a:pt x="66" y="154"/>
                  </a:cubicBezTo>
                  <a:lnTo>
                    <a:pt x="0" y="154"/>
                  </a:lnTo>
                  <a:close/>
                  <a:moveTo>
                    <a:pt x="21" y="65"/>
                  </a:moveTo>
                  <a:lnTo>
                    <a:pt x="21" y="65"/>
                  </a:lnTo>
                  <a:cubicBezTo>
                    <a:pt x="58" y="65"/>
                    <a:pt x="58" y="65"/>
                    <a:pt x="58" y="65"/>
                  </a:cubicBezTo>
                  <a:cubicBezTo>
                    <a:pt x="69" y="65"/>
                    <a:pt x="77" y="63"/>
                    <a:pt x="82" y="59"/>
                  </a:cubicBezTo>
                  <a:cubicBezTo>
                    <a:pt x="87" y="56"/>
                    <a:pt x="90" y="49"/>
                    <a:pt x="90" y="41"/>
                  </a:cubicBezTo>
                  <a:cubicBezTo>
                    <a:pt x="90" y="33"/>
                    <a:pt x="87" y="28"/>
                    <a:pt x="82" y="23"/>
                  </a:cubicBezTo>
                  <a:cubicBezTo>
                    <a:pt x="77" y="20"/>
                    <a:pt x="70" y="18"/>
                    <a:pt x="59" y="18"/>
                  </a:cubicBezTo>
                  <a:cubicBezTo>
                    <a:pt x="21" y="18"/>
                    <a:pt x="21" y="18"/>
                    <a:pt x="21" y="18"/>
                  </a:cubicBezTo>
                  <a:lnTo>
                    <a:pt x="21" y="65"/>
                  </a:lnTo>
                  <a:close/>
                  <a:moveTo>
                    <a:pt x="21" y="136"/>
                  </a:moveTo>
                  <a:lnTo>
                    <a:pt x="21" y="136"/>
                  </a:lnTo>
                  <a:cubicBezTo>
                    <a:pt x="64" y="136"/>
                    <a:pt x="64" y="136"/>
                    <a:pt x="64" y="136"/>
                  </a:cubicBezTo>
                  <a:cubicBezTo>
                    <a:pt x="74" y="136"/>
                    <a:pt x="82" y="134"/>
                    <a:pt x="88" y="128"/>
                  </a:cubicBezTo>
                  <a:cubicBezTo>
                    <a:pt x="94" y="124"/>
                    <a:pt x="96" y="117"/>
                    <a:pt x="96" y="108"/>
                  </a:cubicBezTo>
                  <a:cubicBezTo>
                    <a:pt x="96" y="99"/>
                    <a:pt x="94" y="93"/>
                    <a:pt x="88" y="89"/>
                  </a:cubicBezTo>
                  <a:cubicBezTo>
                    <a:pt x="82" y="85"/>
                    <a:pt x="73" y="83"/>
                    <a:pt x="62" y="83"/>
                  </a:cubicBezTo>
                  <a:cubicBezTo>
                    <a:pt x="21" y="83"/>
                    <a:pt x="21" y="83"/>
                    <a:pt x="21" y="83"/>
                  </a:cubicBezTo>
                  <a:lnTo>
                    <a:pt x="21" y="136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3" name="Freeform 271"/>
            <p:cNvSpPr>
              <a:spLocks noChangeArrowheads="1"/>
            </p:cNvSpPr>
            <p:nvPr/>
          </p:nvSpPr>
          <p:spPr bwMode="auto">
            <a:xfrm>
              <a:off x="3208407" y="4161082"/>
              <a:ext cx="42612" cy="50023"/>
            </a:xfrm>
            <a:custGeom>
              <a:avLst/>
              <a:gdLst>
                <a:gd name="T0" fmla="*/ 82 w 102"/>
                <a:gd name="T1" fmla="*/ 79 h 120"/>
                <a:gd name="T2" fmla="*/ 82 w 102"/>
                <a:gd name="T3" fmla="*/ 79 h 120"/>
                <a:gd name="T4" fmla="*/ 99 w 102"/>
                <a:gd name="T5" fmla="*/ 79 h 120"/>
                <a:gd name="T6" fmla="*/ 84 w 102"/>
                <a:gd name="T7" fmla="*/ 108 h 120"/>
                <a:gd name="T8" fmla="*/ 50 w 102"/>
                <a:gd name="T9" fmla="*/ 119 h 120"/>
                <a:gd name="T10" fmla="*/ 14 w 102"/>
                <a:gd name="T11" fmla="*/ 103 h 120"/>
                <a:gd name="T12" fmla="*/ 0 w 102"/>
                <a:gd name="T13" fmla="*/ 60 h 120"/>
                <a:gd name="T14" fmla="*/ 14 w 102"/>
                <a:gd name="T15" fmla="*/ 16 h 120"/>
                <a:gd name="T16" fmla="*/ 50 w 102"/>
                <a:gd name="T17" fmla="*/ 0 h 120"/>
                <a:gd name="T18" fmla="*/ 88 w 102"/>
                <a:gd name="T19" fmla="*/ 15 h 120"/>
                <a:gd name="T20" fmla="*/ 101 w 102"/>
                <a:gd name="T21" fmla="*/ 56 h 120"/>
                <a:gd name="T22" fmla="*/ 101 w 102"/>
                <a:gd name="T23" fmla="*/ 61 h 120"/>
                <a:gd name="T24" fmla="*/ 101 w 102"/>
                <a:gd name="T25" fmla="*/ 64 h 120"/>
                <a:gd name="T26" fmla="*/ 20 w 102"/>
                <a:gd name="T27" fmla="*/ 64 h 120"/>
                <a:gd name="T28" fmla="*/ 30 w 102"/>
                <a:gd name="T29" fmla="*/ 93 h 120"/>
                <a:gd name="T30" fmla="*/ 52 w 102"/>
                <a:gd name="T31" fmla="*/ 102 h 120"/>
                <a:gd name="T32" fmla="*/ 71 w 102"/>
                <a:gd name="T33" fmla="*/ 96 h 120"/>
                <a:gd name="T34" fmla="*/ 82 w 102"/>
                <a:gd name="T35" fmla="*/ 79 h 120"/>
                <a:gd name="T36" fmla="*/ 20 w 102"/>
                <a:gd name="T37" fmla="*/ 49 h 120"/>
                <a:gd name="T38" fmla="*/ 20 w 102"/>
                <a:gd name="T39" fmla="*/ 49 h 120"/>
                <a:gd name="T40" fmla="*/ 82 w 102"/>
                <a:gd name="T41" fmla="*/ 49 h 120"/>
                <a:gd name="T42" fmla="*/ 73 w 102"/>
                <a:gd name="T43" fmla="*/ 25 h 120"/>
                <a:gd name="T44" fmla="*/ 51 w 102"/>
                <a:gd name="T45" fmla="*/ 17 h 120"/>
                <a:gd name="T46" fmla="*/ 30 w 102"/>
                <a:gd name="T47" fmla="*/ 25 h 120"/>
                <a:gd name="T48" fmla="*/ 20 w 102"/>
                <a:gd name="T49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2" h="120">
                  <a:moveTo>
                    <a:pt x="82" y="79"/>
                  </a:moveTo>
                  <a:lnTo>
                    <a:pt x="82" y="79"/>
                  </a:lnTo>
                  <a:cubicBezTo>
                    <a:pt x="99" y="79"/>
                    <a:pt x="99" y="79"/>
                    <a:pt x="99" y="79"/>
                  </a:cubicBezTo>
                  <a:cubicBezTo>
                    <a:pt x="97" y="92"/>
                    <a:pt x="92" y="101"/>
                    <a:pt x="84" y="108"/>
                  </a:cubicBezTo>
                  <a:cubicBezTo>
                    <a:pt x="75" y="115"/>
                    <a:pt x="64" y="119"/>
                    <a:pt x="50" y="119"/>
                  </a:cubicBezTo>
                  <a:cubicBezTo>
                    <a:pt x="35" y="119"/>
                    <a:pt x="23" y="113"/>
                    <a:pt x="14" y="103"/>
                  </a:cubicBezTo>
                  <a:cubicBezTo>
                    <a:pt x="5" y="93"/>
                    <a:pt x="0" y="79"/>
                    <a:pt x="0" y="60"/>
                  </a:cubicBezTo>
                  <a:cubicBezTo>
                    <a:pt x="0" y="42"/>
                    <a:pt x="5" y="27"/>
                    <a:pt x="14" y="16"/>
                  </a:cubicBezTo>
                  <a:cubicBezTo>
                    <a:pt x="23" y="5"/>
                    <a:pt x="35" y="0"/>
                    <a:pt x="50" y="0"/>
                  </a:cubicBezTo>
                  <a:cubicBezTo>
                    <a:pt x="67" y="0"/>
                    <a:pt x="80" y="5"/>
                    <a:pt x="88" y="15"/>
                  </a:cubicBezTo>
                  <a:cubicBezTo>
                    <a:pt x="97" y="25"/>
                    <a:pt x="101" y="38"/>
                    <a:pt x="101" y="56"/>
                  </a:cubicBezTo>
                  <a:cubicBezTo>
                    <a:pt x="101" y="58"/>
                    <a:pt x="101" y="60"/>
                    <a:pt x="101" y="61"/>
                  </a:cubicBezTo>
                  <a:cubicBezTo>
                    <a:pt x="101" y="62"/>
                    <a:pt x="101" y="63"/>
                    <a:pt x="101" y="6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0" y="77"/>
                    <a:pt x="23" y="85"/>
                    <a:pt x="30" y="93"/>
                  </a:cubicBezTo>
                  <a:cubicBezTo>
                    <a:pt x="35" y="99"/>
                    <a:pt x="42" y="102"/>
                    <a:pt x="52" y="102"/>
                  </a:cubicBezTo>
                  <a:cubicBezTo>
                    <a:pt x="60" y="102"/>
                    <a:pt x="67" y="100"/>
                    <a:pt x="71" y="96"/>
                  </a:cubicBezTo>
                  <a:cubicBezTo>
                    <a:pt x="76" y="92"/>
                    <a:pt x="80" y="86"/>
                    <a:pt x="82" y="79"/>
                  </a:cubicBezTo>
                  <a:close/>
                  <a:moveTo>
                    <a:pt x="20" y="49"/>
                  </a:moveTo>
                  <a:lnTo>
                    <a:pt x="20" y="49"/>
                  </a:lnTo>
                  <a:cubicBezTo>
                    <a:pt x="82" y="49"/>
                    <a:pt x="82" y="49"/>
                    <a:pt x="82" y="49"/>
                  </a:cubicBezTo>
                  <a:cubicBezTo>
                    <a:pt x="82" y="38"/>
                    <a:pt x="79" y="31"/>
                    <a:pt x="73" y="25"/>
                  </a:cubicBezTo>
                  <a:cubicBezTo>
                    <a:pt x="68" y="20"/>
                    <a:pt x="61" y="17"/>
                    <a:pt x="51" y="17"/>
                  </a:cubicBezTo>
                  <a:cubicBezTo>
                    <a:pt x="42" y="17"/>
                    <a:pt x="35" y="20"/>
                    <a:pt x="30" y="25"/>
                  </a:cubicBezTo>
                  <a:cubicBezTo>
                    <a:pt x="24" y="30"/>
                    <a:pt x="21" y="38"/>
                    <a:pt x="20" y="49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4" name="Freeform 272"/>
            <p:cNvSpPr>
              <a:spLocks noChangeArrowheads="1"/>
            </p:cNvSpPr>
            <p:nvPr/>
          </p:nvSpPr>
          <p:spPr bwMode="auto">
            <a:xfrm>
              <a:off x="3254725" y="4148114"/>
              <a:ext cx="24084" cy="61138"/>
            </a:xfrm>
            <a:custGeom>
              <a:avLst/>
              <a:gdLst>
                <a:gd name="T0" fmla="*/ 35 w 56"/>
                <a:gd name="T1" fmla="*/ 115 h 146"/>
                <a:gd name="T2" fmla="*/ 35 w 56"/>
                <a:gd name="T3" fmla="*/ 115 h 146"/>
                <a:gd name="T4" fmla="*/ 37 w 56"/>
                <a:gd name="T5" fmla="*/ 125 h 146"/>
                <a:gd name="T6" fmla="*/ 45 w 56"/>
                <a:gd name="T7" fmla="*/ 128 h 146"/>
                <a:gd name="T8" fmla="*/ 49 w 56"/>
                <a:gd name="T9" fmla="*/ 128 h 146"/>
                <a:gd name="T10" fmla="*/ 55 w 56"/>
                <a:gd name="T11" fmla="*/ 127 h 146"/>
                <a:gd name="T12" fmla="*/ 55 w 56"/>
                <a:gd name="T13" fmla="*/ 143 h 146"/>
                <a:gd name="T14" fmla="*/ 47 w 56"/>
                <a:gd name="T15" fmla="*/ 145 h 146"/>
                <a:gd name="T16" fmla="*/ 40 w 56"/>
                <a:gd name="T17" fmla="*/ 145 h 146"/>
                <a:gd name="T18" fmla="*/ 22 w 56"/>
                <a:gd name="T19" fmla="*/ 139 h 146"/>
                <a:gd name="T20" fmla="*/ 16 w 56"/>
                <a:gd name="T21" fmla="*/ 122 h 146"/>
                <a:gd name="T22" fmla="*/ 16 w 56"/>
                <a:gd name="T23" fmla="*/ 47 h 146"/>
                <a:gd name="T24" fmla="*/ 0 w 56"/>
                <a:gd name="T25" fmla="*/ 47 h 146"/>
                <a:gd name="T26" fmla="*/ 0 w 56"/>
                <a:gd name="T27" fmla="*/ 31 h 146"/>
                <a:gd name="T28" fmla="*/ 16 w 56"/>
                <a:gd name="T29" fmla="*/ 31 h 146"/>
                <a:gd name="T30" fmla="*/ 16 w 56"/>
                <a:gd name="T31" fmla="*/ 0 h 146"/>
                <a:gd name="T32" fmla="*/ 35 w 56"/>
                <a:gd name="T33" fmla="*/ 0 h 146"/>
                <a:gd name="T34" fmla="*/ 35 w 56"/>
                <a:gd name="T35" fmla="*/ 31 h 146"/>
                <a:gd name="T36" fmla="*/ 55 w 56"/>
                <a:gd name="T37" fmla="*/ 31 h 146"/>
                <a:gd name="T38" fmla="*/ 55 w 56"/>
                <a:gd name="T39" fmla="*/ 47 h 146"/>
                <a:gd name="T40" fmla="*/ 35 w 56"/>
                <a:gd name="T41" fmla="*/ 47 h 146"/>
                <a:gd name="T42" fmla="*/ 35 w 56"/>
                <a:gd name="T43" fmla="*/ 115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6" h="146">
                  <a:moveTo>
                    <a:pt x="35" y="115"/>
                  </a:moveTo>
                  <a:lnTo>
                    <a:pt x="35" y="115"/>
                  </a:lnTo>
                  <a:cubicBezTo>
                    <a:pt x="35" y="120"/>
                    <a:pt x="35" y="124"/>
                    <a:pt x="37" y="125"/>
                  </a:cubicBezTo>
                  <a:cubicBezTo>
                    <a:pt x="38" y="127"/>
                    <a:pt x="41" y="128"/>
                    <a:pt x="45" y="128"/>
                  </a:cubicBezTo>
                  <a:cubicBezTo>
                    <a:pt x="46" y="128"/>
                    <a:pt x="48" y="128"/>
                    <a:pt x="49" y="128"/>
                  </a:cubicBezTo>
                  <a:cubicBezTo>
                    <a:pt x="51" y="128"/>
                    <a:pt x="53" y="127"/>
                    <a:pt x="55" y="127"/>
                  </a:cubicBezTo>
                  <a:cubicBezTo>
                    <a:pt x="55" y="143"/>
                    <a:pt x="55" y="143"/>
                    <a:pt x="55" y="143"/>
                  </a:cubicBezTo>
                  <a:cubicBezTo>
                    <a:pt x="52" y="143"/>
                    <a:pt x="49" y="143"/>
                    <a:pt x="47" y="145"/>
                  </a:cubicBezTo>
                  <a:cubicBezTo>
                    <a:pt x="45" y="145"/>
                    <a:pt x="42" y="145"/>
                    <a:pt x="40" y="145"/>
                  </a:cubicBezTo>
                  <a:cubicBezTo>
                    <a:pt x="31" y="145"/>
                    <a:pt x="25" y="143"/>
                    <a:pt x="22" y="139"/>
                  </a:cubicBezTo>
                  <a:cubicBezTo>
                    <a:pt x="17" y="136"/>
                    <a:pt x="16" y="130"/>
                    <a:pt x="16" y="122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47"/>
                    <a:pt x="55" y="47"/>
                    <a:pt x="55" y="47"/>
                  </a:cubicBezTo>
                  <a:cubicBezTo>
                    <a:pt x="35" y="47"/>
                    <a:pt x="35" y="47"/>
                    <a:pt x="35" y="47"/>
                  </a:cubicBezTo>
                  <a:lnTo>
                    <a:pt x="35" y="11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" name="Freeform 273"/>
            <p:cNvSpPr>
              <a:spLocks noChangeArrowheads="1"/>
            </p:cNvSpPr>
            <p:nvPr/>
          </p:nvSpPr>
          <p:spPr bwMode="auto">
            <a:xfrm>
              <a:off x="3282514" y="4161082"/>
              <a:ext cx="44464" cy="50023"/>
            </a:xfrm>
            <a:custGeom>
              <a:avLst/>
              <a:gdLst>
                <a:gd name="T0" fmla="*/ 76 w 107"/>
                <a:gd name="T1" fmla="*/ 100 h 120"/>
                <a:gd name="T2" fmla="*/ 76 w 107"/>
                <a:gd name="T3" fmla="*/ 100 h 120"/>
                <a:gd name="T4" fmla="*/ 58 w 107"/>
                <a:gd name="T5" fmla="*/ 114 h 120"/>
                <a:gd name="T6" fmla="*/ 37 w 107"/>
                <a:gd name="T7" fmla="*/ 119 h 120"/>
                <a:gd name="T8" fmla="*/ 10 w 107"/>
                <a:gd name="T9" fmla="*/ 110 h 120"/>
                <a:gd name="T10" fmla="*/ 0 w 107"/>
                <a:gd name="T11" fmla="*/ 85 h 120"/>
                <a:gd name="T12" fmla="*/ 10 w 107"/>
                <a:gd name="T13" fmla="*/ 61 h 120"/>
                <a:gd name="T14" fmla="*/ 38 w 107"/>
                <a:gd name="T15" fmla="*/ 50 h 120"/>
                <a:gd name="T16" fmla="*/ 51 w 107"/>
                <a:gd name="T17" fmla="*/ 49 h 120"/>
                <a:gd name="T18" fmla="*/ 69 w 107"/>
                <a:gd name="T19" fmla="*/ 46 h 120"/>
                <a:gd name="T20" fmla="*/ 73 w 107"/>
                <a:gd name="T21" fmla="*/ 43 h 120"/>
                <a:gd name="T22" fmla="*/ 74 w 107"/>
                <a:gd name="T23" fmla="*/ 33 h 120"/>
                <a:gd name="T24" fmla="*/ 68 w 107"/>
                <a:gd name="T25" fmla="*/ 21 h 120"/>
                <a:gd name="T26" fmla="*/ 49 w 107"/>
                <a:gd name="T27" fmla="*/ 17 h 120"/>
                <a:gd name="T28" fmla="*/ 30 w 107"/>
                <a:gd name="T29" fmla="*/ 22 h 120"/>
                <a:gd name="T30" fmla="*/ 23 w 107"/>
                <a:gd name="T31" fmla="*/ 37 h 120"/>
                <a:gd name="T32" fmla="*/ 6 w 107"/>
                <a:gd name="T33" fmla="*/ 37 h 120"/>
                <a:gd name="T34" fmla="*/ 6 w 107"/>
                <a:gd name="T35" fmla="*/ 36 h 120"/>
                <a:gd name="T36" fmla="*/ 17 w 107"/>
                <a:gd name="T37" fmla="*/ 9 h 120"/>
                <a:gd name="T38" fmla="*/ 50 w 107"/>
                <a:gd name="T39" fmla="*/ 0 h 120"/>
                <a:gd name="T40" fmla="*/ 83 w 107"/>
                <a:gd name="T41" fmla="*/ 8 h 120"/>
                <a:gd name="T42" fmla="*/ 94 w 107"/>
                <a:gd name="T43" fmla="*/ 34 h 120"/>
                <a:gd name="T44" fmla="*/ 94 w 107"/>
                <a:gd name="T45" fmla="*/ 91 h 120"/>
                <a:gd name="T46" fmla="*/ 95 w 107"/>
                <a:gd name="T47" fmla="*/ 100 h 120"/>
                <a:gd name="T48" fmla="*/ 100 w 107"/>
                <a:gd name="T49" fmla="*/ 102 h 120"/>
                <a:gd name="T50" fmla="*/ 102 w 107"/>
                <a:gd name="T51" fmla="*/ 102 h 120"/>
                <a:gd name="T52" fmla="*/ 106 w 107"/>
                <a:gd name="T53" fmla="*/ 101 h 120"/>
                <a:gd name="T54" fmla="*/ 106 w 107"/>
                <a:gd name="T55" fmla="*/ 115 h 120"/>
                <a:gd name="T56" fmla="*/ 99 w 107"/>
                <a:gd name="T57" fmla="*/ 117 h 120"/>
                <a:gd name="T58" fmla="*/ 95 w 107"/>
                <a:gd name="T59" fmla="*/ 118 h 120"/>
                <a:gd name="T60" fmla="*/ 81 w 107"/>
                <a:gd name="T61" fmla="*/ 113 h 120"/>
                <a:gd name="T62" fmla="*/ 76 w 107"/>
                <a:gd name="T63" fmla="*/ 101 h 120"/>
                <a:gd name="T64" fmla="*/ 76 w 107"/>
                <a:gd name="T65" fmla="*/ 100 h 120"/>
                <a:gd name="T66" fmla="*/ 74 w 107"/>
                <a:gd name="T67" fmla="*/ 58 h 120"/>
                <a:gd name="T68" fmla="*/ 74 w 107"/>
                <a:gd name="T69" fmla="*/ 58 h 120"/>
                <a:gd name="T70" fmla="*/ 48 w 107"/>
                <a:gd name="T71" fmla="*/ 64 h 120"/>
                <a:gd name="T72" fmla="*/ 39 w 107"/>
                <a:gd name="T73" fmla="*/ 67 h 120"/>
                <a:gd name="T74" fmla="*/ 24 w 107"/>
                <a:gd name="T75" fmla="*/ 72 h 120"/>
                <a:gd name="T76" fmla="*/ 19 w 107"/>
                <a:gd name="T77" fmla="*/ 85 h 120"/>
                <a:gd name="T78" fmla="*/ 24 w 107"/>
                <a:gd name="T79" fmla="*/ 98 h 120"/>
                <a:gd name="T80" fmla="*/ 40 w 107"/>
                <a:gd name="T81" fmla="*/ 102 h 120"/>
                <a:gd name="T82" fmla="*/ 65 w 107"/>
                <a:gd name="T83" fmla="*/ 95 h 120"/>
                <a:gd name="T84" fmla="*/ 74 w 107"/>
                <a:gd name="T85" fmla="*/ 75 h 120"/>
                <a:gd name="T86" fmla="*/ 74 w 107"/>
                <a:gd name="T87" fmla="*/ 5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7" h="120">
                  <a:moveTo>
                    <a:pt x="76" y="100"/>
                  </a:moveTo>
                  <a:lnTo>
                    <a:pt x="76" y="100"/>
                  </a:lnTo>
                  <a:cubicBezTo>
                    <a:pt x="70" y="106"/>
                    <a:pt x="64" y="111"/>
                    <a:pt x="58" y="114"/>
                  </a:cubicBezTo>
                  <a:cubicBezTo>
                    <a:pt x="50" y="118"/>
                    <a:pt x="44" y="119"/>
                    <a:pt x="37" y="119"/>
                  </a:cubicBezTo>
                  <a:cubicBezTo>
                    <a:pt x="25" y="119"/>
                    <a:pt x="16" y="115"/>
                    <a:pt x="10" y="110"/>
                  </a:cubicBezTo>
                  <a:cubicBezTo>
                    <a:pt x="3" y="104"/>
                    <a:pt x="0" y="96"/>
                    <a:pt x="0" y="85"/>
                  </a:cubicBezTo>
                  <a:cubicBezTo>
                    <a:pt x="0" y="75"/>
                    <a:pt x="3" y="67"/>
                    <a:pt x="10" y="61"/>
                  </a:cubicBezTo>
                  <a:cubicBezTo>
                    <a:pt x="16" y="55"/>
                    <a:pt x="25" y="52"/>
                    <a:pt x="38" y="50"/>
                  </a:cubicBezTo>
                  <a:cubicBezTo>
                    <a:pt x="42" y="50"/>
                    <a:pt x="46" y="49"/>
                    <a:pt x="51" y="49"/>
                  </a:cubicBezTo>
                  <a:cubicBezTo>
                    <a:pt x="61" y="48"/>
                    <a:pt x="67" y="47"/>
                    <a:pt x="69" y="46"/>
                  </a:cubicBezTo>
                  <a:cubicBezTo>
                    <a:pt x="71" y="45"/>
                    <a:pt x="72" y="44"/>
                    <a:pt x="73" y="43"/>
                  </a:cubicBezTo>
                  <a:cubicBezTo>
                    <a:pt x="74" y="42"/>
                    <a:pt x="74" y="38"/>
                    <a:pt x="74" y="33"/>
                  </a:cubicBezTo>
                  <a:cubicBezTo>
                    <a:pt x="74" y="28"/>
                    <a:pt x="72" y="24"/>
                    <a:pt x="68" y="21"/>
                  </a:cubicBezTo>
                  <a:cubicBezTo>
                    <a:pt x="64" y="18"/>
                    <a:pt x="58" y="17"/>
                    <a:pt x="49" y="17"/>
                  </a:cubicBezTo>
                  <a:cubicBezTo>
                    <a:pt x="41" y="17"/>
                    <a:pt x="34" y="19"/>
                    <a:pt x="30" y="22"/>
                  </a:cubicBezTo>
                  <a:cubicBezTo>
                    <a:pt x="25" y="25"/>
                    <a:pt x="23" y="30"/>
                    <a:pt x="23" y="37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6" y="36"/>
                    <a:pt x="6" y="36"/>
                    <a:pt x="6" y="36"/>
                  </a:cubicBezTo>
                  <a:cubicBezTo>
                    <a:pt x="6" y="25"/>
                    <a:pt x="9" y="17"/>
                    <a:pt x="17" y="9"/>
                  </a:cubicBezTo>
                  <a:cubicBezTo>
                    <a:pt x="25" y="3"/>
                    <a:pt x="36" y="0"/>
                    <a:pt x="50" y="0"/>
                  </a:cubicBezTo>
                  <a:cubicBezTo>
                    <a:pt x="65" y="0"/>
                    <a:pt x="76" y="3"/>
                    <a:pt x="83" y="8"/>
                  </a:cubicBezTo>
                  <a:cubicBezTo>
                    <a:pt x="90" y="13"/>
                    <a:pt x="94" y="23"/>
                    <a:pt x="94" y="34"/>
                  </a:cubicBezTo>
                  <a:cubicBezTo>
                    <a:pt x="94" y="91"/>
                    <a:pt x="94" y="91"/>
                    <a:pt x="94" y="91"/>
                  </a:cubicBezTo>
                  <a:cubicBezTo>
                    <a:pt x="94" y="95"/>
                    <a:pt x="94" y="98"/>
                    <a:pt x="95" y="100"/>
                  </a:cubicBezTo>
                  <a:cubicBezTo>
                    <a:pt x="96" y="101"/>
                    <a:pt x="98" y="102"/>
                    <a:pt x="100" y="102"/>
                  </a:cubicBezTo>
                  <a:cubicBezTo>
                    <a:pt x="101" y="102"/>
                    <a:pt x="102" y="102"/>
                    <a:pt x="102" y="102"/>
                  </a:cubicBezTo>
                  <a:cubicBezTo>
                    <a:pt x="103" y="102"/>
                    <a:pt x="104" y="101"/>
                    <a:pt x="106" y="101"/>
                  </a:cubicBezTo>
                  <a:cubicBezTo>
                    <a:pt x="106" y="115"/>
                    <a:pt x="106" y="115"/>
                    <a:pt x="106" y="115"/>
                  </a:cubicBezTo>
                  <a:cubicBezTo>
                    <a:pt x="103" y="117"/>
                    <a:pt x="101" y="117"/>
                    <a:pt x="99" y="117"/>
                  </a:cubicBezTo>
                  <a:cubicBezTo>
                    <a:pt x="98" y="118"/>
                    <a:pt x="96" y="118"/>
                    <a:pt x="95" y="118"/>
                  </a:cubicBezTo>
                  <a:cubicBezTo>
                    <a:pt x="89" y="118"/>
                    <a:pt x="84" y="115"/>
                    <a:pt x="81" y="113"/>
                  </a:cubicBezTo>
                  <a:cubicBezTo>
                    <a:pt x="77" y="110"/>
                    <a:pt x="76" y="106"/>
                    <a:pt x="76" y="101"/>
                  </a:cubicBezTo>
                  <a:lnTo>
                    <a:pt x="76" y="100"/>
                  </a:lnTo>
                  <a:close/>
                  <a:moveTo>
                    <a:pt x="74" y="58"/>
                  </a:moveTo>
                  <a:lnTo>
                    <a:pt x="74" y="58"/>
                  </a:lnTo>
                  <a:cubicBezTo>
                    <a:pt x="69" y="61"/>
                    <a:pt x="61" y="63"/>
                    <a:pt x="48" y="64"/>
                  </a:cubicBezTo>
                  <a:cubicBezTo>
                    <a:pt x="44" y="66"/>
                    <a:pt x="41" y="66"/>
                    <a:pt x="39" y="67"/>
                  </a:cubicBezTo>
                  <a:cubicBezTo>
                    <a:pt x="32" y="68"/>
                    <a:pt x="27" y="70"/>
                    <a:pt x="24" y="72"/>
                  </a:cubicBezTo>
                  <a:cubicBezTo>
                    <a:pt x="21" y="75"/>
                    <a:pt x="19" y="79"/>
                    <a:pt x="19" y="85"/>
                  </a:cubicBezTo>
                  <a:cubicBezTo>
                    <a:pt x="19" y="91"/>
                    <a:pt x="21" y="95"/>
                    <a:pt x="24" y="98"/>
                  </a:cubicBezTo>
                  <a:cubicBezTo>
                    <a:pt x="28" y="101"/>
                    <a:pt x="34" y="102"/>
                    <a:pt x="40" y="102"/>
                  </a:cubicBezTo>
                  <a:cubicBezTo>
                    <a:pt x="49" y="102"/>
                    <a:pt x="58" y="100"/>
                    <a:pt x="65" y="95"/>
                  </a:cubicBezTo>
                  <a:cubicBezTo>
                    <a:pt x="71" y="89"/>
                    <a:pt x="74" y="83"/>
                    <a:pt x="74" y="75"/>
                  </a:cubicBezTo>
                  <a:lnTo>
                    <a:pt x="74" y="58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91" name="Group 390"/>
          <p:cNvGrpSpPr/>
          <p:nvPr/>
        </p:nvGrpSpPr>
        <p:grpSpPr>
          <a:xfrm>
            <a:off x="3969859" y="4142555"/>
            <a:ext cx="314955" cy="68550"/>
            <a:chOff x="3969859" y="4142555"/>
            <a:chExt cx="314955" cy="68550"/>
          </a:xfrm>
        </p:grpSpPr>
        <p:sp>
          <p:nvSpPr>
            <p:cNvPr id="1076" name="Freeform 274"/>
            <p:cNvSpPr>
              <a:spLocks noChangeArrowheads="1"/>
            </p:cNvSpPr>
            <p:nvPr/>
          </p:nvSpPr>
          <p:spPr bwMode="auto">
            <a:xfrm>
              <a:off x="3969859" y="4142555"/>
              <a:ext cx="59286" cy="68550"/>
            </a:xfrm>
            <a:custGeom>
              <a:avLst/>
              <a:gdLst>
                <a:gd name="T0" fmla="*/ 122 w 140"/>
                <a:gd name="T1" fmla="*/ 138 h 164"/>
                <a:gd name="T2" fmla="*/ 122 w 140"/>
                <a:gd name="T3" fmla="*/ 138 h 164"/>
                <a:gd name="T4" fmla="*/ 99 w 140"/>
                <a:gd name="T5" fmla="*/ 156 h 164"/>
                <a:gd name="T6" fmla="*/ 70 w 140"/>
                <a:gd name="T7" fmla="*/ 163 h 164"/>
                <a:gd name="T8" fmla="*/ 19 w 140"/>
                <a:gd name="T9" fmla="*/ 140 h 164"/>
                <a:gd name="T10" fmla="*/ 0 w 140"/>
                <a:gd name="T11" fmla="*/ 81 h 164"/>
                <a:gd name="T12" fmla="*/ 20 w 140"/>
                <a:gd name="T13" fmla="*/ 22 h 164"/>
                <a:gd name="T14" fmla="*/ 74 w 140"/>
                <a:gd name="T15" fmla="*/ 0 h 164"/>
                <a:gd name="T16" fmla="*/ 117 w 140"/>
                <a:gd name="T17" fmla="*/ 14 h 164"/>
                <a:gd name="T18" fmla="*/ 136 w 140"/>
                <a:gd name="T19" fmla="*/ 51 h 164"/>
                <a:gd name="T20" fmla="*/ 117 w 140"/>
                <a:gd name="T21" fmla="*/ 51 h 164"/>
                <a:gd name="T22" fmla="*/ 103 w 140"/>
                <a:gd name="T23" fmla="*/ 27 h 164"/>
                <a:gd name="T24" fmla="*/ 74 w 140"/>
                <a:gd name="T25" fmla="*/ 18 h 164"/>
                <a:gd name="T26" fmla="*/ 35 w 140"/>
                <a:gd name="T27" fmla="*/ 35 h 164"/>
                <a:gd name="T28" fmla="*/ 21 w 140"/>
                <a:gd name="T29" fmla="*/ 80 h 164"/>
                <a:gd name="T30" fmla="*/ 34 w 140"/>
                <a:gd name="T31" fmla="*/ 127 h 164"/>
                <a:gd name="T32" fmla="*/ 73 w 140"/>
                <a:gd name="T33" fmla="*/ 144 h 164"/>
                <a:gd name="T34" fmla="*/ 107 w 140"/>
                <a:gd name="T35" fmla="*/ 130 h 164"/>
                <a:gd name="T36" fmla="*/ 120 w 140"/>
                <a:gd name="T37" fmla="*/ 95 h 164"/>
                <a:gd name="T38" fmla="*/ 120 w 140"/>
                <a:gd name="T39" fmla="*/ 93 h 164"/>
                <a:gd name="T40" fmla="*/ 72 w 140"/>
                <a:gd name="T41" fmla="*/ 93 h 164"/>
                <a:gd name="T42" fmla="*/ 72 w 140"/>
                <a:gd name="T43" fmla="*/ 75 h 164"/>
                <a:gd name="T44" fmla="*/ 139 w 140"/>
                <a:gd name="T45" fmla="*/ 75 h 164"/>
                <a:gd name="T46" fmla="*/ 139 w 140"/>
                <a:gd name="T47" fmla="*/ 158 h 164"/>
                <a:gd name="T48" fmla="*/ 126 w 140"/>
                <a:gd name="T49" fmla="*/ 158 h 164"/>
                <a:gd name="T50" fmla="*/ 122 w 140"/>
                <a:gd name="T51" fmla="*/ 138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0" h="164">
                  <a:moveTo>
                    <a:pt x="122" y="138"/>
                  </a:moveTo>
                  <a:lnTo>
                    <a:pt x="122" y="138"/>
                  </a:lnTo>
                  <a:cubicBezTo>
                    <a:pt x="114" y="146"/>
                    <a:pt x="107" y="152"/>
                    <a:pt x="99" y="156"/>
                  </a:cubicBezTo>
                  <a:cubicBezTo>
                    <a:pt x="91" y="161"/>
                    <a:pt x="80" y="163"/>
                    <a:pt x="70" y="163"/>
                  </a:cubicBezTo>
                  <a:cubicBezTo>
                    <a:pt x="49" y="163"/>
                    <a:pt x="32" y="155"/>
                    <a:pt x="19" y="140"/>
                  </a:cubicBezTo>
                  <a:cubicBezTo>
                    <a:pt x="6" y="125"/>
                    <a:pt x="0" y="105"/>
                    <a:pt x="0" y="81"/>
                  </a:cubicBezTo>
                  <a:cubicBezTo>
                    <a:pt x="0" y="56"/>
                    <a:pt x="6" y="37"/>
                    <a:pt x="20" y="22"/>
                  </a:cubicBezTo>
                  <a:cubicBezTo>
                    <a:pt x="33" y="8"/>
                    <a:pt x="51" y="0"/>
                    <a:pt x="74" y="0"/>
                  </a:cubicBezTo>
                  <a:cubicBezTo>
                    <a:pt x="92" y="0"/>
                    <a:pt x="106" y="4"/>
                    <a:pt x="117" y="14"/>
                  </a:cubicBezTo>
                  <a:cubicBezTo>
                    <a:pt x="128" y="23"/>
                    <a:pt x="134" y="35"/>
                    <a:pt x="136" y="51"/>
                  </a:cubicBezTo>
                  <a:cubicBezTo>
                    <a:pt x="117" y="51"/>
                    <a:pt x="117" y="51"/>
                    <a:pt x="117" y="51"/>
                  </a:cubicBezTo>
                  <a:cubicBezTo>
                    <a:pt x="114" y="41"/>
                    <a:pt x="110" y="33"/>
                    <a:pt x="103" y="27"/>
                  </a:cubicBezTo>
                  <a:cubicBezTo>
                    <a:pt x="95" y="21"/>
                    <a:pt x="85" y="18"/>
                    <a:pt x="74" y="18"/>
                  </a:cubicBezTo>
                  <a:cubicBezTo>
                    <a:pt x="57" y="18"/>
                    <a:pt x="44" y="24"/>
                    <a:pt x="35" y="35"/>
                  </a:cubicBezTo>
                  <a:cubicBezTo>
                    <a:pt x="26" y="46"/>
                    <a:pt x="21" y="61"/>
                    <a:pt x="21" y="80"/>
                  </a:cubicBezTo>
                  <a:cubicBezTo>
                    <a:pt x="21" y="100"/>
                    <a:pt x="26" y="116"/>
                    <a:pt x="34" y="127"/>
                  </a:cubicBezTo>
                  <a:cubicBezTo>
                    <a:pt x="44" y="138"/>
                    <a:pt x="56" y="144"/>
                    <a:pt x="73" y="144"/>
                  </a:cubicBezTo>
                  <a:cubicBezTo>
                    <a:pt x="87" y="144"/>
                    <a:pt x="99" y="139"/>
                    <a:pt x="107" y="130"/>
                  </a:cubicBezTo>
                  <a:cubicBezTo>
                    <a:pt x="115" y="121"/>
                    <a:pt x="120" y="110"/>
                    <a:pt x="120" y="95"/>
                  </a:cubicBezTo>
                  <a:cubicBezTo>
                    <a:pt x="120" y="93"/>
                    <a:pt x="120" y="93"/>
                    <a:pt x="120" y="93"/>
                  </a:cubicBezTo>
                  <a:cubicBezTo>
                    <a:pt x="72" y="93"/>
                    <a:pt x="72" y="93"/>
                    <a:pt x="72" y="93"/>
                  </a:cubicBezTo>
                  <a:cubicBezTo>
                    <a:pt x="72" y="75"/>
                    <a:pt x="72" y="75"/>
                    <a:pt x="72" y="75"/>
                  </a:cubicBezTo>
                  <a:cubicBezTo>
                    <a:pt x="139" y="75"/>
                    <a:pt x="139" y="75"/>
                    <a:pt x="139" y="75"/>
                  </a:cubicBezTo>
                  <a:cubicBezTo>
                    <a:pt x="139" y="158"/>
                    <a:pt x="139" y="158"/>
                    <a:pt x="139" y="158"/>
                  </a:cubicBezTo>
                  <a:cubicBezTo>
                    <a:pt x="126" y="158"/>
                    <a:pt x="126" y="158"/>
                    <a:pt x="126" y="158"/>
                  </a:cubicBezTo>
                  <a:lnTo>
                    <a:pt x="122" y="138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7" name="Freeform 275"/>
            <p:cNvSpPr>
              <a:spLocks noChangeArrowheads="1"/>
            </p:cNvSpPr>
            <p:nvPr/>
          </p:nvSpPr>
          <p:spPr bwMode="auto">
            <a:xfrm>
              <a:off x="4036555" y="4161082"/>
              <a:ext cx="44464" cy="50023"/>
            </a:xfrm>
            <a:custGeom>
              <a:avLst/>
              <a:gdLst>
                <a:gd name="T0" fmla="*/ 76 w 107"/>
                <a:gd name="T1" fmla="*/ 100 h 120"/>
                <a:gd name="T2" fmla="*/ 76 w 107"/>
                <a:gd name="T3" fmla="*/ 100 h 120"/>
                <a:gd name="T4" fmla="*/ 58 w 107"/>
                <a:gd name="T5" fmla="*/ 114 h 120"/>
                <a:gd name="T6" fmla="*/ 37 w 107"/>
                <a:gd name="T7" fmla="*/ 119 h 120"/>
                <a:gd name="T8" fmla="*/ 11 w 107"/>
                <a:gd name="T9" fmla="*/ 110 h 120"/>
                <a:gd name="T10" fmla="*/ 0 w 107"/>
                <a:gd name="T11" fmla="*/ 85 h 120"/>
                <a:gd name="T12" fmla="*/ 10 w 107"/>
                <a:gd name="T13" fmla="*/ 61 h 120"/>
                <a:gd name="T14" fmla="*/ 39 w 107"/>
                <a:gd name="T15" fmla="*/ 50 h 120"/>
                <a:gd name="T16" fmla="*/ 52 w 107"/>
                <a:gd name="T17" fmla="*/ 49 h 120"/>
                <a:gd name="T18" fmla="*/ 70 w 107"/>
                <a:gd name="T19" fmla="*/ 46 h 120"/>
                <a:gd name="T20" fmla="*/ 74 w 107"/>
                <a:gd name="T21" fmla="*/ 43 h 120"/>
                <a:gd name="T22" fmla="*/ 75 w 107"/>
                <a:gd name="T23" fmla="*/ 33 h 120"/>
                <a:gd name="T24" fmla="*/ 69 w 107"/>
                <a:gd name="T25" fmla="*/ 21 h 120"/>
                <a:gd name="T26" fmla="*/ 50 w 107"/>
                <a:gd name="T27" fmla="*/ 17 h 120"/>
                <a:gd name="T28" fmla="*/ 30 w 107"/>
                <a:gd name="T29" fmla="*/ 22 h 120"/>
                <a:gd name="T30" fmla="*/ 23 w 107"/>
                <a:gd name="T31" fmla="*/ 37 h 120"/>
                <a:gd name="T32" fmla="*/ 5 w 107"/>
                <a:gd name="T33" fmla="*/ 37 h 120"/>
                <a:gd name="T34" fmla="*/ 5 w 107"/>
                <a:gd name="T35" fmla="*/ 36 h 120"/>
                <a:gd name="T36" fmla="*/ 18 w 107"/>
                <a:gd name="T37" fmla="*/ 9 h 120"/>
                <a:gd name="T38" fmla="*/ 50 w 107"/>
                <a:gd name="T39" fmla="*/ 0 h 120"/>
                <a:gd name="T40" fmla="*/ 84 w 107"/>
                <a:gd name="T41" fmla="*/ 8 h 120"/>
                <a:gd name="T42" fmla="*/ 94 w 107"/>
                <a:gd name="T43" fmla="*/ 34 h 120"/>
                <a:gd name="T44" fmla="*/ 94 w 107"/>
                <a:gd name="T45" fmla="*/ 91 h 120"/>
                <a:gd name="T46" fmla="*/ 96 w 107"/>
                <a:gd name="T47" fmla="*/ 100 h 120"/>
                <a:gd name="T48" fmla="*/ 101 w 107"/>
                <a:gd name="T49" fmla="*/ 102 h 120"/>
                <a:gd name="T50" fmla="*/ 103 w 107"/>
                <a:gd name="T51" fmla="*/ 102 h 120"/>
                <a:gd name="T52" fmla="*/ 106 w 107"/>
                <a:gd name="T53" fmla="*/ 101 h 120"/>
                <a:gd name="T54" fmla="*/ 106 w 107"/>
                <a:gd name="T55" fmla="*/ 115 h 120"/>
                <a:gd name="T56" fmla="*/ 100 w 107"/>
                <a:gd name="T57" fmla="*/ 117 h 120"/>
                <a:gd name="T58" fmla="*/ 95 w 107"/>
                <a:gd name="T59" fmla="*/ 118 h 120"/>
                <a:gd name="T60" fmla="*/ 81 w 107"/>
                <a:gd name="T61" fmla="*/ 113 h 120"/>
                <a:gd name="T62" fmla="*/ 76 w 107"/>
                <a:gd name="T63" fmla="*/ 101 h 120"/>
                <a:gd name="T64" fmla="*/ 76 w 107"/>
                <a:gd name="T65" fmla="*/ 100 h 120"/>
                <a:gd name="T66" fmla="*/ 75 w 107"/>
                <a:gd name="T67" fmla="*/ 58 h 120"/>
                <a:gd name="T68" fmla="*/ 75 w 107"/>
                <a:gd name="T69" fmla="*/ 58 h 120"/>
                <a:gd name="T70" fmla="*/ 49 w 107"/>
                <a:gd name="T71" fmla="*/ 64 h 120"/>
                <a:gd name="T72" fmla="*/ 39 w 107"/>
                <a:gd name="T73" fmla="*/ 67 h 120"/>
                <a:gd name="T74" fmla="*/ 24 w 107"/>
                <a:gd name="T75" fmla="*/ 72 h 120"/>
                <a:gd name="T76" fmla="*/ 20 w 107"/>
                <a:gd name="T77" fmla="*/ 85 h 120"/>
                <a:gd name="T78" fmla="*/ 25 w 107"/>
                <a:gd name="T79" fmla="*/ 98 h 120"/>
                <a:gd name="T80" fmla="*/ 40 w 107"/>
                <a:gd name="T81" fmla="*/ 102 h 120"/>
                <a:gd name="T82" fmla="*/ 65 w 107"/>
                <a:gd name="T83" fmla="*/ 95 h 120"/>
                <a:gd name="T84" fmla="*/ 75 w 107"/>
                <a:gd name="T85" fmla="*/ 75 h 120"/>
                <a:gd name="T86" fmla="*/ 75 w 107"/>
                <a:gd name="T87" fmla="*/ 5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7" h="120">
                  <a:moveTo>
                    <a:pt x="76" y="100"/>
                  </a:moveTo>
                  <a:lnTo>
                    <a:pt x="76" y="100"/>
                  </a:lnTo>
                  <a:cubicBezTo>
                    <a:pt x="71" y="106"/>
                    <a:pt x="65" y="111"/>
                    <a:pt x="58" y="114"/>
                  </a:cubicBezTo>
                  <a:cubicBezTo>
                    <a:pt x="51" y="118"/>
                    <a:pt x="44" y="119"/>
                    <a:pt x="37" y="119"/>
                  </a:cubicBezTo>
                  <a:cubicBezTo>
                    <a:pt x="25" y="119"/>
                    <a:pt x="17" y="115"/>
                    <a:pt x="11" y="110"/>
                  </a:cubicBezTo>
                  <a:cubicBezTo>
                    <a:pt x="3" y="104"/>
                    <a:pt x="0" y="96"/>
                    <a:pt x="0" y="85"/>
                  </a:cubicBezTo>
                  <a:cubicBezTo>
                    <a:pt x="0" y="75"/>
                    <a:pt x="3" y="67"/>
                    <a:pt x="10" y="61"/>
                  </a:cubicBezTo>
                  <a:cubicBezTo>
                    <a:pt x="16" y="55"/>
                    <a:pt x="26" y="52"/>
                    <a:pt x="39" y="50"/>
                  </a:cubicBezTo>
                  <a:cubicBezTo>
                    <a:pt x="42" y="50"/>
                    <a:pt x="46" y="49"/>
                    <a:pt x="52" y="49"/>
                  </a:cubicBezTo>
                  <a:cubicBezTo>
                    <a:pt x="62" y="48"/>
                    <a:pt x="68" y="47"/>
                    <a:pt x="70" y="46"/>
                  </a:cubicBezTo>
                  <a:cubicBezTo>
                    <a:pt x="72" y="45"/>
                    <a:pt x="73" y="44"/>
                    <a:pt x="74" y="43"/>
                  </a:cubicBezTo>
                  <a:cubicBezTo>
                    <a:pt x="74" y="42"/>
                    <a:pt x="75" y="38"/>
                    <a:pt x="75" y="33"/>
                  </a:cubicBezTo>
                  <a:cubicBezTo>
                    <a:pt x="75" y="28"/>
                    <a:pt x="73" y="24"/>
                    <a:pt x="69" y="21"/>
                  </a:cubicBezTo>
                  <a:cubicBezTo>
                    <a:pt x="65" y="18"/>
                    <a:pt x="59" y="17"/>
                    <a:pt x="50" y="17"/>
                  </a:cubicBezTo>
                  <a:cubicBezTo>
                    <a:pt x="41" y="17"/>
                    <a:pt x="35" y="19"/>
                    <a:pt x="30" y="22"/>
                  </a:cubicBezTo>
                  <a:cubicBezTo>
                    <a:pt x="25" y="25"/>
                    <a:pt x="23" y="30"/>
                    <a:pt x="23" y="37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25"/>
                    <a:pt x="10" y="17"/>
                    <a:pt x="18" y="9"/>
                  </a:cubicBezTo>
                  <a:cubicBezTo>
                    <a:pt x="25" y="3"/>
                    <a:pt x="37" y="0"/>
                    <a:pt x="50" y="0"/>
                  </a:cubicBezTo>
                  <a:cubicBezTo>
                    <a:pt x="66" y="0"/>
                    <a:pt x="76" y="3"/>
                    <a:pt x="84" y="8"/>
                  </a:cubicBezTo>
                  <a:cubicBezTo>
                    <a:pt x="91" y="13"/>
                    <a:pt x="94" y="23"/>
                    <a:pt x="94" y="34"/>
                  </a:cubicBezTo>
                  <a:cubicBezTo>
                    <a:pt x="94" y="91"/>
                    <a:pt x="94" y="91"/>
                    <a:pt x="94" y="91"/>
                  </a:cubicBezTo>
                  <a:cubicBezTo>
                    <a:pt x="94" y="95"/>
                    <a:pt x="95" y="98"/>
                    <a:pt x="96" y="100"/>
                  </a:cubicBezTo>
                  <a:cubicBezTo>
                    <a:pt x="97" y="101"/>
                    <a:pt x="98" y="102"/>
                    <a:pt x="101" y="102"/>
                  </a:cubicBezTo>
                  <a:cubicBezTo>
                    <a:pt x="102" y="102"/>
                    <a:pt x="102" y="102"/>
                    <a:pt x="103" y="102"/>
                  </a:cubicBezTo>
                  <a:cubicBezTo>
                    <a:pt x="104" y="102"/>
                    <a:pt x="105" y="101"/>
                    <a:pt x="106" y="101"/>
                  </a:cubicBezTo>
                  <a:cubicBezTo>
                    <a:pt x="106" y="115"/>
                    <a:pt x="106" y="115"/>
                    <a:pt x="106" y="115"/>
                  </a:cubicBezTo>
                  <a:cubicBezTo>
                    <a:pt x="104" y="117"/>
                    <a:pt x="102" y="117"/>
                    <a:pt x="100" y="117"/>
                  </a:cubicBezTo>
                  <a:cubicBezTo>
                    <a:pt x="98" y="118"/>
                    <a:pt x="97" y="118"/>
                    <a:pt x="95" y="118"/>
                  </a:cubicBezTo>
                  <a:cubicBezTo>
                    <a:pt x="89" y="118"/>
                    <a:pt x="85" y="115"/>
                    <a:pt x="81" y="113"/>
                  </a:cubicBezTo>
                  <a:cubicBezTo>
                    <a:pt x="78" y="110"/>
                    <a:pt x="76" y="106"/>
                    <a:pt x="76" y="101"/>
                  </a:cubicBezTo>
                  <a:lnTo>
                    <a:pt x="76" y="100"/>
                  </a:lnTo>
                  <a:close/>
                  <a:moveTo>
                    <a:pt x="75" y="58"/>
                  </a:moveTo>
                  <a:lnTo>
                    <a:pt x="75" y="58"/>
                  </a:lnTo>
                  <a:cubicBezTo>
                    <a:pt x="70" y="61"/>
                    <a:pt x="61" y="63"/>
                    <a:pt x="49" y="64"/>
                  </a:cubicBezTo>
                  <a:cubicBezTo>
                    <a:pt x="45" y="66"/>
                    <a:pt x="42" y="66"/>
                    <a:pt x="39" y="67"/>
                  </a:cubicBezTo>
                  <a:cubicBezTo>
                    <a:pt x="33" y="68"/>
                    <a:pt x="27" y="70"/>
                    <a:pt x="24" y="72"/>
                  </a:cubicBezTo>
                  <a:cubicBezTo>
                    <a:pt x="21" y="75"/>
                    <a:pt x="20" y="79"/>
                    <a:pt x="20" y="85"/>
                  </a:cubicBezTo>
                  <a:cubicBezTo>
                    <a:pt x="20" y="91"/>
                    <a:pt x="22" y="95"/>
                    <a:pt x="25" y="98"/>
                  </a:cubicBezTo>
                  <a:cubicBezTo>
                    <a:pt x="28" y="101"/>
                    <a:pt x="34" y="102"/>
                    <a:pt x="40" y="102"/>
                  </a:cubicBezTo>
                  <a:cubicBezTo>
                    <a:pt x="50" y="102"/>
                    <a:pt x="59" y="100"/>
                    <a:pt x="65" y="95"/>
                  </a:cubicBezTo>
                  <a:cubicBezTo>
                    <a:pt x="71" y="89"/>
                    <a:pt x="75" y="83"/>
                    <a:pt x="75" y="75"/>
                  </a:cubicBezTo>
                  <a:lnTo>
                    <a:pt x="75" y="58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8" name="Freeform 276"/>
            <p:cNvSpPr>
              <a:spLocks noChangeArrowheads="1"/>
            </p:cNvSpPr>
            <p:nvPr/>
          </p:nvSpPr>
          <p:spPr bwMode="auto">
            <a:xfrm>
              <a:off x="4088430" y="4161082"/>
              <a:ext cx="64843" cy="48170"/>
            </a:xfrm>
            <a:custGeom>
              <a:avLst/>
              <a:gdLst>
                <a:gd name="T0" fmla="*/ 137 w 156"/>
                <a:gd name="T1" fmla="*/ 114 h 115"/>
                <a:gd name="T2" fmla="*/ 137 w 156"/>
                <a:gd name="T3" fmla="*/ 114 h 115"/>
                <a:gd name="T4" fmla="*/ 137 w 156"/>
                <a:gd name="T5" fmla="*/ 46 h 115"/>
                <a:gd name="T6" fmla="*/ 132 w 156"/>
                <a:gd name="T7" fmla="*/ 22 h 115"/>
                <a:gd name="T8" fmla="*/ 116 w 156"/>
                <a:gd name="T9" fmla="*/ 16 h 115"/>
                <a:gd name="T10" fmla="*/ 95 w 156"/>
                <a:gd name="T11" fmla="*/ 25 h 115"/>
                <a:gd name="T12" fmla="*/ 88 w 156"/>
                <a:gd name="T13" fmla="*/ 48 h 115"/>
                <a:gd name="T14" fmla="*/ 88 w 156"/>
                <a:gd name="T15" fmla="*/ 114 h 115"/>
                <a:gd name="T16" fmla="*/ 69 w 156"/>
                <a:gd name="T17" fmla="*/ 114 h 115"/>
                <a:gd name="T18" fmla="*/ 69 w 156"/>
                <a:gd name="T19" fmla="*/ 46 h 115"/>
                <a:gd name="T20" fmla="*/ 64 w 156"/>
                <a:gd name="T21" fmla="*/ 22 h 115"/>
                <a:gd name="T22" fmla="*/ 48 w 156"/>
                <a:gd name="T23" fmla="*/ 16 h 115"/>
                <a:gd name="T24" fmla="*/ 27 w 156"/>
                <a:gd name="T25" fmla="*/ 25 h 115"/>
                <a:gd name="T26" fmla="*/ 19 w 156"/>
                <a:gd name="T27" fmla="*/ 48 h 115"/>
                <a:gd name="T28" fmla="*/ 19 w 156"/>
                <a:gd name="T29" fmla="*/ 114 h 115"/>
                <a:gd name="T30" fmla="*/ 0 w 156"/>
                <a:gd name="T31" fmla="*/ 114 h 115"/>
                <a:gd name="T32" fmla="*/ 0 w 156"/>
                <a:gd name="T33" fmla="*/ 2 h 115"/>
                <a:gd name="T34" fmla="*/ 19 w 156"/>
                <a:gd name="T35" fmla="*/ 2 h 115"/>
                <a:gd name="T36" fmla="*/ 19 w 156"/>
                <a:gd name="T37" fmla="*/ 18 h 115"/>
                <a:gd name="T38" fmla="*/ 33 w 156"/>
                <a:gd name="T39" fmla="*/ 4 h 115"/>
                <a:gd name="T40" fmla="*/ 53 w 156"/>
                <a:gd name="T41" fmla="*/ 0 h 115"/>
                <a:gd name="T42" fmla="*/ 71 w 156"/>
                <a:gd name="T43" fmla="*/ 4 h 115"/>
                <a:gd name="T44" fmla="*/ 83 w 156"/>
                <a:gd name="T45" fmla="*/ 17 h 115"/>
                <a:gd name="T46" fmla="*/ 100 w 156"/>
                <a:gd name="T47" fmla="*/ 4 h 115"/>
                <a:gd name="T48" fmla="*/ 120 w 156"/>
                <a:gd name="T49" fmla="*/ 0 h 115"/>
                <a:gd name="T50" fmla="*/ 139 w 156"/>
                <a:gd name="T51" fmla="*/ 3 h 115"/>
                <a:gd name="T52" fmla="*/ 151 w 156"/>
                <a:gd name="T53" fmla="*/ 15 h 115"/>
                <a:gd name="T54" fmla="*/ 154 w 156"/>
                <a:gd name="T55" fmla="*/ 25 h 115"/>
                <a:gd name="T56" fmla="*/ 155 w 156"/>
                <a:gd name="T57" fmla="*/ 44 h 115"/>
                <a:gd name="T58" fmla="*/ 155 w 156"/>
                <a:gd name="T59" fmla="*/ 47 h 115"/>
                <a:gd name="T60" fmla="*/ 155 w 156"/>
                <a:gd name="T61" fmla="*/ 114 h 115"/>
                <a:gd name="T62" fmla="*/ 137 w 156"/>
                <a:gd name="T63" fmla="*/ 114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6" h="115">
                  <a:moveTo>
                    <a:pt x="137" y="114"/>
                  </a:moveTo>
                  <a:lnTo>
                    <a:pt x="137" y="114"/>
                  </a:lnTo>
                  <a:cubicBezTo>
                    <a:pt x="137" y="46"/>
                    <a:pt x="137" y="46"/>
                    <a:pt x="137" y="46"/>
                  </a:cubicBezTo>
                  <a:cubicBezTo>
                    <a:pt x="137" y="34"/>
                    <a:pt x="135" y="26"/>
                    <a:pt x="132" y="22"/>
                  </a:cubicBezTo>
                  <a:cubicBezTo>
                    <a:pt x="129" y="18"/>
                    <a:pt x="124" y="16"/>
                    <a:pt x="116" y="16"/>
                  </a:cubicBezTo>
                  <a:cubicBezTo>
                    <a:pt x="107" y="16"/>
                    <a:pt x="100" y="19"/>
                    <a:pt x="95" y="25"/>
                  </a:cubicBezTo>
                  <a:cubicBezTo>
                    <a:pt x="90" y="30"/>
                    <a:pt x="88" y="39"/>
                    <a:pt x="88" y="48"/>
                  </a:cubicBezTo>
                  <a:cubicBezTo>
                    <a:pt x="88" y="114"/>
                    <a:pt x="88" y="114"/>
                    <a:pt x="88" y="114"/>
                  </a:cubicBezTo>
                  <a:cubicBezTo>
                    <a:pt x="69" y="114"/>
                    <a:pt x="69" y="114"/>
                    <a:pt x="69" y="114"/>
                  </a:cubicBezTo>
                  <a:cubicBezTo>
                    <a:pt x="69" y="46"/>
                    <a:pt x="69" y="46"/>
                    <a:pt x="69" y="46"/>
                  </a:cubicBezTo>
                  <a:cubicBezTo>
                    <a:pt x="69" y="34"/>
                    <a:pt x="67" y="26"/>
                    <a:pt x="64" y="22"/>
                  </a:cubicBezTo>
                  <a:cubicBezTo>
                    <a:pt x="61" y="18"/>
                    <a:pt x="55" y="16"/>
                    <a:pt x="48" y="16"/>
                  </a:cubicBezTo>
                  <a:cubicBezTo>
                    <a:pt x="39" y="16"/>
                    <a:pt x="32" y="19"/>
                    <a:pt x="27" y="25"/>
                  </a:cubicBezTo>
                  <a:cubicBezTo>
                    <a:pt x="22" y="30"/>
                    <a:pt x="19" y="39"/>
                    <a:pt x="19" y="48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23" y="11"/>
                    <a:pt x="27" y="7"/>
                    <a:pt x="33" y="4"/>
                  </a:cubicBezTo>
                  <a:cubicBezTo>
                    <a:pt x="39" y="1"/>
                    <a:pt x="46" y="0"/>
                    <a:pt x="53" y="0"/>
                  </a:cubicBezTo>
                  <a:cubicBezTo>
                    <a:pt x="61" y="0"/>
                    <a:pt x="67" y="1"/>
                    <a:pt x="71" y="4"/>
                  </a:cubicBezTo>
                  <a:cubicBezTo>
                    <a:pt x="76" y="6"/>
                    <a:pt x="80" y="11"/>
                    <a:pt x="83" y="17"/>
                  </a:cubicBezTo>
                  <a:cubicBezTo>
                    <a:pt x="89" y="11"/>
                    <a:pt x="94" y="6"/>
                    <a:pt x="100" y="4"/>
                  </a:cubicBezTo>
                  <a:cubicBezTo>
                    <a:pt x="105" y="1"/>
                    <a:pt x="113" y="0"/>
                    <a:pt x="120" y="0"/>
                  </a:cubicBezTo>
                  <a:cubicBezTo>
                    <a:pt x="127" y="0"/>
                    <a:pt x="133" y="1"/>
                    <a:pt x="139" y="3"/>
                  </a:cubicBezTo>
                  <a:cubicBezTo>
                    <a:pt x="144" y="6"/>
                    <a:pt x="148" y="10"/>
                    <a:pt x="151" y="15"/>
                  </a:cubicBezTo>
                  <a:cubicBezTo>
                    <a:pt x="153" y="18"/>
                    <a:pt x="154" y="21"/>
                    <a:pt x="154" y="25"/>
                  </a:cubicBezTo>
                  <a:cubicBezTo>
                    <a:pt x="155" y="29"/>
                    <a:pt x="155" y="35"/>
                    <a:pt x="155" y="44"/>
                  </a:cubicBezTo>
                  <a:cubicBezTo>
                    <a:pt x="155" y="47"/>
                    <a:pt x="155" y="47"/>
                    <a:pt x="155" y="47"/>
                  </a:cubicBezTo>
                  <a:cubicBezTo>
                    <a:pt x="155" y="114"/>
                    <a:pt x="155" y="114"/>
                    <a:pt x="155" y="114"/>
                  </a:cubicBezTo>
                  <a:lnTo>
                    <a:pt x="137" y="11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9" name="Freeform 277"/>
            <p:cNvSpPr>
              <a:spLocks noChangeArrowheads="1"/>
            </p:cNvSpPr>
            <p:nvPr/>
          </p:nvSpPr>
          <p:spPr bwMode="auto">
            <a:xfrm>
              <a:off x="4166243" y="4161082"/>
              <a:ext cx="66696" cy="48170"/>
            </a:xfrm>
            <a:custGeom>
              <a:avLst/>
              <a:gdLst>
                <a:gd name="T0" fmla="*/ 136 w 157"/>
                <a:gd name="T1" fmla="*/ 114 h 115"/>
                <a:gd name="T2" fmla="*/ 136 w 157"/>
                <a:gd name="T3" fmla="*/ 114 h 115"/>
                <a:gd name="T4" fmla="*/ 136 w 157"/>
                <a:gd name="T5" fmla="*/ 46 h 115"/>
                <a:gd name="T6" fmla="*/ 132 w 157"/>
                <a:gd name="T7" fmla="*/ 22 h 115"/>
                <a:gd name="T8" fmla="*/ 116 w 157"/>
                <a:gd name="T9" fmla="*/ 16 h 115"/>
                <a:gd name="T10" fmla="*/ 94 w 157"/>
                <a:gd name="T11" fmla="*/ 25 h 115"/>
                <a:gd name="T12" fmla="*/ 87 w 157"/>
                <a:gd name="T13" fmla="*/ 48 h 115"/>
                <a:gd name="T14" fmla="*/ 87 w 157"/>
                <a:gd name="T15" fmla="*/ 114 h 115"/>
                <a:gd name="T16" fmla="*/ 68 w 157"/>
                <a:gd name="T17" fmla="*/ 114 h 115"/>
                <a:gd name="T18" fmla="*/ 68 w 157"/>
                <a:gd name="T19" fmla="*/ 46 h 115"/>
                <a:gd name="T20" fmla="*/ 63 w 157"/>
                <a:gd name="T21" fmla="*/ 22 h 115"/>
                <a:gd name="T22" fmla="*/ 47 w 157"/>
                <a:gd name="T23" fmla="*/ 16 h 115"/>
                <a:gd name="T24" fmla="*/ 26 w 157"/>
                <a:gd name="T25" fmla="*/ 25 h 115"/>
                <a:gd name="T26" fmla="*/ 19 w 157"/>
                <a:gd name="T27" fmla="*/ 48 h 115"/>
                <a:gd name="T28" fmla="*/ 19 w 157"/>
                <a:gd name="T29" fmla="*/ 114 h 115"/>
                <a:gd name="T30" fmla="*/ 0 w 157"/>
                <a:gd name="T31" fmla="*/ 114 h 115"/>
                <a:gd name="T32" fmla="*/ 0 w 157"/>
                <a:gd name="T33" fmla="*/ 2 h 115"/>
                <a:gd name="T34" fmla="*/ 18 w 157"/>
                <a:gd name="T35" fmla="*/ 2 h 115"/>
                <a:gd name="T36" fmla="*/ 18 w 157"/>
                <a:gd name="T37" fmla="*/ 18 h 115"/>
                <a:gd name="T38" fmla="*/ 33 w 157"/>
                <a:gd name="T39" fmla="*/ 4 h 115"/>
                <a:gd name="T40" fmla="*/ 52 w 157"/>
                <a:gd name="T41" fmla="*/ 0 h 115"/>
                <a:gd name="T42" fmla="*/ 70 w 157"/>
                <a:gd name="T43" fmla="*/ 4 h 115"/>
                <a:gd name="T44" fmla="*/ 84 w 157"/>
                <a:gd name="T45" fmla="*/ 17 h 115"/>
                <a:gd name="T46" fmla="*/ 99 w 157"/>
                <a:gd name="T47" fmla="*/ 4 h 115"/>
                <a:gd name="T48" fmla="*/ 119 w 157"/>
                <a:gd name="T49" fmla="*/ 0 h 115"/>
                <a:gd name="T50" fmla="*/ 138 w 157"/>
                <a:gd name="T51" fmla="*/ 3 h 115"/>
                <a:gd name="T52" fmla="*/ 150 w 157"/>
                <a:gd name="T53" fmla="*/ 15 h 115"/>
                <a:gd name="T54" fmla="*/ 153 w 157"/>
                <a:gd name="T55" fmla="*/ 25 h 115"/>
                <a:gd name="T56" fmla="*/ 156 w 157"/>
                <a:gd name="T57" fmla="*/ 44 h 115"/>
                <a:gd name="T58" fmla="*/ 156 w 157"/>
                <a:gd name="T59" fmla="*/ 47 h 115"/>
                <a:gd name="T60" fmla="*/ 156 w 157"/>
                <a:gd name="T61" fmla="*/ 114 h 115"/>
                <a:gd name="T62" fmla="*/ 136 w 157"/>
                <a:gd name="T63" fmla="*/ 114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7" h="115">
                  <a:moveTo>
                    <a:pt x="136" y="114"/>
                  </a:moveTo>
                  <a:lnTo>
                    <a:pt x="136" y="114"/>
                  </a:lnTo>
                  <a:cubicBezTo>
                    <a:pt x="136" y="46"/>
                    <a:pt x="136" y="46"/>
                    <a:pt x="136" y="46"/>
                  </a:cubicBezTo>
                  <a:cubicBezTo>
                    <a:pt x="136" y="34"/>
                    <a:pt x="135" y="26"/>
                    <a:pt x="132" y="22"/>
                  </a:cubicBezTo>
                  <a:cubicBezTo>
                    <a:pt x="128" y="18"/>
                    <a:pt x="123" y="16"/>
                    <a:pt x="116" y="16"/>
                  </a:cubicBezTo>
                  <a:cubicBezTo>
                    <a:pt x="107" y="16"/>
                    <a:pt x="99" y="19"/>
                    <a:pt x="94" y="25"/>
                  </a:cubicBezTo>
                  <a:cubicBezTo>
                    <a:pt x="90" y="30"/>
                    <a:pt x="87" y="39"/>
                    <a:pt x="87" y="48"/>
                  </a:cubicBezTo>
                  <a:cubicBezTo>
                    <a:pt x="87" y="114"/>
                    <a:pt x="87" y="114"/>
                    <a:pt x="87" y="114"/>
                  </a:cubicBezTo>
                  <a:cubicBezTo>
                    <a:pt x="68" y="114"/>
                    <a:pt x="68" y="114"/>
                    <a:pt x="68" y="114"/>
                  </a:cubicBezTo>
                  <a:cubicBezTo>
                    <a:pt x="68" y="46"/>
                    <a:pt x="68" y="46"/>
                    <a:pt x="68" y="46"/>
                  </a:cubicBezTo>
                  <a:cubicBezTo>
                    <a:pt x="68" y="34"/>
                    <a:pt x="66" y="26"/>
                    <a:pt x="63" y="22"/>
                  </a:cubicBezTo>
                  <a:cubicBezTo>
                    <a:pt x="61" y="18"/>
                    <a:pt x="55" y="16"/>
                    <a:pt x="47" y="16"/>
                  </a:cubicBezTo>
                  <a:cubicBezTo>
                    <a:pt x="39" y="16"/>
                    <a:pt x="32" y="19"/>
                    <a:pt x="26" y="25"/>
                  </a:cubicBezTo>
                  <a:cubicBezTo>
                    <a:pt x="21" y="30"/>
                    <a:pt x="19" y="39"/>
                    <a:pt x="19" y="48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22" y="11"/>
                    <a:pt x="27" y="7"/>
                    <a:pt x="33" y="4"/>
                  </a:cubicBezTo>
                  <a:cubicBezTo>
                    <a:pt x="39" y="1"/>
                    <a:pt x="45" y="0"/>
                    <a:pt x="52" y="0"/>
                  </a:cubicBezTo>
                  <a:cubicBezTo>
                    <a:pt x="60" y="0"/>
                    <a:pt x="66" y="1"/>
                    <a:pt x="70" y="4"/>
                  </a:cubicBezTo>
                  <a:cubicBezTo>
                    <a:pt x="75" y="6"/>
                    <a:pt x="80" y="11"/>
                    <a:pt x="84" y="17"/>
                  </a:cubicBezTo>
                  <a:cubicBezTo>
                    <a:pt x="88" y="11"/>
                    <a:pt x="93" y="6"/>
                    <a:pt x="99" y="4"/>
                  </a:cubicBezTo>
                  <a:cubicBezTo>
                    <a:pt x="106" y="1"/>
                    <a:pt x="112" y="0"/>
                    <a:pt x="119" y="0"/>
                  </a:cubicBezTo>
                  <a:cubicBezTo>
                    <a:pt x="126" y="0"/>
                    <a:pt x="133" y="1"/>
                    <a:pt x="138" y="3"/>
                  </a:cubicBezTo>
                  <a:cubicBezTo>
                    <a:pt x="144" y="6"/>
                    <a:pt x="147" y="10"/>
                    <a:pt x="150" y="15"/>
                  </a:cubicBezTo>
                  <a:cubicBezTo>
                    <a:pt x="152" y="18"/>
                    <a:pt x="153" y="21"/>
                    <a:pt x="153" y="25"/>
                  </a:cubicBezTo>
                  <a:cubicBezTo>
                    <a:pt x="155" y="29"/>
                    <a:pt x="156" y="35"/>
                    <a:pt x="156" y="44"/>
                  </a:cubicBezTo>
                  <a:cubicBezTo>
                    <a:pt x="156" y="47"/>
                    <a:pt x="156" y="47"/>
                    <a:pt x="156" y="47"/>
                  </a:cubicBezTo>
                  <a:cubicBezTo>
                    <a:pt x="156" y="114"/>
                    <a:pt x="156" y="114"/>
                    <a:pt x="156" y="114"/>
                  </a:cubicBezTo>
                  <a:lnTo>
                    <a:pt x="136" y="11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0" name="Freeform 278"/>
            <p:cNvSpPr>
              <a:spLocks noChangeArrowheads="1"/>
            </p:cNvSpPr>
            <p:nvPr/>
          </p:nvSpPr>
          <p:spPr bwMode="auto">
            <a:xfrm>
              <a:off x="4240350" y="4161082"/>
              <a:ext cx="44464" cy="50023"/>
            </a:xfrm>
            <a:custGeom>
              <a:avLst/>
              <a:gdLst>
                <a:gd name="T0" fmla="*/ 76 w 108"/>
                <a:gd name="T1" fmla="*/ 100 h 120"/>
                <a:gd name="T2" fmla="*/ 76 w 108"/>
                <a:gd name="T3" fmla="*/ 100 h 120"/>
                <a:gd name="T4" fmla="*/ 58 w 108"/>
                <a:gd name="T5" fmla="*/ 114 h 120"/>
                <a:gd name="T6" fmla="*/ 37 w 108"/>
                <a:gd name="T7" fmla="*/ 119 h 120"/>
                <a:gd name="T8" fmla="*/ 10 w 108"/>
                <a:gd name="T9" fmla="*/ 110 h 120"/>
                <a:gd name="T10" fmla="*/ 0 w 108"/>
                <a:gd name="T11" fmla="*/ 85 h 120"/>
                <a:gd name="T12" fmla="*/ 10 w 108"/>
                <a:gd name="T13" fmla="*/ 61 h 120"/>
                <a:gd name="T14" fmla="*/ 39 w 108"/>
                <a:gd name="T15" fmla="*/ 50 h 120"/>
                <a:gd name="T16" fmla="*/ 52 w 108"/>
                <a:gd name="T17" fmla="*/ 49 h 120"/>
                <a:gd name="T18" fmla="*/ 70 w 108"/>
                <a:gd name="T19" fmla="*/ 46 h 120"/>
                <a:gd name="T20" fmla="*/ 74 w 108"/>
                <a:gd name="T21" fmla="*/ 43 h 120"/>
                <a:gd name="T22" fmla="*/ 75 w 108"/>
                <a:gd name="T23" fmla="*/ 33 h 120"/>
                <a:gd name="T24" fmla="*/ 69 w 108"/>
                <a:gd name="T25" fmla="*/ 21 h 120"/>
                <a:gd name="T26" fmla="*/ 49 w 108"/>
                <a:gd name="T27" fmla="*/ 17 h 120"/>
                <a:gd name="T28" fmla="*/ 31 w 108"/>
                <a:gd name="T29" fmla="*/ 22 h 120"/>
                <a:gd name="T30" fmla="*/ 23 w 108"/>
                <a:gd name="T31" fmla="*/ 37 h 120"/>
                <a:gd name="T32" fmla="*/ 6 w 108"/>
                <a:gd name="T33" fmla="*/ 37 h 120"/>
                <a:gd name="T34" fmla="*/ 6 w 108"/>
                <a:gd name="T35" fmla="*/ 36 h 120"/>
                <a:gd name="T36" fmla="*/ 18 w 108"/>
                <a:gd name="T37" fmla="*/ 9 h 120"/>
                <a:gd name="T38" fmla="*/ 50 w 108"/>
                <a:gd name="T39" fmla="*/ 0 h 120"/>
                <a:gd name="T40" fmla="*/ 84 w 108"/>
                <a:gd name="T41" fmla="*/ 8 h 120"/>
                <a:gd name="T42" fmla="*/ 94 w 108"/>
                <a:gd name="T43" fmla="*/ 34 h 120"/>
                <a:gd name="T44" fmla="*/ 94 w 108"/>
                <a:gd name="T45" fmla="*/ 91 h 120"/>
                <a:gd name="T46" fmla="*/ 96 w 108"/>
                <a:gd name="T47" fmla="*/ 100 h 120"/>
                <a:gd name="T48" fmla="*/ 101 w 108"/>
                <a:gd name="T49" fmla="*/ 102 h 120"/>
                <a:gd name="T50" fmla="*/ 103 w 108"/>
                <a:gd name="T51" fmla="*/ 102 h 120"/>
                <a:gd name="T52" fmla="*/ 107 w 108"/>
                <a:gd name="T53" fmla="*/ 101 h 120"/>
                <a:gd name="T54" fmla="*/ 107 w 108"/>
                <a:gd name="T55" fmla="*/ 115 h 120"/>
                <a:gd name="T56" fmla="*/ 100 w 108"/>
                <a:gd name="T57" fmla="*/ 117 h 120"/>
                <a:gd name="T58" fmla="*/ 95 w 108"/>
                <a:gd name="T59" fmla="*/ 118 h 120"/>
                <a:gd name="T60" fmla="*/ 82 w 108"/>
                <a:gd name="T61" fmla="*/ 113 h 120"/>
                <a:gd name="T62" fmla="*/ 76 w 108"/>
                <a:gd name="T63" fmla="*/ 101 h 120"/>
                <a:gd name="T64" fmla="*/ 76 w 108"/>
                <a:gd name="T65" fmla="*/ 100 h 120"/>
                <a:gd name="T66" fmla="*/ 74 w 108"/>
                <a:gd name="T67" fmla="*/ 58 h 120"/>
                <a:gd name="T68" fmla="*/ 74 w 108"/>
                <a:gd name="T69" fmla="*/ 58 h 120"/>
                <a:gd name="T70" fmla="*/ 49 w 108"/>
                <a:gd name="T71" fmla="*/ 64 h 120"/>
                <a:gd name="T72" fmla="*/ 39 w 108"/>
                <a:gd name="T73" fmla="*/ 67 h 120"/>
                <a:gd name="T74" fmla="*/ 24 w 108"/>
                <a:gd name="T75" fmla="*/ 72 h 120"/>
                <a:gd name="T76" fmla="*/ 20 w 108"/>
                <a:gd name="T77" fmla="*/ 85 h 120"/>
                <a:gd name="T78" fmla="*/ 25 w 108"/>
                <a:gd name="T79" fmla="*/ 98 h 120"/>
                <a:gd name="T80" fmla="*/ 40 w 108"/>
                <a:gd name="T81" fmla="*/ 102 h 120"/>
                <a:gd name="T82" fmla="*/ 65 w 108"/>
                <a:gd name="T83" fmla="*/ 95 h 120"/>
                <a:gd name="T84" fmla="*/ 74 w 108"/>
                <a:gd name="T85" fmla="*/ 75 h 120"/>
                <a:gd name="T86" fmla="*/ 74 w 108"/>
                <a:gd name="T87" fmla="*/ 5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8" h="120">
                  <a:moveTo>
                    <a:pt x="76" y="100"/>
                  </a:moveTo>
                  <a:lnTo>
                    <a:pt x="76" y="100"/>
                  </a:lnTo>
                  <a:cubicBezTo>
                    <a:pt x="71" y="106"/>
                    <a:pt x="65" y="111"/>
                    <a:pt x="58" y="114"/>
                  </a:cubicBezTo>
                  <a:cubicBezTo>
                    <a:pt x="51" y="118"/>
                    <a:pt x="44" y="119"/>
                    <a:pt x="37" y="119"/>
                  </a:cubicBezTo>
                  <a:cubicBezTo>
                    <a:pt x="25" y="119"/>
                    <a:pt x="17" y="115"/>
                    <a:pt x="10" y="110"/>
                  </a:cubicBezTo>
                  <a:cubicBezTo>
                    <a:pt x="3" y="104"/>
                    <a:pt x="0" y="96"/>
                    <a:pt x="0" y="85"/>
                  </a:cubicBezTo>
                  <a:cubicBezTo>
                    <a:pt x="0" y="75"/>
                    <a:pt x="3" y="67"/>
                    <a:pt x="10" y="61"/>
                  </a:cubicBezTo>
                  <a:cubicBezTo>
                    <a:pt x="16" y="55"/>
                    <a:pt x="26" y="52"/>
                    <a:pt x="39" y="50"/>
                  </a:cubicBezTo>
                  <a:cubicBezTo>
                    <a:pt x="42" y="50"/>
                    <a:pt x="46" y="49"/>
                    <a:pt x="52" y="49"/>
                  </a:cubicBezTo>
                  <a:cubicBezTo>
                    <a:pt x="62" y="48"/>
                    <a:pt x="67" y="47"/>
                    <a:pt x="70" y="46"/>
                  </a:cubicBezTo>
                  <a:cubicBezTo>
                    <a:pt x="72" y="45"/>
                    <a:pt x="73" y="44"/>
                    <a:pt x="74" y="43"/>
                  </a:cubicBezTo>
                  <a:cubicBezTo>
                    <a:pt x="74" y="42"/>
                    <a:pt x="75" y="38"/>
                    <a:pt x="75" y="33"/>
                  </a:cubicBezTo>
                  <a:cubicBezTo>
                    <a:pt x="75" y="28"/>
                    <a:pt x="73" y="24"/>
                    <a:pt x="69" y="21"/>
                  </a:cubicBezTo>
                  <a:cubicBezTo>
                    <a:pt x="65" y="18"/>
                    <a:pt x="59" y="17"/>
                    <a:pt x="49" y="17"/>
                  </a:cubicBezTo>
                  <a:cubicBezTo>
                    <a:pt x="41" y="17"/>
                    <a:pt x="35" y="19"/>
                    <a:pt x="31" y="22"/>
                  </a:cubicBezTo>
                  <a:cubicBezTo>
                    <a:pt x="25" y="25"/>
                    <a:pt x="23" y="30"/>
                    <a:pt x="23" y="37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6" y="36"/>
                    <a:pt x="6" y="36"/>
                    <a:pt x="6" y="36"/>
                  </a:cubicBezTo>
                  <a:cubicBezTo>
                    <a:pt x="6" y="25"/>
                    <a:pt x="10" y="17"/>
                    <a:pt x="18" y="9"/>
                  </a:cubicBezTo>
                  <a:cubicBezTo>
                    <a:pt x="25" y="3"/>
                    <a:pt x="37" y="0"/>
                    <a:pt x="50" y="0"/>
                  </a:cubicBezTo>
                  <a:cubicBezTo>
                    <a:pt x="65" y="0"/>
                    <a:pt x="76" y="3"/>
                    <a:pt x="84" y="8"/>
                  </a:cubicBezTo>
                  <a:cubicBezTo>
                    <a:pt x="91" y="13"/>
                    <a:pt x="94" y="23"/>
                    <a:pt x="94" y="34"/>
                  </a:cubicBezTo>
                  <a:cubicBezTo>
                    <a:pt x="94" y="91"/>
                    <a:pt x="94" y="91"/>
                    <a:pt x="94" y="91"/>
                  </a:cubicBezTo>
                  <a:cubicBezTo>
                    <a:pt x="94" y="95"/>
                    <a:pt x="95" y="98"/>
                    <a:pt x="96" y="100"/>
                  </a:cubicBezTo>
                  <a:cubicBezTo>
                    <a:pt x="97" y="101"/>
                    <a:pt x="98" y="102"/>
                    <a:pt x="101" y="102"/>
                  </a:cubicBezTo>
                  <a:cubicBezTo>
                    <a:pt x="101" y="102"/>
                    <a:pt x="102" y="102"/>
                    <a:pt x="103" y="102"/>
                  </a:cubicBezTo>
                  <a:cubicBezTo>
                    <a:pt x="104" y="102"/>
                    <a:pt x="106" y="101"/>
                    <a:pt x="107" y="101"/>
                  </a:cubicBezTo>
                  <a:cubicBezTo>
                    <a:pt x="107" y="115"/>
                    <a:pt x="107" y="115"/>
                    <a:pt x="107" y="115"/>
                  </a:cubicBezTo>
                  <a:cubicBezTo>
                    <a:pt x="103" y="117"/>
                    <a:pt x="102" y="117"/>
                    <a:pt x="100" y="117"/>
                  </a:cubicBezTo>
                  <a:cubicBezTo>
                    <a:pt x="98" y="118"/>
                    <a:pt x="97" y="118"/>
                    <a:pt x="95" y="118"/>
                  </a:cubicBezTo>
                  <a:cubicBezTo>
                    <a:pt x="89" y="118"/>
                    <a:pt x="85" y="115"/>
                    <a:pt x="82" y="113"/>
                  </a:cubicBezTo>
                  <a:cubicBezTo>
                    <a:pt x="78" y="110"/>
                    <a:pt x="76" y="106"/>
                    <a:pt x="76" y="101"/>
                  </a:cubicBezTo>
                  <a:lnTo>
                    <a:pt x="76" y="100"/>
                  </a:lnTo>
                  <a:close/>
                  <a:moveTo>
                    <a:pt x="74" y="58"/>
                  </a:moveTo>
                  <a:lnTo>
                    <a:pt x="74" y="58"/>
                  </a:lnTo>
                  <a:cubicBezTo>
                    <a:pt x="70" y="61"/>
                    <a:pt x="61" y="63"/>
                    <a:pt x="49" y="64"/>
                  </a:cubicBezTo>
                  <a:cubicBezTo>
                    <a:pt x="45" y="66"/>
                    <a:pt x="41" y="66"/>
                    <a:pt x="39" y="67"/>
                  </a:cubicBezTo>
                  <a:cubicBezTo>
                    <a:pt x="33" y="68"/>
                    <a:pt x="27" y="70"/>
                    <a:pt x="24" y="72"/>
                  </a:cubicBezTo>
                  <a:cubicBezTo>
                    <a:pt x="21" y="75"/>
                    <a:pt x="20" y="79"/>
                    <a:pt x="20" y="85"/>
                  </a:cubicBezTo>
                  <a:cubicBezTo>
                    <a:pt x="20" y="91"/>
                    <a:pt x="22" y="95"/>
                    <a:pt x="25" y="98"/>
                  </a:cubicBezTo>
                  <a:cubicBezTo>
                    <a:pt x="28" y="101"/>
                    <a:pt x="34" y="102"/>
                    <a:pt x="40" y="102"/>
                  </a:cubicBezTo>
                  <a:cubicBezTo>
                    <a:pt x="50" y="102"/>
                    <a:pt x="59" y="100"/>
                    <a:pt x="65" y="95"/>
                  </a:cubicBezTo>
                  <a:cubicBezTo>
                    <a:pt x="71" y="89"/>
                    <a:pt x="74" y="83"/>
                    <a:pt x="74" y="75"/>
                  </a:cubicBezTo>
                  <a:lnTo>
                    <a:pt x="74" y="58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92" name="Group 391"/>
          <p:cNvGrpSpPr/>
          <p:nvPr/>
        </p:nvGrpSpPr>
        <p:grpSpPr>
          <a:xfrm>
            <a:off x="4925841" y="4144408"/>
            <a:ext cx="198236" cy="66697"/>
            <a:chOff x="4925841" y="4144408"/>
            <a:chExt cx="198236" cy="66697"/>
          </a:xfrm>
        </p:grpSpPr>
        <p:sp>
          <p:nvSpPr>
            <p:cNvPr id="1081" name="Freeform 279"/>
            <p:cNvSpPr>
              <a:spLocks noChangeArrowheads="1"/>
            </p:cNvSpPr>
            <p:nvPr/>
          </p:nvSpPr>
          <p:spPr bwMode="auto">
            <a:xfrm>
              <a:off x="4925841" y="4144408"/>
              <a:ext cx="53727" cy="64843"/>
            </a:xfrm>
            <a:custGeom>
              <a:avLst/>
              <a:gdLst>
                <a:gd name="T0" fmla="*/ 0 w 126"/>
                <a:gd name="T1" fmla="*/ 154 h 155"/>
                <a:gd name="T2" fmla="*/ 0 w 126"/>
                <a:gd name="T3" fmla="*/ 154 h 155"/>
                <a:gd name="T4" fmla="*/ 0 w 126"/>
                <a:gd name="T5" fmla="*/ 0 h 155"/>
                <a:gd name="T6" fmla="*/ 58 w 126"/>
                <a:gd name="T7" fmla="*/ 0 h 155"/>
                <a:gd name="T8" fmla="*/ 108 w 126"/>
                <a:gd name="T9" fmla="*/ 19 h 155"/>
                <a:gd name="T10" fmla="*/ 125 w 126"/>
                <a:gd name="T11" fmla="*/ 75 h 155"/>
                <a:gd name="T12" fmla="*/ 107 w 126"/>
                <a:gd name="T13" fmla="*/ 134 h 155"/>
                <a:gd name="T14" fmla="*/ 58 w 126"/>
                <a:gd name="T15" fmla="*/ 154 h 155"/>
                <a:gd name="T16" fmla="*/ 0 w 126"/>
                <a:gd name="T17" fmla="*/ 154 h 155"/>
                <a:gd name="T18" fmla="*/ 57 w 126"/>
                <a:gd name="T19" fmla="*/ 18 h 155"/>
                <a:gd name="T20" fmla="*/ 57 w 126"/>
                <a:gd name="T21" fmla="*/ 18 h 155"/>
                <a:gd name="T22" fmla="*/ 21 w 126"/>
                <a:gd name="T23" fmla="*/ 18 h 155"/>
                <a:gd name="T24" fmla="*/ 21 w 126"/>
                <a:gd name="T25" fmla="*/ 136 h 155"/>
                <a:gd name="T26" fmla="*/ 57 w 126"/>
                <a:gd name="T27" fmla="*/ 136 h 155"/>
                <a:gd name="T28" fmla="*/ 92 w 126"/>
                <a:gd name="T29" fmla="*/ 120 h 155"/>
                <a:gd name="T30" fmla="*/ 103 w 126"/>
                <a:gd name="T31" fmla="*/ 76 h 155"/>
                <a:gd name="T32" fmla="*/ 92 w 126"/>
                <a:gd name="T33" fmla="*/ 33 h 155"/>
                <a:gd name="T34" fmla="*/ 57 w 126"/>
                <a:gd name="T35" fmla="*/ 18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6" h="155">
                  <a:moveTo>
                    <a:pt x="0" y="154"/>
                  </a:moveTo>
                  <a:lnTo>
                    <a:pt x="0" y="154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80" y="0"/>
                    <a:pt x="97" y="7"/>
                    <a:pt x="108" y="19"/>
                  </a:cubicBezTo>
                  <a:cubicBezTo>
                    <a:pt x="120" y="33"/>
                    <a:pt x="125" y="51"/>
                    <a:pt x="125" y="75"/>
                  </a:cubicBezTo>
                  <a:cubicBezTo>
                    <a:pt x="125" y="100"/>
                    <a:pt x="119" y="119"/>
                    <a:pt x="107" y="134"/>
                  </a:cubicBezTo>
                  <a:cubicBezTo>
                    <a:pt x="96" y="147"/>
                    <a:pt x="79" y="154"/>
                    <a:pt x="58" y="154"/>
                  </a:cubicBezTo>
                  <a:lnTo>
                    <a:pt x="0" y="154"/>
                  </a:lnTo>
                  <a:close/>
                  <a:moveTo>
                    <a:pt x="57" y="18"/>
                  </a:moveTo>
                  <a:lnTo>
                    <a:pt x="57" y="18"/>
                  </a:lnTo>
                  <a:cubicBezTo>
                    <a:pt x="21" y="18"/>
                    <a:pt x="21" y="18"/>
                    <a:pt x="21" y="18"/>
                  </a:cubicBezTo>
                  <a:cubicBezTo>
                    <a:pt x="21" y="136"/>
                    <a:pt x="21" y="136"/>
                    <a:pt x="21" y="136"/>
                  </a:cubicBezTo>
                  <a:cubicBezTo>
                    <a:pt x="57" y="136"/>
                    <a:pt x="57" y="136"/>
                    <a:pt x="57" y="136"/>
                  </a:cubicBezTo>
                  <a:cubicBezTo>
                    <a:pt x="72" y="136"/>
                    <a:pt x="84" y="131"/>
                    <a:pt x="92" y="120"/>
                  </a:cubicBezTo>
                  <a:cubicBezTo>
                    <a:pt x="100" y="111"/>
                    <a:pt x="103" y="96"/>
                    <a:pt x="103" y="76"/>
                  </a:cubicBezTo>
                  <a:cubicBezTo>
                    <a:pt x="103" y="58"/>
                    <a:pt x="100" y="43"/>
                    <a:pt x="92" y="33"/>
                  </a:cubicBezTo>
                  <a:cubicBezTo>
                    <a:pt x="83" y="23"/>
                    <a:pt x="72" y="18"/>
                    <a:pt x="57" y="18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2" name="Freeform 280"/>
            <p:cNvSpPr>
              <a:spLocks noChangeArrowheads="1"/>
            </p:cNvSpPr>
            <p:nvPr/>
          </p:nvSpPr>
          <p:spPr bwMode="auto">
            <a:xfrm>
              <a:off x="4986979" y="4161082"/>
              <a:ext cx="42612" cy="50023"/>
            </a:xfrm>
            <a:custGeom>
              <a:avLst/>
              <a:gdLst>
                <a:gd name="T0" fmla="*/ 81 w 102"/>
                <a:gd name="T1" fmla="*/ 79 h 120"/>
                <a:gd name="T2" fmla="*/ 81 w 102"/>
                <a:gd name="T3" fmla="*/ 79 h 120"/>
                <a:gd name="T4" fmla="*/ 98 w 102"/>
                <a:gd name="T5" fmla="*/ 79 h 120"/>
                <a:gd name="T6" fmla="*/ 83 w 102"/>
                <a:gd name="T7" fmla="*/ 108 h 120"/>
                <a:gd name="T8" fmla="*/ 50 w 102"/>
                <a:gd name="T9" fmla="*/ 119 h 120"/>
                <a:gd name="T10" fmla="*/ 13 w 102"/>
                <a:gd name="T11" fmla="*/ 103 h 120"/>
                <a:gd name="T12" fmla="*/ 0 w 102"/>
                <a:gd name="T13" fmla="*/ 60 h 120"/>
                <a:gd name="T14" fmla="*/ 13 w 102"/>
                <a:gd name="T15" fmla="*/ 16 h 120"/>
                <a:gd name="T16" fmla="*/ 50 w 102"/>
                <a:gd name="T17" fmla="*/ 0 h 120"/>
                <a:gd name="T18" fmla="*/ 87 w 102"/>
                <a:gd name="T19" fmla="*/ 15 h 120"/>
                <a:gd name="T20" fmla="*/ 101 w 102"/>
                <a:gd name="T21" fmla="*/ 56 h 120"/>
                <a:gd name="T22" fmla="*/ 101 w 102"/>
                <a:gd name="T23" fmla="*/ 61 h 120"/>
                <a:gd name="T24" fmla="*/ 101 w 102"/>
                <a:gd name="T25" fmla="*/ 64 h 120"/>
                <a:gd name="T26" fmla="*/ 19 w 102"/>
                <a:gd name="T27" fmla="*/ 64 h 120"/>
                <a:gd name="T28" fmla="*/ 28 w 102"/>
                <a:gd name="T29" fmla="*/ 93 h 120"/>
                <a:gd name="T30" fmla="*/ 52 w 102"/>
                <a:gd name="T31" fmla="*/ 102 h 120"/>
                <a:gd name="T32" fmla="*/ 70 w 102"/>
                <a:gd name="T33" fmla="*/ 96 h 120"/>
                <a:gd name="T34" fmla="*/ 81 w 102"/>
                <a:gd name="T35" fmla="*/ 79 h 120"/>
                <a:gd name="T36" fmla="*/ 19 w 102"/>
                <a:gd name="T37" fmla="*/ 49 h 120"/>
                <a:gd name="T38" fmla="*/ 19 w 102"/>
                <a:gd name="T39" fmla="*/ 49 h 120"/>
                <a:gd name="T40" fmla="*/ 81 w 102"/>
                <a:gd name="T41" fmla="*/ 49 h 120"/>
                <a:gd name="T42" fmla="*/ 72 w 102"/>
                <a:gd name="T43" fmla="*/ 25 h 120"/>
                <a:gd name="T44" fmla="*/ 51 w 102"/>
                <a:gd name="T45" fmla="*/ 17 h 120"/>
                <a:gd name="T46" fmla="*/ 29 w 102"/>
                <a:gd name="T47" fmla="*/ 25 h 120"/>
                <a:gd name="T48" fmla="*/ 19 w 102"/>
                <a:gd name="T49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2" h="120">
                  <a:moveTo>
                    <a:pt x="81" y="79"/>
                  </a:moveTo>
                  <a:lnTo>
                    <a:pt x="81" y="79"/>
                  </a:lnTo>
                  <a:cubicBezTo>
                    <a:pt x="98" y="79"/>
                    <a:pt x="98" y="79"/>
                    <a:pt x="98" y="79"/>
                  </a:cubicBezTo>
                  <a:cubicBezTo>
                    <a:pt x="96" y="92"/>
                    <a:pt x="91" y="101"/>
                    <a:pt x="83" y="108"/>
                  </a:cubicBezTo>
                  <a:cubicBezTo>
                    <a:pt x="75" y="115"/>
                    <a:pt x="63" y="119"/>
                    <a:pt x="50" y="119"/>
                  </a:cubicBezTo>
                  <a:cubicBezTo>
                    <a:pt x="34" y="119"/>
                    <a:pt x="22" y="113"/>
                    <a:pt x="13" y="103"/>
                  </a:cubicBezTo>
                  <a:cubicBezTo>
                    <a:pt x="4" y="93"/>
                    <a:pt x="0" y="79"/>
                    <a:pt x="0" y="60"/>
                  </a:cubicBezTo>
                  <a:cubicBezTo>
                    <a:pt x="0" y="42"/>
                    <a:pt x="4" y="27"/>
                    <a:pt x="13" y="16"/>
                  </a:cubicBezTo>
                  <a:cubicBezTo>
                    <a:pt x="21" y="5"/>
                    <a:pt x="34" y="0"/>
                    <a:pt x="50" y="0"/>
                  </a:cubicBezTo>
                  <a:cubicBezTo>
                    <a:pt x="66" y="0"/>
                    <a:pt x="79" y="5"/>
                    <a:pt x="87" y="15"/>
                  </a:cubicBezTo>
                  <a:cubicBezTo>
                    <a:pt x="96" y="25"/>
                    <a:pt x="101" y="38"/>
                    <a:pt x="101" y="56"/>
                  </a:cubicBezTo>
                  <a:cubicBezTo>
                    <a:pt x="101" y="58"/>
                    <a:pt x="101" y="60"/>
                    <a:pt x="101" y="61"/>
                  </a:cubicBezTo>
                  <a:cubicBezTo>
                    <a:pt x="101" y="62"/>
                    <a:pt x="101" y="63"/>
                    <a:pt x="101" y="64"/>
                  </a:cubicBezTo>
                  <a:cubicBezTo>
                    <a:pt x="19" y="64"/>
                    <a:pt x="19" y="64"/>
                    <a:pt x="19" y="64"/>
                  </a:cubicBezTo>
                  <a:cubicBezTo>
                    <a:pt x="19" y="77"/>
                    <a:pt x="22" y="85"/>
                    <a:pt x="28" y="93"/>
                  </a:cubicBezTo>
                  <a:cubicBezTo>
                    <a:pt x="34" y="99"/>
                    <a:pt x="41" y="102"/>
                    <a:pt x="52" y="102"/>
                  </a:cubicBezTo>
                  <a:cubicBezTo>
                    <a:pt x="59" y="102"/>
                    <a:pt x="65" y="100"/>
                    <a:pt x="70" y="96"/>
                  </a:cubicBezTo>
                  <a:cubicBezTo>
                    <a:pt x="76" y="92"/>
                    <a:pt x="79" y="86"/>
                    <a:pt x="81" y="79"/>
                  </a:cubicBezTo>
                  <a:close/>
                  <a:moveTo>
                    <a:pt x="19" y="49"/>
                  </a:moveTo>
                  <a:lnTo>
                    <a:pt x="19" y="49"/>
                  </a:lnTo>
                  <a:cubicBezTo>
                    <a:pt x="81" y="49"/>
                    <a:pt x="81" y="49"/>
                    <a:pt x="81" y="49"/>
                  </a:cubicBezTo>
                  <a:cubicBezTo>
                    <a:pt x="81" y="38"/>
                    <a:pt x="78" y="31"/>
                    <a:pt x="72" y="25"/>
                  </a:cubicBezTo>
                  <a:cubicBezTo>
                    <a:pt x="67" y="20"/>
                    <a:pt x="60" y="17"/>
                    <a:pt x="51" y="17"/>
                  </a:cubicBezTo>
                  <a:cubicBezTo>
                    <a:pt x="41" y="17"/>
                    <a:pt x="34" y="20"/>
                    <a:pt x="29" y="25"/>
                  </a:cubicBezTo>
                  <a:cubicBezTo>
                    <a:pt x="24" y="30"/>
                    <a:pt x="20" y="38"/>
                    <a:pt x="19" y="49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3" name="Freeform 281"/>
            <p:cNvSpPr>
              <a:spLocks noChangeArrowheads="1"/>
            </p:cNvSpPr>
            <p:nvPr/>
          </p:nvSpPr>
          <p:spPr bwMode="auto">
            <a:xfrm>
              <a:off x="5037002" y="4144408"/>
              <a:ext cx="9263" cy="64843"/>
            </a:xfrm>
            <a:custGeom>
              <a:avLst/>
              <a:gdLst>
                <a:gd name="T0" fmla="*/ 0 w 20"/>
                <a:gd name="T1" fmla="*/ 154 h 155"/>
                <a:gd name="T2" fmla="*/ 0 w 20"/>
                <a:gd name="T3" fmla="*/ 0 h 155"/>
                <a:gd name="T4" fmla="*/ 19 w 20"/>
                <a:gd name="T5" fmla="*/ 0 h 155"/>
                <a:gd name="T6" fmla="*/ 19 w 20"/>
                <a:gd name="T7" fmla="*/ 154 h 155"/>
                <a:gd name="T8" fmla="*/ 0 w 20"/>
                <a:gd name="T9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5">
                  <a:moveTo>
                    <a:pt x="0" y="154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54"/>
                  </a:lnTo>
                  <a:lnTo>
                    <a:pt x="0" y="15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4" name="Freeform 282"/>
            <p:cNvSpPr>
              <a:spLocks noChangeArrowheads="1"/>
            </p:cNvSpPr>
            <p:nvPr/>
          </p:nvSpPr>
          <p:spPr bwMode="auto">
            <a:xfrm>
              <a:off x="5051823" y="4148114"/>
              <a:ext cx="24084" cy="61138"/>
            </a:xfrm>
            <a:custGeom>
              <a:avLst/>
              <a:gdLst>
                <a:gd name="T0" fmla="*/ 35 w 56"/>
                <a:gd name="T1" fmla="*/ 115 h 146"/>
                <a:gd name="T2" fmla="*/ 35 w 56"/>
                <a:gd name="T3" fmla="*/ 115 h 146"/>
                <a:gd name="T4" fmla="*/ 37 w 56"/>
                <a:gd name="T5" fmla="*/ 125 h 146"/>
                <a:gd name="T6" fmla="*/ 46 w 56"/>
                <a:gd name="T7" fmla="*/ 128 h 146"/>
                <a:gd name="T8" fmla="*/ 50 w 56"/>
                <a:gd name="T9" fmla="*/ 128 h 146"/>
                <a:gd name="T10" fmla="*/ 55 w 56"/>
                <a:gd name="T11" fmla="*/ 127 h 146"/>
                <a:gd name="T12" fmla="*/ 55 w 56"/>
                <a:gd name="T13" fmla="*/ 143 h 146"/>
                <a:gd name="T14" fmla="*/ 47 w 56"/>
                <a:gd name="T15" fmla="*/ 145 h 146"/>
                <a:gd name="T16" fmla="*/ 40 w 56"/>
                <a:gd name="T17" fmla="*/ 145 h 146"/>
                <a:gd name="T18" fmla="*/ 22 w 56"/>
                <a:gd name="T19" fmla="*/ 139 h 146"/>
                <a:gd name="T20" fmla="*/ 16 w 56"/>
                <a:gd name="T21" fmla="*/ 122 h 146"/>
                <a:gd name="T22" fmla="*/ 16 w 56"/>
                <a:gd name="T23" fmla="*/ 47 h 146"/>
                <a:gd name="T24" fmla="*/ 0 w 56"/>
                <a:gd name="T25" fmla="*/ 47 h 146"/>
                <a:gd name="T26" fmla="*/ 0 w 56"/>
                <a:gd name="T27" fmla="*/ 31 h 146"/>
                <a:gd name="T28" fmla="*/ 16 w 56"/>
                <a:gd name="T29" fmla="*/ 31 h 146"/>
                <a:gd name="T30" fmla="*/ 16 w 56"/>
                <a:gd name="T31" fmla="*/ 0 h 146"/>
                <a:gd name="T32" fmla="*/ 35 w 56"/>
                <a:gd name="T33" fmla="*/ 0 h 146"/>
                <a:gd name="T34" fmla="*/ 35 w 56"/>
                <a:gd name="T35" fmla="*/ 31 h 146"/>
                <a:gd name="T36" fmla="*/ 55 w 56"/>
                <a:gd name="T37" fmla="*/ 31 h 146"/>
                <a:gd name="T38" fmla="*/ 55 w 56"/>
                <a:gd name="T39" fmla="*/ 47 h 146"/>
                <a:gd name="T40" fmla="*/ 35 w 56"/>
                <a:gd name="T41" fmla="*/ 47 h 146"/>
                <a:gd name="T42" fmla="*/ 35 w 56"/>
                <a:gd name="T43" fmla="*/ 115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6" h="146">
                  <a:moveTo>
                    <a:pt x="35" y="115"/>
                  </a:moveTo>
                  <a:lnTo>
                    <a:pt x="35" y="115"/>
                  </a:lnTo>
                  <a:cubicBezTo>
                    <a:pt x="35" y="120"/>
                    <a:pt x="36" y="124"/>
                    <a:pt x="37" y="125"/>
                  </a:cubicBezTo>
                  <a:cubicBezTo>
                    <a:pt x="39" y="127"/>
                    <a:pt x="41" y="128"/>
                    <a:pt x="46" y="128"/>
                  </a:cubicBezTo>
                  <a:cubicBezTo>
                    <a:pt x="47" y="128"/>
                    <a:pt x="48" y="128"/>
                    <a:pt x="50" y="128"/>
                  </a:cubicBezTo>
                  <a:cubicBezTo>
                    <a:pt x="51" y="128"/>
                    <a:pt x="53" y="127"/>
                    <a:pt x="55" y="127"/>
                  </a:cubicBezTo>
                  <a:cubicBezTo>
                    <a:pt x="55" y="143"/>
                    <a:pt x="55" y="143"/>
                    <a:pt x="55" y="143"/>
                  </a:cubicBezTo>
                  <a:cubicBezTo>
                    <a:pt x="52" y="143"/>
                    <a:pt x="50" y="143"/>
                    <a:pt x="47" y="145"/>
                  </a:cubicBezTo>
                  <a:cubicBezTo>
                    <a:pt x="45" y="145"/>
                    <a:pt x="42" y="145"/>
                    <a:pt x="40" y="145"/>
                  </a:cubicBezTo>
                  <a:cubicBezTo>
                    <a:pt x="32" y="145"/>
                    <a:pt x="26" y="143"/>
                    <a:pt x="22" y="139"/>
                  </a:cubicBezTo>
                  <a:cubicBezTo>
                    <a:pt x="19" y="136"/>
                    <a:pt x="16" y="130"/>
                    <a:pt x="16" y="122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47"/>
                    <a:pt x="55" y="47"/>
                    <a:pt x="55" y="47"/>
                  </a:cubicBezTo>
                  <a:cubicBezTo>
                    <a:pt x="35" y="47"/>
                    <a:pt x="35" y="47"/>
                    <a:pt x="35" y="47"/>
                  </a:cubicBezTo>
                  <a:lnTo>
                    <a:pt x="35" y="11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5" name="Freeform 283"/>
            <p:cNvSpPr>
              <a:spLocks noChangeArrowheads="1"/>
            </p:cNvSpPr>
            <p:nvPr/>
          </p:nvSpPr>
          <p:spPr bwMode="auto">
            <a:xfrm>
              <a:off x="5079613" y="4161082"/>
              <a:ext cx="44464" cy="50023"/>
            </a:xfrm>
            <a:custGeom>
              <a:avLst/>
              <a:gdLst>
                <a:gd name="T0" fmla="*/ 76 w 108"/>
                <a:gd name="T1" fmla="*/ 100 h 120"/>
                <a:gd name="T2" fmla="*/ 76 w 108"/>
                <a:gd name="T3" fmla="*/ 100 h 120"/>
                <a:gd name="T4" fmla="*/ 58 w 108"/>
                <a:gd name="T5" fmla="*/ 114 h 120"/>
                <a:gd name="T6" fmla="*/ 37 w 108"/>
                <a:gd name="T7" fmla="*/ 119 h 120"/>
                <a:gd name="T8" fmla="*/ 10 w 108"/>
                <a:gd name="T9" fmla="*/ 110 h 120"/>
                <a:gd name="T10" fmla="*/ 0 w 108"/>
                <a:gd name="T11" fmla="*/ 85 h 120"/>
                <a:gd name="T12" fmla="*/ 10 w 108"/>
                <a:gd name="T13" fmla="*/ 61 h 120"/>
                <a:gd name="T14" fmla="*/ 39 w 108"/>
                <a:gd name="T15" fmla="*/ 50 h 120"/>
                <a:gd name="T16" fmla="*/ 52 w 108"/>
                <a:gd name="T17" fmla="*/ 49 h 120"/>
                <a:gd name="T18" fmla="*/ 69 w 108"/>
                <a:gd name="T19" fmla="*/ 46 h 120"/>
                <a:gd name="T20" fmla="*/ 74 w 108"/>
                <a:gd name="T21" fmla="*/ 43 h 120"/>
                <a:gd name="T22" fmla="*/ 75 w 108"/>
                <a:gd name="T23" fmla="*/ 33 h 120"/>
                <a:gd name="T24" fmla="*/ 69 w 108"/>
                <a:gd name="T25" fmla="*/ 21 h 120"/>
                <a:gd name="T26" fmla="*/ 49 w 108"/>
                <a:gd name="T27" fmla="*/ 17 h 120"/>
                <a:gd name="T28" fmla="*/ 30 w 108"/>
                <a:gd name="T29" fmla="*/ 22 h 120"/>
                <a:gd name="T30" fmla="*/ 23 w 108"/>
                <a:gd name="T31" fmla="*/ 37 h 120"/>
                <a:gd name="T32" fmla="*/ 6 w 108"/>
                <a:gd name="T33" fmla="*/ 37 h 120"/>
                <a:gd name="T34" fmla="*/ 6 w 108"/>
                <a:gd name="T35" fmla="*/ 36 h 120"/>
                <a:gd name="T36" fmla="*/ 17 w 108"/>
                <a:gd name="T37" fmla="*/ 9 h 120"/>
                <a:gd name="T38" fmla="*/ 50 w 108"/>
                <a:gd name="T39" fmla="*/ 0 h 120"/>
                <a:gd name="T40" fmla="*/ 84 w 108"/>
                <a:gd name="T41" fmla="*/ 8 h 120"/>
                <a:gd name="T42" fmla="*/ 94 w 108"/>
                <a:gd name="T43" fmla="*/ 34 h 120"/>
                <a:gd name="T44" fmla="*/ 94 w 108"/>
                <a:gd name="T45" fmla="*/ 91 h 120"/>
                <a:gd name="T46" fmla="*/ 95 w 108"/>
                <a:gd name="T47" fmla="*/ 100 h 120"/>
                <a:gd name="T48" fmla="*/ 101 w 108"/>
                <a:gd name="T49" fmla="*/ 102 h 120"/>
                <a:gd name="T50" fmla="*/ 103 w 108"/>
                <a:gd name="T51" fmla="*/ 102 h 120"/>
                <a:gd name="T52" fmla="*/ 107 w 108"/>
                <a:gd name="T53" fmla="*/ 101 h 120"/>
                <a:gd name="T54" fmla="*/ 107 w 108"/>
                <a:gd name="T55" fmla="*/ 115 h 120"/>
                <a:gd name="T56" fmla="*/ 100 w 108"/>
                <a:gd name="T57" fmla="*/ 117 h 120"/>
                <a:gd name="T58" fmla="*/ 95 w 108"/>
                <a:gd name="T59" fmla="*/ 118 h 120"/>
                <a:gd name="T60" fmla="*/ 82 w 108"/>
                <a:gd name="T61" fmla="*/ 113 h 120"/>
                <a:gd name="T62" fmla="*/ 76 w 108"/>
                <a:gd name="T63" fmla="*/ 101 h 120"/>
                <a:gd name="T64" fmla="*/ 76 w 108"/>
                <a:gd name="T65" fmla="*/ 100 h 120"/>
                <a:gd name="T66" fmla="*/ 74 w 108"/>
                <a:gd name="T67" fmla="*/ 58 h 120"/>
                <a:gd name="T68" fmla="*/ 74 w 108"/>
                <a:gd name="T69" fmla="*/ 58 h 120"/>
                <a:gd name="T70" fmla="*/ 49 w 108"/>
                <a:gd name="T71" fmla="*/ 64 h 120"/>
                <a:gd name="T72" fmla="*/ 39 w 108"/>
                <a:gd name="T73" fmla="*/ 67 h 120"/>
                <a:gd name="T74" fmla="*/ 24 w 108"/>
                <a:gd name="T75" fmla="*/ 72 h 120"/>
                <a:gd name="T76" fmla="*/ 20 w 108"/>
                <a:gd name="T77" fmla="*/ 85 h 120"/>
                <a:gd name="T78" fmla="*/ 25 w 108"/>
                <a:gd name="T79" fmla="*/ 98 h 120"/>
                <a:gd name="T80" fmla="*/ 40 w 108"/>
                <a:gd name="T81" fmla="*/ 102 h 120"/>
                <a:gd name="T82" fmla="*/ 65 w 108"/>
                <a:gd name="T83" fmla="*/ 95 h 120"/>
                <a:gd name="T84" fmla="*/ 74 w 108"/>
                <a:gd name="T85" fmla="*/ 75 h 120"/>
                <a:gd name="T86" fmla="*/ 74 w 108"/>
                <a:gd name="T87" fmla="*/ 5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8" h="120">
                  <a:moveTo>
                    <a:pt x="76" y="100"/>
                  </a:moveTo>
                  <a:lnTo>
                    <a:pt x="76" y="100"/>
                  </a:lnTo>
                  <a:cubicBezTo>
                    <a:pt x="70" y="106"/>
                    <a:pt x="64" y="111"/>
                    <a:pt x="58" y="114"/>
                  </a:cubicBezTo>
                  <a:cubicBezTo>
                    <a:pt x="51" y="118"/>
                    <a:pt x="44" y="119"/>
                    <a:pt x="37" y="119"/>
                  </a:cubicBezTo>
                  <a:cubicBezTo>
                    <a:pt x="25" y="119"/>
                    <a:pt x="16" y="115"/>
                    <a:pt x="10" y="110"/>
                  </a:cubicBezTo>
                  <a:cubicBezTo>
                    <a:pt x="4" y="104"/>
                    <a:pt x="0" y="96"/>
                    <a:pt x="0" y="85"/>
                  </a:cubicBezTo>
                  <a:cubicBezTo>
                    <a:pt x="0" y="75"/>
                    <a:pt x="4" y="67"/>
                    <a:pt x="10" y="61"/>
                  </a:cubicBezTo>
                  <a:cubicBezTo>
                    <a:pt x="16" y="55"/>
                    <a:pt x="25" y="52"/>
                    <a:pt x="39" y="50"/>
                  </a:cubicBezTo>
                  <a:cubicBezTo>
                    <a:pt x="42" y="50"/>
                    <a:pt x="46" y="49"/>
                    <a:pt x="52" y="49"/>
                  </a:cubicBezTo>
                  <a:cubicBezTo>
                    <a:pt x="62" y="48"/>
                    <a:pt x="67" y="47"/>
                    <a:pt x="69" y="46"/>
                  </a:cubicBezTo>
                  <a:cubicBezTo>
                    <a:pt x="71" y="45"/>
                    <a:pt x="73" y="44"/>
                    <a:pt x="74" y="43"/>
                  </a:cubicBezTo>
                  <a:cubicBezTo>
                    <a:pt x="74" y="42"/>
                    <a:pt x="75" y="38"/>
                    <a:pt x="75" y="33"/>
                  </a:cubicBezTo>
                  <a:cubicBezTo>
                    <a:pt x="75" y="28"/>
                    <a:pt x="73" y="24"/>
                    <a:pt x="69" y="21"/>
                  </a:cubicBezTo>
                  <a:cubicBezTo>
                    <a:pt x="64" y="18"/>
                    <a:pt x="58" y="17"/>
                    <a:pt x="49" y="17"/>
                  </a:cubicBezTo>
                  <a:cubicBezTo>
                    <a:pt x="41" y="17"/>
                    <a:pt x="35" y="19"/>
                    <a:pt x="30" y="22"/>
                  </a:cubicBezTo>
                  <a:cubicBezTo>
                    <a:pt x="25" y="25"/>
                    <a:pt x="23" y="30"/>
                    <a:pt x="23" y="37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6" y="36"/>
                    <a:pt x="6" y="36"/>
                    <a:pt x="6" y="36"/>
                  </a:cubicBezTo>
                  <a:cubicBezTo>
                    <a:pt x="6" y="25"/>
                    <a:pt x="10" y="17"/>
                    <a:pt x="17" y="9"/>
                  </a:cubicBezTo>
                  <a:cubicBezTo>
                    <a:pt x="25" y="3"/>
                    <a:pt x="37" y="0"/>
                    <a:pt x="50" y="0"/>
                  </a:cubicBezTo>
                  <a:cubicBezTo>
                    <a:pt x="65" y="0"/>
                    <a:pt x="76" y="3"/>
                    <a:pt x="84" y="8"/>
                  </a:cubicBezTo>
                  <a:cubicBezTo>
                    <a:pt x="90" y="13"/>
                    <a:pt x="94" y="23"/>
                    <a:pt x="94" y="34"/>
                  </a:cubicBezTo>
                  <a:cubicBezTo>
                    <a:pt x="94" y="91"/>
                    <a:pt x="94" y="91"/>
                    <a:pt x="94" y="91"/>
                  </a:cubicBezTo>
                  <a:cubicBezTo>
                    <a:pt x="94" y="95"/>
                    <a:pt x="94" y="98"/>
                    <a:pt x="95" y="100"/>
                  </a:cubicBezTo>
                  <a:cubicBezTo>
                    <a:pt x="96" y="101"/>
                    <a:pt x="98" y="102"/>
                    <a:pt x="101" y="102"/>
                  </a:cubicBezTo>
                  <a:cubicBezTo>
                    <a:pt x="101" y="102"/>
                    <a:pt x="102" y="102"/>
                    <a:pt x="103" y="102"/>
                  </a:cubicBezTo>
                  <a:cubicBezTo>
                    <a:pt x="105" y="102"/>
                    <a:pt x="105" y="101"/>
                    <a:pt x="107" y="101"/>
                  </a:cubicBezTo>
                  <a:cubicBezTo>
                    <a:pt x="107" y="115"/>
                    <a:pt x="107" y="115"/>
                    <a:pt x="107" y="115"/>
                  </a:cubicBezTo>
                  <a:cubicBezTo>
                    <a:pt x="103" y="117"/>
                    <a:pt x="101" y="117"/>
                    <a:pt x="100" y="117"/>
                  </a:cubicBezTo>
                  <a:cubicBezTo>
                    <a:pt x="98" y="118"/>
                    <a:pt x="97" y="118"/>
                    <a:pt x="95" y="118"/>
                  </a:cubicBezTo>
                  <a:cubicBezTo>
                    <a:pt x="89" y="118"/>
                    <a:pt x="85" y="115"/>
                    <a:pt x="82" y="113"/>
                  </a:cubicBezTo>
                  <a:cubicBezTo>
                    <a:pt x="78" y="110"/>
                    <a:pt x="76" y="106"/>
                    <a:pt x="76" y="101"/>
                  </a:cubicBezTo>
                  <a:lnTo>
                    <a:pt x="76" y="100"/>
                  </a:lnTo>
                  <a:close/>
                  <a:moveTo>
                    <a:pt x="74" y="58"/>
                  </a:moveTo>
                  <a:lnTo>
                    <a:pt x="74" y="58"/>
                  </a:lnTo>
                  <a:cubicBezTo>
                    <a:pt x="70" y="61"/>
                    <a:pt x="61" y="63"/>
                    <a:pt x="49" y="64"/>
                  </a:cubicBezTo>
                  <a:cubicBezTo>
                    <a:pt x="44" y="66"/>
                    <a:pt x="41" y="66"/>
                    <a:pt x="39" y="67"/>
                  </a:cubicBezTo>
                  <a:cubicBezTo>
                    <a:pt x="33" y="68"/>
                    <a:pt x="27" y="70"/>
                    <a:pt x="24" y="72"/>
                  </a:cubicBezTo>
                  <a:cubicBezTo>
                    <a:pt x="21" y="75"/>
                    <a:pt x="20" y="79"/>
                    <a:pt x="20" y="85"/>
                  </a:cubicBezTo>
                  <a:cubicBezTo>
                    <a:pt x="20" y="91"/>
                    <a:pt x="21" y="95"/>
                    <a:pt x="25" y="98"/>
                  </a:cubicBezTo>
                  <a:cubicBezTo>
                    <a:pt x="29" y="101"/>
                    <a:pt x="34" y="102"/>
                    <a:pt x="40" y="102"/>
                  </a:cubicBezTo>
                  <a:cubicBezTo>
                    <a:pt x="50" y="102"/>
                    <a:pt x="59" y="100"/>
                    <a:pt x="65" y="95"/>
                  </a:cubicBezTo>
                  <a:cubicBezTo>
                    <a:pt x="71" y="89"/>
                    <a:pt x="74" y="83"/>
                    <a:pt x="74" y="75"/>
                  </a:cubicBezTo>
                  <a:lnTo>
                    <a:pt x="74" y="58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93" name="Group 392"/>
          <p:cNvGrpSpPr/>
          <p:nvPr/>
        </p:nvGrpSpPr>
        <p:grpSpPr>
          <a:xfrm>
            <a:off x="5650238" y="4142555"/>
            <a:ext cx="450202" cy="68550"/>
            <a:chOff x="5650238" y="4142555"/>
            <a:chExt cx="450202" cy="68550"/>
          </a:xfrm>
        </p:grpSpPr>
        <p:sp>
          <p:nvSpPr>
            <p:cNvPr id="1086" name="Freeform 284"/>
            <p:cNvSpPr>
              <a:spLocks noChangeArrowheads="1"/>
            </p:cNvSpPr>
            <p:nvPr/>
          </p:nvSpPr>
          <p:spPr bwMode="auto">
            <a:xfrm>
              <a:off x="5650238" y="4142555"/>
              <a:ext cx="50023" cy="68550"/>
            </a:xfrm>
            <a:custGeom>
              <a:avLst/>
              <a:gdLst>
                <a:gd name="T0" fmla="*/ 0 w 120"/>
                <a:gd name="T1" fmla="*/ 107 h 164"/>
                <a:gd name="T2" fmla="*/ 0 w 120"/>
                <a:gd name="T3" fmla="*/ 107 h 164"/>
                <a:gd name="T4" fmla="*/ 20 w 120"/>
                <a:gd name="T5" fmla="*/ 107 h 164"/>
                <a:gd name="T6" fmla="*/ 31 w 120"/>
                <a:gd name="T7" fmla="*/ 135 h 164"/>
                <a:gd name="T8" fmla="*/ 59 w 120"/>
                <a:gd name="T9" fmla="*/ 144 h 164"/>
                <a:gd name="T10" fmla="*/ 88 w 120"/>
                <a:gd name="T11" fmla="*/ 137 h 164"/>
                <a:gd name="T12" fmla="*/ 98 w 120"/>
                <a:gd name="T13" fmla="*/ 116 h 164"/>
                <a:gd name="T14" fmla="*/ 59 w 120"/>
                <a:gd name="T15" fmla="*/ 90 h 164"/>
                <a:gd name="T16" fmla="*/ 56 w 120"/>
                <a:gd name="T17" fmla="*/ 89 h 164"/>
                <a:gd name="T18" fmla="*/ 15 w 120"/>
                <a:gd name="T19" fmla="*/ 72 h 164"/>
                <a:gd name="T20" fmla="*/ 4 w 120"/>
                <a:gd name="T21" fmla="*/ 46 h 164"/>
                <a:gd name="T22" fmla="*/ 20 w 120"/>
                <a:gd name="T23" fmla="*/ 13 h 164"/>
                <a:gd name="T24" fmla="*/ 59 w 120"/>
                <a:gd name="T25" fmla="*/ 0 h 164"/>
                <a:gd name="T26" fmla="*/ 100 w 120"/>
                <a:gd name="T27" fmla="*/ 14 h 164"/>
                <a:gd name="T28" fmla="*/ 115 w 120"/>
                <a:gd name="T29" fmla="*/ 49 h 164"/>
                <a:gd name="T30" fmla="*/ 95 w 120"/>
                <a:gd name="T31" fmla="*/ 49 h 164"/>
                <a:gd name="T32" fmla="*/ 84 w 120"/>
                <a:gd name="T33" fmla="*/ 26 h 164"/>
                <a:gd name="T34" fmla="*/ 58 w 120"/>
                <a:gd name="T35" fmla="*/ 18 h 164"/>
                <a:gd name="T36" fmla="*/ 33 w 120"/>
                <a:gd name="T37" fmla="*/ 24 h 164"/>
                <a:gd name="T38" fmla="*/ 25 w 120"/>
                <a:gd name="T39" fmla="*/ 42 h 164"/>
                <a:gd name="T40" fmla="*/ 63 w 120"/>
                <a:gd name="T41" fmla="*/ 69 h 164"/>
                <a:gd name="T42" fmla="*/ 71 w 120"/>
                <a:gd name="T43" fmla="*/ 71 h 164"/>
                <a:gd name="T44" fmla="*/ 74 w 120"/>
                <a:gd name="T45" fmla="*/ 72 h 164"/>
                <a:gd name="T46" fmla="*/ 106 w 120"/>
                <a:gd name="T47" fmla="*/ 85 h 164"/>
                <a:gd name="T48" fmla="*/ 116 w 120"/>
                <a:gd name="T49" fmla="*/ 97 h 164"/>
                <a:gd name="T50" fmla="*/ 119 w 120"/>
                <a:gd name="T51" fmla="*/ 114 h 164"/>
                <a:gd name="T52" fmla="*/ 103 w 120"/>
                <a:gd name="T53" fmla="*/ 149 h 164"/>
                <a:gd name="T54" fmla="*/ 60 w 120"/>
                <a:gd name="T55" fmla="*/ 163 h 164"/>
                <a:gd name="T56" fmla="*/ 17 w 120"/>
                <a:gd name="T57" fmla="*/ 148 h 164"/>
                <a:gd name="T58" fmla="*/ 0 w 120"/>
                <a:gd name="T59" fmla="*/ 107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0" h="164">
                  <a:moveTo>
                    <a:pt x="0" y="107"/>
                  </a:moveTo>
                  <a:lnTo>
                    <a:pt x="0" y="107"/>
                  </a:lnTo>
                  <a:cubicBezTo>
                    <a:pt x="20" y="107"/>
                    <a:pt x="20" y="107"/>
                    <a:pt x="20" y="107"/>
                  </a:cubicBezTo>
                  <a:cubicBezTo>
                    <a:pt x="20" y="119"/>
                    <a:pt x="24" y="127"/>
                    <a:pt x="31" y="135"/>
                  </a:cubicBezTo>
                  <a:cubicBezTo>
                    <a:pt x="39" y="141"/>
                    <a:pt x="48" y="144"/>
                    <a:pt x="59" y="144"/>
                  </a:cubicBezTo>
                  <a:cubicBezTo>
                    <a:pt x="72" y="144"/>
                    <a:pt x="81" y="142"/>
                    <a:pt x="88" y="137"/>
                  </a:cubicBezTo>
                  <a:cubicBezTo>
                    <a:pt x="95" y="131"/>
                    <a:pt x="98" y="125"/>
                    <a:pt x="98" y="116"/>
                  </a:cubicBezTo>
                  <a:cubicBezTo>
                    <a:pt x="98" y="104"/>
                    <a:pt x="85" y="95"/>
                    <a:pt x="59" y="90"/>
                  </a:cubicBezTo>
                  <a:cubicBezTo>
                    <a:pt x="58" y="89"/>
                    <a:pt x="57" y="89"/>
                    <a:pt x="56" y="89"/>
                  </a:cubicBezTo>
                  <a:cubicBezTo>
                    <a:pt x="35" y="84"/>
                    <a:pt x="22" y="78"/>
                    <a:pt x="15" y="72"/>
                  </a:cubicBezTo>
                  <a:cubicBezTo>
                    <a:pt x="8" y="66"/>
                    <a:pt x="4" y="58"/>
                    <a:pt x="4" y="46"/>
                  </a:cubicBezTo>
                  <a:cubicBezTo>
                    <a:pt x="4" y="33"/>
                    <a:pt x="9" y="21"/>
                    <a:pt x="20" y="13"/>
                  </a:cubicBezTo>
                  <a:cubicBezTo>
                    <a:pt x="29" y="4"/>
                    <a:pt x="43" y="0"/>
                    <a:pt x="59" y="0"/>
                  </a:cubicBezTo>
                  <a:cubicBezTo>
                    <a:pt x="77" y="0"/>
                    <a:pt x="90" y="4"/>
                    <a:pt x="100" y="14"/>
                  </a:cubicBezTo>
                  <a:cubicBezTo>
                    <a:pt x="109" y="22"/>
                    <a:pt x="115" y="35"/>
                    <a:pt x="115" y="49"/>
                  </a:cubicBezTo>
                  <a:cubicBezTo>
                    <a:pt x="95" y="49"/>
                    <a:pt x="95" y="49"/>
                    <a:pt x="95" y="49"/>
                  </a:cubicBezTo>
                  <a:cubicBezTo>
                    <a:pt x="94" y="40"/>
                    <a:pt x="91" y="32"/>
                    <a:pt x="84" y="26"/>
                  </a:cubicBezTo>
                  <a:cubicBezTo>
                    <a:pt x="78" y="20"/>
                    <a:pt x="69" y="18"/>
                    <a:pt x="58" y="18"/>
                  </a:cubicBezTo>
                  <a:cubicBezTo>
                    <a:pt x="48" y="18"/>
                    <a:pt x="40" y="20"/>
                    <a:pt x="33" y="24"/>
                  </a:cubicBezTo>
                  <a:cubicBezTo>
                    <a:pt x="28" y="29"/>
                    <a:pt x="25" y="35"/>
                    <a:pt x="25" y="42"/>
                  </a:cubicBezTo>
                  <a:cubicBezTo>
                    <a:pt x="25" y="54"/>
                    <a:pt x="38" y="63"/>
                    <a:pt x="63" y="69"/>
                  </a:cubicBezTo>
                  <a:cubicBezTo>
                    <a:pt x="67" y="70"/>
                    <a:pt x="69" y="71"/>
                    <a:pt x="71" y="71"/>
                  </a:cubicBezTo>
                  <a:cubicBezTo>
                    <a:pt x="74" y="72"/>
                    <a:pt x="74" y="72"/>
                    <a:pt x="74" y="72"/>
                  </a:cubicBezTo>
                  <a:cubicBezTo>
                    <a:pt x="90" y="75"/>
                    <a:pt x="101" y="79"/>
                    <a:pt x="106" y="85"/>
                  </a:cubicBezTo>
                  <a:cubicBezTo>
                    <a:pt x="110" y="88"/>
                    <a:pt x="114" y="92"/>
                    <a:pt x="116" y="97"/>
                  </a:cubicBezTo>
                  <a:cubicBezTo>
                    <a:pt x="118" y="102"/>
                    <a:pt x="119" y="107"/>
                    <a:pt x="119" y="114"/>
                  </a:cubicBezTo>
                  <a:cubicBezTo>
                    <a:pt x="119" y="128"/>
                    <a:pt x="114" y="141"/>
                    <a:pt x="103" y="149"/>
                  </a:cubicBezTo>
                  <a:cubicBezTo>
                    <a:pt x="93" y="157"/>
                    <a:pt x="78" y="163"/>
                    <a:pt x="60" y="163"/>
                  </a:cubicBezTo>
                  <a:cubicBezTo>
                    <a:pt x="42" y="163"/>
                    <a:pt x="27" y="157"/>
                    <a:pt x="17" y="148"/>
                  </a:cubicBezTo>
                  <a:cubicBezTo>
                    <a:pt x="6" y="139"/>
                    <a:pt x="0" y="125"/>
                    <a:pt x="0" y="10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7" name="Freeform 285"/>
            <p:cNvSpPr>
              <a:spLocks noChangeArrowheads="1"/>
            </p:cNvSpPr>
            <p:nvPr/>
          </p:nvSpPr>
          <p:spPr bwMode="auto">
            <a:xfrm>
              <a:off x="5711377" y="4161082"/>
              <a:ext cx="38906" cy="48170"/>
            </a:xfrm>
            <a:custGeom>
              <a:avLst/>
              <a:gdLst>
                <a:gd name="T0" fmla="*/ 18 w 93"/>
                <a:gd name="T1" fmla="*/ 0 h 116"/>
                <a:gd name="T2" fmla="*/ 18 w 93"/>
                <a:gd name="T3" fmla="*/ 0 h 116"/>
                <a:gd name="T4" fmla="*/ 18 w 93"/>
                <a:gd name="T5" fmla="*/ 69 h 116"/>
                <a:gd name="T6" fmla="*/ 24 w 93"/>
                <a:gd name="T7" fmla="*/ 92 h 116"/>
                <a:gd name="T8" fmla="*/ 41 w 93"/>
                <a:gd name="T9" fmla="*/ 98 h 116"/>
                <a:gd name="T10" fmla="*/ 65 w 93"/>
                <a:gd name="T11" fmla="*/ 89 h 116"/>
                <a:gd name="T12" fmla="*/ 74 w 93"/>
                <a:gd name="T13" fmla="*/ 60 h 116"/>
                <a:gd name="T14" fmla="*/ 74 w 93"/>
                <a:gd name="T15" fmla="*/ 0 h 116"/>
                <a:gd name="T16" fmla="*/ 92 w 93"/>
                <a:gd name="T17" fmla="*/ 0 h 116"/>
                <a:gd name="T18" fmla="*/ 92 w 93"/>
                <a:gd name="T19" fmla="*/ 112 h 116"/>
                <a:gd name="T20" fmla="*/ 75 w 93"/>
                <a:gd name="T21" fmla="*/ 112 h 116"/>
                <a:gd name="T22" fmla="*/ 75 w 93"/>
                <a:gd name="T23" fmla="*/ 96 h 116"/>
                <a:gd name="T24" fmla="*/ 60 w 93"/>
                <a:gd name="T25" fmla="*/ 110 h 116"/>
                <a:gd name="T26" fmla="*/ 38 w 93"/>
                <a:gd name="T27" fmla="*/ 115 h 116"/>
                <a:gd name="T28" fmla="*/ 17 w 93"/>
                <a:gd name="T29" fmla="*/ 111 h 116"/>
                <a:gd name="T30" fmla="*/ 4 w 93"/>
                <a:gd name="T31" fmla="*/ 100 h 116"/>
                <a:gd name="T32" fmla="*/ 1 w 93"/>
                <a:gd name="T33" fmla="*/ 91 h 116"/>
                <a:gd name="T34" fmla="*/ 0 w 93"/>
                <a:gd name="T35" fmla="*/ 73 h 116"/>
                <a:gd name="T36" fmla="*/ 0 w 93"/>
                <a:gd name="T37" fmla="*/ 68 h 116"/>
                <a:gd name="T38" fmla="*/ 0 w 93"/>
                <a:gd name="T39" fmla="*/ 0 h 116"/>
                <a:gd name="T40" fmla="*/ 18 w 93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3" h="116">
                  <a:moveTo>
                    <a:pt x="18" y="0"/>
                  </a:moveTo>
                  <a:lnTo>
                    <a:pt x="18" y="0"/>
                  </a:lnTo>
                  <a:cubicBezTo>
                    <a:pt x="18" y="69"/>
                    <a:pt x="18" y="69"/>
                    <a:pt x="18" y="69"/>
                  </a:cubicBezTo>
                  <a:cubicBezTo>
                    <a:pt x="18" y="80"/>
                    <a:pt x="21" y="88"/>
                    <a:pt x="24" y="92"/>
                  </a:cubicBezTo>
                  <a:cubicBezTo>
                    <a:pt x="27" y="96"/>
                    <a:pt x="33" y="98"/>
                    <a:pt x="41" y="98"/>
                  </a:cubicBezTo>
                  <a:cubicBezTo>
                    <a:pt x="52" y="98"/>
                    <a:pt x="60" y="95"/>
                    <a:pt x="65" y="89"/>
                  </a:cubicBezTo>
                  <a:cubicBezTo>
                    <a:pt x="72" y="82"/>
                    <a:pt x="74" y="73"/>
                    <a:pt x="74" y="6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12"/>
                    <a:pt x="92" y="112"/>
                    <a:pt x="92" y="112"/>
                  </a:cubicBezTo>
                  <a:cubicBezTo>
                    <a:pt x="75" y="112"/>
                    <a:pt x="75" y="112"/>
                    <a:pt x="75" y="112"/>
                  </a:cubicBezTo>
                  <a:cubicBezTo>
                    <a:pt x="75" y="96"/>
                    <a:pt x="75" y="96"/>
                    <a:pt x="75" y="96"/>
                  </a:cubicBezTo>
                  <a:cubicBezTo>
                    <a:pt x="70" y="102"/>
                    <a:pt x="66" y="107"/>
                    <a:pt x="60" y="110"/>
                  </a:cubicBezTo>
                  <a:cubicBezTo>
                    <a:pt x="54" y="114"/>
                    <a:pt x="47" y="115"/>
                    <a:pt x="38" y="115"/>
                  </a:cubicBezTo>
                  <a:cubicBezTo>
                    <a:pt x="30" y="115"/>
                    <a:pt x="24" y="114"/>
                    <a:pt x="17" y="111"/>
                  </a:cubicBezTo>
                  <a:cubicBezTo>
                    <a:pt x="12" y="108"/>
                    <a:pt x="7" y="104"/>
                    <a:pt x="4" y="100"/>
                  </a:cubicBezTo>
                  <a:cubicBezTo>
                    <a:pt x="3" y="97"/>
                    <a:pt x="2" y="94"/>
                    <a:pt x="1" y="91"/>
                  </a:cubicBezTo>
                  <a:cubicBezTo>
                    <a:pt x="0" y="86"/>
                    <a:pt x="0" y="81"/>
                    <a:pt x="0" y="73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8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8" name="Freeform 286"/>
            <p:cNvSpPr>
              <a:spLocks noChangeArrowheads="1"/>
            </p:cNvSpPr>
            <p:nvPr/>
          </p:nvSpPr>
          <p:spPr bwMode="auto">
            <a:xfrm>
              <a:off x="5761399" y="4161082"/>
              <a:ext cx="64844" cy="48170"/>
            </a:xfrm>
            <a:custGeom>
              <a:avLst/>
              <a:gdLst>
                <a:gd name="T0" fmla="*/ 136 w 156"/>
                <a:gd name="T1" fmla="*/ 114 h 115"/>
                <a:gd name="T2" fmla="*/ 136 w 156"/>
                <a:gd name="T3" fmla="*/ 114 h 115"/>
                <a:gd name="T4" fmla="*/ 136 w 156"/>
                <a:gd name="T5" fmla="*/ 46 h 115"/>
                <a:gd name="T6" fmla="*/ 131 w 156"/>
                <a:gd name="T7" fmla="*/ 22 h 115"/>
                <a:gd name="T8" fmla="*/ 115 w 156"/>
                <a:gd name="T9" fmla="*/ 16 h 115"/>
                <a:gd name="T10" fmla="*/ 94 w 156"/>
                <a:gd name="T11" fmla="*/ 25 h 115"/>
                <a:gd name="T12" fmla="*/ 87 w 156"/>
                <a:gd name="T13" fmla="*/ 48 h 115"/>
                <a:gd name="T14" fmla="*/ 87 w 156"/>
                <a:gd name="T15" fmla="*/ 114 h 115"/>
                <a:gd name="T16" fmla="*/ 67 w 156"/>
                <a:gd name="T17" fmla="*/ 114 h 115"/>
                <a:gd name="T18" fmla="*/ 67 w 156"/>
                <a:gd name="T19" fmla="*/ 46 h 115"/>
                <a:gd name="T20" fmla="*/ 63 w 156"/>
                <a:gd name="T21" fmla="*/ 22 h 115"/>
                <a:gd name="T22" fmla="*/ 47 w 156"/>
                <a:gd name="T23" fmla="*/ 16 h 115"/>
                <a:gd name="T24" fmla="*/ 26 w 156"/>
                <a:gd name="T25" fmla="*/ 25 h 115"/>
                <a:gd name="T26" fmla="*/ 18 w 156"/>
                <a:gd name="T27" fmla="*/ 48 h 115"/>
                <a:gd name="T28" fmla="*/ 18 w 156"/>
                <a:gd name="T29" fmla="*/ 114 h 115"/>
                <a:gd name="T30" fmla="*/ 0 w 156"/>
                <a:gd name="T31" fmla="*/ 114 h 115"/>
                <a:gd name="T32" fmla="*/ 0 w 156"/>
                <a:gd name="T33" fmla="*/ 2 h 115"/>
                <a:gd name="T34" fmla="*/ 17 w 156"/>
                <a:gd name="T35" fmla="*/ 2 h 115"/>
                <a:gd name="T36" fmla="*/ 17 w 156"/>
                <a:gd name="T37" fmla="*/ 18 h 115"/>
                <a:gd name="T38" fmla="*/ 32 w 156"/>
                <a:gd name="T39" fmla="*/ 4 h 115"/>
                <a:gd name="T40" fmla="*/ 53 w 156"/>
                <a:gd name="T41" fmla="*/ 0 h 115"/>
                <a:gd name="T42" fmla="*/ 70 w 156"/>
                <a:gd name="T43" fmla="*/ 4 h 115"/>
                <a:gd name="T44" fmla="*/ 83 w 156"/>
                <a:gd name="T45" fmla="*/ 17 h 115"/>
                <a:gd name="T46" fmla="*/ 98 w 156"/>
                <a:gd name="T47" fmla="*/ 4 h 115"/>
                <a:gd name="T48" fmla="*/ 119 w 156"/>
                <a:gd name="T49" fmla="*/ 0 h 115"/>
                <a:gd name="T50" fmla="*/ 138 w 156"/>
                <a:gd name="T51" fmla="*/ 3 h 115"/>
                <a:gd name="T52" fmla="*/ 150 w 156"/>
                <a:gd name="T53" fmla="*/ 15 h 115"/>
                <a:gd name="T54" fmla="*/ 154 w 156"/>
                <a:gd name="T55" fmla="*/ 25 h 115"/>
                <a:gd name="T56" fmla="*/ 155 w 156"/>
                <a:gd name="T57" fmla="*/ 44 h 115"/>
                <a:gd name="T58" fmla="*/ 155 w 156"/>
                <a:gd name="T59" fmla="*/ 47 h 115"/>
                <a:gd name="T60" fmla="*/ 155 w 156"/>
                <a:gd name="T61" fmla="*/ 114 h 115"/>
                <a:gd name="T62" fmla="*/ 136 w 156"/>
                <a:gd name="T63" fmla="*/ 114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6" h="115">
                  <a:moveTo>
                    <a:pt x="136" y="114"/>
                  </a:moveTo>
                  <a:lnTo>
                    <a:pt x="136" y="114"/>
                  </a:lnTo>
                  <a:cubicBezTo>
                    <a:pt x="136" y="46"/>
                    <a:pt x="136" y="46"/>
                    <a:pt x="136" y="46"/>
                  </a:cubicBezTo>
                  <a:cubicBezTo>
                    <a:pt x="136" y="34"/>
                    <a:pt x="134" y="26"/>
                    <a:pt x="131" y="22"/>
                  </a:cubicBezTo>
                  <a:cubicBezTo>
                    <a:pt x="128" y="18"/>
                    <a:pt x="122" y="16"/>
                    <a:pt x="115" y="16"/>
                  </a:cubicBezTo>
                  <a:cubicBezTo>
                    <a:pt x="106" y="16"/>
                    <a:pt x="99" y="19"/>
                    <a:pt x="94" y="25"/>
                  </a:cubicBezTo>
                  <a:cubicBezTo>
                    <a:pt x="89" y="30"/>
                    <a:pt x="87" y="39"/>
                    <a:pt x="87" y="48"/>
                  </a:cubicBezTo>
                  <a:cubicBezTo>
                    <a:pt x="87" y="114"/>
                    <a:pt x="87" y="114"/>
                    <a:pt x="87" y="114"/>
                  </a:cubicBezTo>
                  <a:cubicBezTo>
                    <a:pt x="67" y="114"/>
                    <a:pt x="67" y="114"/>
                    <a:pt x="67" y="114"/>
                  </a:cubicBezTo>
                  <a:cubicBezTo>
                    <a:pt x="67" y="46"/>
                    <a:pt x="67" y="46"/>
                    <a:pt x="67" y="46"/>
                  </a:cubicBezTo>
                  <a:cubicBezTo>
                    <a:pt x="67" y="34"/>
                    <a:pt x="66" y="26"/>
                    <a:pt x="63" y="22"/>
                  </a:cubicBezTo>
                  <a:cubicBezTo>
                    <a:pt x="60" y="18"/>
                    <a:pt x="55" y="16"/>
                    <a:pt x="47" y="16"/>
                  </a:cubicBezTo>
                  <a:cubicBezTo>
                    <a:pt x="38" y="16"/>
                    <a:pt x="31" y="19"/>
                    <a:pt x="26" y="25"/>
                  </a:cubicBezTo>
                  <a:cubicBezTo>
                    <a:pt x="20" y="30"/>
                    <a:pt x="18" y="39"/>
                    <a:pt x="18" y="48"/>
                  </a:cubicBezTo>
                  <a:cubicBezTo>
                    <a:pt x="18" y="114"/>
                    <a:pt x="18" y="114"/>
                    <a:pt x="18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21" y="11"/>
                    <a:pt x="27" y="7"/>
                    <a:pt x="32" y="4"/>
                  </a:cubicBezTo>
                  <a:cubicBezTo>
                    <a:pt x="38" y="1"/>
                    <a:pt x="44" y="0"/>
                    <a:pt x="53" y="0"/>
                  </a:cubicBezTo>
                  <a:cubicBezTo>
                    <a:pt x="59" y="0"/>
                    <a:pt x="65" y="1"/>
                    <a:pt x="70" y="4"/>
                  </a:cubicBezTo>
                  <a:cubicBezTo>
                    <a:pt x="75" y="6"/>
                    <a:pt x="80" y="11"/>
                    <a:pt x="83" y="17"/>
                  </a:cubicBezTo>
                  <a:cubicBezTo>
                    <a:pt x="88" y="11"/>
                    <a:pt x="93" y="6"/>
                    <a:pt x="98" y="4"/>
                  </a:cubicBezTo>
                  <a:cubicBezTo>
                    <a:pt x="105" y="1"/>
                    <a:pt x="111" y="0"/>
                    <a:pt x="119" y="0"/>
                  </a:cubicBezTo>
                  <a:cubicBezTo>
                    <a:pt x="127" y="0"/>
                    <a:pt x="133" y="1"/>
                    <a:pt x="138" y="3"/>
                  </a:cubicBezTo>
                  <a:cubicBezTo>
                    <a:pt x="143" y="6"/>
                    <a:pt x="147" y="10"/>
                    <a:pt x="150" y="15"/>
                  </a:cubicBezTo>
                  <a:cubicBezTo>
                    <a:pt x="152" y="18"/>
                    <a:pt x="153" y="21"/>
                    <a:pt x="154" y="25"/>
                  </a:cubicBezTo>
                  <a:cubicBezTo>
                    <a:pt x="155" y="29"/>
                    <a:pt x="155" y="35"/>
                    <a:pt x="155" y="44"/>
                  </a:cubicBezTo>
                  <a:cubicBezTo>
                    <a:pt x="155" y="47"/>
                    <a:pt x="155" y="47"/>
                    <a:pt x="155" y="47"/>
                  </a:cubicBezTo>
                  <a:cubicBezTo>
                    <a:pt x="155" y="114"/>
                    <a:pt x="155" y="114"/>
                    <a:pt x="155" y="114"/>
                  </a:cubicBezTo>
                  <a:lnTo>
                    <a:pt x="136" y="11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9" name="Freeform 287"/>
            <p:cNvSpPr>
              <a:spLocks noChangeArrowheads="1"/>
            </p:cNvSpPr>
            <p:nvPr/>
          </p:nvSpPr>
          <p:spPr bwMode="auto">
            <a:xfrm>
              <a:off x="5839211" y="4161082"/>
              <a:ext cx="64844" cy="48170"/>
            </a:xfrm>
            <a:custGeom>
              <a:avLst/>
              <a:gdLst>
                <a:gd name="T0" fmla="*/ 136 w 156"/>
                <a:gd name="T1" fmla="*/ 114 h 115"/>
                <a:gd name="T2" fmla="*/ 136 w 156"/>
                <a:gd name="T3" fmla="*/ 114 h 115"/>
                <a:gd name="T4" fmla="*/ 136 w 156"/>
                <a:gd name="T5" fmla="*/ 46 h 115"/>
                <a:gd name="T6" fmla="*/ 132 w 156"/>
                <a:gd name="T7" fmla="*/ 22 h 115"/>
                <a:gd name="T8" fmla="*/ 115 w 156"/>
                <a:gd name="T9" fmla="*/ 16 h 115"/>
                <a:gd name="T10" fmla="*/ 94 w 156"/>
                <a:gd name="T11" fmla="*/ 25 h 115"/>
                <a:gd name="T12" fmla="*/ 87 w 156"/>
                <a:gd name="T13" fmla="*/ 48 h 115"/>
                <a:gd name="T14" fmla="*/ 87 w 156"/>
                <a:gd name="T15" fmla="*/ 114 h 115"/>
                <a:gd name="T16" fmla="*/ 67 w 156"/>
                <a:gd name="T17" fmla="*/ 114 h 115"/>
                <a:gd name="T18" fmla="*/ 67 w 156"/>
                <a:gd name="T19" fmla="*/ 46 h 115"/>
                <a:gd name="T20" fmla="*/ 63 w 156"/>
                <a:gd name="T21" fmla="*/ 22 h 115"/>
                <a:gd name="T22" fmla="*/ 48 w 156"/>
                <a:gd name="T23" fmla="*/ 16 h 115"/>
                <a:gd name="T24" fmla="*/ 27 w 156"/>
                <a:gd name="T25" fmla="*/ 25 h 115"/>
                <a:gd name="T26" fmla="*/ 19 w 156"/>
                <a:gd name="T27" fmla="*/ 48 h 115"/>
                <a:gd name="T28" fmla="*/ 19 w 156"/>
                <a:gd name="T29" fmla="*/ 114 h 115"/>
                <a:gd name="T30" fmla="*/ 0 w 156"/>
                <a:gd name="T31" fmla="*/ 114 h 115"/>
                <a:gd name="T32" fmla="*/ 0 w 156"/>
                <a:gd name="T33" fmla="*/ 2 h 115"/>
                <a:gd name="T34" fmla="*/ 17 w 156"/>
                <a:gd name="T35" fmla="*/ 2 h 115"/>
                <a:gd name="T36" fmla="*/ 17 w 156"/>
                <a:gd name="T37" fmla="*/ 18 h 115"/>
                <a:gd name="T38" fmla="*/ 33 w 156"/>
                <a:gd name="T39" fmla="*/ 4 h 115"/>
                <a:gd name="T40" fmla="*/ 53 w 156"/>
                <a:gd name="T41" fmla="*/ 0 h 115"/>
                <a:gd name="T42" fmla="*/ 71 w 156"/>
                <a:gd name="T43" fmla="*/ 4 h 115"/>
                <a:gd name="T44" fmla="*/ 83 w 156"/>
                <a:gd name="T45" fmla="*/ 17 h 115"/>
                <a:gd name="T46" fmla="*/ 100 w 156"/>
                <a:gd name="T47" fmla="*/ 4 h 115"/>
                <a:gd name="T48" fmla="*/ 119 w 156"/>
                <a:gd name="T49" fmla="*/ 0 h 115"/>
                <a:gd name="T50" fmla="*/ 138 w 156"/>
                <a:gd name="T51" fmla="*/ 3 h 115"/>
                <a:gd name="T52" fmla="*/ 151 w 156"/>
                <a:gd name="T53" fmla="*/ 15 h 115"/>
                <a:gd name="T54" fmla="*/ 154 w 156"/>
                <a:gd name="T55" fmla="*/ 25 h 115"/>
                <a:gd name="T56" fmla="*/ 155 w 156"/>
                <a:gd name="T57" fmla="*/ 44 h 115"/>
                <a:gd name="T58" fmla="*/ 155 w 156"/>
                <a:gd name="T59" fmla="*/ 47 h 115"/>
                <a:gd name="T60" fmla="*/ 155 w 156"/>
                <a:gd name="T61" fmla="*/ 114 h 115"/>
                <a:gd name="T62" fmla="*/ 136 w 156"/>
                <a:gd name="T63" fmla="*/ 114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6" h="115">
                  <a:moveTo>
                    <a:pt x="136" y="114"/>
                  </a:moveTo>
                  <a:lnTo>
                    <a:pt x="136" y="114"/>
                  </a:lnTo>
                  <a:cubicBezTo>
                    <a:pt x="136" y="46"/>
                    <a:pt x="136" y="46"/>
                    <a:pt x="136" y="46"/>
                  </a:cubicBezTo>
                  <a:cubicBezTo>
                    <a:pt x="136" y="34"/>
                    <a:pt x="135" y="26"/>
                    <a:pt x="132" y="22"/>
                  </a:cubicBezTo>
                  <a:cubicBezTo>
                    <a:pt x="129" y="18"/>
                    <a:pt x="124" y="16"/>
                    <a:pt x="115" y="16"/>
                  </a:cubicBezTo>
                  <a:cubicBezTo>
                    <a:pt x="107" y="16"/>
                    <a:pt x="100" y="19"/>
                    <a:pt x="94" y="25"/>
                  </a:cubicBezTo>
                  <a:cubicBezTo>
                    <a:pt x="89" y="30"/>
                    <a:pt x="87" y="39"/>
                    <a:pt x="87" y="48"/>
                  </a:cubicBezTo>
                  <a:cubicBezTo>
                    <a:pt x="87" y="114"/>
                    <a:pt x="87" y="114"/>
                    <a:pt x="87" y="114"/>
                  </a:cubicBezTo>
                  <a:cubicBezTo>
                    <a:pt x="67" y="114"/>
                    <a:pt x="67" y="114"/>
                    <a:pt x="67" y="114"/>
                  </a:cubicBezTo>
                  <a:cubicBezTo>
                    <a:pt x="67" y="46"/>
                    <a:pt x="67" y="46"/>
                    <a:pt x="67" y="46"/>
                  </a:cubicBezTo>
                  <a:cubicBezTo>
                    <a:pt x="67" y="34"/>
                    <a:pt x="66" y="26"/>
                    <a:pt x="63" y="22"/>
                  </a:cubicBezTo>
                  <a:cubicBezTo>
                    <a:pt x="60" y="18"/>
                    <a:pt x="55" y="16"/>
                    <a:pt x="48" y="16"/>
                  </a:cubicBezTo>
                  <a:cubicBezTo>
                    <a:pt x="38" y="16"/>
                    <a:pt x="31" y="19"/>
                    <a:pt x="27" y="25"/>
                  </a:cubicBezTo>
                  <a:cubicBezTo>
                    <a:pt x="22" y="30"/>
                    <a:pt x="19" y="39"/>
                    <a:pt x="19" y="48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22" y="11"/>
                    <a:pt x="27" y="7"/>
                    <a:pt x="33" y="4"/>
                  </a:cubicBezTo>
                  <a:cubicBezTo>
                    <a:pt x="38" y="1"/>
                    <a:pt x="46" y="0"/>
                    <a:pt x="53" y="0"/>
                  </a:cubicBezTo>
                  <a:cubicBezTo>
                    <a:pt x="60" y="0"/>
                    <a:pt x="65" y="1"/>
                    <a:pt x="71" y="4"/>
                  </a:cubicBezTo>
                  <a:cubicBezTo>
                    <a:pt x="76" y="6"/>
                    <a:pt x="80" y="11"/>
                    <a:pt x="83" y="17"/>
                  </a:cubicBezTo>
                  <a:cubicBezTo>
                    <a:pt x="88" y="11"/>
                    <a:pt x="93" y="6"/>
                    <a:pt x="100" y="4"/>
                  </a:cubicBezTo>
                  <a:cubicBezTo>
                    <a:pt x="105" y="1"/>
                    <a:pt x="112" y="0"/>
                    <a:pt x="119" y="0"/>
                  </a:cubicBezTo>
                  <a:cubicBezTo>
                    <a:pt x="127" y="0"/>
                    <a:pt x="133" y="1"/>
                    <a:pt x="138" y="3"/>
                  </a:cubicBezTo>
                  <a:cubicBezTo>
                    <a:pt x="143" y="6"/>
                    <a:pt x="148" y="10"/>
                    <a:pt x="151" y="15"/>
                  </a:cubicBezTo>
                  <a:cubicBezTo>
                    <a:pt x="152" y="18"/>
                    <a:pt x="153" y="21"/>
                    <a:pt x="154" y="25"/>
                  </a:cubicBezTo>
                  <a:cubicBezTo>
                    <a:pt x="155" y="29"/>
                    <a:pt x="155" y="35"/>
                    <a:pt x="155" y="44"/>
                  </a:cubicBezTo>
                  <a:cubicBezTo>
                    <a:pt x="155" y="47"/>
                    <a:pt x="155" y="47"/>
                    <a:pt x="155" y="47"/>
                  </a:cubicBezTo>
                  <a:cubicBezTo>
                    <a:pt x="155" y="114"/>
                    <a:pt x="155" y="114"/>
                    <a:pt x="155" y="114"/>
                  </a:cubicBezTo>
                  <a:lnTo>
                    <a:pt x="136" y="11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0" name="Freeform 288"/>
            <p:cNvSpPr>
              <a:spLocks noChangeArrowheads="1"/>
            </p:cNvSpPr>
            <p:nvPr/>
          </p:nvSpPr>
          <p:spPr bwMode="auto">
            <a:xfrm>
              <a:off x="5913319" y="4161082"/>
              <a:ext cx="44464" cy="50023"/>
            </a:xfrm>
            <a:custGeom>
              <a:avLst/>
              <a:gdLst>
                <a:gd name="T0" fmla="*/ 76 w 106"/>
                <a:gd name="T1" fmla="*/ 100 h 120"/>
                <a:gd name="T2" fmla="*/ 76 w 106"/>
                <a:gd name="T3" fmla="*/ 100 h 120"/>
                <a:gd name="T4" fmla="*/ 57 w 106"/>
                <a:gd name="T5" fmla="*/ 114 h 120"/>
                <a:gd name="T6" fmla="*/ 36 w 106"/>
                <a:gd name="T7" fmla="*/ 119 h 120"/>
                <a:gd name="T8" fmla="*/ 9 w 106"/>
                <a:gd name="T9" fmla="*/ 110 h 120"/>
                <a:gd name="T10" fmla="*/ 0 w 106"/>
                <a:gd name="T11" fmla="*/ 85 h 120"/>
                <a:gd name="T12" fmla="*/ 9 w 106"/>
                <a:gd name="T13" fmla="*/ 61 h 120"/>
                <a:gd name="T14" fmla="*/ 38 w 106"/>
                <a:gd name="T15" fmla="*/ 50 h 120"/>
                <a:gd name="T16" fmla="*/ 51 w 106"/>
                <a:gd name="T17" fmla="*/ 49 h 120"/>
                <a:gd name="T18" fmla="*/ 68 w 106"/>
                <a:gd name="T19" fmla="*/ 46 h 120"/>
                <a:gd name="T20" fmla="*/ 73 w 106"/>
                <a:gd name="T21" fmla="*/ 43 h 120"/>
                <a:gd name="T22" fmla="*/ 74 w 106"/>
                <a:gd name="T23" fmla="*/ 33 h 120"/>
                <a:gd name="T24" fmla="*/ 67 w 106"/>
                <a:gd name="T25" fmla="*/ 21 h 120"/>
                <a:gd name="T26" fmla="*/ 49 w 106"/>
                <a:gd name="T27" fmla="*/ 17 h 120"/>
                <a:gd name="T28" fmla="*/ 29 w 106"/>
                <a:gd name="T29" fmla="*/ 22 h 120"/>
                <a:gd name="T30" fmla="*/ 23 w 106"/>
                <a:gd name="T31" fmla="*/ 37 h 120"/>
                <a:gd name="T32" fmla="*/ 5 w 106"/>
                <a:gd name="T33" fmla="*/ 37 h 120"/>
                <a:gd name="T34" fmla="*/ 5 w 106"/>
                <a:gd name="T35" fmla="*/ 36 h 120"/>
                <a:gd name="T36" fmla="*/ 16 w 106"/>
                <a:gd name="T37" fmla="*/ 9 h 120"/>
                <a:gd name="T38" fmla="*/ 50 w 106"/>
                <a:gd name="T39" fmla="*/ 0 h 120"/>
                <a:gd name="T40" fmla="*/ 82 w 106"/>
                <a:gd name="T41" fmla="*/ 8 h 120"/>
                <a:gd name="T42" fmla="*/ 93 w 106"/>
                <a:gd name="T43" fmla="*/ 34 h 120"/>
                <a:gd name="T44" fmla="*/ 93 w 106"/>
                <a:gd name="T45" fmla="*/ 91 h 120"/>
                <a:gd name="T46" fmla="*/ 94 w 106"/>
                <a:gd name="T47" fmla="*/ 100 h 120"/>
                <a:gd name="T48" fmla="*/ 101 w 106"/>
                <a:gd name="T49" fmla="*/ 102 h 120"/>
                <a:gd name="T50" fmla="*/ 102 w 106"/>
                <a:gd name="T51" fmla="*/ 102 h 120"/>
                <a:gd name="T52" fmla="*/ 105 w 106"/>
                <a:gd name="T53" fmla="*/ 101 h 120"/>
                <a:gd name="T54" fmla="*/ 105 w 106"/>
                <a:gd name="T55" fmla="*/ 115 h 120"/>
                <a:gd name="T56" fmla="*/ 99 w 106"/>
                <a:gd name="T57" fmla="*/ 117 h 120"/>
                <a:gd name="T58" fmla="*/ 94 w 106"/>
                <a:gd name="T59" fmla="*/ 118 h 120"/>
                <a:gd name="T60" fmla="*/ 80 w 106"/>
                <a:gd name="T61" fmla="*/ 113 h 120"/>
                <a:gd name="T62" fmla="*/ 76 w 106"/>
                <a:gd name="T63" fmla="*/ 101 h 120"/>
                <a:gd name="T64" fmla="*/ 76 w 106"/>
                <a:gd name="T65" fmla="*/ 100 h 120"/>
                <a:gd name="T66" fmla="*/ 74 w 106"/>
                <a:gd name="T67" fmla="*/ 58 h 120"/>
                <a:gd name="T68" fmla="*/ 74 w 106"/>
                <a:gd name="T69" fmla="*/ 58 h 120"/>
                <a:gd name="T70" fmla="*/ 48 w 106"/>
                <a:gd name="T71" fmla="*/ 64 h 120"/>
                <a:gd name="T72" fmla="*/ 38 w 106"/>
                <a:gd name="T73" fmla="*/ 67 h 120"/>
                <a:gd name="T74" fmla="*/ 24 w 106"/>
                <a:gd name="T75" fmla="*/ 72 h 120"/>
                <a:gd name="T76" fmla="*/ 18 w 106"/>
                <a:gd name="T77" fmla="*/ 85 h 120"/>
                <a:gd name="T78" fmla="*/ 24 w 106"/>
                <a:gd name="T79" fmla="*/ 98 h 120"/>
                <a:gd name="T80" fmla="*/ 39 w 106"/>
                <a:gd name="T81" fmla="*/ 102 h 120"/>
                <a:gd name="T82" fmla="*/ 64 w 106"/>
                <a:gd name="T83" fmla="*/ 95 h 120"/>
                <a:gd name="T84" fmla="*/ 74 w 106"/>
                <a:gd name="T85" fmla="*/ 75 h 120"/>
                <a:gd name="T86" fmla="*/ 74 w 106"/>
                <a:gd name="T87" fmla="*/ 5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6" h="120">
                  <a:moveTo>
                    <a:pt x="76" y="100"/>
                  </a:moveTo>
                  <a:lnTo>
                    <a:pt x="76" y="100"/>
                  </a:lnTo>
                  <a:cubicBezTo>
                    <a:pt x="69" y="106"/>
                    <a:pt x="63" y="111"/>
                    <a:pt x="57" y="114"/>
                  </a:cubicBezTo>
                  <a:cubicBezTo>
                    <a:pt x="51" y="118"/>
                    <a:pt x="43" y="119"/>
                    <a:pt x="36" y="119"/>
                  </a:cubicBezTo>
                  <a:cubicBezTo>
                    <a:pt x="25" y="119"/>
                    <a:pt x="15" y="115"/>
                    <a:pt x="9" y="110"/>
                  </a:cubicBezTo>
                  <a:cubicBezTo>
                    <a:pt x="3" y="104"/>
                    <a:pt x="0" y="96"/>
                    <a:pt x="0" y="85"/>
                  </a:cubicBezTo>
                  <a:cubicBezTo>
                    <a:pt x="0" y="75"/>
                    <a:pt x="3" y="67"/>
                    <a:pt x="9" y="61"/>
                  </a:cubicBezTo>
                  <a:cubicBezTo>
                    <a:pt x="15" y="55"/>
                    <a:pt x="25" y="52"/>
                    <a:pt x="38" y="50"/>
                  </a:cubicBezTo>
                  <a:cubicBezTo>
                    <a:pt x="41" y="50"/>
                    <a:pt x="46" y="49"/>
                    <a:pt x="51" y="49"/>
                  </a:cubicBezTo>
                  <a:cubicBezTo>
                    <a:pt x="60" y="48"/>
                    <a:pt x="66" y="47"/>
                    <a:pt x="68" y="46"/>
                  </a:cubicBezTo>
                  <a:cubicBezTo>
                    <a:pt x="71" y="45"/>
                    <a:pt x="73" y="44"/>
                    <a:pt x="73" y="43"/>
                  </a:cubicBezTo>
                  <a:cubicBezTo>
                    <a:pt x="74" y="42"/>
                    <a:pt x="74" y="38"/>
                    <a:pt x="74" y="33"/>
                  </a:cubicBezTo>
                  <a:cubicBezTo>
                    <a:pt x="74" y="28"/>
                    <a:pt x="72" y="24"/>
                    <a:pt x="67" y="21"/>
                  </a:cubicBezTo>
                  <a:cubicBezTo>
                    <a:pt x="63" y="18"/>
                    <a:pt x="57" y="17"/>
                    <a:pt x="49" y="17"/>
                  </a:cubicBezTo>
                  <a:cubicBezTo>
                    <a:pt x="40" y="17"/>
                    <a:pt x="33" y="19"/>
                    <a:pt x="29" y="22"/>
                  </a:cubicBezTo>
                  <a:cubicBezTo>
                    <a:pt x="25" y="25"/>
                    <a:pt x="23" y="30"/>
                    <a:pt x="23" y="37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25"/>
                    <a:pt x="9" y="17"/>
                    <a:pt x="16" y="9"/>
                  </a:cubicBezTo>
                  <a:cubicBezTo>
                    <a:pt x="25" y="3"/>
                    <a:pt x="35" y="0"/>
                    <a:pt x="50" y="0"/>
                  </a:cubicBezTo>
                  <a:cubicBezTo>
                    <a:pt x="64" y="0"/>
                    <a:pt x="76" y="3"/>
                    <a:pt x="82" y="8"/>
                  </a:cubicBezTo>
                  <a:cubicBezTo>
                    <a:pt x="89" y="13"/>
                    <a:pt x="93" y="23"/>
                    <a:pt x="93" y="34"/>
                  </a:cubicBezTo>
                  <a:cubicBezTo>
                    <a:pt x="93" y="91"/>
                    <a:pt x="93" y="91"/>
                    <a:pt x="93" y="91"/>
                  </a:cubicBezTo>
                  <a:cubicBezTo>
                    <a:pt x="93" y="95"/>
                    <a:pt x="93" y="98"/>
                    <a:pt x="94" y="100"/>
                  </a:cubicBezTo>
                  <a:cubicBezTo>
                    <a:pt x="96" y="101"/>
                    <a:pt x="98" y="102"/>
                    <a:pt x="101" y="102"/>
                  </a:cubicBezTo>
                  <a:lnTo>
                    <a:pt x="102" y="102"/>
                  </a:lnTo>
                  <a:cubicBezTo>
                    <a:pt x="103" y="102"/>
                    <a:pt x="104" y="101"/>
                    <a:pt x="105" y="101"/>
                  </a:cubicBezTo>
                  <a:cubicBezTo>
                    <a:pt x="105" y="115"/>
                    <a:pt x="105" y="115"/>
                    <a:pt x="105" y="115"/>
                  </a:cubicBezTo>
                  <a:cubicBezTo>
                    <a:pt x="103" y="117"/>
                    <a:pt x="101" y="117"/>
                    <a:pt x="99" y="117"/>
                  </a:cubicBezTo>
                  <a:cubicBezTo>
                    <a:pt x="98" y="118"/>
                    <a:pt x="96" y="118"/>
                    <a:pt x="94" y="118"/>
                  </a:cubicBezTo>
                  <a:cubicBezTo>
                    <a:pt x="88" y="118"/>
                    <a:pt x="83" y="115"/>
                    <a:pt x="80" y="113"/>
                  </a:cubicBezTo>
                  <a:cubicBezTo>
                    <a:pt x="77" y="110"/>
                    <a:pt x="76" y="106"/>
                    <a:pt x="76" y="101"/>
                  </a:cubicBezTo>
                  <a:lnTo>
                    <a:pt x="76" y="100"/>
                  </a:lnTo>
                  <a:close/>
                  <a:moveTo>
                    <a:pt x="74" y="58"/>
                  </a:moveTo>
                  <a:lnTo>
                    <a:pt x="74" y="58"/>
                  </a:lnTo>
                  <a:cubicBezTo>
                    <a:pt x="68" y="61"/>
                    <a:pt x="60" y="63"/>
                    <a:pt x="48" y="64"/>
                  </a:cubicBezTo>
                  <a:cubicBezTo>
                    <a:pt x="43" y="66"/>
                    <a:pt x="40" y="66"/>
                    <a:pt x="38" y="67"/>
                  </a:cubicBezTo>
                  <a:cubicBezTo>
                    <a:pt x="31" y="68"/>
                    <a:pt x="27" y="70"/>
                    <a:pt x="24" y="72"/>
                  </a:cubicBezTo>
                  <a:cubicBezTo>
                    <a:pt x="21" y="75"/>
                    <a:pt x="18" y="79"/>
                    <a:pt x="18" y="85"/>
                  </a:cubicBezTo>
                  <a:cubicBezTo>
                    <a:pt x="18" y="91"/>
                    <a:pt x="21" y="95"/>
                    <a:pt x="24" y="98"/>
                  </a:cubicBezTo>
                  <a:cubicBezTo>
                    <a:pt x="28" y="101"/>
                    <a:pt x="33" y="102"/>
                    <a:pt x="39" y="102"/>
                  </a:cubicBezTo>
                  <a:cubicBezTo>
                    <a:pt x="50" y="102"/>
                    <a:pt x="57" y="100"/>
                    <a:pt x="64" y="95"/>
                  </a:cubicBezTo>
                  <a:cubicBezTo>
                    <a:pt x="71" y="89"/>
                    <a:pt x="74" y="83"/>
                    <a:pt x="74" y="75"/>
                  </a:cubicBezTo>
                  <a:lnTo>
                    <a:pt x="74" y="58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1" name="Freeform 289"/>
            <p:cNvSpPr>
              <a:spLocks noChangeArrowheads="1"/>
            </p:cNvSpPr>
            <p:nvPr/>
          </p:nvSpPr>
          <p:spPr bwMode="auto">
            <a:xfrm>
              <a:off x="5959636" y="4148114"/>
              <a:ext cx="24084" cy="61138"/>
            </a:xfrm>
            <a:custGeom>
              <a:avLst/>
              <a:gdLst>
                <a:gd name="T0" fmla="*/ 35 w 56"/>
                <a:gd name="T1" fmla="*/ 115 h 146"/>
                <a:gd name="T2" fmla="*/ 35 w 56"/>
                <a:gd name="T3" fmla="*/ 115 h 146"/>
                <a:gd name="T4" fmla="*/ 38 w 56"/>
                <a:gd name="T5" fmla="*/ 125 h 146"/>
                <a:gd name="T6" fmla="*/ 46 w 56"/>
                <a:gd name="T7" fmla="*/ 128 h 146"/>
                <a:gd name="T8" fmla="*/ 50 w 56"/>
                <a:gd name="T9" fmla="*/ 128 h 146"/>
                <a:gd name="T10" fmla="*/ 55 w 56"/>
                <a:gd name="T11" fmla="*/ 127 h 146"/>
                <a:gd name="T12" fmla="*/ 55 w 56"/>
                <a:gd name="T13" fmla="*/ 143 h 146"/>
                <a:gd name="T14" fmla="*/ 47 w 56"/>
                <a:gd name="T15" fmla="*/ 145 h 146"/>
                <a:gd name="T16" fmla="*/ 41 w 56"/>
                <a:gd name="T17" fmla="*/ 145 h 146"/>
                <a:gd name="T18" fmla="*/ 22 w 56"/>
                <a:gd name="T19" fmla="*/ 139 h 146"/>
                <a:gd name="T20" fmla="*/ 17 w 56"/>
                <a:gd name="T21" fmla="*/ 122 h 146"/>
                <a:gd name="T22" fmla="*/ 17 w 56"/>
                <a:gd name="T23" fmla="*/ 47 h 146"/>
                <a:gd name="T24" fmla="*/ 0 w 56"/>
                <a:gd name="T25" fmla="*/ 47 h 146"/>
                <a:gd name="T26" fmla="*/ 0 w 56"/>
                <a:gd name="T27" fmla="*/ 31 h 146"/>
                <a:gd name="T28" fmla="*/ 17 w 56"/>
                <a:gd name="T29" fmla="*/ 31 h 146"/>
                <a:gd name="T30" fmla="*/ 17 w 56"/>
                <a:gd name="T31" fmla="*/ 0 h 146"/>
                <a:gd name="T32" fmla="*/ 35 w 56"/>
                <a:gd name="T33" fmla="*/ 0 h 146"/>
                <a:gd name="T34" fmla="*/ 35 w 56"/>
                <a:gd name="T35" fmla="*/ 31 h 146"/>
                <a:gd name="T36" fmla="*/ 55 w 56"/>
                <a:gd name="T37" fmla="*/ 31 h 146"/>
                <a:gd name="T38" fmla="*/ 55 w 56"/>
                <a:gd name="T39" fmla="*/ 47 h 146"/>
                <a:gd name="T40" fmla="*/ 35 w 56"/>
                <a:gd name="T41" fmla="*/ 47 h 146"/>
                <a:gd name="T42" fmla="*/ 35 w 56"/>
                <a:gd name="T43" fmla="*/ 115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6" h="146">
                  <a:moveTo>
                    <a:pt x="35" y="115"/>
                  </a:moveTo>
                  <a:lnTo>
                    <a:pt x="35" y="115"/>
                  </a:lnTo>
                  <a:cubicBezTo>
                    <a:pt x="35" y="120"/>
                    <a:pt x="37" y="124"/>
                    <a:pt x="38" y="125"/>
                  </a:cubicBezTo>
                  <a:cubicBezTo>
                    <a:pt x="39" y="127"/>
                    <a:pt x="42" y="128"/>
                    <a:pt x="46" y="128"/>
                  </a:cubicBezTo>
                  <a:cubicBezTo>
                    <a:pt x="47" y="128"/>
                    <a:pt x="48" y="128"/>
                    <a:pt x="50" y="128"/>
                  </a:cubicBezTo>
                  <a:cubicBezTo>
                    <a:pt x="51" y="128"/>
                    <a:pt x="53" y="127"/>
                    <a:pt x="55" y="127"/>
                  </a:cubicBezTo>
                  <a:cubicBezTo>
                    <a:pt x="55" y="143"/>
                    <a:pt x="55" y="143"/>
                    <a:pt x="55" y="143"/>
                  </a:cubicBezTo>
                  <a:cubicBezTo>
                    <a:pt x="52" y="143"/>
                    <a:pt x="50" y="143"/>
                    <a:pt x="47" y="145"/>
                  </a:cubicBezTo>
                  <a:cubicBezTo>
                    <a:pt x="45" y="145"/>
                    <a:pt x="43" y="145"/>
                    <a:pt x="41" y="145"/>
                  </a:cubicBezTo>
                  <a:cubicBezTo>
                    <a:pt x="31" y="145"/>
                    <a:pt x="26" y="143"/>
                    <a:pt x="22" y="139"/>
                  </a:cubicBezTo>
                  <a:cubicBezTo>
                    <a:pt x="19" y="136"/>
                    <a:pt x="17" y="130"/>
                    <a:pt x="17" y="122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47"/>
                    <a:pt x="55" y="47"/>
                    <a:pt x="55" y="47"/>
                  </a:cubicBezTo>
                  <a:cubicBezTo>
                    <a:pt x="35" y="47"/>
                    <a:pt x="35" y="47"/>
                    <a:pt x="35" y="47"/>
                  </a:cubicBezTo>
                  <a:lnTo>
                    <a:pt x="35" y="11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2" name="Freeform 290"/>
            <p:cNvSpPr>
              <a:spLocks noChangeArrowheads="1"/>
            </p:cNvSpPr>
            <p:nvPr/>
          </p:nvSpPr>
          <p:spPr bwMode="auto">
            <a:xfrm>
              <a:off x="5989279" y="4144408"/>
              <a:ext cx="9263" cy="64843"/>
            </a:xfrm>
            <a:custGeom>
              <a:avLst/>
              <a:gdLst>
                <a:gd name="T0" fmla="*/ 0 w 20"/>
                <a:gd name="T1" fmla="*/ 22 h 155"/>
                <a:gd name="T2" fmla="*/ 0 w 20"/>
                <a:gd name="T3" fmla="*/ 0 h 155"/>
                <a:gd name="T4" fmla="*/ 19 w 20"/>
                <a:gd name="T5" fmla="*/ 0 h 155"/>
                <a:gd name="T6" fmla="*/ 19 w 20"/>
                <a:gd name="T7" fmla="*/ 22 h 155"/>
                <a:gd name="T8" fmla="*/ 0 w 20"/>
                <a:gd name="T9" fmla="*/ 22 h 155"/>
                <a:gd name="T10" fmla="*/ 0 w 20"/>
                <a:gd name="T11" fmla="*/ 154 h 155"/>
                <a:gd name="T12" fmla="*/ 0 w 20"/>
                <a:gd name="T13" fmla="*/ 42 h 155"/>
                <a:gd name="T14" fmla="*/ 19 w 20"/>
                <a:gd name="T15" fmla="*/ 42 h 155"/>
                <a:gd name="T16" fmla="*/ 19 w 20"/>
                <a:gd name="T17" fmla="*/ 154 h 155"/>
                <a:gd name="T18" fmla="*/ 0 w 20"/>
                <a:gd name="T19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5">
                  <a:moveTo>
                    <a:pt x="0" y="22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22"/>
                  </a:lnTo>
                  <a:lnTo>
                    <a:pt x="0" y="22"/>
                  </a:lnTo>
                  <a:close/>
                  <a:moveTo>
                    <a:pt x="0" y="154"/>
                  </a:moveTo>
                  <a:lnTo>
                    <a:pt x="0" y="42"/>
                  </a:lnTo>
                  <a:lnTo>
                    <a:pt x="19" y="42"/>
                  </a:lnTo>
                  <a:lnTo>
                    <a:pt x="19" y="154"/>
                  </a:lnTo>
                  <a:lnTo>
                    <a:pt x="0" y="154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3" name="Freeform 291"/>
            <p:cNvSpPr>
              <a:spLocks noChangeArrowheads="1"/>
            </p:cNvSpPr>
            <p:nvPr/>
          </p:nvSpPr>
          <p:spPr bwMode="auto">
            <a:xfrm>
              <a:off x="6007806" y="4161082"/>
              <a:ext cx="44464" cy="50023"/>
            </a:xfrm>
            <a:custGeom>
              <a:avLst/>
              <a:gdLst>
                <a:gd name="T0" fmla="*/ 0 w 108"/>
                <a:gd name="T1" fmla="*/ 59 h 120"/>
                <a:gd name="T2" fmla="*/ 0 w 108"/>
                <a:gd name="T3" fmla="*/ 59 h 120"/>
                <a:gd name="T4" fmla="*/ 13 w 108"/>
                <a:gd name="T5" fmla="*/ 16 h 120"/>
                <a:gd name="T6" fmla="*/ 53 w 108"/>
                <a:gd name="T7" fmla="*/ 0 h 120"/>
                <a:gd name="T8" fmla="*/ 92 w 108"/>
                <a:gd name="T9" fmla="*/ 16 h 120"/>
                <a:gd name="T10" fmla="*/ 107 w 108"/>
                <a:gd name="T11" fmla="*/ 59 h 120"/>
                <a:gd name="T12" fmla="*/ 92 w 108"/>
                <a:gd name="T13" fmla="*/ 103 h 120"/>
                <a:gd name="T14" fmla="*/ 53 w 108"/>
                <a:gd name="T15" fmla="*/ 119 h 120"/>
                <a:gd name="T16" fmla="*/ 13 w 108"/>
                <a:gd name="T17" fmla="*/ 103 h 120"/>
                <a:gd name="T18" fmla="*/ 0 w 108"/>
                <a:gd name="T19" fmla="*/ 59 h 120"/>
                <a:gd name="T20" fmla="*/ 18 w 108"/>
                <a:gd name="T21" fmla="*/ 59 h 120"/>
                <a:gd name="T22" fmla="*/ 18 w 108"/>
                <a:gd name="T23" fmla="*/ 59 h 120"/>
                <a:gd name="T24" fmla="*/ 28 w 108"/>
                <a:gd name="T25" fmla="*/ 91 h 120"/>
                <a:gd name="T26" fmla="*/ 53 w 108"/>
                <a:gd name="T27" fmla="*/ 102 h 120"/>
                <a:gd name="T28" fmla="*/ 78 w 108"/>
                <a:gd name="T29" fmla="*/ 91 h 120"/>
                <a:gd name="T30" fmla="*/ 87 w 108"/>
                <a:gd name="T31" fmla="*/ 59 h 120"/>
                <a:gd name="T32" fmla="*/ 78 w 108"/>
                <a:gd name="T33" fmla="*/ 27 h 120"/>
                <a:gd name="T34" fmla="*/ 53 w 108"/>
                <a:gd name="T35" fmla="*/ 17 h 120"/>
                <a:gd name="T36" fmla="*/ 28 w 108"/>
                <a:gd name="T37" fmla="*/ 27 h 120"/>
                <a:gd name="T38" fmla="*/ 18 w 108"/>
                <a:gd name="T39" fmla="*/ 5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8" h="120">
                  <a:moveTo>
                    <a:pt x="0" y="59"/>
                  </a:moveTo>
                  <a:lnTo>
                    <a:pt x="0" y="59"/>
                  </a:lnTo>
                  <a:cubicBezTo>
                    <a:pt x="0" y="41"/>
                    <a:pt x="4" y="26"/>
                    <a:pt x="13" y="16"/>
                  </a:cubicBezTo>
                  <a:cubicBezTo>
                    <a:pt x="23" y="5"/>
                    <a:pt x="36" y="0"/>
                    <a:pt x="53" y="0"/>
                  </a:cubicBezTo>
                  <a:cubicBezTo>
                    <a:pt x="69" y="0"/>
                    <a:pt x="83" y="5"/>
                    <a:pt x="92" y="16"/>
                  </a:cubicBezTo>
                  <a:cubicBezTo>
                    <a:pt x="102" y="26"/>
                    <a:pt x="107" y="41"/>
                    <a:pt x="107" y="59"/>
                  </a:cubicBezTo>
                  <a:cubicBezTo>
                    <a:pt x="107" y="78"/>
                    <a:pt x="102" y="93"/>
                    <a:pt x="92" y="103"/>
                  </a:cubicBezTo>
                  <a:cubicBezTo>
                    <a:pt x="83" y="113"/>
                    <a:pt x="69" y="119"/>
                    <a:pt x="53" y="119"/>
                  </a:cubicBezTo>
                  <a:cubicBezTo>
                    <a:pt x="36" y="119"/>
                    <a:pt x="23" y="113"/>
                    <a:pt x="13" y="103"/>
                  </a:cubicBezTo>
                  <a:cubicBezTo>
                    <a:pt x="4" y="93"/>
                    <a:pt x="0" y="78"/>
                    <a:pt x="0" y="59"/>
                  </a:cubicBezTo>
                  <a:close/>
                  <a:moveTo>
                    <a:pt x="18" y="59"/>
                  </a:moveTo>
                  <a:lnTo>
                    <a:pt x="18" y="59"/>
                  </a:lnTo>
                  <a:cubicBezTo>
                    <a:pt x="18" y="73"/>
                    <a:pt x="21" y="83"/>
                    <a:pt x="28" y="91"/>
                  </a:cubicBezTo>
                  <a:cubicBezTo>
                    <a:pt x="33" y="99"/>
                    <a:pt x="42" y="102"/>
                    <a:pt x="53" y="102"/>
                  </a:cubicBezTo>
                  <a:cubicBezTo>
                    <a:pt x="64" y="102"/>
                    <a:pt x="73" y="99"/>
                    <a:pt x="78" y="91"/>
                  </a:cubicBezTo>
                  <a:cubicBezTo>
                    <a:pt x="84" y="83"/>
                    <a:pt x="87" y="73"/>
                    <a:pt x="87" y="59"/>
                  </a:cubicBezTo>
                  <a:cubicBezTo>
                    <a:pt x="87" y="46"/>
                    <a:pt x="84" y="35"/>
                    <a:pt x="78" y="27"/>
                  </a:cubicBezTo>
                  <a:cubicBezTo>
                    <a:pt x="73" y="20"/>
                    <a:pt x="64" y="17"/>
                    <a:pt x="53" y="17"/>
                  </a:cubicBezTo>
                  <a:cubicBezTo>
                    <a:pt x="42" y="17"/>
                    <a:pt x="33" y="20"/>
                    <a:pt x="28" y="27"/>
                  </a:cubicBezTo>
                  <a:cubicBezTo>
                    <a:pt x="21" y="34"/>
                    <a:pt x="18" y="46"/>
                    <a:pt x="18" y="59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4" name="Freeform 292"/>
            <p:cNvSpPr>
              <a:spLocks noChangeArrowheads="1"/>
            </p:cNvSpPr>
            <p:nvPr/>
          </p:nvSpPr>
          <p:spPr bwMode="auto">
            <a:xfrm>
              <a:off x="6061533" y="4161082"/>
              <a:ext cx="38907" cy="48170"/>
            </a:xfrm>
            <a:custGeom>
              <a:avLst/>
              <a:gdLst>
                <a:gd name="T0" fmla="*/ 74 w 93"/>
                <a:gd name="T1" fmla="*/ 114 h 115"/>
                <a:gd name="T2" fmla="*/ 74 w 93"/>
                <a:gd name="T3" fmla="*/ 114 h 115"/>
                <a:gd name="T4" fmla="*/ 74 w 93"/>
                <a:gd name="T5" fmla="*/ 46 h 115"/>
                <a:gd name="T6" fmla="*/ 68 w 93"/>
                <a:gd name="T7" fmla="*/ 23 h 115"/>
                <a:gd name="T8" fmla="*/ 51 w 93"/>
                <a:gd name="T9" fmla="*/ 17 h 115"/>
                <a:gd name="T10" fmla="*/ 27 w 93"/>
                <a:gd name="T11" fmla="*/ 25 h 115"/>
                <a:gd name="T12" fmla="*/ 18 w 93"/>
                <a:gd name="T13" fmla="*/ 51 h 115"/>
                <a:gd name="T14" fmla="*/ 18 w 93"/>
                <a:gd name="T15" fmla="*/ 114 h 115"/>
                <a:gd name="T16" fmla="*/ 0 w 93"/>
                <a:gd name="T17" fmla="*/ 114 h 115"/>
                <a:gd name="T18" fmla="*/ 0 w 93"/>
                <a:gd name="T19" fmla="*/ 2 h 115"/>
                <a:gd name="T20" fmla="*/ 17 w 93"/>
                <a:gd name="T21" fmla="*/ 2 h 115"/>
                <a:gd name="T22" fmla="*/ 17 w 93"/>
                <a:gd name="T23" fmla="*/ 19 h 115"/>
                <a:gd name="T24" fmla="*/ 33 w 93"/>
                <a:gd name="T25" fmla="*/ 4 h 115"/>
                <a:gd name="T26" fmla="*/ 53 w 93"/>
                <a:gd name="T27" fmla="*/ 0 h 115"/>
                <a:gd name="T28" fmla="*/ 75 w 93"/>
                <a:gd name="T29" fmla="*/ 3 h 115"/>
                <a:gd name="T30" fmla="*/ 88 w 93"/>
                <a:gd name="T31" fmla="*/ 15 h 115"/>
                <a:gd name="T32" fmla="*/ 91 w 93"/>
                <a:gd name="T33" fmla="*/ 24 h 115"/>
                <a:gd name="T34" fmla="*/ 92 w 93"/>
                <a:gd name="T35" fmla="*/ 42 h 115"/>
                <a:gd name="T36" fmla="*/ 92 w 93"/>
                <a:gd name="T37" fmla="*/ 47 h 115"/>
                <a:gd name="T38" fmla="*/ 92 w 93"/>
                <a:gd name="T39" fmla="*/ 114 h 115"/>
                <a:gd name="T40" fmla="*/ 74 w 93"/>
                <a:gd name="T41" fmla="*/ 114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3" h="115">
                  <a:moveTo>
                    <a:pt x="74" y="114"/>
                  </a:moveTo>
                  <a:lnTo>
                    <a:pt x="74" y="114"/>
                  </a:lnTo>
                  <a:cubicBezTo>
                    <a:pt x="74" y="46"/>
                    <a:pt x="74" y="46"/>
                    <a:pt x="74" y="46"/>
                  </a:cubicBezTo>
                  <a:cubicBezTo>
                    <a:pt x="74" y="34"/>
                    <a:pt x="72" y="27"/>
                    <a:pt x="68" y="23"/>
                  </a:cubicBezTo>
                  <a:cubicBezTo>
                    <a:pt x="65" y="19"/>
                    <a:pt x="59" y="17"/>
                    <a:pt x="51" y="17"/>
                  </a:cubicBezTo>
                  <a:cubicBezTo>
                    <a:pt x="40" y="17"/>
                    <a:pt x="33" y="20"/>
                    <a:pt x="27" y="25"/>
                  </a:cubicBezTo>
                  <a:cubicBezTo>
                    <a:pt x="21" y="31"/>
                    <a:pt x="18" y="40"/>
                    <a:pt x="18" y="51"/>
                  </a:cubicBezTo>
                  <a:cubicBezTo>
                    <a:pt x="18" y="114"/>
                    <a:pt x="18" y="114"/>
                    <a:pt x="18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22" y="12"/>
                    <a:pt x="27" y="7"/>
                    <a:pt x="33" y="4"/>
                  </a:cubicBezTo>
                  <a:cubicBezTo>
                    <a:pt x="38" y="1"/>
                    <a:pt x="46" y="0"/>
                    <a:pt x="53" y="0"/>
                  </a:cubicBezTo>
                  <a:cubicBezTo>
                    <a:pt x="61" y="0"/>
                    <a:pt x="68" y="1"/>
                    <a:pt x="75" y="3"/>
                  </a:cubicBezTo>
                  <a:cubicBezTo>
                    <a:pt x="80" y="6"/>
                    <a:pt x="85" y="9"/>
                    <a:pt x="88" y="15"/>
                  </a:cubicBezTo>
                  <a:cubicBezTo>
                    <a:pt x="89" y="18"/>
                    <a:pt x="90" y="21"/>
                    <a:pt x="91" y="24"/>
                  </a:cubicBezTo>
                  <a:cubicBezTo>
                    <a:pt x="92" y="28"/>
                    <a:pt x="92" y="34"/>
                    <a:pt x="92" y="42"/>
                  </a:cubicBezTo>
                  <a:cubicBezTo>
                    <a:pt x="92" y="47"/>
                    <a:pt x="92" y="47"/>
                    <a:pt x="92" y="47"/>
                  </a:cubicBezTo>
                  <a:cubicBezTo>
                    <a:pt x="92" y="114"/>
                    <a:pt x="92" y="114"/>
                    <a:pt x="92" y="114"/>
                  </a:cubicBezTo>
                  <a:lnTo>
                    <a:pt x="74" y="11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94" name="Group 393"/>
          <p:cNvGrpSpPr/>
          <p:nvPr/>
        </p:nvGrpSpPr>
        <p:grpSpPr>
          <a:xfrm>
            <a:off x="6556199" y="4144408"/>
            <a:ext cx="335334" cy="66697"/>
            <a:chOff x="6556199" y="4144408"/>
            <a:chExt cx="335334" cy="66697"/>
          </a:xfrm>
        </p:grpSpPr>
        <p:sp>
          <p:nvSpPr>
            <p:cNvPr id="1095" name="Freeform 293"/>
            <p:cNvSpPr>
              <a:spLocks noChangeArrowheads="1"/>
            </p:cNvSpPr>
            <p:nvPr/>
          </p:nvSpPr>
          <p:spPr bwMode="auto">
            <a:xfrm>
              <a:off x="6556199" y="4144408"/>
              <a:ext cx="44464" cy="64843"/>
            </a:xfrm>
            <a:custGeom>
              <a:avLst/>
              <a:gdLst>
                <a:gd name="T0" fmla="*/ 0 w 104"/>
                <a:gd name="T1" fmla="*/ 154 h 155"/>
                <a:gd name="T2" fmla="*/ 0 w 104"/>
                <a:gd name="T3" fmla="*/ 0 h 155"/>
                <a:gd name="T4" fmla="*/ 103 w 104"/>
                <a:gd name="T5" fmla="*/ 0 h 155"/>
                <a:gd name="T6" fmla="*/ 103 w 104"/>
                <a:gd name="T7" fmla="*/ 20 h 155"/>
                <a:gd name="T8" fmla="*/ 21 w 104"/>
                <a:gd name="T9" fmla="*/ 20 h 155"/>
                <a:gd name="T10" fmla="*/ 21 w 104"/>
                <a:gd name="T11" fmla="*/ 66 h 155"/>
                <a:gd name="T12" fmla="*/ 93 w 104"/>
                <a:gd name="T13" fmla="*/ 66 h 155"/>
                <a:gd name="T14" fmla="*/ 93 w 104"/>
                <a:gd name="T15" fmla="*/ 85 h 155"/>
                <a:gd name="T16" fmla="*/ 21 w 104"/>
                <a:gd name="T17" fmla="*/ 85 h 155"/>
                <a:gd name="T18" fmla="*/ 21 w 104"/>
                <a:gd name="T19" fmla="*/ 154 h 155"/>
                <a:gd name="T20" fmla="*/ 0 w 104"/>
                <a:gd name="T21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55">
                  <a:moveTo>
                    <a:pt x="0" y="154"/>
                  </a:moveTo>
                  <a:lnTo>
                    <a:pt x="0" y="0"/>
                  </a:lnTo>
                  <a:lnTo>
                    <a:pt x="103" y="0"/>
                  </a:lnTo>
                  <a:lnTo>
                    <a:pt x="103" y="20"/>
                  </a:lnTo>
                  <a:lnTo>
                    <a:pt x="21" y="20"/>
                  </a:lnTo>
                  <a:lnTo>
                    <a:pt x="21" y="66"/>
                  </a:lnTo>
                  <a:lnTo>
                    <a:pt x="93" y="66"/>
                  </a:lnTo>
                  <a:lnTo>
                    <a:pt x="93" y="85"/>
                  </a:lnTo>
                  <a:lnTo>
                    <a:pt x="21" y="85"/>
                  </a:lnTo>
                  <a:lnTo>
                    <a:pt x="21" y="154"/>
                  </a:lnTo>
                  <a:lnTo>
                    <a:pt x="0" y="15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6" name="Freeform 294"/>
            <p:cNvSpPr>
              <a:spLocks noChangeArrowheads="1"/>
            </p:cNvSpPr>
            <p:nvPr/>
          </p:nvSpPr>
          <p:spPr bwMode="auto">
            <a:xfrm>
              <a:off x="6604368" y="4161082"/>
              <a:ext cx="38906" cy="48170"/>
            </a:xfrm>
            <a:custGeom>
              <a:avLst/>
              <a:gdLst>
                <a:gd name="T0" fmla="*/ 20 w 94"/>
                <a:gd name="T1" fmla="*/ 0 h 116"/>
                <a:gd name="T2" fmla="*/ 20 w 94"/>
                <a:gd name="T3" fmla="*/ 0 h 116"/>
                <a:gd name="T4" fmla="*/ 20 w 94"/>
                <a:gd name="T5" fmla="*/ 69 h 116"/>
                <a:gd name="T6" fmla="*/ 25 w 94"/>
                <a:gd name="T7" fmla="*/ 92 h 116"/>
                <a:gd name="T8" fmla="*/ 42 w 94"/>
                <a:gd name="T9" fmla="*/ 98 h 116"/>
                <a:gd name="T10" fmla="*/ 66 w 94"/>
                <a:gd name="T11" fmla="*/ 89 h 116"/>
                <a:gd name="T12" fmla="*/ 75 w 94"/>
                <a:gd name="T13" fmla="*/ 60 h 116"/>
                <a:gd name="T14" fmla="*/ 75 w 94"/>
                <a:gd name="T15" fmla="*/ 0 h 116"/>
                <a:gd name="T16" fmla="*/ 93 w 94"/>
                <a:gd name="T17" fmla="*/ 0 h 116"/>
                <a:gd name="T18" fmla="*/ 93 w 94"/>
                <a:gd name="T19" fmla="*/ 112 h 116"/>
                <a:gd name="T20" fmla="*/ 76 w 94"/>
                <a:gd name="T21" fmla="*/ 112 h 116"/>
                <a:gd name="T22" fmla="*/ 76 w 94"/>
                <a:gd name="T23" fmla="*/ 96 h 116"/>
                <a:gd name="T24" fmla="*/ 60 w 94"/>
                <a:gd name="T25" fmla="*/ 110 h 116"/>
                <a:gd name="T26" fmla="*/ 39 w 94"/>
                <a:gd name="T27" fmla="*/ 115 h 116"/>
                <a:gd name="T28" fmla="*/ 19 w 94"/>
                <a:gd name="T29" fmla="*/ 111 h 116"/>
                <a:gd name="T30" fmla="*/ 5 w 94"/>
                <a:gd name="T31" fmla="*/ 100 h 116"/>
                <a:gd name="T32" fmla="*/ 2 w 94"/>
                <a:gd name="T33" fmla="*/ 91 h 116"/>
                <a:gd name="T34" fmla="*/ 0 w 94"/>
                <a:gd name="T35" fmla="*/ 73 h 116"/>
                <a:gd name="T36" fmla="*/ 0 w 94"/>
                <a:gd name="T37" fmla="*/ 68 h 116"/>
                <a:gd name="T38" fmla="*/ 0 w 94"/>
                <a:gd name="T39" fmla="*/ 0 h 116"/>
                <a:gd name="T40" fmla="*/ 20 w 94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4" h="116">
                  <a:moveTo>
                    <a:pt x="20" y="0"/>
                  </a:moveTo>
                  <a:lnTo>
                    <a:pt x="20" y="0"/>
                  </a:lnTo>
                  <a:cubicBezTo>
                    <a:pt x="20" y="69"/>
                    <a:pt x="20" y="69"/>
                    <a:pt x="20" y="69"/>
                  </a:cubicBezTo>
                  <a:cubicBezTo>
                    <a:pt x="20" y="80"/>
                    <a:pt x="21" y="88"/>
                    <a:pt x="25" y="92"/>
                  </a:cubicBezTo>
                  <a:cubicBezTo>
                    <a:pt x="28" y="96"/>
                    <a:pt x="34" y="98"/>
                    <a:pt x="42" y="98"/>
                  </a:cubicBezTo>
                  <a:cubicBezTo>
                    <a:pt x="53" y="98"/>
                    <a:pt x="61" y="95"/>
                    <a:pt x="66" y="89"/>
                  </a:cubicBezTo>
                  <a:cubicBezTo>
                    <a:pt x="73" y="82"/>
                    <a:pt x="75" y="73"/>
                    <a:pt x="75" y="6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3" y="112"/>
                    <a:pt x="93" y="112"/>
                    <a:pt x="93" y="112"/>
                  </a:cubicBezTo>
                  <a:cubicBezTo>
                    <a:pt x="76" y="112"/>
                    <a:pt x="76" y="112"/>
                    <a:pt x="76" y="112"/>
                  </a:cubicBezTo>
                  <a:cubicBezTo>
                    <a:pt x="76" y="96"/>
                    <a:pt x="76" y="96"/>
                    <a:pt x="76" y="96"/>
                  </a:cubicBezTo>
                  <a:cubicBezTo>
                    <a:pt x="72" y="102"/>
                    <a:pt x="66" y="107"/>
                    <a:pt x="60" y="110"/>
                  </a:cubicBezTo>
                  <a:cubicBezTo>
                    <a:pt x="55" y="114"/>
                    <a:pt x="48" y="115"/>
                    <a:pt x="39" y="115"/>
                  </a:cubicBezTo>
                  <a:cubicBezTo>
                    <a:pt x="31" y="115"/>
                    <a:pt x="24" y="114"/>
                    <a:pt x="19" y="111"/>
                  </a:cubicBezTo>
                  <a:cubicBezTo>
                    <a:pt x="12" y="108"/>
                    <a:pt x="8" y="104"/>
                    <a:pt x="5" y="100"/>
                  </a:cubicBezTo>
                  <a:cubicBezTo>
                    <a:pt x="4" y="97"/>
                    <a:pt x="2" y="94"/>
                    <a:pt x="2" y="91"/>
                  </a:cubicBezTo>
                  <a:cubicBezTo>
                    <a:pt x="1" y="86"/>
                    <a:pt x="0" y="81"/>
                    <a:pt x="0" y="73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7" name="Freeform 295"/>
            <p:cNvSpPr>
              <a:spLocks noChangeArrowheads="1"/>
            </p:cNvSpPr>
            <p:nvPr/>
          </p:nvSpPr>
          <p:spPr bwMode="auto">
            <a:xfrm>
              <a:off x="6656243" y="4161082"/>
              <a:ext cx="38906" cy="48170"/>
            </a:xfrm>
            <a:custGeom>
              <a:avLst/>
              <a:gdLst>
                <a:gd name="T0" fmla="*/ 74 w 93"/>
                <a:gd name="T1" fmla="*/ 114 h 115"/>
                <a:gd name="T2" fmla="*/ 74 w 93"/>
                <a:gd name="T3" fmla="*/ 114 h 115"/>
                <a:gd name="T4" fmla="*/ 74 w 93"/>
                <a:gd name="T5" fmla="*/ 46 h 115"/>
                <a:gd name="T6" fmla="*/ 68 w 93"/>
                <a:gd name="T7" fmla="*/ 23 h 115"/>
                <a:gd name="T8" fmla="*/ 52 w 93"/>
                <a:gd name="T9" fmla="*/ 17 h 115"/>
                <a:gd name="T10" fmla="*/ 27 w 93"/>
                <a:gd name="T11" fmla="*/ 25 h 115"/>
                <a:gd name="T12" fmla="*/ 18 w 93"/>
                <a:gd name="T13" fmla="*/ 51 h 115"/>
                <a:gd name="T14" fmla="*/ 18 w 93"/>
                <a:gd name="T15" fmla="*/ 114 h 115"/>
                <a:gd name="T16" fmla="*/ 0 w 93"/>
                <a:gd name="T17" fmla="*/ 114 h 115"/>
                <a:gd name="T18" fmla="*/ 0 w 93"/>
                <a:gd name="T19" fmla="*/ 2 h 115"/>
                <a:gd name="T20" fmla="*/ 17 w 93"/>
                <a:gd name="T21" fmla="*/ 2 h 115"/>
                <a:gd name="T22" fmla="*/ 17 w 93"/>
                <a:gd name="T23" fmla="*/ 19 h 115"/>
                <a:gd name="T24" fmla="*/ 33 w 93"/>
                <a:gd name="T25" fmla="*/ 4 h 115"/>
                <a:gd name="T26" fmla="*/ 53 w 93"/>
                <a:gd name="T27" fmla="*/ 0 h 115"/>
                <a:gd name="T28" fmla="*/ 75 w 93"/>
                <a:gd name="T29" fmla="*/ 3 h 115"/>
                <a:gd name="T30" fmla="*/ 88 w 93"/>
                <a:gd name="T31" fmla="*/ 15 h 115"/>
                <a:gd name="T32" fmla="*/ 91 w 93"/>
                <a:gd name="T33" fmla="*/ 24 h 115"/>
                <a:gd name="T34" fmla="*/ 92 w 93"/>
                <a:gd name="T35" fmla="*/ 42 h 115"/>
                <a:gd name="T36" fmla="*/ 92 w 93"/>
                <a:gd name="T37" fmla="*/ 47 h 115"/>
                <a:gd name="T38" fmla="*/ 92 w 93"/>
                <a:gd name="T39" fmla="*/ 114 h 115"/>
                <a:gd name="T40" fmla="*/ 74 w 93"/>
                <a:gd name="T41" fmla="*/ 114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3" h="115">
                  <a:moveTo>
                    <a:pt x="74" y="114"/>
                  </a:moveTo>
                  <a:lnTo>
                    <a:pt x="74" y="114"/>
                  </a:lnTo>
                  <a:cubicBezTo>
                    <a:pt x="74" y="46"/>
                    <a:pt x="74" y="46"/>
                    <a:pt x="74" y="46"/>
                  </a:cubicBezTo>
                  <a:cubicBezTo>
                    <a:pt x="74" y="34"/>
                    <a:pt x="73" y="27"/>
                    <a:pt x="68" y="23"/>
                  </a:cubicBezTo>
                  <a:cubicBezTo>
                    <a:pt x="65" y="19"/>
                    <a:pt x="60" y="17"/>
                    <a:pt x="52" y="17"/>
                  </a:cubicBezTo>
                  <a:cubicBezTo>
                    <a:pt x="41" y="17"/>
                    <a:pt x="33" y="20"/>
                    <a:pt x="27" y="25"/>
                  </a:cubicBezTo>
                  <a:cubicBezTo>
                    <a:pt x="22" y="31"/>
                    <a:pt x="18" y="40"/>
                    <a:pt x="18" y="51"/>
                  </a:cubicBezTo>
                  <a:cubicBezTo>
                    <a:pt x="18" y="114"/>
                    <a:pt x="18" y="114"/>
                    <a:pt x="18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22" y="12"/>
                    <a:pt x="27" y="7"/>
                    <a:pt x="33" y="4"/>
                  </a:cubicBezTo>
                  <a:cubicBezTo>
                    <a:pt x="38" y="1"/>
                    <a:pt x="45" y="0"/>
                    <a:pt x="53" y="0"/>
                  </a:cubicBezTo>
                  <a:cubicBezTo>
                    <a:pt x="62" y="0"/>
                    <a:pt x="68" y="1"/>
                    <a:pt x="75" y="3"/>
                  </a:cubicBezTo>
                  <a:cubicBezTo>
                    <a:pt x="80" y="6"/>
                    <a:pt x="85" y="9"/>
                    <a:pt x="88" y="15"/>
                  </a:cubicBezTo>
                  <a:cubicBezTo>
                    <a:pt x="89" y="18"/>
                    <a:pt x="91" y="21"/>
                    <a:pt x="91" y="24"/>
                  </a:cubicBezTo>
                  <a:cubicBezTo>
                    <a:pt x="92" y="28"/>
                    <a:pt x="92" y="34"/>
                    <a:pt x="92" y="42"/>
                  </a:cubicBezTo>
                  <a:cubicBezTo>
                    <a:pt x="92" y="47"/>
                    <a:pt x="92" y="47"/>
                    <a:pt x="92" y="47"/>
                  </a:cubicBezTo>
                  <a:cubicBezTo>
                    <a:pt x="92" y="114"/>
                    <a:pt x="92" y="114"/>
                    <a:pt x="92" y="114"/>
                  </a:cubicBezTo>
                  <a:lnTo>
                    <a:pt x="74" y="11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8" name="Freeform 296"/>
            <p:cNvSpPr>
              <a:spLocks noChangeArrowheads="1"/>
            </p:cNvSpPr>
            <p:nvPr/>
          </p:nvSpPr>
          <p:spPr bwMode="auto">
            <a:xfrm>
              <a:off x="6704413" y="4161082"/>
              <a:ext cx="42611" cy="50023"/>
            </a:xfrm>
            <a:custGeom>
              <a:avLst/>
              <a:gdLst>
                <a:gd name="T0" fmla="*/ 80 w 100"/>
                <a:gd name="T1" fmla="*/ 41 h 120"/>
                <a:gd name="T2" fmla="*/ 80 w 100"/>
                <a:gd name="T3" fmla="*/ 41 h 120"/>
                <a:gd name="T4" fmla="*/ 72 w 100"/>
                <a:gd name="T5" fmla="*/ 23 h 120"/>
                <a:gd name="T6" fmla="*/ 51 w 100"/>
                <a:gd name="T7" fmla="*/ 17 h 120"/>
                <a:gd name="T8" fmla="*/ 28 w 100"/>
                <a:gd name="T9" fmla="*/ 28 h 120"/>
                <a:gd name="T10" fmla="*/ 20 w 100"/>
                <a:gd name="T11" fmla="*/ 59 h 120"/>
                <a:gd name="T12" fmla="*/ 27 w 100"/>
                <a:gd name="T13" fmla="*/ 91 h 120"/>
                <a:gd name="T14" fmla="*/ 50 w 100"/>
                <a:gd name="T15" fmla="*/ 102 h 120"/>
                <a:gd name="T16" fmla="*/ 71 w 100"/>
                <a:gd name="T17" fmla="*/ 95 h 120"/>
                <a:gd name="T18" fmla="*/ 81 w 100"/>
                <a:gd name="T19" fmla="*/ 75 h 120"/>
                <a:gd name="T20" fmla="*/ 99 w 100"/>
                <a:gd name="T21" fmla="*/ 75 h 120"/>
                <a:gd name="T22" fmla="*/ 85 w 100"/>
                <a:gd name="T23" fmla="*/ 107 h 120"/>
                <a:gd name="T24" fmla="*/ 49 w 100"/>
                <a:gd name="T25" fmla="*/ 119 h 120"/>
                <a:gd name="T26" fmla="*/ 14 w 100"/>
                <a:gd name="T27" fmla="*/ 103 h 120"/>
                <a:gd name="T28" fmla="*/ 0 w 100"/>
                <a:gd name="T29" fmla="*/ 59 h 120"/>
                <a:gd name="T30" fmla="*/ 14 w 100"/>
                <a:gd name="T31" fmla="*/ 16 h 120"/>
                <a:gd name="T32" fmla="*/ 51 w 100"/>
                <a:gd name="T33" fmla="*/ 0 h 120"/>
                <a:gd name="T34" fmla="*/ 86 w 100"/>
                <a:gd name="T35" fmla="*/ 10 h 120"/>
                <a:gd name="T36" fmla="*/ 99 w 100"/>
                <a:gd name="T37" fmla="*/ 41 h 120"/>
                <a:gd name="T38" fmla="*/ 80 w 100"/>
                <a:gd name="T39" fmla="*/ 41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0" h="120">
                  <a:moveTo>
                    <a:pt x="80" y="41"/>
                  </a:moveTo>
                  <a:lnTo>
                    <a:pt x="80" y="41"/>
                  </a:lnTo>
                  <a:cubicBezTo>
                    <a:pt x="79" y="33"/>
                    <a:pt x="77" y="27"/>
                    <a:pt x="72" y="23"/>
                  </a:cubicBezTo>
                  <a:cubicBezTo>
                    <a:pt x="67" y="19"/>
                    <a:pt x="61" y="17"/>
                    <a:pt x="51" y="17"/>
                  </a:cubicBezTo>
                  <a:cubicBezTo>
                    <a:pt x="42" y="17"/>
                    <a:pt x="34" y="21"/>
                    <a:pt x="28" y="28"/>
                  </a:cubicBezTo>
                  <a:cubicBezTo>
                    <a:pt x="22" y="35"/>
                    <a:pt x="20" y="46"/>
                    <a:pt x="20" y="59"/>
                  </a:cubicBezTo>
                  <a:cubicBezTo>
                    <a:pt x="20" y="73"/>
                    <a:pt x="22" y="83"/>
                    <a:pt x="27" y="91"/>
                  </a:cubicBezTo>
                  <a:cubicBezTo>
                    <a:pt x="32" y="98"/>
                    <a:pt x="41" y="102"/>
                    <a:pt x="50" y="102"/>
                  </a:cubicBezTo>
                  <a:cubicBezTo>
                    <a:pt x="60" y="102"/>
                    <a:pt x="66" y="99"/>
                    <a:pt x="71" y="95"/>
                  </a:cubicBezTo>
                  <a:cubicBezTo>
                    <a:pt x="76" y="91"/>
                    <a:pt x="79" y="83"/>
                    <a:pt x="81" y="75"/>
                  </a:cubicBezTo>
                  <a:cubicBezTo>
                    <a:pt x="99" y="75"/>
                    <a:pt x="99" y="75"/>
                    <a:pt x="99" y="75"/>
                  </a:cubicBezTo>
                  <a:cubicBezTo>
                    <a:pt x="98" y="88"/>
                    <a:pt x="93" y="100"/>
                    <a:pt x="85" y="107"/>
                  </a:cubicBezTo>
                  <a:cubicBezTo>
                    <a:pt x="76" y="114"/>
                    <a:pt x="64" y="119"/>
                    <a:pt x="49" y="119"/>
                  </a:cubicBezTo>
                  <a:cubicBezTo>
                    <a:pt x="35" y="119"/>
                    <a:pt x="22" y="113"/>
                    <a:pt x="14" y="103"/>
                  </a:cubicBezTo>
                  <a:cubicBezTo>
                    <a:pt x="4" y="93"/>
                    <a:pt x="0" y="78"/>
                    <a:pt x="0" y="59"/>
                  </a:cubicBezTo>
                  <a:cubicBezTo>
                    <a:pt x="0" y="41"/>
                    <a:pt x="4" y="26"/>
                    <a:pt x="14" y="16"/>
                  </a:cubicBezTo>
                  <a:cubicBezTo>
                    <a:pt x="23" y="5"/>
                    <a:pt x="36" y="0"/>
                    <a:pt x="51" y="0"/>
                  </a:cubicBezTo>
                  <a:cubicBezTo>
                    <a:pt x="66" y="0"/>
                    <a:pt x="77" y="3"/>
                    <a:pt x="86" y="10"/>
                  </a:cubicBezTo>
                  <a:cubicBezTo>
                    <a:pt x="94" y="18"/>
                    <a:pt x="98" y="28"/>
                    <a:pt x="99" y="41"/>
                  </a:cubicBezTo>
                  <a:lnTo>
                    <a:pt x="80" y="41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9" name="Freeform 297"/>
            <p:cNvSpPr>
              <a:spLocks noChangeArrowheads="1"/>
            </p:cNvSpPr>
            <p:nvPr/>
          </p:nvSpPr>
          <p:spPr bwMode="auto">
            <a:xfrm>
              <a:off x="6748877" y="4148114"/>
              <a:ext cx="24084" cy="61138"/>
            </a:xfrm>
            <a:custGeom>
              <a:avLst/>
              <a:gdLst>
                <a:gd name="T0" fmla="*/ 37 w 58"/>
                <a:gd name="T1" fmla="*/ 115 h 146"/>
                <a:gd name="T2" fmla="*/ 37 w 58"/>
                <a:gd name="T3" fmla="*/ 115 h 146"/>
                <a:gd name="T4" fmla="*/ 39 w 58"/>
                <a:gd name="T5" fmla="*/ 125 h 146"/>
                <a:gd name="T6" fmla="*/ 46 w 58"/>
                <a:gd name="T7" fmla="*/ 128 h 146"/>
                <a:gd name="T8" fmla="*/ 50 w 58"/>
                <a:gd name="T9" fmla="*/ 128 h 146"/>
                <a:gd name="T10" fmla="*/ 57 w 58"/>
                <a:gd name="T11" fmla="*/ 127 h 146"/>
                <a:gd name="T12" fmla="*/ 57 w 58"/>
                <a:gd name="T13" fmla="*/ 143 h 146"/>
                <a:gd name="T14" fmla="*/ 48 w 58"/>
                <a:gd name="T15" fmla="*/ 145 h 146"/>
                <a:gd name="T16" fmla="*/ 41 w 58"/>
                <a:gd name="T17" fmla="*/ 145 h 146"/>
                <a:gd name="T18" fmla="*/ 23 w 58"/>
                <a:gd name="T19" fmla="*/ 139 h 146"/>
                <a:gd name="T20" fmla="*/ 17 w 58"/>
                <a:gd name="T21" fmla="*/ 122 h 146"/>
                <a:gd name="T22" fmla="*/ 17 w 58"/>
                <a:gd name="T23" fmla="*/ 47 h 146"/>
                <a:gd name="T24" fmla="*/ 0 w 58"/>
                <a:gd name="T25" fmla="*/ 47 h 146"/>
                <a:gd name="T26" fmla="*/ 0 w 58"/>
                <a:gd name="T27" fmla="*/ 31 h 146"/>
                <a:gd name="T28" fmla="*/ 17 w 58"/>
                <a:gd name="T29" fmla="*/ 31 h 146"/>
                <a:gd name="T30" fmla="*/ 17 w 58"/>
                <a:gd name="T31" fmla="*/ 0 h 146"/>
                <a:gd name="T32" fmla="*/ 37 w 58"/>
                <a:gd name="T33" fmla="*/ 0 h 146"/>
                <a:gd name="T34" fmla="*/ 37 w 58"/>
                <a:gd name="T35" fmla="*/ 31 h 146"/>
                <a:gd name="T36" fmla="*/ 57 w 58"/>
                <a:gd name="T37" fmla="*/ 31 h 146"/>
                <a:gd name="T38" fmla="*/ 57 w 58"/>
                <a:gd name="T39" fmla="*/ 47 h 146"/>
                <a:gd name="T40" fmla="*/ 37 w 58"/>
                <a:gd name="T41" fmla="*/ 47 h 146"/>
                <a:gd name="T42" fmla="*/ 37 w 58"/>
                <a:gd name="T43" fmla="*/ 115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8" h="146">
                  <a:moveTo>
                    <a:pt x="37" y="115"/>
                  </a:moveTo>
                  <a:lnTo>
                    <a:pt x="37" y="115"/>
                  </a:lnTo>
                  <a:cubicBezTo>
                    <a:pt x="37" y="120"/>
                    <a:pt x="37" y="124"/>
                    <a:pt x="39" y="125"/>
                  </a:cubicBezTo>
                  <a:cubicBezTo>
                    <a:pt x="40" y="127"/>
                    <a:pt x="42" y="128"/>
                    <a:pt x="46" y="128"/>
                  </a:cubicBezTo>
                  <a:cubicBezTo>
                    <a:pt x="47" y="128"/>
                    <a:pt x="49" y="128"/>
                    <a:pt x="50" y="128"/>
                  </a:cubicBezTo>
                  <a:cubicBezTo>
                    <a:pt x="52" y="128"/>
                    <a:pt x="53" y="127"/>
                    <a:pt x="57" y="127"/>
                  </a:cubicBezTo>
                  <a:cubicBezTo>
                    <a:pt x="57" y="143"/>
                    <a:pt x="57" y="143"/>
                    <a:pt x="57" y="143"/>
                  </a:cubicBezTo>
                  <a:cubicBezTo>
                    <a:pt x="53" y="143"/>
                    <a:pt x="50" y="143"/>
                    <a:pt x="48" y="145"/>
                  </a:cubicBezTo>
                  <a:cubicBezTo>
                    <a:pt x="45" y="145"/>
                    <a:pt x="43" y="145"/>
                    <a:pt x="41" y="145"/>
                  </a:cubicBezTo>
                  <a:cubicBezTo>
                    <a:pt x="33" y="145"/>
                    <a:pt x="26" y="143"/>
                    <a:pt x="23" y="139"/>
                  </a:cubicBezTo>
                  <a:cubicBezTo>
                    <a:pt x="19" y="136"/>
                    <a:pt x="17" y="130"/>
                    <a:pt x="17" y="122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31"/>
                    <a:pt x="37" y="31"/>
                    <a:pt x="37" y="31"/>
                  </a:cubicBezTo>
                  <a:cubicBezTo>
                    <a:pt x="57" y="31"/>
                    <a:pt x="57" y="31"/>
                    <a:pt x="57" y="31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37" y="47"/>
                    <a:pt x="37" y="47"/>
                    <a:pt x="37" y="47"/>
                  </a:cubicBezTo>
                  <a:lnTo>
                    <a:pt x="37" y="11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0" name="Freeform 298"/>
            <p:cNvSpPr>
              <a:spLocks noChangeArrowheads="1"/>
            </p:cNvSpPr>
            <p:nvPr/>
          </p:nvSpPr>
          <p:spPr bwMode="auto">
            <a:xfrm>
              <a:off x="6778520" y="4144408"/>
              <a:ext cx="9263" cy="64843"/>
            </a:xfrm>
            <a:custGeom>
              <a:avLst/>
              <a:gdLst>
                <a:gd name="T0" fmla="*/ 0 w 20"/>
                <a:gd name="T1" fmla="*/ 22 h 155"/>
                <a:gd name="T2" fmla="*/ 0 w 20"/>
                <a:gd name="T3" fmla="*/ 0 h 155"/>
                <a:gd name="T4" fmla="*/ 19 w 20"/>
                <a:gd name="T5" fmla="*/ 0 h 155"/>
                <a:gd name="T6" fmla="*/ 19 w 20"/>
                <a:gd name="T7" fmla="*/ 22 h 155"/>
                <a:gd name="T8" fmla="*/ 0 w 20"/>
                <a:gd name="T9" fmla="*/ 22 h 155"/>
                <a:gd name="T10" fmla="*/ 0 w 20"/>
                <a:gd name="T11" fmla="*/ 154 h 155"/>
                <a:gd name="T12" fmla="*/ 0 w 20"/>
                <a:gd name="T13" fmla="*/ 42 h 155"/>
                <a:gd name="T14" fmla="*/ 19 w 20"/>
                <a:gd name="T15" fmla="*/ 42 h 155"/>
                <a:gd name="T16" fmla="*/ 19 w 20"/>
                <a:gd name="T17" fmla="*/ 154 h 155"/>
                <a:gd name="T18" fmla="*/ 0 w 20"/>
                <a:gd name="T19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5">
                  <a:moveTo>
                    <a:pt x="0" y="22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22"/>
                  </a:lnTo>
                  <a:lnTo>
                    <a:pt x="0" y="22"/>
                  </a:lnTo>
                  <a:close/>
                  <a:moveTo>
                    <a:pt x="0" y="154"/>
                  </a:moveTo>
                  <a:lnTo>
                    <a:pt x="0" y="42"/>
                  </a:lnTo>
                  <a:lnTo>
                    <a:pt x="19" y="42"/>
                  </a:lnTo>
                  <a:lnTo>
                    <a:pt x="19" y="154"/>
                  </a:lnTo>
                  <a:lnTo>
                    <a:pt x="0" y="154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1" name="Freeform 299"/>
            <p:cNvSpPr>
              <a:spLocks noChangeArrowheads="1"/>
            </p:cNvSpPr>
            <p:nvPr/>
          </p:nvSpPr>
          <p:spPr bwMode="auto">
            <a:xfrm>
              <a:off x="6797047" y="4161082"/>
              <a:ext cx="44464" cy="50023"/>
            </a:xfrm>
            <a:custGeom>
              <a:avLst/>
              <a:gdLst>
                <a:gd name="T0" fmla="*/ 0 w 108"/>
                <a:gd name="T1" fmla="*/ 59 h 120"/>
                <a:gd name="T2" fmla="*/ 0 w 108"/>
                <a:gd name="T3" fmla="*/ 59 h 120"/>
                <a:gd name="T4" fmla="*/ 14 w 108"/>
                <a:gd name="T5" fmla="*/ 16 h 120"/>
                <a:gd name="T6" fmla="*/ 54 w 108"/>
                <a:gd name="T7" fmla="*/ 0 h 120"/>
                <a:gd name="T8" fmla="*/ 94 w 108"/>
                <a:gd name="T9" fmla="*/ 16 h 120"/>
                <a:gd name="T10" fmla="*/ 107 w 108"/>
                <a:gd name="T11" fmla="*/ 59 h 120"/>
                <a:gd name="T12" fmla="*/ 94 w 108"/>
                <a:gd name="T13" fmla="*/ 103 h 120"/>
                <a:gd name="T14" fmla="*/ 54 w 108"/>
                <a:gd name="T15" fmla="*/ 119 h 120"/>
                <a:gd name="T16" fmla="*/ 14 w 108"/>
                <a:gd name="T17" fmla="*/ 103 h 120"/>
                <a:gd name="T18" fmla="*/ 0 w 108"/>
                <a:gd name="T19" fmla="*/ 59 h 120"/>
                <a:gd name="T20" fmla="*/ 20 w 108"/>
                <a:gd name="T21" fmla="*/ 59 h 120"/>
                <a:gd name="T22" fmla="*/ 20 w 108"/>
                <a:gd name="T23" fmla="*/ 59 h 120"/>
                <a:gd name="T24" fmla="*/ 28 w 108"/>
                <a:gd name="T25" fmla="*/ 91 h 120"/>
                <a:gd name="T26" fmla="*/ 54 w 108"/>
                <a:gd name="T27" fmla="*/ 102 h 120"/>
                <a:gd name="T28" fmla="*/ 79 w 108"/>
                <a:gd name="T29" fmla="*/ 91 h 120"/>
                <a:gd name="T30" fmla="*/ 87 w 108"/>
                <a:gd name="T31" fmla="*/ 59 h 120"/>
                <a:gd name="T32" fmla="*/ 79 w 108"/>
                <a:gd name="T33" fmla="*/ 27 h 120"/>
                <a:gd name="T34" fmla="*/ 54 w 108"/>
                <a:gd name="T35" fmla="*/ 17 h 120"/>
                <a:gd name="T36" fmla="*/ 28 w 108"/>
                <a:gd name="T37" fmla="*/ 27 h 120"/>
                <a:gd name="T38" fmla="*/ 20 w 108"/>
                <a:gd name="T39" fmla="*/ 5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8" h="120">
                  <a:moveTo>
                    <a:pt x="0" y="59"/>
                  </a:moveTo>
                  <a:lnTo>
                    <a:pt x="0" y="59"/>
                  </a:lnTo>
                  <a:cubicBezTo>
                    <a:pt x="0" y="41"/>
                    <a:pt x="5" y="26"/>
                    <a:pt x="14" y="16"/>
                  </a:cubicBezTo>
                  <a:cubicBezTo>
                    <a:pt x="24" y="5"/>
                    <a:pt x="36" y="0"/>
                    <a:pt x="54" y="0"/>
                  </a:cubicBezTo>
                  <a:cubicBezTo>
                    <a:pt x="71" y="0"/>
                    <a:pt x="83" y="5"/>
                    <a:pt x="94" y="16"/>
                  </a:cubicBezTo>
                  <a:cubicBezTo>
                    <a:pt x="103" y="26"/>
                    <a:pt x="107" y="41"/>
                    <a:pt x="107" y="59"/>
                  </a:cubicBezTo>
                  <a:cubicBezTo>
                    <a:pt x="107" y="78"/>
                    <a:pt x="103" y="93"/>
                    <a:pt x="94" y="103"/>
                  </a:cubicBezTo>
                  <a:cubicBezTo>
                    <a:pt x="84" y="113"/>
                    <a:pt x="71" y="119"/>
                    <a:pt x="54" y="119"/>
                  </a:cubicBezTo>
                  <a:cubicBezTo>
                    <a:pt x="36" y="119"/>
                    <a:pt x="24" y="113"/>
                    <a:pt x="14" y="103"/>
                  </a:cubicBezTo>
                  <a:cubicBezTo>
                    <a:pt x="5" y="93"/>
                    <a:pt x="0" y="78"/>
                    <a:pt x="0" y="59"/>
                  </a:cubicBezTo>
                  <a:close/>
                  <a:moveTo>
                    <a:pt x="20" y="59"/>
                  </a:moveTo>
                  <a:lnTo>
                    <a:pt x="20" y="59"/>
                  </a:lnTo>
                  <a:cubicBezTo>
                    <a:pt x="20" y="73"/>
                    <a:pt x="22" y="83"/>
                    <a:pt x="28" y="91"/>
                  </a:cubicBezTo>
                  <a:cubicBezTo>
                    <a:pt x="34" y="99"/>
                    <a:pt x="43" y="102"/>
                    <a:pt x="54" y="102"/>
                  </a:cubicBezTo>
                  <a:cubicBezTo>
                    <a:pt x="64" y="102"/>
                    <a:pt x="73" y="99"/>
                    <a:pt x="79" y="91"/>
                  </a:cubicBezTo>
                  <a:cubicBezTo>
                    <a:pt x="85" y="83"/>
                    <a:pt x="87" y="73"/>
                    <a:pt x="87" y="59"/>
                  </a:cubicBezTo>
                  <a:cubicBezTo>
                    <a:pt x="87" y="46"/>
                    <a:pt x="85" y="35"/>
                    <a:pt x="79" y="27"/>
                  </a:cubicBezTo>
                  <a:cubicBezTo>
                    <a:pt x="73" y="20"/>
                    <a:pt x="64" y="17"/>
                    <a:pt x="54" y="17"/>
                  </a:cubicBezTo>
                  <a:cubicBezTo>
                    <a:pt x="43" y="17"/>
                    <a:pt x="34" y="20"/>
                    <a:pt x="28" y="27"/>
                  </a:cubicBezTo>
                  <a:cubicBezTo>
                    <a:pt x="22" y="34"/>
                    <a:pt x="20" y="46"/>
                    <a:pt x="20" y="59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2" name="Freeform 300"/>
            <p:cNvSpPr>
              <a:spLocks noChangeArrowheads="1"/>
            </p:cNvSpPr>
            <p:nvPr/>
          </p:nvSpPr>
          <p:spPr bwMode="auto">
            <a:xfrm>
              <a:off x="6850774" y="4161082"/>
              <a:ext cx="40759" cy="48170"/>
            </a:xfrm>
            <a:custGeom>
              <a:avLst/>
              <a:gdLst>
                <a:gd name="T0" fmla="*/ 75 w 95"/>
                <a:gd name="T1" fmla="*/ 114 h 115"/>
                <a:gd name="T2" fmla="*/ 75 w 95"/>
                <a:gd name="T3" fmla="*/ 114 h 115"/>
                <a:gd name="T4" fmla="*/ 75 w 95"/>
                <a:gd name="T5" fmla="*/ 46 h 115"/>
                <a:gd name="T6" fmla="*/ 70 w 95"/>
                <a:gd name="T7" fmla="*/ 23 h 115"/>
                <a:gd name="T8" fmla="*/ 52 w 95"/>
                <a:gd name="T9" fmla="*/ 17 h 115"/>
                <a:gd name="T10" fmla="*/ 27 w 95"/>
                <a:gd name="T11" fmla="*/ 25 h 115"/>
                <a:gd name="T12" fmla="*/ 19 w 95"/>
                <a:gd name="T13" fmla="*/ 51 h 115"/>
                <a:gd name="T14" fmla="*/ 19 w 95"/>
                <a:gd name="T15" fmla="*/ 114 h 115"/>
                <a:gd name="T16" fmla="*/ 0 w 95"/>
                <a:gd name="T17" fmla="*/ 114 h 115"/>
                <a:gd name="T18" fmla="*/ 0 w 95"/>
                <a:gd name="T19" fmla="*/ 2 h 115"/>
                <a:gd name="T20" fmla="*/ 18 w 95"/>
                <a:gd name="T21" fmla="*/ 2 h 115"/>
                <a:gd name="T22" fmla="*/ 18 w 95"/>
                <a:gd name="T23" fmla="*/ 19 h 115"/>
                <a:gd name="T24" fmla="*/ 33 w 95"/>
                <a:gd name="T25" fmla="*/ 4 h 115"/>
                <a:gd name="T26" fmla="*/ 54 w 95"/>
                <a:gd name="T27" fmla="*/ 0 h 115"/>
                <a:gd name="T28" fmla="*/ 75 w 95"/>
                <a:gd name="T29" fmla="*/ 3 h 115"/>
                <a:gd name="T30" fmla="*/ 88 w 95"/>
                <a:gd name="T31" fmla="*/ 15 h 115"/>
                <a:gd name="T32" fmla="*/ 93 w 95"/>
                <a:gd name="T33" fmla="*/ 24 h 115"/>
                <a:gd name="T34" fmla="*/ 94 w 95"/>
                <a:gd name="T35" fmla="*/ 42 h 115"/>
                <a:gd name="T36" fmla="*/ 94 w 95"/>
                <a:gd name="T37" fmla="*/ 47 h 115"/>
                <a:gd name="T38" fmla="*/ 94 w 95"/>
                <a:gd name="T39" fmla="*/ 114 h 115"/>
                <a:gd name="T40" fmla="*/ 75 w 95"/>
                <a:gd name="T41" fmla="*/ 114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5" h="115">
                  <a:moveTo>
                    <a:pt x="75" y="114"/>
                  </a:moveTo>
                  <a:lnTo>
                    <a:pt x="75" y="114"/>
                  </a:lnTo>
                  <a:cubicBezTo>
                    <a:pt x="75" y="46"/>
                    <a:pt x="75" y="46"/>
                    <a:pt x="75" y="46"/>
                  </a:cubicBezTo>
                  <a:cubicBezTo>
                    <a:pt x="75" y="34"/>
                    <a:pt x="73" y="27"/>
                    <a:pt x="70" y="23"/>
                  </a:cubicBezTo>
                  <a:cubicBezTo>
                    <a:pt x="66" y="19"/>
                    <a:pt x="60" y="17"/>
                    <a:pt x="52" y="17"/>
                  </a:cubicBezTo>
                  <a:cubicBezTo>
                    <a:pt x="42" y="17"/>
                    <a:pt x="33" y="20"/>
                    <a:pt x="27" y="25"/>
                  </a:cubicBezTo>
                  <a:cubicBezTo>
                    <a:pt x="22" y="31"/>
                    <a:pt x="19" y="40"/>
                    <a:pt x="19" y="51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22" y="12"/>
                    <a:pt x="27" y="7"/>
                    <a:pt x="33" y="4"/>
                  </a:cubicBezTo>
                  <a:cubicBezTo>
                    <a:pt x="40" y="1"/>
                    <a:pt x="46" y="0"/>
                    <a:pt x="54" y="0"/>
                  </a:cubicBezTo>
                  <a:cubicBezTo>
                    <a:pt x="62" y="0"/>
                    <a:pt x="70" y="1"/>
                    <a:pt x="75" y="3"/>
                  </a:cubicBezTo>
                  <a:cubicBezTo>
                    <a:pt x="81" y="6"/>
                    <a:pt x="85" y="9"/>
                    <a:pt x="88" y="15"/>
                  </a:cubicBezTo>
                  <a:cubicBezTo>
                    <a:pt x="91" y="18"/>
                    <a:pt x="92" y="21"/>
                    <a:pt x="93" y="24"/>
                  </a:cubicBezTo>
                  <a:cubicBezTo>
                    <a:pt x="93" y="28"/>
                    <a:pt x="94" y="34"/>
                    <a:pt x="94" y="42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114"/>
                    <a:pt x="94" y="114"/>
                    <a:pt x="94" y="114"/>
                  </a:cubicBezTo>
                  <a:lnTo>
                    <a:pt x="75" y="11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95" name="Group 394"/>
          <p:cNvGrpSpPr/>
          <p:nvPr/>
        </p:nvGrpSpPr>
        <p:grpSpPr>
          <a:xfrm>
            <a:off x="7415842" y="4142555"/>
            <a:ext cx="385357" cy="87077"/>
            <a:chOff x="7415842" y="4142555"/>
            <a:chExt cx="385357" cy="87077"/>
          </a:xfrm>
        </p:grpSpPr>
        <p:sp>
          <p:nvSpPr>
            <p:cNvPr id="1103" name="Freeform 301"/>
            <p:cNvSpPr>
              <a:spLocks noChangeArrowheads="1"/>
            </p:cNvSpPr>
            <p:nvPr/>
          </p:nvSpPr>
          <p:spPr bwMode="auto">
            <a:xfrm>
              <a:off x="7415842" y="4142555"/>
              <a:ext cx="57432" cy="68550"/>
            </a:xfrm>
            <a:custGeom>
              <a:avLst/>
              <a:gdLst>
                <a:gd name="T0" fmla="*/ 114 w 135"/>
                <a:gd name="T1" fmla="*/ 101 h 164"/>
                <a:gd name="T2" fmla="*/ 114 w 135"/>
                <a:gd name="T3" fmla="*/ 101 h 164"/>
                <a:gd name="T4" fmla="*/ 134 w 135"/>
                <a:gd name="T5" fmla="*/ 101 h 164"/>
                <a:gd name="T6" fmla="*/ 116 w 135"/>
                <a:gd name="T7" fmla="*/ 146 h 164"/>
                <a:gd name="T8" fmla="*/ 69 w 135"/>
                <a:gd name="T9" fmla="*/ 163 h 164"/>
                <a:gd name="T10" fmla="*/ 18 w 135"/>
                <a:gd name="T11" fmla="*/ 141 h 164"/>
                <a:gd name="T12" fmla="*/ 0 w 135"/>
                <a:gd name="T13" fmla="*/ 79 h 164"/>
                <a:gd name="T14" fmla="*/ 19 w 135"/>
                <a:gd name="T15" fmla="*/ 22 h 164"/>
                <a:gd name="T16" fmla="*/ 71 w 135"/>
                <a:gd name="T17" fmla="*/ 0 h 164"/>
                <a:gd name="T18" fmla="*/ 114 w 135"/>
                <a:gd name="T19" fmla="*/ 14 h 164"/>
                <a:gd name="T20" fmla="*/ 133 w 135"/>
                <a:gd name="T21" fmla="*/ 50 h 164"/>
                <a:gd name="T22" fmla="*/ 113 w 135"/>
                <a:gd name="T23" fmla="*/ 50 h 164"/>
                <a:gd name="T24" fmla="*/ 99 w 135"/>
                <a:gd name="T25" fmla="*/ 27 h 164"/>
                <a:gd name="T26" fmla="*/ 71 w 135"/>
                <a:gd name="T27" fmla="*/ 19 h 164"/>
                <a:gd name="T28" fmla="*/ 34 w 135"/>
                <a:gd name="T29" fmla="*/ 36 h 164"/>
                <a:gd name="T30" fmla="*/ 21 w 135"/>
                <a:gd name="T31" fmla="*/ 81 h 164"/>
                <a:gd name="T32" fmla="*/ 34 w 135"/>
                <a:gd name="T33" fmla="*/ 127 h 164"/>
                <a:gd name="T34" fmla="*/ 70 w 135"/>
                <a:gd name="T35" fmla="*/ 144 h 164"/>
                <a:gd name="T36" fmla="*/ 101 w 135"/>
                <a:gd name="T37" fmla="*/ 132 h 164"/>
                <a:gd name="T38" fmla="*/ 114 w 135"/>
                <a:gd name="T39" fmla="*/ 101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5" h="164">
                  <a:moveTo>
                    <a:pt x="114" y="101"/>
                  </a:moveTo>
                  <a:lnTo>
                    <a:pt x="114" y="101"/>
                  </a:lnTo>
                  <a:cubicBezTo>
                    <a:pt x="134" y="101"/>
                    <a:pt x="134" y="101"/>
                    <a:pt x="134" y="101"/>
                  </a:cubicBezTo>
                  <a:cubicBezTo>
                    <a:pt x="133" y="120"/>
                    <a:pt x="127" y="135"/>
                    <a:pt x="116" y="146"/>
                  </a:cubicBezTo>
                  <a:cubicBezTo>
                    <a:pt x="103" y="157"/>
                    <a:pt x="88" y="163"/>
                    <a:pt x="69" y="163"/>
                  </a:cubicBezTo>
                  <a:cubicBezTo>
                    <a:pt x="48" y="163"/>
                    <a:pt x="30" y="155"/>
                    <a:pt x="18" y="141"/>
                  </a:cubicBezTo>
                  <a:cubicBezTo>
                    <a:pt x="6" y="125"/>
                    <a:pt x="0" y="105"/>
                    <a:pt x="0" y="79"/>
                  </a:cubicBezTo>
                  <a:cubicBezTo>
                    <a:pt x="0" y="55"/>
                    <a:pt x="6" y="36"/>
                    <a:pt x="19" y="22"/>
                  </a:cubicBezTo>
                  <a:cubicBezTo>
                    <a:pt x="32" y="8"/>
                    <a:pt x="49" y="0"/>
                    <a:pt x="71" y="0"/>
                  </a:cubicBezTo>
                  <a:cubicBezTo>
                    <a:pt x="89" y="0"/>
                    <a:pt x="103" y="5"/>
                    <a:pt x="114" y="14"/>
                  </a:cubicBezTo>
                  <a:cubicBezTo>
                    <a:pt x="125" y="23"/>
                    <a:pt x="131" y="36"/>
                    <a:pt x="13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0" y="41"/>
                    <a:pt x="106" y="33"/>
                    <a:pt x="99" y="27"/>
                  </a:cubicBezTo>
                  <a:cubicBezTo>
                    <a:pt x="92" y="22"/>
                    <a:pt x="82" y="19"/>
                    <a:pt x="71" y="19"/>
                  </a:cubicBezTo>
                  <a:cubicBezTo>
                    <a:pt x="55" y="19"/>
                    <a:pt x="43" y="24"/>
                    <a:pt x="34" y="36"/>
                  </a:cubicBezTo>
                  <a:cubicBezTo>
                    <a:pt x="25" y="46"/>
                    <a:pt x="21" y="62"/>
                    <a:pt x="21" y="81"/>
                  </a:cubicBezTo>
                  <a:cubicBezTo>
                    <a:pt x="21" y="100"/>
                    <a:pt x="26" y="116"/>
                    <a:pt x="34" y="127"/>
                  </a:cubicBezTo>
                  <a:cubicBezTo>
                    <a:pt x="44" y="139"/>
                    <a:pt x="55" y="144"/>
                    <a:pt x="70" y="144"/>
                  </a:cubicBezTo>
                  <a:cubicBezTo>
                    <a:pt x="82" y="144"/>
                    <a:pt x="93" y="140"/>
                    <a:pt x="101" y="132"/>
                  </a:cubicBezTo>
                  <a:cubicBezTo>
                    <a:pt x="109" y="124"/>
                    <a:pt x="114" y="114"/>
                    <a:pt x="114" y="101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4" name="Freeform 302"/>
            <p:cNvSpPr>
              <a:spLocks noChangeArrowheads="1"/>
            </p:cNvSpPr>
            <p:nvPr/>
          </p:nvSpPr>
          <p:spPr bwMode="auto">
            <a:xfrm>
              <a:off x="7482538" y="4144408"/>
              <a:ext cx="9263" cy="64843"/>
            </a:xfrm>
            <a:custGeom>
              <a:avLst/>
              <a:gdLst>
                <a:gd name="T0" fmla="*/ 0 w 20"/>
                <a:gd name="T1" fmla="*/ 154 h 155"/>
                <a:gd name="T2" fmla="*/ 0 w 20"/>
                <a:gd name="T3" fmla="*/ 0 h 155"/>
                <a:gd name="T4" fmla="*/ 19 w 20"/>
                <a:gd name="T5" fmla="*/ 0 h 155"/>
                <a:gd name="T6" fmla="*/ 19 w 20"/>
                <a:gd name="T7" fmla="*/ 154 h 155"/>
                <a:gd name="T8" fmla="*/ 0 w 20"/>
                <a:gd name="T9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5">
                  <a:moveTo>
                    <a:pt x="0" y="154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54"/>
                  </a:lnTo>
                  <a:lnTo>
                    <a:pt x="0" y="15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5" name="Freeform 303"/>
            <p:cNvSpPr>
              <a:spLocks noChangeArrowheads="1"/>
            </p:cNvSpPr>
            <p:nvPr/>
          </p:nvSpPr>
          <p:spPr bwMode="auto">
            <a:xfrm>
              <a:off x="7502917" y="4144408"/>
              <a:ext cx="9264" cy="64843"/>
            </a:xfrm>
            <a:custGeom>
              <a:avLst/>
              <a:gdLst>
                <a:gd name="T0" fmla="*/ 0 w 20"/>
                <a:gd name="T1" fmla="*/ 22 h 155"/>
                <a:gd name="T2" fmla="*/ 0 w 20"/>
                <a:gd name="T3" fmla="*/ 0 h 155"/>
                <a:gd name="T4" fmla="*/ 19 w 20"/>
                <a:gd name="T5" fmla="*/ 0 h 155"/>
                <a:gd name="T6" fmla="*/ 19 w 20"/>
                <a:gd name="T7" fmla="*/ 22 h 155"/>
                <a:gd name="T8" fmla="*/ 0 w 20"/>
                <a:gd name="T9" fmla="*/ 22 h 155"/>
                <a:gd name="T10" fmla="*/ 0 w 20"/>
                <a:gd name="T11" fmla="*/ 154 h 155"/>
                <a:gd name="T12" fmla="*/ 0 w 20"/>
                <a:gd name="T13" fmla="*/ 42 h 155"/>
                <a:gd name="T14" fmla="*/ 19 w 20"/>
                <a:gd name="T15" fmla="*/ 42 h 155"/>
                <a:gd name="T16" fmla="*/ 19 w 20"/>
                <a:gd name="T17" fmla="*/ 154 h 155"/>
                <a:gd name="T18" fmla="*/ 0 w 20"/>
                <a:gd name="T19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5">
                  <a:moveTo>
                    <a:pt x="0" y="22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22"/>
                  </a:lnTo>
                  <a:lnTo>
                    <a:pt x="0" y="22"/>
                  </a:lnTo>
                  <a:close/>
                  <a:moveTo>
                    <a:pt x="0" y="154"/>
                  </a:moveTo>
                  <a:lnTo>
                    <a:pt x="0" y="42"/>
                  </a:lnTo>
                  <a:lnTo>
                    <a:pt x="19" y="42"/>
                  </a:lnTo>
                  <a:lnTo>
                    <a:pt x="19" y="154"/>
                  </a:lnTo>
                  <a:lnTo>
                    <a:pt x="0" y="154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" name="Freeform 304"/>
            <p:cNvSpPr>
              <a:spLocks noChangeArrowheads="1"/>
            </p:cNvSpPr>
            <p:nvPr/>
          </p:nvSpPr>
          <p:spPr bwMode="auto">
            <a:xfrm>
              <a:off x="7523297" y="4161082"/>
              <a:ext cx="44464" cy="68550"/>
            </a:xfrm>
            <a:custGeom>
              <a:avLst/>
              <a:gdLst>
                <a:gd name="T0" fmla="*/ 0 w 105"/>
                <a:gd name="T1" fmla="*/ 160 h 161"/>
                <a:gd name="T2" fmla="*/ 0 w 105"/>
                <a:gd name="T3" fmla="*/ 160 h 161"/>
                <a:gd name="T4" fmla="*/ 0 w 105"/>
                <a:gd name="T5" fmla="*/ 3 h 161"/>
                <a:gd name="T6" fmla="*/ 19 w 105"/>
                <a:gd name="T7" fmla="*/ 3 h 161"/>
                <a:gd name="T8" fmla="*/ 19 w 105"/>
                <a:gd name="T9" fmla="*/ 19 h 161"/>
                <a:gd name="T10" fmla="*/ 34 w 105"/>
                <a:gd name="T11" fmla="*/ 4 h 161"/>
                <a:gd name="T12" fmla="*/ 55 w 105"/>
                <a:gd name="T13" fmla="*/ 0 h 161"/>
                <a:gd name="T14" fmla="*/ 91 w 105"/>
                <a:gd name="T15" fmla="*/ 16 h 161"/>
                <a:gd name="T16" fmla="*/ 104 w 105"/>
                <a:gd name="T17" fmla="*/ 59 h 161"/>
                <a:gd name="T18" fmla="*/ 91 w 105"/>
                <a:gd name="T19" fmla="*/ 103 h 161"/>
                <a:gd name="T20" fmla="*/ 54 w 105"/>
                <a:gd name="T21" fmla="*/ 119 h 161"/>
                <a:gd name="T22" fmla="*/ 34 w 105"/>
                <a:gd name="T23" fmla="*/ 114 h 161"/>
                <a:gd name="T24" fmla="*/ 19 w 105"/>
                <a:gd name="T25" fmla="*/ 102 h 161"/>
                <a:gd name="T26" fmla="*/ 19 w 105"/>
                <a:gd name="T27" fmla="*/ 160 h 161"/>
                <a:gd name="T28" fmla="*/ 0 w 105"/>
                <a:gd name="T29" fmla="*/ 160 h 161"/>
                <a:gd name="T30" fmla="*/ 18 w 105"/>
                <a:gd name="T31" fmla="*/ 60 h 161"/>
                <a:gd name="T32" fmla="*/ 18 w 105"/>
                <a:gd name="T33" fmla="*/ 60 h 161"/>
                <a:gd name="T34" fmla="*/ 26 w 105"/>
                <a:gd name="T35" fmla="*/ 92 h 161"/>
                <a:gd name="T36" fmla="*/ 51 w 105"/>
                <a:gd name="T37" fmla="*/ 102 h 161"/>
                <a:gd name="T38" fmla="*/ 75 w 105"/>
                <a:gd name="T39" fmla="*/ 91 h 161"/>
                <a:gd name="T40" fmla="*/ 84 w 105"/>
                <a:gd name="T41" fmla="*/ 57 h 161"/>
                <a:gd name="T42" fmla="*/ 75 w 105"/>
                <a:gd name="T43" fmla="*/ 28 h 161"/>
                <a:gd name="T44" fmla="*/ 51 w 105"/>
                <a:gd name="T45" fmla="*/ 17 h 161"/>
                <a:gd name="T46" fmla="*/ 26 w 105"/>
                <a:gd name="T47" fmla="*/ 28 h 161"/>
                <a:gd name="T48" fmla="*/ 18 w 105"/>
                <a:gd name="T49" fmla="*/ 6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5" h="161">
                  <a:moveTo>
                    <a:pt x="0" y="160"/>
                  </a:moveTo>
                  <a:lnTo>
                    <a:pt x="0" y="160"/>
                  </a:lnTo>
                  <a:cubicBezTo>
                    <a:pt x="0" y="3"/>
                    <a:pt x="0" y="3"/>
                    <a:pt x="0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23" y="12"/>
                    <a:pt x="28" y="7"/>
                    <a:pt x="34" y="4"/>
                  </a:cubicBezTo>
                  <a:cubicBezTo>
                    <a:pt x="40" y="1"/>
                    <a:pt x="47" y="0"/>
                    <a:pt x="55" y="0"/>
                  </a:cubicBezTo>
                  <a:cubicBezTo>
                    <a:pt x="70" y="0"/>
                    <a:pt x="81" y="5"/>
                    <a:pt x="91" y="16"/>
                  </a:cubicBezTo>
                  <a:cubicBezTo>
                    <a:pt x="99" y="27"/>
                    <a:pt x="104" y="41"/>
                    <a:pt x="104" y="59"/>
                  </a:cubicBezTo>
                  <a:cubicBezTo>
                    <a:pt x="104" y="77"/>
                    <a:pt x="99" y="92"/>
                    <a:pt x="91" y="103"/>
                  </a:cubicBezTo>
                  <a:cubicBezTo>
                    <a:pt x="81" y="113"/>
                    <a:pt x="70" y="119"/>
                    <a:pt x="54" y="119"/>
                  </a:cubicBezTo>
                  <a:cubicBezTo>
                    <a:pt x="47" y="119"/>
                    <a:pt x="40" y="118"/>
                    <a:pt x="34" y="114"/>
                  </a:cubicBezTo>
                  <a:cubicBezTo>
                    <a:pt x="28" y="111"/>
                    <a:pt x="23" y="107"/>
                    <a:pt x="19" y="102"/>
                  </a:cubicBezTo>
                  <a:cubicBezTo>
                    <a:pt x="19" y="160"/>
                    <a:pt x="19" y="160"/>
                    <a:pt x="19" y="160"/>
                  </a:cubicBezTo>
                  <a:lnTo>
                    <a:pt x="0" y="160"/>
                  </a:lnTo>
                  <a:close/>
                  <a:moveTo>
                    <a:pt x="18" y="60"/>
                  </a:moveTo>
                  <a:lnTo>
                    <a:pt x="18" y="60"/>
                  </a:lnTo>
                  <a:cubicBezTo>
                    <a:pt x="18" y="74"/>
                    <a:pt x="21" y="84"/>
                    <a:pt x="26" y="92"/>
                  </a:cubicBezTo>
                  <a:cubicBezTo>
                    <a:pt x="31" y="99"/>
                    <a:pt x="40" y="102"/>
                    <a:pt x="51" y="102"/>
                  </a:cubicBezTo>
                  <a:cubicBezTo>
                    <a:pt x="62" y="102"/>
                    <a:pt x="70" y="98"/>
                    <a:pt x="75" y="91"/>
                  </a:cubicBezTo>
                  <a:cubicBezTo>
                    <a:pt x="81" y="83"/>
                    <a:pt x="84" y="72"/>
                    <a:pt x="84" y="57"/>
                  </a:cubicBezTo>
                  <a:cubicBezTo>
                    <a:pt x="84" y="45"/>
                    <a:pt x="81" y="35"/>
                    <a:pt x="75" y="28"/>
                  </a:cubicBezTo>
                  <a:cubicBezTo>
                    <a:pt x="69" y="21"/>
                    <a:pt x="62" y="17"/>
                    <a:pt x="51" y="17"/>
                  </a:cubicBezTo>
                  <a:cubicBezTo>
                    <a:pt x="41" y="17"/>
                    <a:pt x="32" y="21"/>
                    <a:pt x="26" y="28"/>
                  </a:cubicBezTo>
                  <a:cubicBezTo>
                    <a:pt x="21" y="35"/>
                    <a:pt x="18" y="46"/>
                    <a:pt x="18" y="60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" name="Freeform 305"/>
            <p:cNvSpPr>
              <a:spLocks noChangeArrowheads="1"/>
            </p:cNvSpPr>
            <p:nvPr/>
          </p:nvSpPr>
          <p:spPr bwMode="auto">
            <a:xfrm>
              <a:off x="7575172" y="4144408"/>
              <a:ext cx="44464" cy="66696"/>
            </a:xfrm>
            <a:custGeom>
              <a:avLst/>
              <a:gdLst>
                <a:gd name="T0" fmla="*/ 0 w 105"/>
                <a:gd name="T1" fmla="*/ 154 h 159"/>
                <a:gd name="T2" fmla="*/ 0 w 105"/>
                <a:gd name="T3" fmla="*/ 154 h 159"/>
                <a:gd name="T4" fmla="*/ 0 w 105"/>
                <a:gd name="T5" fmla="*/ 0 h 159"/>
                <a:gd name="T6" fmla="*/ 19 w 105"/>
                <a:gd name="T7" fmla="*/ 0 h 159"/>
                <a:gd name="T8" fmla="*/ 19 w 105"/>
                <a:gd name="T9" fmla="*/ 58 h 159"/>
                <a:gd name="T10" fmla="*/ 34 w 105"/>
                <a:gd name="T11" fmla="*/ 44 h 159"/>
                <a:gd name="T12" fmla="*/ 54 w 105"/>
                <a:gd name="T13" fmla="*/ 39 h 159"/>
                <a:gd name="T14" fmla="*/ 91 w 105"/>
                <a:gd name="T15" fmla="*/ 55 h 159"/>
                <a:gd name="T16" fmla="*/ 104 w 105"/>
                <a:gd name="T17" fmla="*/ 98 h 159"/>
                <a:gd name="T18" fmla="*/ 91 w 105"/>
                <a:gd name="T19" fmla="*/ 142 h 159"/>
                <a:gd name="T20" fmla="*/ 55 w 105"/>
                <a:gd name="T21" fmla="*/ 158 h 159"/>
                <a:gd name="T22" fmla="*/ 34 w 105"/>
                <a:gd name="T23" fmla="*/ 153 h 159"/>
                <a:gd name="T24" fmla="*/ 19 w 105"/>
                <a:gd name="T25" fmla="*/ 140 h 159"/>
                <a:gd name="T26" fmla="*/ 19 w 105"/>
                <a:gd name="T27" fmla="*/ 154 h 159"/>
                <a:gd name="T28" fmla="*/ 0 w 105"/>
                <a:gd name="T29" fmla="*/ 154 h 159"/>
                <a:gd name="T30" fmla="*/ 18 w 105"/>
                <a:gd name="T31" fmla="*/ 97 h 159"/>
                <a:gd name="T32" fmla="*/ 18 w 105"/>
                <a:gd name="T33" fmla="*/ 97 h 159"/>
                <a:gd name="T34" fmla="*/ 26 w 105"/>
                <a:gd name="T35" fmla="*/ 130 h 159"/>
                <a:gd name="T36" fmla="*/ 51 w 105"/>
                <a:gd name="T37" fmla="*/ 141 h 159"/>
                <a:gd name="T38" fmla="*/ 75 w 105"/>
                <a:gd name="T39" fmla="*/ 130 h 159"/>
                <a:gd name="T40" fmla="*/ 84 w 105"/>
                <a:gd name="T41" fmla="*/ 100 h 159"/>
                <a:gd name="T42" fmla="*/ 75 w 105"/>
                <a:gd name="T43" fmla="*/ 67 h 159"/>
                <a:gd name="T44" fmla="*/ 51 w 105"/>
                <a:gd name="T45" fmla="*/ 56 h 159"/>
                <a:gd name="T46" fmla="*/ 26 w 105"/>
                <a:gd name="T47" fmla="*/ 66 h 159"/>
                <a:gd name="T48" fmla="*/ 18 w 105"/>
                <a:gd name="T49" fmla="*/ 97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5" h="159">
                  <a:moveTo>
                    <a:pt x="0" y="154"/>
                  </a:moveTo>
                  <a:lnTo>
                    <a:pt x="0" y="154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23" y="51"/>
                    <a:pt x="28" y="47"/>
                    <a:pt x="34" y="44"/>
                  </a:cubicBezTo>
                  <a:cubicBezTo>
                    <a:pt x="41" y="40"/>
                    <a:pt x="47" y="39"/>
                    <a:pt x="54" y="39"/>
                  </a:cubicBezTo>
                  <a:cubicBezTo>
                    <a:pt x="70" y="39"/>
                    <a:pt x="81" y="44"/>
                    <a:pt x="91" y="55"/>
                  </a:cubicBezTo>
                  <a:cubicBezTo>
                    <a:pt x="99" y="66"/>
                    <a:pt x="104" y="81"/>
                    <a:pt x="104" y="98"/>
                  </a:cubicBezTo>
                  <a:cubicBezTo>
                    <a:pt x="104" y="117"/>
                    <a:pt x="99" y="131"/>
                    <a:pt x="91" y="142"/>
                  </a:cubicBezTo>
                  <a:cubicBezTo>
                    <a:pt x="81" y="152"/>
                    <a:pt x="70" y="158"/>
                    <a:pt x="55" y="158"/>
                  </a:cubicBezTo>
                  <a:cubicBezTo>
                    <a:pt x="47" y="158"/>
                    <a:pt x="41" y="157"/>
                    <a:pt x="34" y="153"/>
                  </a:cubicBezTo>
                  <a:cubicBezTo>
                    <a:pt x="28" y="150"/>
                    <a:pt x="23" y="146"/>
                    <a:pt x="19" y="140"/>
                  </a:cubicBezTo>
                  <a:cubicBezTo>
                    <a:pt x="19" y="154"/>
                    <a:pt x="19" y="154"/>
                    <a:pt x="19" y="154"/>
                  </a:cubicBezTo>
                  <a:lnTo>
                    <a:pt x="0" y="154"/>
                  </a:lnTo>
                  <a:close/>
                  <a:moveTo>
                    <a:pt x="18" y="97"/>
                  </a:moveTo>
                  <a:lnTo>
                    <a:pt x="18" y="97"/>
                  </a:lnTo>
                  <a:cubicBezTo>
                    <a:pt x="18" y="112"/>
                    <a:pt x="21" y="122"/>
                    <a:pt x="26" y="130"/>
                  </a:cubicBezTo>
                  <a:cubicBezTo>
                    <a:pt x="32" y="137"/>
                    <a:pt x="41" y="141"/>
                    <a:pt x="51" y="141"/>
                  </a:cubicBezTo>
                  <a:cubicBezTo>
                    <a:pt x="62" y="141"/>
                    <a:pt x="69" y="138"/>
                    <a:pt x="75" y="130"/>
                  </a:cubicBezTo>
                  <a:cubicBezTo>
                    <a:pt x="81" y="122"/>
                    <a:pt x="84" y="113"/>
                    <a:pt x="84" y="100"/>
                  </a:cubicBezTo>
                  <a:cubicBezTo>
                    <a:pt x="84" y="86"/>
                    <a:pt x="81" y="75"/>
                    <a:pt x="75" y="67"/>
                  </a:cubicBezTo>
                  <a:cubicBezTo>
                    <a:pt x="70" y="60"/>
                    <a:pt x="62" y="56"/>
                    <a:pt x="51" y="56"/>
                  </a:cubicBezTo>
                  <a:cubicBezTo>
                    <a:pt x="40" y="56"/>
                    <a:pt x="31" y="59"/>
                    <a:pt x="26" y="66"/>
                  </a:cubicBezTo>
                  <a:cubicBezTo>
                    <a:pt x="21" y="73"/>
                    <a:pt x="18" y="84"/>
                    <a:pt x="18" y="97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8" name="Freeform 306"/>
            <p:cNvSpPr>
              <a:spLocks noChangeArrowheads="1"/>
            </p:cNvSpPr>
            <p:nvPr/>
          </p:nvSpPr>
          <p:spPr bwMode="auto">
            <a:xfrm>
              <a:off x="7627047" y="4161082"/>
              <a:ext cx="44464" cy="50023"/>
            </a:xfrm>
            <a:custGeom>
              <a:avLst/>
              <a:gdLst>
                <a:gd name="T0" fmla="*/ 0 w 108"/>
                <a:gd name="T1" fmla="*/ 59 h 120"/>
                <a:gd name="T2" fmla="*/ 0 w 108"/>
                <a:gd name="T3" fmla="*/ 59 h 120"/>
                <a:gd name="T4" fmla="*/ 14 w 108"/>
                <a:gd name="T5" fmla="*/ 16 h 120"/>
                <a:gd name="T6" fmla="*/ 54 w 108"/>
                <a:gd name="T7" fmla="*/ 0 h 120"/>
                <a:gd name="T8" fmla="*/ 94 w 108"/>
                <a:gd name="T9" fmla="*/ 16 h 120"/>
                <a:gd name="T10" fmla="*/ 107 w 108"/>
                <a:gd name="T11" fmla="*/ 59 h 120"/>
                <a:gd name="T12" fmla="*/ 94 w 108"/>
                <a:gd name="T13" fmla="*/ 103 h 120"/>
                <a:gd name="T14" fmla="*/ 54 w 108"/>
                <a:gd name="T15" fmla="*/ 119 h 120"/>
                <a:gd name="T16" fmla="*/ 14 w 108"/>
                <a:gd name="T17" fmla="*/ 103 h 120"/>
                <a:gd name="T18" fmla="*/ 0 w 108"/>
                <a:gd name="T19" fmla="*/ 59 h 120"/>
                <a:gd name="T20" fmla="*/ 20 w 108"/>
                <a:gd name="T21" fmla="*/ 59 h 120"/>
                <a:gd name="T22" fmla="*/ 20 w 108"/>
                <a:gd name="T23" fmla="*/ 59 h 120"/>
                <a:gd name="T24" fmla="*/ 28 w 108"/>
                <a:gd name="T25" fmla="*/ 91 h 120"/>
                <a:gd name="T26" fmla="*/ 54 w 108"/>
                <a:gd name="T27" fmla="*/ 102 h 120"/>
                <a:gd name="T28" fmla="*/ 79 w 108"/>
                <a:gd name="T29" fmla="*/ 91 h 120"/>
                <a:gd name="T30" fmla="*/ 87 w 108"/>
                <a:gd name="T31" fmla="*/ 59 h 120"/>
                <a:gd name="T32" fmla="*/ 79 w 108"/>
                <a:gd name="T33" fmla="*/ 27 h 120"/>
                <a:gd name="T34" fmla="*/ 54 w 108"/>
                <a:gd name="T35" fmla="*/ 17 h 120"/>
                <a:gd name="T36" fmla="*/ 28 w 108"/>
                <a:gd name="T37" fmla="*/ 27 h 120"/>
                <a:gd name="T38" fmla="*/ 20 w 108"/>
                <a:gd name="T39" fmla="*/ 5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8" h="120">
                  <a:moveTo>
                    <a:pt x="0" y="59"/>
                  </a:moveTo>
                  <a:lnTo>
                    <a:pt x="0" y="59"/>
                  </a:lnTo>
                  <a:cubicBezTo>
                    <a:pt x="0" y="41"/>
                    <a:pt x="5" y="26"/>
                    <a:pt x="14" y="16"/>
                  </a:cubicBezTo>
                  <a:cubicBezTo>
                    <a:pt x="24" y="5"/>
                    <a:pt x="36" y="0"/>
                    <a:pt x="54" y="0"/>
                  </a:cubicBezTo>
                  <a:cubicBezTo>
                    <a:pt x="71" y="0"/>
                    <a:pt x="84" y="5"/>
                    <a:pt x="94" y="16"/>
                  </a:cubicBezTo>
                  <a:cubicBezTo>
                    <a:pt x="103" y="26"/>
                    <a:pt x="107" y="41"/>
                    <a:pt x="107" y="59"/>
                  </a:cubicBezTo>
                  <a:cubicBezTo>
                    <a:pt x="107" y="78"/>
                    <a:pt x="103" y="93"/>
                    <a:pt x="94" y="103"/>
                  </a:cubicBezTo>
                  <a:cubicBezTo>
                    <a:pt x="84" y="113"/>
                    <a:pt x="71" y="119"/>
                    <a:pt x="54" y="119"/>
                  </a:cubicBezTo>
                  <a:cubicBezTo>
                    <a:pt x="36" y="119"/>
                    <a:pt x="24" y="113"/>
                    <a:pt x="14" y="103"/>
                  </a:cubicBezTo>
                  <a:cubicBezTo>
                    <a:pt x="5" y="93"/>
                    <a:pt x="0" y="78"/>
                    <a:pt x="0" y="59"/>
                  </a:cubicBezTo>
                  <a:close/>
                  <a:moveTo>
                    <a:pt x="20" y="59"/>
                  </a:moveTo>
                  <a:lnTo>
                    <a:pt x="20" y="59"/>
                  </a:lnTo>
                  <a:cubicBezTo>
                    <a:pt x="20" y="73"/>
                    <a:pt x="22" y="83"/>
                    <a:pt x="28" y="91"/>
                  </a:cubicBezTo>
                  <a:cubicBezTo>
                    <a:pt x="34" y="99"/>
                    <a:pt x="43" y="102"/>
                    <a:pt x="54" y="102"/>
                  </a:cubicBezTo>
                  <a:cubicBezTo>
                    <a:pt x="64" y="102"/>
                    <a:pt x="73" y="99"/>
                    <a:pt x="79" y="91"/>
                  </a:cubicBezTo>
                  <a:cubicBezTo>
                    <a:pt x="85" y="83"/>
                    <a:pt x="87" y="73"/>
                    <a:pt x="87" y="59"/>
                  </a:cubicBezTo>
                  <a:cubicBezTo>
                    <a:pt x="87" y="46"/>
                    <a:pt x="85" y="35"/>
                    <a:pt x="79" y="27"/>
                  </a:cubicBezTo>
                  <a:cubicBezTo>
                    <a:pt x="73" y="20"/>
                    <a:pt x="64" y="17"/>
                    <a:pt x="54" y="17"/>
                  </a:cubicBezTo>
                  <a:cubicBezTo>
                    <a:pt x="43" y="17"/>
                    <a:pt x="34" y="20"/>
                    <a:pt x="28" y="27"/>
                  </a:cubicBezTo>
                  <a:cubicBezTo>
                    <a:pt x="22" y="34"/>
                    <a:pt x="20" y="46"/>
                    <a:pt x="20" y="59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9" name="Freeform 307"/>
            <p:cNvSpPr>
              <a:spLocks noChangeArrowheads="1"/>
            </p:cNvSpPr>
            <p:nvPr/>
          </p:nvSpPr>
          <p:spPr bwMode="auto">
            <a:xfrm>
              <a:off x="7678922" y="4161082"/>
              <a:ext cx="44464" cy="50023"/>
            </a:xfrm>
            <a:custGeom>
              <a:avLst/>
              <a:gdLst>
                <a:gd name="T0" fmla="*/ 75 w 106"/>
                <a:gd name="T1" fmla="*/ 100 h 120"/>
                <a:gd name="T2" fmla="*/ 75 w 106"/>
                <a:gd name="T3" fmla="*/ 100 h 120"/>
                <a:gd name="T4" fmla="*/ 57 w 106"/>
                <a:gd name="T5" fmla="*/ 114 h 120"/>
                <a:gd name="T6" fmla="*/ 35 w 106"/>
                <a:gd name="T7" fmla="*/ 119 h 120"/>
                <a:gd name="T8" fmla="*/ 9 w 106"/>
                <a:gd name="T9" fmla="*/ 110 h 120"/>
                <a:gd name="T10" fmla="*/ 0 w 106"/>
                <a:gd name="T11" fmla="*/ 85 h 120"/>
                <a:gd name="T12" fmla="*/ 9 w 106"/>
                <a:gd name="T13" fmla="*/ 61 h 120"/>
                <a:gd name="T14" fmla="*/ 37 w 106"/>
                <a:gd name="T15" fmla="*/ 50 h 120"/>
                <a:gd name="T16" fmla="*/ 51 w 106"/>
                <a:gd name="T17" fmla="*/ 49 h 120"/>
                <a:gd name="T18" fmla="*/ 68 w 106"/>
                <a:gd name="T19" fmla="*/ 46 h 120"/>
                <a:gd name="T20" fmla="*/ 73 w 106"/>
                <a:gd name="T21" fmla="*/ 43 h 120"/>
                <a:gd name="T22" fmla="*/ 74 w 106"/>
                <a:gd name="T23" fmla="*/ 33 h 120"/>
                <a:gd name="T24" fmla="*/ 67 w 106"/>
                <a:gd name="T25" fmla="*/ 21 h 120"/>
                <a:gd name="T26" fmla="*/ 49 w 106"/>
                <a:gd name="T27" fmla="*/ 17 h 120"/>
                <a:gd name="T28" fmla="*/ 29 w 106"/>
                <a:gd name="T29" fmla="*/ 22 h 120"/>
                <a:gd name="T30" fmla="*/ 22 w 106"/>
                <a:gd name="T31" fmla="*/ 37 h 120"/>
                <a:gd name="T32" fmla="*/ 4 w 106"/>
                <a:gd name="T33" fmla="*/ 37 h 120"/>
                <a:gd name="T34" fmla="*/ 4 w 106"/>
                <a:gd name="T35" fmla="*/ 36 h 120"/>
                <a:gd name="T36" fmla="*/ 16 w 106"/>
                <a:gd name="T37" fmla="*/ 9 h 120"/>
                <a:gd name="T38" fmla="*/ 49 w 106"/>
                <a:gd name="T39" fmla="*/ 0 h 120"/>
                <a:gd name="T40" fmla="*/ 82 w 106"/>
                <a:gd name="T41" fmla="*/ 8 h 120"/>
                <a:gd name="T42" fmla="*/ 92 w 106"/>
                <a:gd name="T43" fmla="*/ 34 h 120"/>
                <a:gd name="T44" fmla="*/ 92 w 106"/>
                <a:gd name="T45" fmla="*/ 91 h 120"/>
                <a:gd name="T46" fmla="*/ 95 w 106"/>
                <a:gd name="T47" fmla="*/ 100 h 120"/>
                <a:gd name="T48" fmla="*/ 100 w 106"/>
                <a:gd name="T49" fmla="*/ 102 h 120"/>
                <a:gd name="T50" fmla="*/ 102 w 106"/>
                <a:gd name="T51" fmla="*/ 102 h 120"/>
                <a:gd name="T52" fmla="*/ 105 w 106"/>
                <a:gd name="T53" fmla="*/ 101 h 120"/>
                <a:gd name="T54" fmla="*/ 105 w 106"/>
                <a:gd name="T55" fmla="*/ 115 h 120"/>
                <a:gd name="T56" fmla="*/ 99 w 106"/>
                <a:gd name="T57" fmla="*/ 117 h 120"/>
                <a:gd name="T58" fmla="*/ 93 w 106"/>
                <a:gd name="T59" fmla="*/ 118 h 120"/>
                <a:gd name="T60" fmla="*/ 80 w 106"/>
                <a:gd name="T61" fmla="*/ 113 h 120"/>
                <a:gd name="T62" fmla="*/ 75 w 106"/>
                <a:gd name="T63" fmla="*/ 101 h 120"/>
                <a:gd name="T64" fmla="*/ 75 w 106"/>
                <a:gd name="T65" fmla="*/ 100 h 120"/>
                <a:gd name="T66" fmla="*/ 74 w 106"/>
                <a:gd name="T67" fmla="*/ 58 h 120"/>
                <a:gd name="T68" fmla="*/ 74 w 106"/>
                <a:gd name="T69" fmla="*/ 58 h 120"/>
                <a:gd name="T70" fmla="*/ 48 w 106"/>
                <a:gd name="T71" fmla="*/ 64 h 120"/>
                <a:gd name="T72" fmla="*/ 38 w 106"/>
                <a:gd name="T73" fmla="*/ 67 h 120"/>
                <a:gd name="T74" fmla="*/ 23 w 106"/>
                <a:gd name="T75" fmla="*/ 72 h 120"/>
                <a:gd name="T76" fmla="*/ 19 w 106"/>
                <a:gd name="T77" fmla="*/ 85 h 120"/>
                <a:gd name="T78" fmla="*/ 24 w 106"/>
                <a:gd name="T79" fmla="*/ 98 h 120"/>
                <a:gd name="T80" fmla="*/ 39 w 106"/>
                <a:gd name="T81" fmla="*/ 102 h 120"/>
                <a:gd name="T82" fmla="*/ 63 w 106"/>
                <a:gd name="T83" fmla="*/ 95 h 120"/>
                <a:gd name="T84" fmla="*/ 74 w 106"/>
                <a:gd name="T85" fmla="*/ 75 h 120"/>
                <a:gd name="T86" fmla="*/ 74 w 106"/>
                <a:gd name="T87" fmla="*/ 5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6" h="120">
                  <a:moveTo>
                    <a:pt x="75" y="100"/>
                  </a:moveTo>
                  <a:lnTo>
                    <a:pt x="75" y="100"/>
                  </a:lnTo>
                  <a:cubicBezTo>
                    <a:pt x="70" y="106"/>
                    <a:pt x="63" y="111"/>
                    <a:pt x="57" y="114"/>
                  </a:cubicBezTo>
                  <a:cubicBezTo>
                    <a:pt x="50" y="118"/>
                    <a:pt x="44" y="119"/>
                    <a:pt x="35" y="119"/>
                  </a:cubicBezTo>
                  <a:cubicBezTo>
                    <a:pt x="24" y="119"/>
                    <a:pt x="15" y="115"/>
                    <a:pt x="9" y="110"/>
                  </a:cubicBezTo>
                  <a:cubicBezTo>
                    <a:pt x="3" y="104"/>
                    <a:pt x="0" y="96"/>
                    <a:pt x="0" y="85"/>
                  </a:cubicBezTo>
                  <a:cubicBezTo>
                    <a:pt x="0" y="75"/>
                    <a:pt x="3" y="67"/>
                    <a:pt x="9" y="61"/>
                  </a:cubicBezTo>
                  <a:cubicBezTo>
                    <a:pt x="15" y="55"/>
                    <a:pt x="25" y="52"/>
                    <a:pt x="37" y="50"/>
                  </a:cubicBezTo>
                  <a:cubicBezTo>
                    <a:pt x="40" y="50"/>
                    <a:pt x="46" y="49"/>
                    <a:pt x="51" y="49"/>
                  </a:cubicBezTo>
                  <a:cubicBezTo>
                    <a:pt x="60" y="48"/>
                    <a:pt x="66" y="47"/>
                    <a:pt x="68" y="46"/>
                  </a:cubicBezTo>
                  <a:cubicBezTo>
                    <a:pt x="71" y="45"/>
                    <a:pt x="72" y="44"/>
                    <a:pt x="73" y="43"/>
                  </a:cubicBezTo>
                  <a:cubicBezTo>
                    <a:pt x="74" y="42"/>
                    <a:pt x="74" y="38"/>
                    <a:pt x="74" y="33"/>
                  </a:cubicBezTo>
                  <a:cubicBezTo>
                    <a:pt x="74" y="28"/>
                    <a:pt x="72" y="24"/>
                    <a:pt x="67" y="21"/>
                  </a:cubicBezTo>
                  <a:cubicBezTo>
                    <a:pt x="63" y="18"/>
                    <a:pt x="57" y="17"/>
                    <a:pt x="49" y="17"/>
                  </a:cubicBezTo>
                  <a:cubicBezTo>
                    <a:pt x="39" y="17"/>
                    <a:pt x="33" y="19"/>
                    <a:pt x="29" y="22"/>
                  </a:cubicBezTo>
                  <a:cubicBezTo>
                    <a:pt x="25" y="25"/>
                    <a:pt x="22" y="30"/>
                    <a:pt x="22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25"/>
                    <a:pt x="8" y="17"/>
                    <a:pt x="16" y="9"/>
                  </a:cubicBezTo>
                  <a:cubicBezTo>
                    <a:pt x="24" y="3"/>
                    <a:pt x="35" y="0"/>
                    <a:pt x="49" y="0"/>
                  </a:cubicBezTo>
                  <a:cubicBezTo>
                    <a:pt x="64" y="0"/>
                    <a:pt x="75" y="3"/>
                    <a:pt x="82" y="8"/>
                  </a:cubicBezTo>
                  <a:cubicBezTo>
                    <a:pt x="89" y="13"/>
                    <a:pt x="92" y="23"/>
                    <a:pt x="92" y="34"/>
                  </a:cubicBezTo>
                  <a:cubicBezTo>
                    <a:pt x="92" y="91"/>
                    <a:pt x="92" y="91"/>
                    <a:pt x="92" y="91"/>
                  </a:cubicBezTo>
                  <a:cubicBezTo>
                    <a:pt x="92" y="95"/>
                    <a:pt x="93" y="98"/>
                    <a:pt x="95" y="100"/>
                  </a:cubicBezTo>
                  <a:cubicBezTo>
                    <a:pt x="96" y="101"/>
                    <a:pt x="98" y="102"/>
                    <a:pt x="100" y="102"/>
                  </a:cubicBezTo>
                  <a:cubicBezTo>
                    <a:pt x="101" y="102"/>
                    <a:pt x="101" y="102"/>
                    <a:pt x="102" y="102"/>
                  </a:cubicBezTo>
                  <a:cubicBezTo>
                    <a:pt x="103" y="102"/>
                    <a:pt x="104" y="101"/>
                    <a:pt x="105" y="101"/>
                  </a:cubicBezTo>
                  <a:cubicBezTo>
                    <a:pt x="105" y="115"/>
                    <a:pt x="105" y="115"/>
                    <a:pt x="105" y="115"/>
                  </a:cubicBezTo>
                  <a:cubicBezTo>
                    <a:pt x="103" y="117"/>
                    <a:pt x="101" y="117"/>
                    <a:pt x="99" y="117"/>
                  </a:cubicBezTo>
                  <a:cubicBezTo>
                    <a:pt x="98" y="118"/>
                    <a:pt x="96" y="118"/>
                    <a:pt x="93" y="118"/>
                  </a:cubicBezTo>
                  <a:cubicBezTo>
                    <a:pt x="87" y="118"/>
                    <a:pt x="83" y="115"/>
                    <a:pt x="80" y="113"/>
                  </a:cubicBezTo>
                  <a:cubicBezTo>
                    <a:pt x="77" y="110"/>
                    <a:pt x="75" y="106"/>
                    <a:pt x="75" y="101"/>
                  </a:cubicBezTo>
                  <a:lnTo>
                    <a:pt x="75" y="100"/>
                  </a:lnTo>
                  <a:close/>
                  <a:moveTo>
                    <a:pt x="74" y="58"/>
                  </a:moveTo>
                  <a:lnTo>
                    <a:pt x="74" y="58"/>
                  </a:lnTo>
                  <a:cubicBezTo>
                    <a:pt x="68" y="61"/>
                    <a:pt x="60" y="63"/>
                    <a:pt x="48" y="64"/>
                  </a:cubicBezTo>
                  <a:cubicBezTo>
                    <a:pt x="44" y="66"/>
                    <a:pt x="40" y="66"/>
                    <a:pt x="38" y="67"/>
                  </a:cubicBezTo>
                  <a:cubicBezTo>
                    <a:pt x="31" y="68"/>
                    <a:pt x="26" y="70"/>
                    <a:pt x="23" y="72"/>
                  </a:cubicBezTo>
                  <a:cubicBezTo>
                    <a:pt x="21" y="75"/>
                    <a:pt x="19" y="79"/>
                    <a:pt x="19" y="85"/>
                  </a:cubicBezTo>
                  <a:cubicBezTo>
                    <a:pt x="19" y="91"/>
                    <a:pt x="21" y="95"/>
                    <a:pt x="24" y="98"/>
                  </a:cubicBezTo>
                  <a:cubicBezTo>
                    <a:pt x="28" y="101"/>
                    <a:pt x="32" y="102"/>
                    <a:pt x="39" y="102"/>
                  </a:cubicBezTo>
                  <a:cubicBezTo>
                    <a:pt x="49" y="102"/>
                    <a:pt x="57" y="100"/>
                    <a:pt x="63" y="95"/>
                  </a:cubicBezTo>
                  <a:cubicBezTo>
                    <a:pt x="71" y="89"/>
                    <a:pt x="74" y="83"/>
                    <a:pt x="74" y="75"/>
                  </a:cubicBezTo>
                  <a:lnTo>
                    <a:pt x="74" y="58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0" name="Freeform 308"/>
            <p:cNvSpPr>
              <a:spLocks noChangeArrowheads="1"/>
            </p:cNvSpPr>
            <p:nvPr/>
          </p:nvSpPr>
          <p:spPr bwMode="auto">
            <a:xfrm>
              <a:off x="7730797" y="4161082"/>
              <a:ext cx="22232" cy="48170"/>
            </a:xfrm>
            <a:custGeom>
              <a:avLst/>
              <a:gdLst>
                <a:gd name="T0" fmla="*/ 0 w 55"/>
                <a:gd name="T1" fmla="*/ 114 h 115"/>
                <a:gd name="T2" fmla="*/ 0 w 55"/>
                <a:gd name="T3" fmla="*/ 114 h 115"/>
                <a:gd name="T4" fmla="*/ 0 w 55"/>
                <a:gd name="T5" fmla="*/ 2 h 115"/>
                <a:gd name="T6" fmla="*/ 17 w 55"/>
                <a:gd name="T7" fmla="*/ 2 h 115"/>
                <a:gd name="T8" fmla="*/ 17 w 55"/>
                <a:gd name="T9" fmla="*/ 23 h 115"/>
                <a:gd name="T10" fmla="*/ 30 w 55"/>
                <a:gd name="T11" fmla="*/ 5 h 115"/>
                <a:gd name="T12" fmla="*/ 49 w 55"/>
                <a:gd name="T13" fmla="*/ 0 h 115"/>
                <a:gd name="T14" fmla="*/ 52 w 55"/>
                <a:gd name="T15" fmla="*/ 0 h 115"/>
                <a:gd name="T16" fmla="*/ 54 w 55"/>
                <a:gd name="T17" fmla="*/ 0 h 115"/>
                <a:gd name="T18" fmla="*/ 54 w 55"/>
                <a:gd name="T19" fmla="*/ 20 h 115"/>
                <a:gd name="T20" fmla="*/ 52 w 55"/>
                <a:gd name="T21" fmla="*/ 20 h 115"/>
                <a:gd name="T22" fmla="*/ 49 w 55"/>
                <a:gd name="T23" fmla="*/ 20 h 115"/>
                <a:gd name="T24" fmla="*/ 26 w 55"/>
                <a:gd name="T25" fmla="*/ 28 h 115"/>
                <a:gd name="T26" fmla="*/ 18 w 55"/>
                <a:gd name="T27" fmla="*/ 52 h 115"/>
                <a:gd name="T28" fmla="*/ 18 w 55"/>
                <a:gd name="T29" fmla="*/ 114 h 115"/>
                <a:gd name="T30" fmla="*/ 0 w 55"/>
                <a:gd name="T31" fmla="*/ 114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115">
                  <a:moveTo>
                    <a:pt x="0" y="114"/>
                  </a:moveTo>
                  <a:lnTo>
                    <a:pt x="0" y="114"/>
                  </a:lnTo>
                  <a:cubicBezTo>
                    <a:pt x="0" y="2"/>
                    <a:pt x="0" y="2"/>
                    <a:pt x="0" y="2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20" y="15"/>
                    <a:pt x="25" y="9"/>
                    <a:pt x="30" y="5"/>
                  </a:cubicBezTo>
                  <a:cubicBezTo>
                    <a:pt x="35" y="2"/>
                    <a:pt x="41" y="0"/>
                    <a:pt x="49" y="0"/>
                  </a:cubicBezTo>
                  <a:cubicBezTo>
                    <a:pt x="50" y="0"/>
                    <a:pt x="51" y="0"/>
                    <a:pt x="52" y="0"/>
                  </a:cubicBezTo>
                  <a:cubicBezTo>
                    <a:pt x="52" y="0"/>
                    <a:pt x="53" y="0"/>
                    <a:pt x="54" y="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3" y="20"/>
                    <a:pt x="53" y="20"/>
                    <a:pt x="52" y="20"/>
                  </a:cubicBezTo>
                  <a:cubicBezTo>
                    <a:pt x="51" y="20"/>
                    <a:pt x="50" y="20"/>
                    <a:pt x="49" y="20"/>
                  </a:cubicBezTo>
                  <a:cubicBezTo>
                    <a:pt x="39" y="20"/>
                    <a:pt x="31" y="23"/>
                    <a:pt x="26" y="28"/>
                  </a:cubicBezTo>
                  <a:cubicBezTo>
                    <a:pt x="20" y="33"/>
                    <a:pt x="18" y="42"/>
                    <a:pt x="18" y="52"/>
                  </a:cubicBezTo>
                  <a:cubicBezTo>
                    <a:pt x="18" y="114"/>
                    <a:pt x="18" y="114"/>
                    <a:pt x="18" y="114"/>
                  </a:cubicBezTo>
                  <a:lnTo>
                    <a:pt x="0" y="11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1" name="Freeform 309"/>
            <p:cNvSpPr>
              <a:spLocks noChangeArrowheads="1"/>
            </p:cNvSpPr>
            <p:nvPr/>
          </p:nvSpPr>
          <p:spPr bwMode="auto">
            <a:xfrm>
              <a:off x="7756735" y="4144408"/>
              <a:ext cx="44464" cy="66696"/>
            </a:xfrm>
            <a:custGeom>
              <a:avLst/>
              <a:gdLst>
                <a:gd name="T0" fmla="*/ 104 w 105"/>
                <a:gd name="T1" fmla="*/ 0 h 159"/>
                <a:gd name="T2" fmla="*/ 104 w 105"/>
                <a:gd name="T3" fmla="*/ 0 h 159"/>
                <a:gd name="T4" fmla="*/ 104 w 105"/>
                <a:gd name="T5" fmla="*/ 154 h 159"/>
                <a:gd name="T6" fmla="*/ 86 w 105"/>
                <a:gd name="T7" fmla="*/ 154 h 159"/>
                <a:gd name="T8" fmla="*/ 86 w 105"/>
                <a:gd name="T9" fmla="*/ 140 h 159"/>
                <a:gd name="T10" fmla="*/ 70 w 105"/>
                <a:gd name="T11" fmla="*/ 153 h 159"/>
                <a:gd name="T12" fmla="*/ 49 w 105"/>
                <a:gd name="T13" fmla="*/ 158 h 159"/>
                <a:gd name="T14" fmla="*/ 14 w 105"/>
                <a:gd name="T15" fmla="*/ 142 h 159"/>
                <a:gd name="T16" fmla="*/ 0 w 105"/>
                <a:gd name="T17" fmla="*/ 98 h 159"/>
                <a:gd name="T18" fmla="*/ 14 w 105"/>
                <a:gd name="T19" fmla="*/ 55 h 159"/>
                <a:gd name="T20" fmla="*/ 49 w 105"/>
                <a:gd name="T21" fmla="*/ 39 h 159"/>
                <a:gd name="T22" fmla="*/ 70 w 105"/>
                <a:gd name="T23" fmla="*/ 43 h 159"/>
                <a:gd name="T24" fmla="*/ 86 w 105"/>
                <a:gd name="T25" fmla="*/ 56 h 159"/>
                <a:gd name="T26" fmla="*/ 86 w 105"/>
                <a:gd name="T27" fmla="*/ 0 h 159"/>
                <a:gd name="T28" fmla="*/ 104 w 105"/>
                <a:gd name="T29" fmla="*/ 0 h 159"/>
                <a:gd name="T30" fmla="*/ 87 w 105"/>
                <a:gd name="T31" fmla="*/ 97 h 159"/>
                <a:gd name="T32" fmla="*/ 87 w 105"/>
                <a:gd name="T33" fmla="*/ 97 h 159"/>
                <a:gd name="T34" fmla="*/ 78 w 105"/>
                <a:gd name="T35" fmla="*/ 66 h 159"/>
                <a:gd name="T36" fmla="*/ 53 w 105"/>
                <a:gd name="T37" fmla="*/ 56 h 159"/>
                <a:gd name="T38" fmla="*/ 28 w 105"/>
                <a:gd name="T39" fmla="*/ 67 h 159"/>
                <a:gd name="T40" fmla="*/ 20 w 105"/>
                <a:gd name="T41" fmla="*/ 100 h 159"/>
                <a:gd name="T42" fmla="*/ 28 w 105"/>
                <a:gd name="T43" fmla="*/ 130 h 159"/>
                <a:gd name="T44" fmla="*/ 53 w 105"/>
                <a:gd name="T45" fmla="*/ 141 h 159"/>
                <a:gd name="T46" fmla="*/ 77 w 105"/>
                <a:gd name="T47" fmla="*/ 130 h 159"/>
                <a:gd name="T48" fmla="*/ 87 w 105"/>
                <a:gd name="T49" fmla="*/ 97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5" h="159">
                  <a:moveTo>
                    <a:pt x="104" y="0"/>
                  </a:moveTo>
                  <a:lnTo>
                    <a:pt x="104" y="0"/>
                  </a:lnTo>
                  <a:cubicBezTo>
                    <a:pt x="104" y="154"/>
                    <a:pt x="104" y="154"/>
                    <a:pt x="104" y="154"/>
                  </a:cubicBezTo>
                  <a:cubicBezTo>
                    <a:pt x="86" y="154"/>
                    <a:pt x="86" y="154"/>
                    <a:pt x="86" y="154"/>
                  </a:cubicBezTo>
                  <a:cubicBezTo>
                    <a:pt x="86" y="140"/>
                    <a:pt x="86" y="140"/>
                    <a:pt x="86" y="140"/>
                  </a:cubicBezTo>
                  <a:cubicBezTo>
                    <a:pt x="81" y="146"/>
                    <a:pt x="75" y="150"/>
                    <a:pt x="70" y="153"/>
                  </a:cubicBezTo>
                  <a:cubicBezTo>
                    <a:pt x="64" y="157"/>
                    <a:pt x="56" y="158"/>
                    <a:pt x="49" y="158"/>
                  </a:cubicBezTo>
                  <a:cubicBezTo>
                    <a:pt x="35" y="158"/>
                    <a:pt x="23" y="152"/>
                    <a:pt x="14" y="142"/>
                  </a:cubicBezTo>
                  <a:cubicBezTo>
                    <a:pt x="4" y="131"/>
                    <a:pt x="0" y="117"/>
                    <a:pt x="0" y="98"/>
                  </a:cubicBezTo>
                  <a:cubicBezTo>
                    <a:pt x="0" y="81"/>
                    <a:pt x="5" y="66"/>
                    <a:pt x="14" y="55"/>
                  </a:cubicBezTo>
                  <a:cubicBezTo>
                    <a:pt x="23" y="44"/>
                    <a:pt x="35" y="39"/>
                    <a:pt x="49" y="39"/>
                  </a:cubicBezTo>
                  <a:cubicBezTo>
                    <a:pt x="57" y="39"/>
                    <a:pt x="64" y="40"/>
                    <a:pt x="70" y="43"/>
                  </a:cubicBezTo>
                  <a:cubicBezTo>
                    <a:pt x="76" y="46"/>
                    <a:pt x="81" y="50"/>
                    <a:pt x="86" y="56"/>
                  </a:cubicBezTo>
                  <a:cubicBezTo>
                    <a:pt x="86" y="0"/>
                    <a:pt x="86" y="0"/>
                    <a:pt x="86" y="0"/>
                  </a:cubicBezTo>
                  <a:lnTo>
                    <a:pt x="104" y="0"/>
                  </a:lnTo>
                  <a:close/>
                  <a:moveTo>
                    <a:pt x="87" y="97"/>
                  </a:moveTo>
                  <a:lnTo>
                    <a:pt x="87" y="97"/>
                  </a:lnTo>
                  <a:cubicBezTo>
                    <a:pt x="87" y="84"/>
                    <a:pt x="83" y="73"/>
                    <a:pt x="78" y="66"/>
                  </a:cubicBezTo>
                  <a:cubicBezTo>
                    <a:pt x="72" y="59"/>
                    <a:pt x="64" y="56"/>
                    <a:pt x="53" y="56"/>
                  </a:cubicBezTo>
                  <a:cubicBezTo>
                    <a:pt x="43" y="56"/>
                    <a:pt x="35" y="60"/>
                    <a:pt x="28" y="67"/>
                  </a:cubicBezTo>
                  <a:cubicBezTo>
                    <a:pt x="23" y="75"/>
                    <a:pt x="20" y="86"/>
                    <a:pt x="20" y="100"/>
                  </a:cubicBezTo>
                  <a:cubicBezTo>
                    <a:pt x="20" y="113"/>
                    <a:pt x="23" y="122"/>
                    <a:pt x="28" y="130"/>
                  </a:cubicBezTo>
                  <a:cubicBezTo>
                    <a:pt x="35" y="138"/>
                    <a:pt x="43" y="141"/>
                    <a:pt x="53" y="141"/>
                  </a:cubicBezTo>
                  <a:cubicBezTo>
                    <a:pt x="64" y="141"/>
                    <a:pt x="72" y="137"/>
                    <a:pt x="77" y="130"/>
                  </a:cubicBezTo>
                  <a:cubicBezTo>
                    <a:pt x="83" y="122"/>
                    <a:pt x="87" y="112"/>
                    <a:pt x="87" y="97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96" name="Group 395"/>
          <p:cNvGrpSpPr/>
          <p:nvPr/>
        </p:nvGrpSpPr>
        <p:grpSpPr>
          <a:xfrm>
            <a:off x="8303275" y="4144408"/>
            <a:ext cx="331629" cy="85224"/>
            <a:chOff x="8303275" y="4144408"/>
            <a:chExt cx="331629" cy="85224"/>
          </a:xfrm>
        </p:grpSpPr>
        <p:sp>
          <p:nvSpPr>
            <p:cNvPr id="1112" name="Freeform 310"/>
            <p:cNvSpPr>
              <a:spLocks noChangeArrowheads="1"/>
            </p:cNvSpPr>
            <p:nvPr/>
          </p:nvSpPr>
          <p:spPr bwMode="auto">
            <a:xfrm>
              <a:off x="8303275" y="4144408"/>
              <a:ext cx="46318" cy="64843"/>
            </a:xfrm>
            <a:custGeom>
              <a:avLst/>
              <a:gdLst>
                <a:gd name="T0" fmla="*/ 0 w 112"/>
                <a:gd name="T1" fmla="*/ 154 h 155"/>
                <a:gd name="T2" fmla="*/ 0 w 112"/>
                <a:gd name="T3" fmla="*/ 0 h 155"/>
                <a:gd name="T4" fmla="*/ 110 w 112"/>
                <a:gd name="T5" fmla="*/ 0 h 155"/>
                <a:gd name="T6" fmla="*/ 110 w 112"/>
                <a:gd name="T7" fmla="*/ 19 h 155"/>
                <a:gd name="T8" fmla="*/ 20 w 112"/>
                <a:gd name="T9" fmla="*/ 19 h 155"/>
                <a:gd name="T10" fmla="*/ 20 w 112"/>
                <a:gd name="T11" fmla="*/ 66 h 155"/>
                <a:gd name="T12" fmla="*/ 103 w 112"/>
                <a:gd name="T13" fmla="*/ 66 h 155"/>
                <a:gd name="T14" fmla="*/ 103 w 112"/>
                <a:gd name="T15" fmla="*/ 84 h 155"/>
                <a:gd name="T16" fmla="*/ 20 w 112"/>
                <a:gd name="T17" fmla="*/ 84 h 155"/>
                <a:gd name="T18" fmla="*/ 20 w 112"/>
                <a:gd name="T19" fmla="*/ 135 h 155"/>
                <a:gd name="T20" fmla="*/ 111 w 112"/>
                <a:gd name="T21" fmla="*/ 135 h 155"/>
                <a:gd name="T22" fmla="*/ 111 w 112"/>
                <a:gd name="T23" fmla="*/ 154 h 155"/>
                <a:gd name="T24" fmla="*/ 0 w 112"/>
                <a:gd name="T25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2" h="155">
                  <a:moveTo>
                    <a:pt x="0" y="154"/>
                  </a:moveTo>
                  <a:lnTo>
                    <a:pt x="0" y="0"/>
                  </a:lnTo>
                  <a:lnTo>
                    <a:pt x="110" y="0"/>
                  </a:lnTo>
                  <a:lnTo>
                    <a:pt x="110" y="19"/>
                  </a:lnTo>
                  <a:lnTo>
                    <a:pt x="20" y="19"/>
                  </a:lnTo>
                  <a:lnTo>
                    <a:pt x="20" y="66"/>
                  </a:lnTo>
                  <a:lnTo>
                    <a:pt x="103" y="66"/>
                  </a:lnTo>
                  <a:lnTo>
                    <a:pt x="103" y="84"/>
                  </a:lnTo>
                  <a:lnTo>
                    <a:pt x="20" y="84"/>
                  </a:lnTo>
                  <a:lnTo>
                    <a:pt x="20" y="135"/>
                  </a:lnTo>
                  <a:lnTo>
                    <a:pt x="111" y="135"/>
                  </a:lnTo>
                  <a:lnTo>
                    <a:pt x="111" y="154"/>
                  </a:lnTo>
                  <a:lnTo>
                    <a:pt x="0" y="15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3" name="Freeform 311"/>
            <p:cNvSpPr>
              <a:spLocks noChangeArrowheads="1"/>
            </p:cNvSpPr>
            <p:nvPr/>
          </p:nvSpPr>
          <p:spPr bwMode="auto">
            <a:xfrm>
              <a:off x="8355150" y="4161082"/>
              <a:ext cx="44464" cy="66696"/>
            </a:xfrm>
            <a:custGeom>
              <a:avLst/>
              <a:gdLst>
                <a:gd name="T0" fmla="*/ 84 w 105"/>
                <a:gd name="T1" fmla="*/ 0 h 160"/>
                <a:gd name="T2" fmla="*/ 84 w 105"/>
                <a:gd name="T3" fmla="*/ 0 h 160"/>
                <a:gd name="T4" fmla="*/ 104 w 105"/>
                <a:gd name="T5" fmla="*/ 0 h 160"/>
                <a:gd name="T6" fmla="*/ 58 w 105"/>
                <a:gd name="T7" fmla="*/ 129 h 160"/>
                <a:gd name="T8" fmla="*/ 44 w 105"/>
                <a:gd name="T9" fmla="*/ 153 h 160"/>
                <a:gd name="T10" fmla="*/ 24 w 105"/>
                <a:gd name="T11" fmla="*/ 159 h 160"/>
                <a:gd name="T12" fmla="*/ 18 w 105"/>
                <a:gd name="T13" fmla="*/ 158 h 160"/>
                <a:gd name="T14" fmla="*/ 13 w 105"/>
                <a:gd name="T15" fmla="*/ 157 h 160"/>
                <a:gd name="T16" fmla="*/ 13 w 105"/>
                <a:gd name="T17" fmla="*/ 140 h 160"/>
                <a:gd name="T18" fmla="*/ 18 w 105"/>
                <a:gd name="T19" fmla="*/ 141 h 160"/>
                <a:gd name="T20" fmla="*/ 24 w 105"/>
                <a:gd name="T21" fmla="*/ 141 h 160"/>
                <a:gd name="T22" fmla="*/ 33 w 105"/>
                <a:gd name="T23" fmla="*/ 139 h 160"/>
                <a:gd name="T24" fmla="*/ 38 w 105"/>
                <a:gd name="T25" fmla="*/ 132 h 160"/>
                <a:gd name="T26" fmla="*/ 43 w 105"/>
                <a:gd name="T27" fmla="*/ 119 h 160"/>
                <a:gd name="T28" fmla="*/ 0 w 105"/>
                <a:gd name="T29" fmla="*/ 0 h 160"/>
                <a:gd name="T30" fmla="*/ 21 w 105"/>
                <a:gd name="T31" fmla="*/ 0 h 160"/>
                <a:gd name="T32" fmla="*/ 52 w 105"/>
                <a:gd name="T33" fmla="*/ 91 h 160"/>
                <a:gd name="T34" fmla="*/ 84 w 105"/>
                <a:gd name="T35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5" h="160">
                  <a:moveTo>
                    <a:pt x="84" y="0"/>
                  </a:moveTo>
                  <a:lnTo>
                    <a:pt x="84" y="0"/>
                  </a:lnTo>
                  <a:cubicBezTo>
                    <a:pt x="104" y="0"/>
                    <a:pt x="104" y="0"/>
                    <a:pt x="104" y="0"/>
                  </a:cubicBezTo>
                  <a:cubicBezTo>
                    <a:pt x="58" y="129"/>
                    <a:pt x="58" y="129"/>
                    <a:pt x="58" y="129"/>
                  </a:cubicBezTo>
                  <a:cubicBezTo>
                    <a:pt x="52" y="142"/>
                    <a:pt x="48" y="150"/>
                    <a:pt x="44" y="153"/>
                  </a:cubicBezTo>
                  <a:cubicBezTo>
                    <a:pt x="39" y="157"/>
                    <a:pt x="33" y="159"/>
                    <a:pt x="24" y="159"/>
                  </a:cubicBezTo>
                  <a:cubicBezTo>
                    <a:pt x="22" y="159"/>
                    <a:pt x="20" y="159"/>
                    <a:pt x="18" y="158"/>
                  </a:cubicBezTo>
                  <a:cubicBezTo>
                    <a:pt x="17" y="158"/>
                    <a:pt x="15" y="158"/>
                    <a:pt x="13" y="157"/>
                  </a:cubicBezTo>
                  <a:cubicBezTo>
                    <a:pt x="13" y="140"/>
                    <a:pt x="13" y="140"/>
                    <a:pt x="13" y="140"/>
                  </a:cubicBezTo>
                  <a:cubicBezTo>
                    <a:pt x="15" y="140"/>
                    <a:pt x="17" y="141"/>
                    <a:pt x="18" y="141"/>
                  </a:cubicBezTo>
                  <a:cubicBezTo>
                    <a:pt x="20" y="141"/>
                    <a:pt x="22" y="141"/>
                    <a:pt x="24" y="141"/>
                  </a:cubicBezTo>
                  <a:cubicBezTo>
                    <a:pt x="27" y="141"/>
                    <a:pt x="31" y="141"/>
                    <a:pt x="33" y="139"/>
                  </a:cubicBezTo>
                  <a:cubicBezTo>
                    <a:pt x="35" y="137"/>
                    <a:pt x="37" y="135"/>
                    <a:pt x="38" y="132"/>
                  </a:cubicBezTo>
                  <a:cubicBezTo>
                    <a:pt x="43" y="119"/>
                    <a:pt x="43" y="119"/>
                    <a:pt x="43" y="11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52" y="91"/>
                    <a:pt x="52" y="91"/>
                    <a:pt x="52" y="91"/>
                  </a:cubicBezTo>
                  <a:lnTo>
                    <a:pt x="84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4" name="Freeform 312"/>
            <p:cNvSpPr>
              <a:spLocks noChangeArrowheads="1"/>
            </p:cNvSpPr>
            <p:nvPr/>
          </p:nvSpPr>
          <p:spPr bwMode="auto">
            <a:xfrm>
              <a:off x="8403319" y="4161082"/>
              <a:ext cx="42612" cy="50023"/>
            </a:xfrm>
            <a:custGeom>
              <a:avLst/>
              <a:gdLst>
                <a:gd name="T0" fmla="*/ 80 w 101"/>
                <a:gd name="T1" fmla="*/ 79 h 120"/>
                <a:gd name="T2" fmla="*/ 80 w 101"/>
                <a:gd name="T3" fmla="*/ 79 h 120"/>
                <a:gd name="T4" fmla="*/ 99 w 101"/>
                <a:gd name="T5" fmla="*/ 79 h 120"/>
                <a:gd name="T6" fmla="*/ 82 w 101"/>
                <a:gd name="T7" fmla="*/ 108 h 120"/>
                <a:gd name="T8" fmla="*/ 50 w 101"/>
                <a:gd name="T9" fmla="*/ 119 h 120"/>
                <a:gd name="T10" fmla="*/ 13 w 101"/>
                <a:gd name="T11" fmla="*/ 103 h 120"/>
                <a:gd name="T12" fmla="*/ 0 w 101"/>
                <a:gd name="T13" fmla="*/ 60 h 120"/>
                <a:gd name="T14" fmla="*/ 12 w 101"/>
                <a:gd name="T15" fmla="*/ 16 h 120"/>
                <a:gd name="T16" fmla="*/ 50 w 101"/>
                <a:gd name="T17" fmla="*/ 0 h 120"/>
                <a:gd name="T18" fmla="*/ 87 w 101"/>
                <a:gd name="T19" fmla="*/ 15 h 120"/>
                <a:gd name="T20" fmla="*/ 100 w 101"/>
                <a:gd name="T21" fmla="*/ 56 h 120"/>
                <a:gd name="T22" fmla="*/ 100 w 101"/>
                <a:gd name="T23" fmla="*/ 61 h 120"/>
                <a:gd name="T24" fmla="*/ 100 w 101"/>
                <a:gd name="T25" fmla="*/ 64 h 120"/>
                <a:gd name="T26" fmla="*/ 20 w 101"/>
                <a:gd name="T27" fmla="*/ 64 h 120"/>
                <a:gd name="T28" fmla="*/ 28 w 101"/>
                <a:gd name="T29" fmla="*/ 93 h 120"/>
                <a:gd name="T30" fmla="*/ 52 w 101"/>
                <a:gd name="T31" fmla="*/ 102 h 120"/>
                <a:gd name="T32" fmla="*/ 71 w 101"/>
                <a:gd name="T33" fmla="*/ 96 h 120"/>
                <a:gd name="T34" fmla="*/ 80 w 101"/>
                <a:gd name="T35" fmla="*/ 79 h 120"/>
                <a:gd name="T36" fmla="*/ 19 w 101"/>
                <a:gd name="T37" fmla="*/ 49 h 120"/>
                <a:gd name="T38" fmla="*/ 19 w 101"/>
                <a:gd name="T39" fmla="*/ 49 h 120"/>
                <a:gd name="T40" fmla="*/ 80 w 101"/>
                <a:gd name="T41" fmla="*/ 49 h 120"/>
                <a:gd name="T42" fmla="*/ 73 w 101"/>
                <a:gd name="T43" fmla="*/ 25 h 120"/>
                <a:gd name="T44" fmla="*/ 50 w 101"/>
                <a:gd name="T45" fmla="*/ 17 h 120"/>
                <a:gd name="T46" fmla="*/ 28 w 101"/>
                <a:gd name="T47" fmla="*/ 25 h 120"/>
                <a:gd name="T48" fmla="*/ 19 w 101"/>
                <a:gd name="T49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1" h="120">
                  <a:moveTo>
                    <a:pt x="80" y="79"/>
                  </a:moveTo>
                  <a:lnTo>
                    <a:pt x="80" y="79"/>
                  </a:lnTo>
                  <a:cubicBezTo>
                    <a:pt x="99" y="79"/>
                    <a:pt x="99" y="79"/>
                    <a:pt x="99" y="79"/>
                  </a:cubicBezTo>
                  <a:cubicBezTo>
                    <a:pt x="97" y="92"/>
                    <a:pt x="92" y="101"/>
                    <a:pt x="82" y="108"/>
                  </a:cubicBezTo>
                  <a:cubicBezTo>
                    <a:pt x="74" y="115"/>
                    <a:pt x="63" y="119"/>
                    <a:pt x="50" y="119"/>
                  </a:cubicBezTo>
                  <a:cubicBezTo>
                    <a:pt x="34" y="119"/>
                    <a:pt x="22" y="113"/>
                    <a:pt x="13" y="103"/>
                  </a:cubicBezTo>
                  <a:cubicBezTo>
                    <a:pt x="4" y="93"/>
                    <a:pt x="0" y="79"/>
                    <a:pt x="0" y="60"/>
                  </a:cubicBezTo>
                  <a:cubicBezTo>
                    <a:pt x="0" y="42"/>
                    <a:pt x="4" y="27"/>
                    <a:pt x="12" y="16"/>
                  </a:cubicBezTo>
                  <a:cubicBezTo>
                    <a:pt x="22" y="5"/>
                    <a:pt x="34" y="0"/>
                    <a:pt x="50" y="0"/>
                  </a:cubicBezTo>
                  <a:cubicBezTo>
                    <a:pt x="66" y="0"/>
                    <a:pt x="78" y="5"/>
                    <a:pt x="87" y="15"/>
                  </a:cubicBezTo>
                  <a:cubicBezTo>
                    <a:pt x="96" y="25"/>
                    <a:pt x="100" y="38"/>
                    <a:pt x="100" y="56"/>
                  </a:cubicBezTo>
                  <a:cubicBezTo>
                    <a:pt x="100" y="58"/>
                    <a:pt x="100" y="60"/>
                    <a:pt x="100" y="61"/>
                  </a:cubicBezTo>
                  <a:cubicBezTo>
                    <a:pt x="100" y="62"/>
                    <a:pt x="100" y="63"/>
                    <a:pt x="100" y="6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0" y="77"/>
                    <a:pt x="23" y="85"/>
                    <a:pt x="28" y="93"/>
                  </a:cubicBezTo>
                  <a:cubicBezTo>
                    <a:pt x="33" y="99"/>
                    <a:pt x="42" y="102"/>
                    <a:pt x="52" y="102"/>
                  </a:cubicBezTo>
                  <a:cubicBezTo>
                    <a:pt x="59" y="102"/>
                    <a:pt x="66" y="100"/>
                    <a:pt x="71" y="96"/>
                  </a:cubicBezTo>
                  <a:cubicBezTo>
                    <a:pt x="75" y="92"/>
                    <a:pt x="79" y="86"/>
                    <a:pt x="80" y="79"/>
                  </a:cubicBezTo>
                  <a:close/>
                  <a:moveTo>
                    <a:pt x="19" y="49"/>
                  </a:moveTo>
                  <a:lnTo>
                    <a:pt x="19" y="49"/>
                  </a:lnTo>
                  <a:cubicBezTo>
                    <a:pt x="80" y="49"/>
                    <a:pt x="80" y="49"/>
                    <a:pt x="80" y="49"/>
                  </a:cubicBezTo>
                  <a:cubicBezTo>
                    <a:pt x="80" y="38"/>
                    <a:pt x="78" y="31"/>
                    <a:pt x="73" y="25"/>
                  </a:cubicBezTo>
                  <a:cubicBezTo>
                    <a:pt x="68" y="20"/>
                    <a:pt x="60" y="17"/>
                    <a:pt x="50" y="17"/>
                  </a:cubicBezTo>
                  <a:cubicBezTo>
                    <a:pt x="42" y="17"/>
                    <a:pt x="34" y="20"/>
                    <a:pt x="28" y="25"/>
                  </a:cubicBezTo>
                  <a:cubicBezTo>
                    <a:pt x="23" y="30"/>
                    <a:pt x="20" y="38"/>
                    <a:pt x="19" y="49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5" name="Freeform 313"/>
            <p:cNvSpPr>
              <a:spLocks noChangeArrowheads="1"/>
            </p:cNvSpPr>
            <p:nvPr/>
          </p:nvSpPr>
          <p:spPr bwMode="auto">
            <a:xfrm>
              <a:off x="8451489" y="4144408"/>
              <a:ext cx="44464" cy="66696"/>
            </a:xfrm>
            <a:custGeom>
              <a:avLst/>
              <a:gdLst>
                <a:gd name="T0" fmla="*/ 104 w 105"/>
                <a:gd name="T1" fmla="*/ 0 h 159"/>
                <a:gd name="T2" fmla="*/ 104 w 105"/>
                <a:gd name="T3" fmla="*/ 0 h 159"/>
                <a:gd name="T4" fmla="*/ 104 w 105"/>
                <a:gd name="T5" fmla="*/ 154 h 159"/>
                <a:gd name="T6" fmla="*/ 85 w 105"/>
                <a:gd name="T7" fmla="*/ 154 h 159"/>
                <a:gd name="T8" fmla="*/ 85 w 105"/>
                <a:gd name="T9" fmla="*/ 140 h 159"/>
                <a:gd name="T10" fmla="*/ 69 w 105"/>
                <a:gd name="T11" fmla="*/ 153 h 159"/>
                <a:gd name="T12" fmla="*/ 49 w 105"/>
                <a:gd name="T13" fmla="*/ 158 h 159"/>
                <a:gd name="T14" fmla="*/ 13 w 105"/>
                <a:gd name="T15" fmla="*/ 142 h 159"/>
                <a:gd name="T16" fmla="*/ 0 w 105"/>
                <a:gd name="T17" fmla="*/ 98 h 159"/>
                <a:gd name="T18" fmla="*/ 13 w 105"/>
                <a:gd name="T19" fmla="*/ 55 h 159"/>
                <a:gd name="T20" fmla="*/ 49 w 105"/>
                <a:gd name="T21" fmla="*/ 39 h 159"/>
                <a:gd name="T22" fmla="*/ 69 w 105"/>
                <a:gd name="T23" fmla="*/ 43 h 159"/>
                <a:gd name="T24" fmla="*/ 85 w 105"/>
                <a:gd name="T25" fmla="*/ 56 h 159"/>
                <a:gd name="T26" fmla="*/ 85 w 105"/>
                <a:gd name="T27" fmla="*/ 0 h 159"/>
                <a:gd name="T28" fmla="*/ 104 w 105"/>
                <a:gd name="T29" fmla="*/ 0 h 159"/>
                <a:gd name="T30" fmla="*/ 86 w 105"/>
                <a:gd name="T31" fmla="*/ 97 h 159"/>
                <a:gd name="T32" fmla="*/ 86 w 105"/>
                <a:gd name="T33" fmla="*/ 97 h 159"/>
                <a:gd name="T34" fmla="*/ 78 w 105"/>
                <a:gd name="T35" fmla="*/ 66 h 159"/>
                <a:gd name="T36" fmla="*/ 53 w 105"/>
                <a:gd name="T37" fmla="*/ 56 h 159"/>
                <a:gd name="T38" fmla="*/ 28 w 105"/>
                <a:gd name="T39" fmla="*/ 67 h 159"/>
                <a:gd name="T40" fmla="*/ 19 w 105"/>
                <a:gd name="T41" fmla="*/ 100 h 159"/>
                <a:gd name="T42" fmla="*/ 29 w 105"/>
                <a:gd name="T43" fmla="*/ 130 h 159"/>
                <a:gd name="T44" fmla="*/ 53 w 105"/>
                <a:gd name="T45" fmla="*/ 141 h 159"/>
                <a:gd name="T46" fmla="*/ 78 w 105"/>
                <a:gd name="T47" fmla="*/ 130 h 159"/>
                <a:gd name="T48" fmla="*/ 86 w 105"/>
                <a:gd name="T49" fmla="*/ 97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5" h="159">
                  <a:moveTo>
                    <a:pt x="104" y="0"/>
                  </a:moveTo>
                  <a:lnTo>
                    <a:pt x="104" y="0"/>
                  </a:lnTo>
                  <a:cubicBezTo>
                    <a:pt x="104" y="154"/>
                    <a:pt x="104" y="154"/>
                    <a:pt x="104" y="154"/>
                  </a:cubicBezTo>
                  <a:cubicBezTo>
                    <a:pt x="85" y="154"/>
                    <a:pt x="85" y="154"/>
                    <a:pt x="85" y="154"/>
                  </a:cubicBezTo>
                  <a:cubicBezTo>
                    <a:pt x="85" y="140"/>
                    <a:pt x="85" y="140"/>
                    <a:pt x="85" y="140"/>
                  </a:cubicBezTo>
                  <a:cubicBezTo>
                    <a:pt x="81" y="146"/>
                    <a:pt x="76" y="150"/>
                    <a:pt x="69" y="153"/>
                  </a:cubicBezTo>
                  <a:cubicBezTo>
                    <a:pt x="63" y="157"/>
                    <a:pt x="57" y="158"/>
                    <a:pt x="49" y="158"/>
                  </a:cubicBezTo>
                  <a:cubicBezTo>
                    <a:pt x="34" y="158"/>
                    <a:pt x="22" y="152"/>
                    <a:pt x="13" y="142"/>
                  </a:cubicBezTo>
                  <a:cubicBezTo>
                    <a:pt x="5" y="131"/>
                    <a:pt x="0" y="117"/>
                    <a:pt x="0" y="98"/>
                  </a:cubicBezTo>
                  <a:cubicBezTo>
                    <a:pt x="0" y="81"/>
                    <a:pt x="5" y="66"/>
                    <a:pt x="13" y="55"/>
                  </a:cubicBezTo>
                  <a:cubicBezTo>
                    <a:pt x="22" y="44"/>
                    <a:pt x="34" y="39"/>
                    <a:pt x="49" y="39"/>
                  </a:cubicBezTo>
                  <a:cubicBezTo>
                    <a:pt x="57" y="39"/>
                    <a:pt x="64" y="40"/>
                    <a:pt x="69" y="43"/>
                  </a:cubicBezTo>
                  <a:cubicBezTo>
                    <a:pt x="76" y="46"/>
                    <a:pt x="81" y="50"/>
                    <a:pt x="85" y="56"/>
                  </a:cubicBezTo>
                  <a:cubicBezTo>
                    <a:pt x="85" y="0"/>
                    <a:pt x="85" y="0"/>
                    <a:pt x="85" y="0"/>
                  </a:cubicBezTo>
                  <a:lnTo>
                    <a:pt x="104" y="0"/>
                  </a:lnTo>
                  <a:close/>
                  <a:moveTo>
                    <a:pt x="86" y="97"/>
                  </a:moveTo>
                  <a:lnTo>
                    <a:pt x="86" y="97"/>
                  </a:lnTo>
                  <a:cubicBezTo>
                    <a:pt x="86" y="84"/>
                    <a:pt x="83" y="73"/>
                    <a:pt x="78" y="66"/>
                  </a:cubicBezTo>
                  <a:cubicBezTo>
                    <a:pt x="72" y="59"/>
                    <a:pt x="64" y="56"/>
                    <a:pt x="53" y="56"/>
                  </a:cubicBezTo>
                  <a:cubicBezTo>
                    <a:pt x="42" y="56"/>
                    <a:pt x="34" y="60"/>
                    <a:pt x="28" y="67"/>
                  </a:cubicBezTo>
                  <a:cubicBezTo>
                    <a:pt x="22" y="75"/>
                    <a:pt x="19" y="86"/>
                    <a:pt x="19" y="100"/>
                  </a:cubicBezTo>
                  <a:cubicBezTo>
                    <a:pt x="19" y="113"/>
                    <a:pt x="22" y="122"/>
                    <a:pt x="29" y="130"/>
                  </a:cubicBezTo>
                  <a:cubicBezTo>
                    <a:pt x="34" y="138"/>
                    <a:pt x="42" y="141"/>
                    <a:pt x="53" y="141"/>
                  </a:cubicBezTo>
                  <a:cubicBezTo>
                    <a:pt x="63" y="141"/>
                    <a:pt x="71" y="137"/>
                    <a:pt x="78" y="130"/>
                  </a:cubicBezTo>
                  <a:cubicBezTo>
                    <a:pt x="83" y="122"/>
                    <a:pt x="86" y="112"/>
                    <a:pt x="86" y="97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" name="Freeform 314"/>
            <p:cNvSpPr>
              <a:spLocks noChangeArrowheads="1"/>
            </p:cNvSpPr>
            <p:nvPr/>
          </p:nvSpPr>
          <p:spPr bwMode="auto">
            <a:xfrm>
              <a:off x="8508922" y="4161082"/>
              <a:ext cx="22232" cy="48170"/>
            </a:xfrm>
            <a:custGeom>
              <a:avLst/>
              <a:gdLst>
                <a:gd name="T0" fmla="*/ 0 w 55"/>
                <a:gd name="T1" fmla="*/ 114 h 115"/>
                <a:gd name="T2" fmla="*/ 0 w 55"/>
                <a:gd name="T3" fmla="*/ 114 h 115"/>
                <a:gd name="T4" fmla="*/ 0 w 55"/>
                <a:gd name="T5" fmla="*/ 2 h 115"/>
                <a:gd name="T6" fmla="*/ 19 w 55"/>
                <a:gd name="T7" fmla="*/ 2 h 115"/>
                <a:gd name="T8" fmla="*/ 19 w 55"/>
                <a:gd name="T9" fmla="*/ 23 h 115"/>
                <a:gd name="T10" fmla="*/ 30 w 55"/>
                <a:gd name="T11" fmla="*/ 5 h 115"/>
                <a:gd name="T12" fmla="*/ 49 w 55"/>
                <a:gd name="T13" fmla="*/ 0 h 115"/>
                <a:gd name="T14" fmla="*/ 52 w 55"/>
                <a:gd name="T15" fmla="*/ 0 h 115"/>
                <a:gd name="T16" fmla="*/ 54 w 55"/>
                <a:gd name="T17" fmla="*/ 0 h 115"/>
                <a:gd name="T18" fmla="*/ 54 w 55"/>
                <a:gd name="T19" fmla="*/ 20 h 115"/>
                <a:gd name="T20" fmla="*/ 52 w 55"/>
                <a:gd name="T21" fmla="*/ 20 h 115"/>
                <a:gd name="T22" fmla="*/ 50 w 55"/>
                <a:gd name="T23" fmla="*/ 20 h 115"/>
                <a:gd name="T24" fmla="*/ 27 w 55"/>
                <a:gd name="T25" fmla="*/ 28 h 115"/>
                <a:gd name="T26" fmla="*/ 19 w 55"/>
                <a:gd name="T27" fmla="*/ 52 h 115"/>
                <a:gd name="T28" fmla="*/ 19 w 55"/>
                <a:gd name="T29" fmla="*/ 114 h 115"/>
                <a:gd name="T30" fmla="*/ 0 w 55"/>
                <a:gd name="T31" fmla="*/ 114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115">
                  <a:moveTo>
                    <a:pt x="0" y="114"/>
                  </a:moveTo>
                  <a:lnTo>
                    <a:pt x="0" y="114"/>
                  </a:lnTo>
                  <a:cubicBezTo>
                    <a:pt x="0" y="2"/>
                    <a:pt x="0" y="2"/>
                    <a:pt x="0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21" y="15"/>
                    <a:pt x="25" y="9"/>
                    <a:pt x="30" y="5"/>
                  </a:cubicBezTo>
                  <a:cubicBezTo>
                    <a:pt x="35" y="2"/>
                    <a:pt x="41" y="0"/>
                    <a:pt x="49" y="0"/>
                  </a:cubicBezTo>
                  <a:cubicBezTo>
                    <a:pt x="51" y="0"/>
                    <a:pt x="52" y="0"/>
                    <a:pt x="52" y="0"/>
                  </a:cubicBezTo>
                  <a:cubicBezTo>
                    <a:pt x="53" y="0"/>
                    <a:pt x="53" y="0"/>
                    <a:pt x="54" y="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4" y="20"/>
                    <a:pt x="53" y="20"/>
                    <a:pt x="52" y="20"/>
                  </a:cubicBezTo>
                  <a:cubicBezTo>
                    <a:pt x="52" y="20"/>
                    <a:pt x="51" y="20"/>
                    <a:pt x="50" y="20"/>
                  </a:cubicBezTo>
                  <a:cubicBezTo>
                    <a:pt x="39" y="20"/>
                    <a:pt x="32" y="23"/>
                    <a:pt x="27" y="28"/>
                  </a:cubicBezTo>
                  <a:cubicBezTo>
                    <a:pt x="22" y="33"/>
                    <a:pt x="19" y="42"/>
                    <a:pt x="19" y="52"/>
                  </a:cubicBezTo>
                  <a:cubicBezTo>
                    <a:pt x="19" y="114"/>
                    <a:pt x="19" y="114"/>
                    <a:pt x="19" y="114"/>
                  </a:cubicBezTo>
                  <a:lnTo>
                    <a:pt x="0" y="11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7" name="Freeform 315"/>
            <p:cNvSpPr>
              <a:spLocks noChangeArrowheads="1"/>
            </p:cNvSpPr>
            <p:nvPr/>
          </p:nvSpPr>
          <p:spPr bwMode="auto">
            <a:xfrm>
              <a:off x="8534860" y="4161082"/>
              <a:ext cx="46316" cy="50023"/>
            </a:xfrm>
            <a:custGeom>
              <a:avLst/>
              <a:gdLst>
                <a:gd name="T0" fmla="*/ 0 w 109"/>
                <a:gd name="T1" fmla="*/ 59 h 120"/>
                <a:gd name="T2" fmla="*/ 0 w 109"/>
                <a:gd name="T3" fmla="*/ 59 h 120"/>
                <a:gd name="T4" fmla="*/ 14 w 109"/>
                <a:gd name="T5" fmla="*/ 16 h 120"/>
                <a:gd name="T6" fmla="*/ 53 w 109"/>
                <a:gd name="T7" fmla="*/ 0 h 120"/>
                <a:gd name="T8" fmla="*/ 93 w 109"/>
                <a:gd name="T9" fmla="*/ 16 h 120"/>
                <a:gd name="T10" fmla="*/ 108 w 109"/>
                <a:gd name="T11" fmla="*/ 59 h 120"/>
                <a:gd name="T12" fmla="*/ 93 w 109"/>
                <a:gd name="T13" fmla="*/ 103 h 120"/>
                <a:gd name="T14" fmla="*/ 53 w 109"/>
                <a:gd name="T15" fmla="*/ 119 h 120"/>
                <a:gd name="T16" fmla="*/ 14 w 109"/>
                <a:gd name="T17" fmla="*/ 103 h 120"/>
                <a:gd name="T18" fmla="*/ 0 w 109"/>
                <a:gd name="T19" fmla="*/ 59 h 120"/>
                <a:gd name="T20" fmla="*/ 19 w 109"/>
                <a:gd name="T21" fmla="*/ 59 h 120"/>
                <a:gd name="T22" fmla="*/ 19 w 109"/>
                <a:gd name="T23" fmla="*/ 59 h 120"/>
                <a:gd name="T24" fmla="*/ 28 w 109"/>
                <a:gd name="T25" fmla="*/ 91 h 120"/>
                <a:gd name="T26" fmla="*/ 53 w 109"/>
                <a:gd name="T27" fmla="*/ 102 h 120"/>
                <a:gd name="T28" fmla="*/ 80 w 109"/>
                <a:gd name="T29" fmla="*/ 91 h 120"/>
                <a:gd name="T30" fmla="*/ 88 w 109"/>
                <a:gd name="T31" fmla="*/ 59 h 120"/>
                <a:gd name="T32" fmla="*/ 80 w 109"/>
                <a:gd name="T33" fmla="*/ 27 h 120"/>
                <a:gd name="T34" fmla="*/ 53 w 109"/>
                <a:gd name="T35" fmla="*/ 17 h 120"/>
                <a:gd name="T36" fmla="*/ 28 w 109"/>
                <a:gd name="T37" fmla="*/ 27 h 120"/>
                <a:gd name="T38" fmla="*/ 19 w 109"/>
                <a:gd name="T39" fmla="*/ 5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9" h="120">
                  <a:moveTo>
                    <a:pt x="0" y="59"/>
                  </a:moveTo>
                  <a:lnTo>
                    <a:pt x="0" y="59"/>
                  </a:lnTo>
                  <a:cubicBezTo>
                    <a:pt x="0" y="41"/>
                    <a:pt x="5" y="26"/>
                    <a:pt x="14" y="16"/>
                  </a:cubicBezTo>
                  <a:cubicBezTo>
                    <a:pt x="23" y="5"/>
                    <a:pt x="37" y="0"/>
                    <a:pt x="53" y="0"/>
                  </a:cubicBezTo>
                  <a:cubicBezTo>
                    <a:pt x="70" y="0"/>
                    <a:pt x="84" y="5"/>
                    <a:pt x="93" y="16"/>
                  </a:cubicBezTo>
                  <a:cubicBezTo>
                    <a:pt x="102" y="26"/>
                    <a:pt x="108" y="41"/>
                    <a:pt x="108" y="59"/>
                  </a:cubicBezTo>
                  <a:cubicBezTo>
                    <a:pt x="108" y="78"/>
                    <a:pt x="102" y="93"/>
                    <a:pt x="93" y="103"/>
                  </a:cubicBezTo>
                  <a:cubicBezTo>
                    <a:pt x="84" y="113"/>
                    <a:pt x="71" y="119"/>
                    <a:pt x="53" y="119"/>
                  </a:cubicBezTo>
                  <a:cubicBezTo>
                    <a:pt x="37" y="119"/>
                    <a:pt x="23" y="113"/>
                    <a:pt x="14" y="103"/>
                  </a:cubicBezTo>
                  <a:cubicBezTo>
                    <a:pt x="5" y="93"/>
                    <a:pt x="0" y="78"/>
                    <a:pt x="0" y="59"/>
                  </a:cubicBezTo>
                  <a:close/>
                  <a:moveTo>
                    <a:pt x="19" y="59"/>
                  </a:moveTo>
                  <a:lnTo>
                    <a:pt x="19" y="59"/>
                  </a:lnTo>
                  <a:cubicBezTo>
                    <a:pt x="19" y="73"/>
                    <a:pt x="22" y="83"/>
                    <a:pt x="28" y="91"/>
                  </a:cubicBezTo>
                  <a:cubicBezTo>
                    <a:pt x="34" y="99"/>
                    <a:pt x="43" y="102"/>
                    <a:pt x="53" y="102"/>
                  </a:cubicBezTo>
                  <a:cubicBezTo>
                    <a:pt x="65" y="102"/>
                    <a:pt x="73" y="99"/>
                    <a:pt x="80" y="91"/>
                  </a:cubicBezTo>
                  <a:cubicBezTo>
                    <a:pt x="85" y="83"/>
                    <a:pt x="88" y="73"/>
                    <a:pt x="88" y="59"/>
                  </a:cubicBezTo>
                  <a:cubicBezTo>
                    <a:pt x="88" y="46"/>
                    <a:pt x="85" y="35"/>
                    <a:pt x="80" y="27"/>
                  </a:cubicBezTo>
                  <a:cubicBezTo>
                    <a:pt x="73" y="20"/>
                    <a:pt x="65" y="17"/>
                    <a:pt x="53" y="17"/>
                  </a:cubicBezTo>
                  <a:cubicBezTo>
                    <a:pt x="43" y="17"/>
                    <a:pt x="34" y="20"/>
                    <a:pt x="28" y="27"/>
                  </a:cubicBezTo>
                  <a:cubicBezTo>
                    <a:pt x="22" y="34"/>
                    <a:pt x="19" y="46"/>
                    <a:pt x="19" y="59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8" name="Freeform 316"/>
            <p:cNvSpPr>
              <a:spLocks noChangeArrowheads="1"/>
            </p:cNvSpPr>
            <p:nvPr/>
          </p:nvSpPr>
          <p:spPr bwMode="auto">
            <a:xfrm>
              <a:off x="8590440" y="4161082"/>
              <a:ext cx="44464" cy="68550"/>
            </a:xfrm>
            <a:custGeom>
              <a:avLst/>
              <a:gdLst>
                <a:gd name="T0" fmla="*/ 0 w 105"/>
                <a:gd name="T1" fmla="*/ 160 h 161"/>
                <a:gd name="T2" fmla="*/ 0 w 105"/>
                <a:gd name="T3" fmla="*/ 160 h 161"/>
                <a:gd name="T4" fmla="*/ 0 w 105"/>
                <a:gd name="T5" fmla="*/ 3 h 161"/>
                <a:gd name="T6" fmla="*/ 18 w 105"/>
                <a:gd name="T7" fmla="*/ 3 h 161"/>
                <a:gd name="T8" fmla="*/ 18 w 105"/>
                <a:gd name="T9" fmla="*/ 19 h 161"/>
                <a:gd name="T10" fmla="*/ 34 w 105"/>
                <a:gd name="T11" fmla="*/ 4 h 161"/>
                <a:gd name="T12" fmla="*/ 55 w 105"/>
                <a:gd name="T13" fmla="*/ 0 h 161"/>
                <a:gd name="T14" fmla="*/ 90 w 105"/>
                <a:gd name="T15" fmla="*/ 16 h 161"/>
                <a:gd name="T16" fmla="*/ 104 w 105"/>
                <a:gd name="T17" fmla="*/ 59 h 161"/>
                <a:gd name="T18" fmla="*/ 90 w 105"/>
                <a:gd name="T19" fmla="*/ 103 h 161"/>
                <a:gd name="T20" fmla="*/ 54 w 105"/>
                <a:gd name="T21" fmla="*/ 119 h 161"/>
                <a:gd name="T22" fmla="*/ 34 w 105"/>
                <a:gd name="T23" fmla="*/ 114 h 161"/>
                <a:gd name="T24" fmla="*/ 18 w 105"/>
                <a:gd name="T25" fmla="*/ 102 h 161"/>
                <a:gd name="T26" fmla="*/ 18 w 105"/>
                <a:gd name="T27" fmla="*/ 160 h 161"/>
                <a:gd name="T28" fmla="*/ 0 w 105"/>
                <a:gd name="T29" fmla="*/ 160 h 161"/>
                <a:gd name="T30" fmla="*/ 17 w 105"/>
                <a:gd name="T31" fmla="*/ 60 h 161"/>
                <a:gd name="T32" fmla="*/ 17 w 105"/>
                <a:gd name="T33" fmla="*/ 60 h 161"/>
                <a:gd name="T34" fmla="*/ 26 w 105"/>
                <a:gd name="T35" fmla="*/ 92 h 161"/>
                <a:gd name="T36" fmla="*/ 51 w 105"/>
                <a:gd name="T37" fmla="*/ 102 h 161"/>
                <a:gd name="T38" fmla="*/ 74 w 105"/>
                <a:gd name="T39" fmla="*/ 91 h 161"/>
                <a:gd name="T40" fmla="*/ 84 w 105"/>
                <a:gd name="T41" fmla="*/ 57 h 161"/>
                <a:gd name="T42" fmla="*/ 74 w 105"/>
                <a:gd name="T43" fmla="*/ 28 h 161"/>
                <a:gd name="T44" fmla="*/ 51 w 105"/>
                <a:gd name="T45" fmla="*/ 17 h 161"/>
                <a:gd name="T46" fmla="*/ 26 w 105"/>
                <a:gd name="T47" fmla="*/ 28 h 161"/>
                <a:gd name="T48" fmla="*/ 17 w 105"/>
                <a:gd name="T49" fmla="*/ 6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5" h="161">
                  <a:moveTo>
                    <a:pt x="0" y="160"/>
                  </a:moveTo>
                  <a:lnTo>
                    <a:pt x="0" y="160"/>
                  </a:lnTo>
                  <a:cubicBezTo>
                    <a:pt x="0" y="3"/>
                    <a:pt x="0" y="3"/>
                    <a:pt x="0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22" y="12"/>
                    <a:pt x="28" y="7"/>
                    <a:pt x="34" y="4"/>
                  </a:cubicBezTo>
                  <a:cubicBezTo>
                    <a:pt x="39" y="1"/>
                    <a:pt x="46" y="0"/>
                    <a:pt x="55" y="0"/>
                  </a:cubicBezTo>
                  <a:cubicBezTo>
                    <a:pt x="69" y="0"/>
                    <a:pt x="81" y="5"/>
                    <a:pt x="90" y="16"/>
                  </a:cubicBezTo>
                  <a:cubicBezTo>
                    <a:pt x="98" y="27"/>
                    <a:pt x="104" y="41"/>
                    <a:pt x="104" y="59"/>
                  </a:cubicBezTo>
                  <a:cubicBezTo>
                    <a:pt x="104" y="77"/>
                    <a:pt x="98" y="92"/>
                    <a:pt x="90" y="103"/>
                  </a:cubicBezTo>
                  <a:cubicBezTo>
                    <a:pt x="81" y="113"/>
                    <a:pt x="69" y="119"/>
                    <a:pt x="54" y="119"/>
                  </a:cubicBezTo>
                  <a:cubicBezTo>
                    <a:pt x="46" y="119"/>
                    <a:pt x="39" y="118"/>
                    <a:pt x="34" y="114"/>
                  </a:cubicBezTo>
                  <a:cubicBezTo>
                    <a:pt x="28" y="111"/>
                    <a:pt x="22" y="107"/>
                    <a:pt x="18" y="102"/>
                  </a:cubicBezTo>
                  <a:cubicBezTo>
                    <a:pt x="18" y="160"/>
                    <a:pt x="18" y="160"/>
                    <a:pt x="18" y="160"/>
                  </a:cubicBezTo>
                  <a:lnTo>
                    <a:pt x="0" y="160"/>
                  </a:lnTo>
                  <a:close/>
                  <a:moveTo>
                    <a:pt x="17" y="60"/>
                  </a:moveTo>
                  <a:lnTo>
                    <a:pt x="17" y="60"/>
                  </a:lnTo>
                  <a:cubicBezTo>
                    <a:pt x="17" y="74"/>
                    <a:pt x="20" y="84"/>
                    <a:pt x="26" y="92"/>
                  </a:cubicBezTo>
                  <a:cubicBezTo>
                    <a:pt x="31" y="99"/>
                    <a:pt x="39" y="102"/>
                    <a:pt x="51" y="102"/>
                  </a:cubicBezTo>
                  <a:cubicBezTo>
                    <a:pt x="61" y="102"/>
                    <a:pt x="69" y="98"/>
                    <a:pt x="74" y="91"/>
                  </a:cubicBezTo>
                  <a:cubicBezTo>
                    <a:pt x="81" y="83"/>
                    <a:pt x="84" y="72"/>
                    <a:pt x="84" y="57"/>
                  </a:cubicBezTo>
                  <a:cubicBezTo>
                    <a:pt x="84" y="45"/>
                    <a:pt x="81" y="35"/>
                    <a:pt x="74" y="28"/>
                  </a:cubicBezTo>
                  <a:cubicBezTo>
                    <a:pt x="68" y="21"/>
                    <a:pt x="61" y="17"/>
                    <a:pt x="51" y="17"/>
                  </a:cubicBezTo>
                  <a:cubicBezTo>
                    <a:pt x="40" y="17"/>
                    <a:pt x="32" y="21"/>
                    <a:pt x="26" y="28"/>
                  </a:cubicBezTo>
                  <a:cubicBezTo>
                    <a:pt x="20" y="35"/>
                    <a:pt x="17" y="46"/>
                    <a:pt x="17" y="60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99" name="Group 398"/>
          <p:cNvGrpSpPr/>
          <p:nvPr/>
        </p:nvGrpSpPr>
        <p:grpSpPr>
          <a:xfrm>
            <a:off x="7389904" y="5131886"/>
            <a:ext cx="437232" cy="85223"/>
            <a:chOff x="7389904" y="5131886"/>
            <a:chExt cx="437232" cy="85223"/>
          </a:xfrm>
        </p:grpSpPr>
        <p:sp>
          <p:nvSpPr>
            <p:cNvPr id="1119" name="Freeform 317"/>
            <p:cNvSpPr>
              <a:spLocks noChangeArrowheads="1"/>
            </p:cNvSpPr>
            <p:nvPr/>
          </p:nvSpPr>
          <p:spPr bwMode="auto">
            <a:xfrm>
              <a:off x="7389904" y="5131886"/>
              <a:ext cx="57432" cy="68550"/>
            </a:xfrm>
            <a:custGeom>
              <a:avLst/>
              <a:gdLst>
                <a:gd name="T0" fmla="*/ 114 w 136"/>
                <a:gd name="T1" fmla="*/ 100 h 162"/>
                <a:gd name="T2" fmla="*/ 114 w 136"/>
                <a:gd name="T3" fmla="*/ 100 h 162"/>
                <a:gd name="T4" fmla="*/ 135 w 136"/>
                <a:gd name="T5" fmla="*/ 100 h 162"/>
                <a:gd name="T6" fmla="*/ 115 w 136"/>
                <a:gd name="T7" fmla="*/ 145 h 162"/>
                <a:gd name="T8" fmla="*/ 69 w 136"/>
                <a:gd name="T9" fmla="*/ 161 h 162"/>
                <a:gd name="T10" fmla="*/ 18 w 136"/>
                <a:gd name="T11" fmla="*/ 140 h 162"/>
                <a:gd name="T12" fmla="*/ 0 w 136"/>
                <a:gd name="T13" fmla="*/ 78 h 162"/>
                <a:gd name="T14" fmla="*/ 19 w 136"/>
                <a:gd name="T15" fmla="*/ 21 h 162"/>
                <a:gd name="T16" fmla="*/ 71 w 136"/>
                <a:gd name="T17" fmla="*/ 0 h 162"/>
                <a:gd name="T18" fmla="*/ 114 w 136"/>
                <a:gd name="T19" fmla="*/ 12 h 162"/>
                <a:gd name="T20" fmla="*/ 134 w 136"/>
                <a:gd name="T21" fmla="*/ 50 h 162"/>
                <a:gd name="T22" fmla="*/ 113 w 136"/>
                <a:gd name="T23" fmla="*/ 50 h 162"/>
                <a:gd name="T24" fmla="*/ 100 w 136"/>
                <a:gd name="T25" fmla="*/ 26 h 162"/>
                <a:gd name="T26" fmla="*/ 70 w 136"/>
                <a:gd name="T27" fmla="*/ 18 h 162"/>
                <a:gd name="T28" fmla="*/ 34 w 136"/>
                <a:gd name="T29" fmla="*/ 34 h 162"/>
                <a:gd name="T30" fmla="*/ 22 w 136"/>
                <a:gd name="T31" fmla="*/ 81 h 162"/>
                <a:gd name="T32" fmla="*/ 35 w 136"/>
                <a:gd name="T33" fmla="*/ 126 h 162"/>
                <a:gd name="T34" fmla="*/ 70 w 136"/>
                <a:gd name="T35" fmla="*/ 143 h 162"/>
                <a:gd name="T36" fmla="*/ 102 w 136"/>
                <a:gd name="T37" fmla="*/ 131 h 162"/>
                <a:gd name="T38" fmla="*/ 114 w 136"/>
                <a:gd name="T39" fmla="*/ 10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6" h="162">
                  <a:moveTo>
                    <a:pt x="114" y="100"/>
                  </a:moveTo>
                  <a:lnTo>
                    <a:pt x="114" y="100"/>
                  </a:lnTo>
                  <a:cubicBezTo>
                    <a:pt x="135" y="100"/>
                    <a:pt x="135" y="100"/>
                    <a:pt x="135" y="100"/>
                  </a:cubicBezTo>
                  <a:cubicBezTo>
                    <a:pt x="134" y="119"/>
                    <a:pt x="128" y="134"/>
                    <a:pt x="115" y="145"/>
                  </a:cubicBezTo>
                  <a:cubicBezTo>
                    <a:pt x="104" y="156"/>
                    <a:pt x="88" y="161"/>
                    <a:pt x="69" y="161"/>
                  </a:cubicBezTo>
                  <a:cubicBezTo>
                    <a:pt x="48" y="161"/>
                    <a:pt x="31" y="154"/>
                    <a:pt x="18" y="140"/>
                  </a:cubicBezTo>
                  <a:cubicBezTo>
                    <a:pt x="6" y="125"/>
                    <a:pt x="0" y="104"/>
                    <a:pt x="0" y="78"/>
                  </a:cubicBezTo>
                  <a:cubicBezTo>
                    <a:pt x="0" y="54"/>
                    <a:pt x="7" y="35"/>
                    <a:pt x="19" y="21"/>
                  </a:cubicBezTo>
                  <a:cubicBezTo>
                    <a:pt x="32" y="6"/>
                    <a:pt x="50" y="0"/>
                    <a:pt x="71" y="0"/>
                  </a:cubicBezTo>
                  <a:cubicBezTo>
                    <a:pt x="89" y="0"/>
                    <a:pt x="103" y="4"/>
                    <a:pt x="114" y="12"/>
                  </a:cubicBezTo>
                  <a:cubicBezTo>
                    <a:pt x="126" y="22"/>
                    <a:pt x="132" y="34"/>
                    <a:pt x="134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1" y="40"/>
                    <a:pt x="107" y="32"/>
                    <a:pt x="100" y="26"/>
                  </a:cubicBezTo>
                  <a:cubicBezTo>
                    <a:pt x="92" y="21"/>
                    <a:pt x="82" y="18"/>
                    <a:pt x="70" y="18"/>
                  </a:cubicBezTo>
                  <a:cubicBezTo>
                    <a:pt x="55" y="18"/>
                    <a:pt x="43" y="24"/>
                    <a:pt x="34" y="34"/>
                  </a:cubicBezTo>
                  <a:cubicBezTo>
                    <a:pt x="26" y="46"/>
                    <a:pt x="22" y="60"/>
                    <a:pt x="22" y="81"/>
                  </a:cubicBezTo>
                  <a:cubicBezTo>
                    <a:pt x="22" y="100"/>
                    <a:pt x="26" y="115"/>
                    <a:pt x="35" y="126"/>
                  </a:cubicBezTo>
                  <a:cubicBezTo>
                    <a:pt x="43" y="137"/>
                    <a:pt x="56" y="143"/>
                    <a:pt x="70" y="143"/>
                  </a:cubicBezTo>
                  <a:cubicBezTo>
                    <a:pt x="83" y="143"/>
                    <a:pt x="93" y="140"/>
                    <a:pt x="102" y="131"/>
                  </a:cubicBezTo>
                  <a:cubicBezTo>
                    <a:pt x="109" y="124"/>
                    <a:pt x="114" y="113"/>
                    <a:pt x="114" y="100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0" name="Freeform 318"/>
            <p:cNvSpPr>
              <a:spLocks noChangeArrowheads="1"/>
            </p:cNvSpPr>
            <p:nvPr/>
          </p:nvSpPr>
          <p:spPr bwMode="auto">
            <a:xfrm>
              <a:off x="7454748" y="5148560"/>
              <a:ext cx="44464" cy="50022"/>
            </a:xfrm>
            <a:custGeom>
              <a:avLst/>
              <a:gdLst>
                <a:gd name="T0" fmla="*/ 0 w 108"/>
                <a:gd name="T1" fmla="*/ 59 h 119"/>
                <a:gd name="T2" fmla="*/ 0 w 108"/>
                <a:gd name="T3" fmla="*/ 59 h 119"/>
                <a:gd name="T4" fmla="*/ 13 w 108"/>
                <a:gd name="T5" fmla="*/ 15 h 119"/>
                <a:gd name="T6" fmla="*/ 53 w 108"/>
                <a:gd name="T7" fmla="*/ 0 h 119"/>
                <a:gd name="T8" fmla="*/ 92 w 108"/>
                <a:gd name="T9" fmla="*/ 15 h 119"/>
                <a:gd name="T10" fmla="*/ 107 w 108"/>
                <a:gd name="T11" fmla="*/ 59 h 119"/>
                <a:gd name="T12" fmla="*/ 92 w 108"/>
                <a:gd name="T13" fmla="*/ 103 h 119"/>
                <a:gd name="T14" fmla="*/ 53 w 108"/>
                <a:gd name="T15" fmla="*/ 118 h 119"/>
                <a:gd name="T16" fmla="*/ 13 w 108"/>
                <a:gd name="T17" fmla="*/ 103 h 119"/>
                <a:gd name="T18" fmla="*/ 0 w 108"/>
                <a:gd name="T19" fmla="*/ 59 h 119"/>
                <a:gd name="T20" fmla="*/ 18 w 108"/>
                <a:gd name="T21" fmla="*/ 59 h 119"/>
                <a:gd name="T22" fmla="*/ 18 w 108"/>
                <a:gd name="T23" fmla="*/ 59 h 119"/>
                <a:gd name="T24" fmla="*/ 28 w 108"/>
                <a:gd name="T25" fmla="*/ 91 h 119"/>
                <a:gd name="T26" fmla="*/ 53 w 108"/>
                <a:gd name="T27" fmla="*/ 102 h 119"/>
                <a:gd name="T28" fmla="*/ 78 w 108"/>
                <a:gd name="T29" fmla="*/ 91 h 119"/>
                <a:gd name="T30" fmla="*/ 87 w 108"/>
                <a:gd name="T31" fmla="*/ 59 h 119"/>
                <a:gd name="T32" fmla="*/ 78 w 108"/>
                <a:gd name="T33" fmla="*/ 28 h 119"/>
                <a:gd name="T34" fmla="*/ 53 w 108"/>
                <a:gd name="T35" fmla="*/ 16 h 119"/>
                <a:gd name="T36" fmla="*/ 28 w 108"/>
                <a:gd name="T37" fmla="*/ 28 h 119"/>
                <a:gd name="T38" fmla="*/ 18 w 108"/>
                <a:gd name="T39" fmla="*/ 5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8" h="119">
                  <a:moveTo>
                    <a:pt x="0" y="59"/>
                  </a:moveTo>
                  <a:lnTo>
                    <a:pt x="0" y="59"/>
                  </a:lnTo>
                  <a:cubicBezTo>
                    <a:pt x="0" y="40"/>
                    <a:pt x="4" y="26"/>
                    <a:pt x="13" y="15"/>
                  </a:cubicBezTo>
                  <a:cubicBezTo>
                    <a:pt x="23" y="5"/>
                    <a:pt x="36" y="0"/>
                    <a:pt x="53" y="0"/>
                  </a:cubicBezTo>
                  <a:cubicBezTo>
                    <a:pt x="69" y="0"/>
                    <a:pt x="83" y="5"/>
                    <a:pt x="92" y="15"/>
                  </a:cubicBezTo>
                  <a:cubicBezTo>
                    <a:pt x="102" y="26"/>
                    <a:pt x="107" y="40"/>
                    <a:pt x="107" y="59"/>
                  </a:cubicBezTo>
                  <a:cubicBezTo>
                    <a:pt x="107" y="78"/>
                    <a:pt x="102" y="92"/>
                    <a:pt x="92" y="103"/>
                  </a:cubicBezTo>
                  <a:cubicBezTo>
                    <a:pt x="83" y="113"/>
                    <a:pt x="69" y="118"/>
                    <a:pt x="53" y="118"/>
                  </a:cubicBezTo>
                  <a:cubicBezTo>
                    <a:pt x="36" y="118"/>
                    <a:pt x="23" y="113"/>
                    <a:pt x="13" y="103"/>
                  </a:cubicBezTo>
                  <a:cubicBezTo>
                    <a:pt x="4" y="92"/>
                    <a:pt x="0" y="78"/>
                    <a:pt x="0" y="59"/>
                  </a:cubicBezTo>
                  <a:close/>
                  <a:moveTo>
                    <a:pt x="18" y="59"/>
                  </a:moveTo>
                  <a:lnTo>
                    <a:pt x="18" y="59"/>
                  </a:lnTo>
                  <a:cubicBezTo>
                    <a:pt x="18" y="74"/>
                    <a:pt x="22" y="84"/>
                    <a:pt x="28" y="91"/>
                  </a:cubicBezTo>
                  <a:cubicBezTo>
                    <a:pt x="33" y="99"/>
                    <a:pt x="42" y="102"/>
                    <a:pt x="53" y="102"/>
                  </a:cubicBezTo>
                  <a:cubicBezTo>
                    <a:pt x="64" y="102"/>
                    <a:pt x="73" y="99"/>
                    <a:pt x="78" y="91"/>
                  </a:cubicBezTo>
                  <a:cubicBezTo>
                    <a:pt x="84" y="84"/>
                    <a:pt x="87" y="74"/>
                    <a:pt x="87" y="59"/>
                  </a:cubicBezTo>
                  <a:cubicBezTo>
                    <a:pt x="87" y="45"/>
                    <a:pt x="84" y="35"/>
                    <a:pt x="78" y="28"/>
                  </a:cubicBezTo>
                  <a:cubicBezTo>
                    <a:pt x="73" y="20"/>
                    <a:pt x="64" y="16"/>
                    <a:pt x="53" y="16"/>
                  </a:cubicBezTo>
                  <a:cubicBezTo>
                    <a:pt x="41" y="16"/>
                    <a:pt x="33" y="20"/>
                    <a:pt x="28" y="28"/>
                  </a:cubicBezTo>
                  <a:cubicBezTo>
                    <a:pt x="22" y="35"/>
                    <a:pt x="18" y="45"/>
                    <a:pt x="18" y="59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1" name="Freeform 319"/>
            <p:cNvSpPr>
              <a:spLocks noChangeArrowheads="1"/>
            </p:cNvSpPr>
            <p:nvPr/>
          </p:nvSpPr>
          <p:spPr bwMode="auto">
            <a:xfrm>
              <a:off x="7508476" y="5148560"/>
              <a:ext cx="64843" cy="48170"/>
            </a:xfrm>
            <a:custGeom>
              <a:avLst/>
              <a:gdLst>
                <a:gd name="T0" fmla="*/ 136 w 156"/>
                <a:gd name="T1" fmla="*/ 114 h 115"/>
                <a:gd name="T2" fmla="*/ 136 w 156"/>
                <a:gd name="T3" fmla="*/ 114 h 115"/>
                <a:gd name="T4" fmla="*/ 136 w 156"/>
                <a:gd name="T5" fmla="*/ 45 h 115"/>
                <a:gd name="T6" fmla="*/ 132 w 156"/>
                <a:gd name="T7" fmla="*/ 23 h 115"/>
                <a:gd name="T8" fmla="*/ 116 w 156"/>
                <a:gd name="T9" fmla="*/ 16 h 115"/>
                <a:gd name="T10" fmla="*/ 94 w 156"/>
                <a:gd name="T11" fmla="*/ 25 h 115"/>
                <a:gd name="T12" fmla="*/ 87 w 156"/>
                <a:gd name="T13" fmla="*/ 49 h 115"/>
                <a:gd name="T14" fmla="*/ 87 w 156"/>
                <a:gd name="T15" fmla="*/ 114 h 115"/>
                <a:gd name="T16" fmla="*/ 68 w 156"/>
                <a:gd name="T17" fmla="*/ 114 h 115"/>
                <a:gd name="T18" fmla="*/ 68 w 156"/>
                <a:gd name="T19" fmla="*/ 45 h 115"/>
                <a:gd name="T20" fmla="*/ 63 w 156"/>
                <a:gd name="T21" fmla="*/ 23 h 115"/>
                <a:gd name="T22" fmla="*/ 48 w 156"/>
                <a:gd name="T23" fmla="*/ 16 h 115"/>
                <a:gd name="T24" fmla="*/ 27 w 156"/>
                <a:gd name="T25" fmla="*/ 25 h 115"/>
                <a:gd name="T26" fmla="*/ 20 w 156"/>
                <a:gd name="T27" fmla="*/ 49 h 115"/>
                <a:gd name="T28" fmla="*/ 20 w 156"/>
                <a:gd name="T29" fmla="*/ 114 h 115"/>
                <a:gd name="T30" fmla="*/ 0 w 156"/>
                <a:gd name="T31" fmla="*/ 114 h 115"/>
                <a:gd name="T32" fmla="*/ 0 w 156"/>
                <a:gd name="T33" fmla="*/ 3 h 115"/>
                <a:gd name="T34" fmla="*/ 18 w 156"/>
                <a:gd name="T35" fmla="*/ 3 h 115"/>
                <a:gd name="T36" fmla="*/ 18 w 156"/>
                <a:gd name="T37" fmla="*/ 18 h 115"/>
                <a:gd name="T38" fmla="*/ 33 w 156"/>
                <a:gd name="T39" fmla="*/ 4 h 115"/>
                <a:gd name="T40" fmla="*/ 53 w 156"/>
                <a:gd name="T41" fmla="*/ 0 h 115"/>
                <a:gd name="T42" fmla="*/ 71 w 156"/>
                <a:gd name="T43" fmla="*/ 4 h 115"/>
                <a:gd name="T44" fmla="*/ 84 w 156"/>
                <a:gd name="T45" fmla="*/ 17 h 115"/>
                <a:gd name="T46" fmla="*/ 100 w 156"/>
                <a:gd name="T47" fmla="*/ 4 h 115"/>
                <a:gd name="T48" fmla="*/ 119 w 156"/>
                <a:gd name="T49" fmla="*/ 0 h 115"/>
                <a:gd name="T50" fmla="*/ 138 w 156"/>
                <a:gd name="T51" fmla="*/ 4 h 115"/>
                <a:gd name="T52" fmla="*/ 151 w 156"/>
                <a:gd name="T53" fmla="*/ 15 h 115"/>
                <a:gd name="T54" fmla="*/ 154 w 156"/>
                <a:gd name="T55" fmla="*/ 25 h 115"/>
                <a:gd name="T56" fmla="*/ 155 w 156"/>
                <a:gd name="T57" fmla="*/ 43 h 115"/>
                <a:gd name="T58" fmla="*/ 155 w 156"/>
                <a:gd name="T59" fmla="*/ 48 h 115"/>
                <a:gd name="T60" fmla="*/ 155 w 156"/>
                <a:gd name="T61" fmla="*/ 114 h 115"/>
                <a:gd name="T62" fmla="*/ 136 w 156"/>
                <a:gd name="T63" fmla="*/ 114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6" h="115">
                  <a:moveTo>
                    <a:pt x="136" y="114"/>
                  </a:moveTo>
                  <a:lnTo>
                    <a:pt x="136" y="114"/>
                  </a:lnTo>
                  <a:cubicBezTo>
                    <a:pt x="136" y="45"/>
                    <a:pt x="136" y="45"/>
                    <a:pt x="136" y="45"/>
                  </a:cubicBezTo>
                  <a:cubicBezTo>
                    <a:pt x="136" y="34"/>
                    <a:pt x="135" y="27"/>
                    <a:pt x="132" y="23"/>
                  </a:cubicBezTo>
                  <a:cubicBezTo>
                    <a:pt x="129" y="18"/>
                    <a:pt x="124" y="16"/>
                    <a:pt x="116" y="16"/>
                  </a:cubicBezTo>
                  <a:cubicBezTo>
                    <a:pt x="107" y="16"/>
                    <a:pt x="100" y="19"/>
                    <a:pt x="94" y="25"/>
                  </a:cubicBezTo>
                  <a:cubicBezTo>
                    <a:pt x="90" y="30"/>
                    <a:pt x="87" y="38"/>
                    <a:pt x="87" y="49"/>
                  </a:cubicBezTo>
                  <a:cubicBezTo>
                    <a:pt x="87" y="114"/>
                    <a:pt x="87" y="114"/>
                    <a:pt x="87" y="114"/>
                  </a:cubicBezTo>
                  <a:cubicBezTo>
                    <a:pt x="68" y="114"/>
                    <a:pt x="68" y="114"/>
                    <a:pt x="68" y="114"/>
                  </a:cubicBezTo>
                  <a:cubicBezTo>
                    <a:pt x="68" y="45"/>
                    <a:pt x="68" y="45"/>
                    <a:pt x="68" y="45"/>
                  </a:cubicBezTo>
                  <a:cubicBezTo>
                    <a:pt x="68" y="34"/>
                    <a:pt x="66" y="27"/>
                    <a:pt x="63" y="23"/>
                  </a:cubicBezTo>
                  <a:cubicBezTo>
                    <a:pt x="60" y="18"/>
                    <a:pt x="55" y="16"/>
                    <a:pt x="48" y="16"/>
                  </a:cubicBezTo>
                  <a:cubicBezTo>
                    <a:pt x="38" y="16"/>
                    <a:pt x="32" y="19"/>
                    <a:pt x="27" y="25"/>
                  </a:cubicBezTo>
                  <a:cubicBezTo>
                    <a:pt x="22" y="30"/>
                    <a:pt x="20" y="38"/>
                    <a:pt x="20" y="49"/>
                  </a:cubicBezTo>
                  <a:cubicBezTo>
                    <a:pt x="20" y="114"/>
                    <a:pt x="20" y="114"/>
                    <a:pt x="20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23" y="12"/>
                    <a:pt x="27" y="7"/>
                    <a:pt x="33" y="4"/>
                  </a:cubicBezTo>
                  <a:cubicBezTo>
                    <a:pt x="38" y="1"/>
                    <a:pt x="46" y="0"/>
                    <a:pt x="53" y="0"/>
                  </a:cubicBezTo>
                  <a:cubicBezTo>
                    <a:pt x="60" y="0"/>
                    <a:pt x="66" y="1"/>
                    <a:pt x="71" y="4"/>
                  </a:cubicBezTo>
                  <a:cubicBezTo>
                    <a:pt x="76" y="7"/>
                    <a:pt x="80" y="11"/>
                    <a:pt x="84" y="17"/>
                  </a:cubicBezTo>
                  <a:cubicBezTo>
                    <a:pt x="88" y="11"/>
                    <a:pt x="93" y="7"/>
                    <a:pt x="100" y="4"/>
                  </a:cubicBezTo>
                  <a:cubicBezTo>
                    <a:pt x="106" y="1"/>
                    <a:pt x="112" y="0"/>
                    <a:pt x="119" y="0"/>
                  </a:cubicBezTo>
                  <a:cubicBezTo>
                    <a:pt x="127" y="0"/>
                    <a:pt x="133" y="1"/>
                    <a:pt x="138" y="4"/>
                  </a:cubicBezTo>
                  <a:cubicBezTo>
                    <a:pt x="143" y="6"/>
                    <a:pt x="148" y="10"/>
                    <a:pt x="151" y="15"/>
                  </a:cubicBezTo>
                  <a:cubicBezTo>
                    <a:pt x="153" y="17"/>
                    <a:pt x="154" y="22"/>
                    <a:pt x="154" y="25"/>
                  </a:cubicBezTo>
                  <a:cubicBezTo>
                    <a:pt x="155" y="29"/>
                    <a:pt x="155" y="35"/>
                    <a:pt x="155" y="43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5" y="114"/>
                    <a:pt x="155" y="114"/>
                    <a:pt x="155" y="114"/>
                  </a:cubicBezTo>
                  <a:lnTo>
                    <a:pt x="136" y="11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2" name="Freeform 320"/>
            <p:cNvSpPr>
              <a:spLocks noChangeArrowheads="1"/>
            </p:cNvSpPr>
            <p:nvPr/>
          </p:nvSpPr>
          <p:spPr bwMode="auto">
            <a:xfrm>
              <a:off x="7586288" y="5148560"/>
              <a:ext cx="44464" cy="68549"/>
            </a:xfrm>
            <a:custGeom>
              <a:avLst/>
              <a:gdLst>
                <a:gd name="T0" fmla="*/ 0 w 105"/>
                <a:gd name="T1" fmla="*/ 160 h 161"/>
                <a:gd name="T2" fmla="*/ 0 w 105"/>
                <a:gd name="T3" fmla="*/ 160 h 161"/>
                <a:gd name="T4" fmla="*/ 0 w 105"/>
                <a:gd name="T5" fmla="*/ 4 h 161"/>
                <a:gd name="T6" fmla="*/ 19 w 105"/>
                <a:gd name="T7" fmla="*/ 4 h 161"/>
                <a:gd name="T8" fmla="*/ 19 w 105"/>
                <a:gd name="T9" fmla="*/ 19 h 161"/>
                <a:gd name="T10" fmla="*/ 34 w 105"/>
                <a:gd name="T11" fmla="*/ 5 h 161"/>
                <a:gd name="T12" fmla="*/ 55 w 105"/>
                <a:gd name="T13" fmla="*/ 0 h 161"/>
                <a:gd name="T14" fmla="*/ 91 w 105"/>
                <a:gd name="T15" fmla="*/ 16 h 161"/>
                <a:gd name="T16" fmla="*/ 104 w 105"/>
                <a:gd name="T17" fmla="*/ 59 h 161"/>
                <a:gd name="T18" fmla="*/ 91 w 105"/>
                <a:gd name="T19" fmla="*/ 103 h 161"/>
                <a:gd name="T20" fmla="*/ 55 w 105"/>
                <a:gd name="T21" fmla="*/ 118 h 161"/>
                <a:gd name="T22" fmla="*/ 34 w 105"/>
                <a:gd name="T23" fmla="*/ 114 h 161"/>
                <a:gd name="T24" fmla="*/ 19 w 105"/>
                <a:gd name="T25" fmla="*/ 102 h 161"/>
                <a:gd name="T26" fmla="*/ 19 w 105"/>
                <a:gd name="T27" fmla="*/ 160 h 161"/>
                <a:gd name="T28" fmla="*/ 0 w 105"/>
                <a:gd name="T29" fmla="*/ 160 h 161"/>
                <a:gd name="T30" fmla="*/ 18 w 105"/>
                <a:gd name="T31" fmla="*/ 60 h 161"/>
                <a:gd name="T32" fmla="*/ 18 w 105"/>
                <a:gd name="T33" fmla="*/ 60 h 161"/>
                <a:gd name="T34" fmla="*/ 26 w 105"/>
                <a:gd name="T35" fmla="*/ 91 h 161"/>
                <a:gd name="T36" fmla="*/ 51 w 105"/>
                <a:gd name="T37" fmla="*/ 102 h 161"/>
                <a:gd name="T38" fmla="*/ 76 w 105"/>
                <a:gd name="T39" fmla="*/ 90 h 161"/>
                <a:gd name="T40" fmla="*/ 84 w 105"/>
                <a:gd name="T41" fmla="*/ 58 h 161"/>
                <a:gd name="T42" fmla="*/ 75 w 105"/>
                <a:gd name="T43" fmla="*/ 28 h 161"/>
                <a:gd name="T44" fmla="*/ 51 w 105"/>
                <a:gd name="T45" fmla="*/ 16 h 161"/>
                <a:gd name="T46" fmla="*/ 26 w 105"/>
                <a:gd name="T47" fmla="*/ 28 h 161"/>
                <a:gd name="T48" fmla="*/ 18 w 105"/>
                <a:gd name="T49" fmla="*/ 6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5" h="161">
                  <a:moveTo>
                    <a:pt x="0" y="160"/>
                  </a:moveTo>
                  <a:lnTo>
                    <a:pt x="0" y="160"/>
                  </a:lnTo>
                  <a:cubicBezTo>
                    <a:pt x="0" y="4"/>
                    <a:pt x="0" y="4"/>
                    <a:pt x="0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23" y="12"/>
                    <a:pt x="28" y="8"/>
                    <a:pt x="34" y="5"/>
                  </a:cubicBezTo>
                  <a:cubicBezTo>
                    <a:pt x="40" y="2"/>
                    <a:pt x="47" y="0"/>
                    <a:pt x="55" y="0"/>
                  </a:cubicBezTo>
                  <a:cubicBezTo>
                    <a:pt x="70" y="0"/>
                    <a:pt x="81" y="5"/>
                    <a:pt x="91" y="16"/>
                  </a:cubicBezTo>
                  <a:cubicBezTo>
                    <a:pt x="100" y="27"/>
                    <a:pt x="104" y="41"/>
                    <a:pt x="104" y="59"/>
                  </a:cubicBezTo>
                  <a:cubicBezTo>
                    <a:pt x="104" y="78"/>
                    <a:pt x="99" y="91"/>
                    <a:pt x="91" y="103"/>
                  </a:cubicBezTo>
                  <a:cubicBezTo>
                    <a:pt x="81" y="113"/>
                    <a:pt x="70" y="118"/>
                    <a:pt x="55" y="118"/>
                  </a:cubicBezTo>
                  <a:cubicBezTo>
                    <a:pt x="47" y="118"/>
                    <a:pt x="40" y="117"/>
                    <a:pt x="34" y="114"/>
                  </a:cubicBezTo>
                  <a:cubicBezTo>
                    <a:pt x="28" y="112"/>
                    <a:pt x="23" y="107"/>
                    <a:pt x="19" y="102"/>
                  </a:cubicBezTo>
                  <a:cubicBezTo>
                    <a:pt x="19" y="160"/>
                    <a:pt x="19" y="160"/>
                    <a:pt x="19" y="160"/>
                  </a:cubicBezTo>
                  <a:lnTo>
                    <a:pt x="0" y="160"/>
                  </a:lnTo>
                  <a:close/>
                  <a:moveTo>
                    <a:pt x="18" y="60"/>
                  </a:moveTo>
                  <a:lnTo>
                    <a:pt x="18" y="60"/>
                  </a:lnTo>
                  <a:cubicBezTo>
                    <a:pt x="18" y="74"/>
                    <a:pt x="21" y="85"/>
                    <a:pt x="26" y="91"/>
                  </a:cubicBezTo>
                  <a:cubicBezTo>
                    <a:pt x="31" y="99"/>
                    <a:pt x="40" y="102"/>
                    <a:pt x="51" y="102"/>
                  </a:cubicBezTo>
                  <a:cubicBezTo>
                    <a:pt x="61" y="102"/>
                    <a:pt x="70" y="99"/>
                    <a:pt x="76" y="90"/>
                  </a:cubicBezTo>
                  <a:cubicBezTo>
                    <a:pt x="81" y="83"/>
                    <a:pt x="84" y="71"/>
                    <a:pt x="84" y="58"/>
                  </a:cubicBezTo>
                  <a:cubicBezTo>
                    <a:pt x="84" y="45"/>
                    <a:pt x="81" y="35"/>
                    <a:pt x="75" y="28"/>
                  </a:cubicBezTo>
                  <a:cubicBezTo>
                    <a:pt x="70" y="20"/>
                    <a:pt x="61" y="16"/>
                    <a:pt x="51" y="16"/>
                  </a:cubicBezTo>
                  <a:cubicBezTo>
                    <a:pt x="41" y="16"/>
                    <a:pt x="32" y="20"/>
                    <a:pt x="26" y="28"/>
                  </a:cubicBezTo>
                  <a:cubicBezTo>
                    <a:pt x="21" y="35"/>
                    <a:pt x="18" y="46"/>
                    <a:pt x="18" y="60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3" name="Freeform 321"/>
            <p:cNvSpPr>
              <a:spLocks noChangeArrowheads="1"/>
            </p:cNvSpPr>
            <p:nvPr/>
          </p:nvSpPr>
          <p:spPr bwMode="auto">
            <a:xfrm>
              <a:off x="7636310" y="5148560"/>
              <a:ext cx="44464" cy="50022"/>
            </a:xfrm>
            <a:custGeom>
              <a:avLst/>
              <a:gdLst>
                <a:gd name="T0" fmla="*/ 76 w 107"/>
                <a:gd name="T1" fmla="*/ 101 h 119"/>
                <a:gd name="T2" fmla="*/ 76 w 107"/>
                <a:gd name="T3" fmla="*/ 101 h 119"/>
                <a:gd name="T4" fmla="*/ 57 w 107"/>
                <a:gd name="T5" fmla="*/ 114 h 119"/>
                <a:gd name="T6" fmla="*/ 36 w 107"/>
                <a:gd name="T7" fmla="*/ 118 h 119"/>
                <a:gd name="T8" fmla="*/ 9 w 107"/>
                <a:gd name="T9" fmla="*/ 110 h 119"/>
                <a:gd name="T10" fmla="*/ 0 w 107"/>
                <a:gd name="T11" fmla="*/ 85 h 119"/>
                <a:gd name="T12" fmla="*/ 9 w 107"/>
                <a:gd name="T13" fmla="*/ 61 h 119"/>
                <a:gd name="T14" fmla="*/ 38 w 107"/>
                <a:gd name="T15" fmla="*/ 50 h 119"/>
                <a:gd name="T16" fmla="*/ 52 w 107"/>
                <a:gd name="T17" fmla="*/ 49 h 119"/>
                <a:gd name="T18" fmla="*/ 70 w 107"/>
                <a:gd name="T19" fmla="*/ 45 h 119"/>
                <a:gd name="T20" fmla="*/ 74 w 107"/>
                <a:gd name="T21" fmla="*/ 42 h 119"/>
                <a:gd name="T22" fmla="*/ 75 w 107"/>
                <a:gd name="T23" fmla="*/ 34 h 119"/>
                <a:gd name="T24" fmla="*/ 68 w 107"/>
                <a:gd name="T25" fmla="*/ 20 h 119"/>
                <a:gd name="T26" fmla="*/ 49 w 107"/>
                <a:gd name="T27" fmla="*/ 16 h 119"/>
                <a:gd name="T28" fmla="*/ 30 w 107"/>
                <a:gd name="T29" fmla="*/ 21 h 119"/>
                <a:gd name="T30" fmla="*/ 23 w 107"/>
                <a:gd name="T31" fmla="*/ 37 h 119"/>
                <a:gd name="T32" fmla="*/ 5 w 107"/>
                <a:gd name="T33" fmla="*/ 37 h 119"/>
                <a:gd name="T34" fmla="*/ 5 w 107"/>
                <a:gd name="T35" fmla="*/ 36 h 119"/>
                <a:gd name="T36" fmla="*/ 17 w 107"/>
                <a:gd name="T37" fmla="*/ 10 h 119"/>
                <a:gd name="T38" fmla="*/ 50 w 107"/>
                <a:gd name="T39" fmla="*/ 0 h 119"/>
                <a:gd name="T40" fmla="*/ 83 w 107"/>
                <a:gd name="T41" fmla="*/ 8 h 119"/>
                <a:gd name="T42" fmla="*/ 93 w 107"/>
                <a:gd name="T43" fmla="*/ 34 h 119"/>
                <a:gd name="T44" fmla="*/ 93 w 107"/>
                <a:gd name="T45" fmla="*/ 90 h 119"/>
                <a:gd name="T46" fmla="*/ 95 w 107"/>
                <a:gd name="T47" fmla="*/ 100 h 119"/>
                <a:gd name="T48" fmla="*/ 101 w 107"/>
                <a:gd name="T49" fmla="*/ 102 h 119"/>
                <a:gd name="T50" fmla="*/ 103 w 107"/>
                <a:gd name="T51" fmla="*/ 102 h 119"/>
                <a:gd name="T52" fmla="*/ 106 w 107"/>
                <a:gd name="T53" fmla="*/ 102 h 119"/>
                <a:gd name="T54" fmla="*/ 106 w 107"/>
                <a:gd name="T55" fmla="*/ 115 h 119"/>
                <a:gd name="T56" fmla="*/ 100 w 107"/>
                <a:gd name="T57" fmla="*/ 117 h 119"/>
                <a:gd name="T58" fmla="*/ 95 w 107"/>
                <a:gd name="T59" fmla="*/ 117 h 119"/>
                <a:gd name="T60" fmla="*/ 81 w 107"/>
                <a:gd name="T61" fmla="*/ 113 h 119"/>
                <a:gd name="T62" fmla="*/ 76 w 107"/>
                <a:gd name="T63" fmla="*/ 101 h 119"/>
                <a:gd name="T64" fmla="*/ 74 w 107"/>
                <a:gd name="T65" fmla="*/ 58 h 119"/>
                <a:gd name="T66" fmla="*/ 74 w 107"/>
                <a:gd name="T67" fmla="*/ 58 h 119"/>
                <a:gd name="T68" fmla="*/ 49 w 107"/>
                <a:gd name="T69" fmla="*/ 65 h 119"/>
                <a:gd name="T70" fmla="*/ 38 w 107"/>
                <a:gd name="T71" fmla="*/ 66 h 119"/>
                <a:gd name="T72" fmla="*/ 24 w 107"/>
                <a:gd name="T73" fmla="*/ 73 h 119"/>
                <a:gd name="T74" fmla="*/ 20 w 107"/>
                <a:gd name="T75" fmla="*/ 85 h 119"/>
                <a:gd name="T76" fmla="*/ 25 w 107"/>
                <a:gd name="T77" fmla="*/ 98 h 119"/>
                <a:gd name="T78" fmla="*/ 39 w 107"/>
                <a:gd name="T79" fmla="*/ 103 h 119"/>
                <a:gd name="T80" fmla="*/ 64 w 107"/>
                <a:gd name="T81" fmla="*/ 94 h 119"/>
                <a:gd name="T82" fmla="*/ 74 w 107"/>
                <a:gd name="T83" fmla="*/ 75 h 119"/>
                <a:gd name="T84" fmla="*/ 74 w 107"/>
                <a:gd name="T85" fmla="*/ 58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7" h="119">
                  <a:moveTo>
                    <a:pt x="76" y="101"/>
                  </a:moveTo>
                  <a:lnTo>
                    <a:pt x="76" y="101"/>
                  </a:lnTo>
                  <a:cubicBezTo>
                    <a:pt x="71" y="107"/>
                    <a:pt x="64" y="111"/>
                    <a:pt x="57" y="114"/>
                  </a:cubicBezTo>
                  <a:cubicBezTo>
                    <a:pt x="51" y="117"/>
                    <a:pt x="43" y="118"/>
                    <a:pt x="36" y="118"/>
                  </a:cubicBezTo>
                  <a:cubicBezTo>
                    <a:pt x="25" y="118"/>
                    <a:pt x="16" y="116"/>
                    <a:pt x="9" y="110"/>
                  </a:cubicBezTo>
                  <a:cubicBezTo>
                    <a:pt x="3" y="104"/>
                    <a:pt x="0" y="95"/>
                    <a:pt x="0" y="85"/>
                  </a:cubicBezTo>
                  <a:cubicBezTo>
                    <a:pt x="0" y="75"/>
                    <a:pt x="3" y="67"/>
                    <a:pt x="9" y="61"/>
                  </a:cubicBezTo>
                  <a:cubicBezTo>
                    <a:pt x="15" y="56"/>
                    <a:pt x="26" y="52"/>
                    <a:pt x="38" y="50"/>
                  </a:cubicBezTo>
                  <a:cubicBezTo>
                    <a:pt x="41" y="50"/>
                    <a:pt x="46" y="50"/>
                    <a:pt x="52" y="49"/>
                  </a:cubicBezTo>
                  <a:cubicBezTo>
                    <a:pt x="61" y="48"/>
                    <a:pt x="66" y="46"/>
                    <a:pt x="70" y="45"/>
                  </a:cubicBezTo>
                  <a:cubicBezTo>
                    <a:pt x="72" y="44"/>
                    <a:pt x="73" y="43"/>
                    <a:pt x="74" y="42"/>
                  </a:cubicBezTo>
                  <a:cubicBezTo>
                    <a:pt x="74" y="41"/>
                    <a:pt x="75" y="38"/>
                    <a:pt x="75" y="34"/>
                  </a:cubicBezTo>
                  <a:cubicBezTo>
                    <a:pt x="75" y="28"/>
                    <a:pt x="73" y="24"/>
                    <a:pt x="68" y="20"/>
                  </a:cubicBezTo>
                  <a:cubicBezTo>
                    <a:pt x="64" y="18"/>
                    <a:pt x="58" y="16"/>
                    <a:pt x="49" y="16"/>
                  </a:cubicBezTo>
                  <a:cubicBezTo>
                    <a:pt x="40" y="16"/>
                    <a:pt x="34" y="18"/>
                    <a:pt x="30" y="21"/>
                  </a:cubicBezTo>
                  <a:cubicBezTo>
                    <a:pt x="25" y="26"/>
                    <a:pt x="23" y="31"/>
                    <a:pt x="23" y="37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25"/>
                    <a:pt x="9" y="16"/>
                    <a:pt x="17" y="10"/>
                  </a:cubicBezTo>
                  <a:cubicBezTo>
                    <a:pt x="25" y="3"/>
                    <a:pt x="36" y="0"/>
                    <a:pt x="50" y="0"/>
                  </a:cubicBezTo>
                  <a:cubicBezTo>
                    <a:pt x="64" y="0"/>
                    <a:pt x="76" y="3"/>
                    <a:pt x="83" y="8"/>
                  </a:cubicBezTo>
                  <a:cubicBezTo>
                    <a:pt x="90" y="14"/>
                    <a:pt x="93" y="23"/>
                    <a:pt x="93" y="34"/>
                  </a:cubicBezTo>
                  <a:cubicBezTo>
                    <a:pt x="93" y="90"/>
                    <a:pt x="93" y="90"/>
                    <a:pt x="93" y="90"/>
                  </a:cubicBezTo>
                  <a:cubicBezTo>
                    <a:pt x="93" y="95"/>
                    <a:pt x="93" y="99"/>
                    <a:pt x="95" y="100"/>
                  </a:cubicBezTo>
                  <a:cubicBezTo>
                    <a:pt x="96" y="101"/>
                    <a:pt x="98" y="102"/>
                    <a:pt x="101" y="102"/>
                  </a:cubicBezTo>
                  <a:cubicBezTo>
                    <a:pt x="101" y="102"/>
                    <a:pt x="102" y="102"/>
                    <a:pt x="103" y="102"/>
                  </a:cubicBezTo>
                  <a:cubicBezTo>
                    <a:pt x="104" y="102"/>
                    <a:pt x="105" y="102"/>
                    <a:pt x="106" y="102"/>
                  </a:cubicBezTo>
                  <a:cubicBezTo>
                    <a:pt x="106" y="115"/>
                    <a:pt x="106" y="115"/>
                    <a:pt x="106" y="115"/>
                  </a:cubicBezTo>
                  <a:cubicBezTo>
                    <a:pt x="103" y="116"/>
                    <a:pt x="101" y="117"/>
                    <a:pt x="100" y="117"/>
                  </a:cubicBezTo>
                  <a:cubicBezTo>
                    <a:pt x="98" y="117"/>
                    <a:pt x="97" y="117"/>
                    <a:pt x="95" y="117"/>
                  </a:cubicBezTo>
                  <a:cubicBezTo>
                    <a:pt x="88" y="117"/>
                    <a:pt x="84" y="116"/>
                    <a:pt x="81" y="113"/>
                  </a:cubicBezTo>
                  <a:cubicBezTo>
                    <a:pt x="78" y="111"/>
                    <a:pt x="76" y="107"/>
                    <a:pt x="76" y="101"/>
                  </a:cubicBezTo>
                  <a:close/>
                  <a:moveTo>
                    <a:pt x="74" y="58"/>
                  </a:moveTo>
                  <a:lnTo>
                    <a:pt x="74" y="58"/>
                  </a:lnTo>
                  <a:cubicBezTo>
                    <a:pt x="70" y="61"/>
                    <a:pt x="60" y="63"/>
                    <a:pt x="49" y="65"/>
                  </a:cubicBezTo>
                  <a:cubicBezTo>
                    <a:pt x="45" y="65"/>
                    <a:pt x="40" y="66"/>
                    <a:pt x="38" y="66"/>
                  </a:cubicBezTo>
                  <a:cubicBezTo>
                    <a:pt x="32" y="67"/>
                    <a:pt x="27" y="69"/>
                    <a:pt x="24" y="73"/>
                  </a:cubicBezTo>
                  <a:cubicBezTo>
                    <a:pt x="21" y="75"/>
                    <a:pt x="20" y="80"/>
                    <a:pt x="20" y="85"/>
                  </a:cubicBezTo>
                  <a:cubicBezTo>
                    <a:pt x="20" y="90"/>
                    <a:pt x="22" y="94"/>
                    <a:pt x="25" y="98"/>
                  </a:cubicBezTo>
                  <a:cubicBezTo>
                    <a:pt x="28" y="101"/>
                    <a:pt x="33" y="103"/>
                    <a:pt x="39" y="103"/>
                  </a:cubicBezTo>
                  <a:cubicBezTo>
                    <a:pt x="50" y="103"/>
                    <a:pt x="58" y="100"/>
                    <a:pt x="64" y="94"/>
                  </a:cubicBezTo>
                  <a:cubicBezTo>
                    <a:pt x="71" y="89"/>
                    <a:pt x="74" y="83"/>
                    <a:pt x="74" y="75"/>
                  </a:cubicBezTo>
                  <a:lnTo>
                    <a:pt x="74" y="58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4" name="Freeform 322"/>
            <p:cNvSpPr>
              <a:spLocks noChangeArrowheads="1"/>
            </p:cNvSpPr>
            <p:nvPr/>
          </p:nvSpPr>
          <p:spPr bwMode="auto">
            <a:xfrm>
              <a:off x="7684480" y="5148560"/>
              <a:ext cx="38907" cy="50022"/>
            </a:xfrm>
            <a:custGeom>
              <a:avLst/>
              <a:gdLst>
                <a:gd name="T0" fmla="*/ 0 w 93"/>
                <a:gd name="T1" fmla="*/ 79 h 119"/>
                <a:gd name="T2" fmla="*/ 0 w 93"/>
                <a:gd name="T3" fmla="*/ 79 h 119"/>
                <a:gd name="T4" fmla="*/ 18 w 93"/>
                <a:gd name="T5" fmla="*/ 79 h 119"/>
                <a:gd name="T6" fmla="*/ 26 w 93"/>
                <a:gd name="T7" fmla="*/ 96 h 119"/>
                <a:gd name="T8" fmla="*/ 47 w 93"/>
                <a:gd name="T9" fmla="*/ 102 h 119"/>
                <a:gd name="T10" fmla="*/ 66 w 93"/>
                <a:gd name="T11" fmla="*/ 98 h 119"/>
                <a:gd name="T12" fmla="*/ 73 w 93"/>
                <a:gd name="T13" fmla="*/ 84 h 119"/>
                <a:gd name="T14" fmla="*/ 69 w 93"/>
                <a:gd name="T15" fmla="*/ 75 h 119"/>
                <a:gd name="T16" fmla="*/ 55 w 93"/>
                <a:gd name="T17" fmla="*/ 69 h 119"/>
                <a:gd name="T18" fmla="*/ 35 w 93"/>
                <a:gd name="T19" fmla="*/ 64 h 119"/>
                <a:gd name="T20" fmla="*/ 10 w 93"/>
                <a:gd name="T21" fmla="*/ 53 h 119"/>
                <a:gd name="T22" fmla="*/ 3 w 93"/>
                <a:gd name="T23" fmla="*/ 32 h 119"/>
                <a:gd name="T24" fmla="*/ 14 w 93"/>
                <a:gd name="T25" fmla="*/ 9 h 119"/>
                <a:gd name="T26" fmla="*/ 45 w 93"/>
                <a:gd name="T27" fmla="*/ 0 h 119"/>
                <a:gd name="T28" fmla="*/ 76 w 93"/>
                <a:gd name="T29" fmla="*/ 9 h 119"/>
                <a:gd name="T30" fmla="*/ 89 w 93"/>
                <a:gd name="T31" fmla="*/ 34 h 119"/>
                <a:gd name="T32" fmla="*/ 89 w 93"/>
                <a:gd name="T33" fmla="*/ 35 h 119"/>
                <a:gd name="T34" fmla="*/ 70 w 93"/>
                <a:gd name="T35" fmla="*/ 35 h 119"/>
                <a:gd name="T36" fmla="*/ 63 w 93"/>
                <a:gd name="T37" fmla="*/ 20 h 119"/>
                <a:gd name="T38" fmla="*/ 45 w 93"/>
                <a:gd name="T39" fmla="*/ 16 h 119"/>
                <a:gd name="T40" fmla="*/ 27 w 93"/>
                <a:gd name="T41" fmla="*/ 20 h 119"/>
                <a:gd name="T42" fmla="*/ 22 w 93"/>
                <a:gd name="T43" fmla="*/ 32 h 119"/>
                <a:gd name="T44" fmla="*/ 25 w 93"/>
                <a:gd name="T45" fmla="*/ 40 h 119"/>
                <a:gd name="T46" fmla="*/ 40 w 93"/>
                <a:gd name="T47" fmla="*/ 45 h 119"/>
                <a:gd name="T48" fmla="*/ 58 w 93"/>
                <a:gd name="T49" fmla="*/ 50 h 119"/>
                <a:gd name="T50" fmla="*/ 85 w 93"/>
                <a:gd name="T51" fmla="*/ 61 h 119"/>
                <a:gd name="T52" fmla="*/ 92 w 93"/>
                <a:gd name="T53" fmla="*/ 82 h 119"/>
                <a:gd name="T54" fmla="*/ 79 w 93"/>
                <a:gd name="T55" fmla="*/ 109 h 119"/>
                <a:gd name="T56" fmla="*/ 45 w 93"/>
                <a:gd name="T57" fmla="*/ 118 h 119"/>
                <a:gd name="T58" fmla="*/ 12 w 93"/>
                <a:gd name="T59" fmla="*/ 109 h 119"/>
                <a:gd name="T60" fmla="*/ 0 w 93"/>
                <a:gd name="T61" fmla="*/ 7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3" h="119">
                  <a:moveTo>
                    <a:pt x="0" y="79"/>
                  </a:moveTo>
                  <a:lnTo>
                    <a:pt x="0" y="79"/>
                  </a:lnTo>
                  <a:cubicBezTo>
                    <a:pt x="18" y="79"/>
                    <a:pt x="18" y="79"/>
                    <a:pt x="18" y="79"/>
                  </a:cubicBezTo>
                  <a:cubicBezTo>
                    <a:pt x="19" y="86"/>
                    <a:pt x="21" y="92"/>
                    <a:pt x="26" y="96"/>
                  </a:cubicBezTo>
                  <a:cubicBezTo>
                    <a:pt x="32" y="100"/>
                    <a:pt x="38" y="102"/>
                    <a:pt x="47" y="102"/>
                  </a:cubicBezTo>
                  <a:cubicBezTo>
                    <a:pt x="54" y="102"/>
                    <a:pt x="61" y="101"/>
                    <a:pt x="66" y="98"/>
                  </a:cubicBezTo>
                  <a:cubicBezTo>
                    <a:pt x="70" y="94"/>
                    <a:pt x="73" y="90"/>
                    <a:pt x="73" y="84"/>
                  </a:cubicBezTo>
                  <a:cubicBezTo>
                    <a:pt x="73" y="80"/>
                    <a:pt x="72" y="77"/>
                    <a:pt x="69" y="75"/>
                  </a:cubicBezTo>
                  <a:cubicBezTo>
                    <a:pt x="67" y="73"/>
                    <a:pt x="63" y="70"/>
                    <a:pt x="55" y="69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23" y="61"/>
                    <a:pt x="15" y="57"/>
                    <a:pt x="10" y="53"/>
                  </a:cubicBezTo>
                  <a:cubicBezTo>
                    <a:pt x="6" y="48"/>
                    <a:pt x="3" y="41"/>
                    <a:pt x="3" y="32"/>
                  </a:cubicBezTo>
                  <a:cubicBezTo>
                    <a:pt x="3" y="23"/>
                    <a:pt x="7" y="14"/>
                    <a:pt x="14" y="9"/>
                  </a:cubicBezTo>
                  <a:cubicBezTo>
                    <a:pt x="22" y="3"/>
                    <a:pt x="32" y="0"/>
                    <a:pt x="45" y="0"/>
                  </a:cubicBezTo>
                  <a:cubicBezTo>
                    <a:pt x="59" y="0"/>
                    <a:pt x="69" y="3"/>
                    <a:pt x="76" y="9"/>
                  </a:cubicBezTo>
                  <a:cubicBezTo>
                    <a:pt x="85" y="15"/>
                    <a:pt x="89" y="24"/>
                    <a:pt x="89" y="34"/>
                  </a:cubicBezTo>
                  <a:cubicBezTo>
                    <a:pt x="89" y="35"/>
                    <a:pt x="89" y="35"/>
                    <a:pt x="89" y="35"/>
                  </a:cubicBezTo>
                  <a:cubicBezTo>
                    <a:pt x="70" y="35"/>
                    <a:pt x="70" y="35"/>
                    <a:pt x="70" y="35"/>
                  </a:cubicBezTo>
                  <a:cubicBezTo>
                    <a:pt x="70" y="29"/>
                    <a:pt x="68" y="25"/>
                    <a:pt x="63" y="20"/>
                  </a:cubicBezTo>
                  <a:cubicBezTo>
                    <a:pt x="59" y="17"/>
                    <a:pt x="52" y="16"/>
                    <a:pt x="45" y="16"/>
                  </a:cubicBezTo>
                  <a:cubicBezTo>
                    <a:pt x="38" y="16"/>
                    <a:pt x="32" y="17"/>
                    <a:pt x="27" y="20"/>
                  </a:cubicBezTo>
                  <a:cubicBezTo>
                    <a:pt x="24" y="23"/>
                    <a:pt x="22" y="27"/>
                    <a:pt x="22" y="32"/>
                  </a:cubicBezTo>
                  <a:cubicBezTo>
                    <a:pt x="22" y="35"/>
                    <a:pt x="23" y="38"/>
                    <a:pt x="25" y="40"/>
                  </a:cubicBezTo>
                  <a:cubicBezTo>
                    <a:pt x="28" y="42"/>
                    <a:pt x="33" y="44"/>
                    <a:pt x="40" y="45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70" y="53"/>
                    <a:pt x="79" y="57"/>
                    <a:pt x="85" y="61"/>
                  </a:cubicBezTo>
                  <a:cubicBezTo>
                    <a:pt x="89" y="66"/>
                    <a:pt x="92" y="74"/>
                    <a:pt x="92" y="82"/>
                  </a:cubicBezTo>
                  <a:cubicBezTo>
                    <a:pt x="92" y="93"/>
                    <a:pt x="88" y="103"/>
                    <a:pt x="79" y="109"/>
                  </a:cubicBezTo>
                  <a:cubicBezTo>
                    <a:pt x="71" y="115"/>
                    <a:pt x="60" y="118"/>
                    <a:pt x="45" y="118"/>
                  </a:cubicBezTo>
                  <a:cubicBezTo>
                    <a:pt x="31" y="118"/>
                    <a:pt x="20" y="115"/>
                    <a:pt x="12" y="109"/>
                  </a:cubicBezTo>
                  <a:cubicBezTo>
                    <a:pt x="4" y="102"/>
                    <a:pt x="0" y="92"/>
                    <a:pt x="0" y="79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5" name="Freeform 323"/>
            <p:cNvSpPr>
              <a:spLocks noChangeArrowheads="1"/>
            </p:cNvSpPr>
            <p:nvPr/>
          </p:nvSpPr>
          <p:spPr bwMode="auto">
            <a:xfrm>
              <a:off x="7728944" y="5148560"/>
              <a:ext cx="38907" cy="50022"/>
            </a:xfrm>
            <a:custGeom>
              <a:avLst/>
              <a:gdLst>
                <a:gd name="T0" fmla="*/ 0 w 92"/>
                <a:gd name="T1" fmla="*/ 79 h 119"/>
                <a:gd name="T2" fmla="*/ 0 w 92"/>
                <a:gd name="T3" fmla="*/ 79 h 119"/>
                <a:gd name="T4" fmla="*/ 17 w 92"/>
                <a:gd name="T5" fmla="*/ 79 h 119"/>
                <a:gd name="T6" fmla="*/ 26 w 92"/>
                <a:gd name="T7" fmla="*/ 96 h 119"/>
                <a:gd name="T8" fmla="*/ 45 w 92"/>
                <a:gd name="T9" fmla="*/ 102 h 119"/>
                <a:gd name="T10" fmla="*/ 65 w 92"/>
                <a:gd name="T11" fmla="*/ 98 h 119"/>
                <a:gd name="T12" fmla="*/ 72 w 92"/>
                <a:gd name="T13" fmla="*/ 84 h 119"/>
                <a:gd name="T14" fmla="*/ 68 w 92"/>
                <a:gd name="T15" fmla="*/ 75 h 119"/>
                <a:gd name="T16" fmla="*/ 55 w 92"/>
                <a:gd name="T17" fmla="*/ 69 h 119"/>
                <a:gd name="T18" fmla="*/ 34 w 92"/>
                <a:gd name="T19" fmla="*/ 64 h 119"/>
                <a:gd name="T20" fmla="*/ 9 w 92"/>
                <a:gd name="T21" fmla="*/ 53 h 119"/>
                <a:gd name="T22" fmla="*/ 3 w 92"/>
                <a:gd name="T23" fmla="*/ 32 h 119"/>
                <a:gd name="T24" fmla="*/ 13 w 92"/>
                <a:gd name="T25" fmla="*/ 9 h 119"/>
                <a:gd name="T26" fmla="*/ 44 w 92"/>
                <a:gd name="T27" fmla="*/ 0 h 119"/>
                <a:gd name="T28" fmla="*/ 76 w 92"/>
                <a:gd name="T29" fmla="*/ 9 h 119"/>
                <a:gd name="T30" fmla="*/ 88 w 92"/>
                <a:gd name="T31" fmla="*/ 34 h 119"/>
                <a:gd name="T32" fmla="*/ 88 w 92"/>
                <a:gd name="T33" fmla="*/ 35 h 119"/>
                <a:gd name="T34" fmla="*/ 69 w 92"/>
                <a:gd name="T35" fmla="*/ 35 h 119"/>
                <a:gd name="T36" fmla="*/ 62 w 92"/>
                <a:gd name="T37" fmla="*/ 20 h 119"/>
                <a:gd name="T38" fmla="*/ 44 w 92"/>
                <a:gd name="T39" fmla="*/ 16 h 119"/>
                <a:gd name="T40" fmla="*/ 27 w 92"/>
                <a:gd name="T41" fmla="*/ 20 h 119"/>
                <a:gd name="T42" fmla="*/ 21 w 92"/>
                <a:gd name="T43" fmla="*/ 32 h 119"/>
                <a:gd name="T44" fmla="*/ 25 w 92"/>
                <a:gd name="T45" fmla="*/ 40 h 119"/>
                <a:gd name="T46" fmla="*/ 38 w 92"/>
                <a:gd name="T47" fmla="*/ 45 h 119"/>
                <a:gd name="T48" fmla="*/ 57 w 92"/>
                <a:gd name="T49" fmla="*/ 50 h 119"/>
                <a:gd name="T50" fmla="*/ 84 w 92"/>
                <a:gd name="T51" fmla="*/ 61 h 119"/>
                <a:gd name="T52" fmla="*/ 91 w 92"/>
                <a:gd name="T53" fmla="*/ 82 h 119"/>
                <a:gd name="T54" fmla="*/ 79 w 92"/>
                <a:gd name="T55" fmla="*/ 109 h 119"/>
                <a:gd name="T56" fmla="*/ 44 w 92"/>
                <a:gd name="T57" fmla="*/ 118 h 119"/>
                <a:gd name="T58" fmla="*/ 11 w 92"/>
                <a:gd name="T59" fmla="*/ 109 h 119"/>
                <a:gd name="T60" fmla="*/ 0 w 92"/>
                <a:gd name="T61" fmla="*/ 7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2" h="119">
                  <a:moveTo>
                    <a:pt x="0" y="79"/>
                  </a:moveTo>
                  <a:lnTo>
                    <a:pt x="0" y="79"/>
                  </a:lnTo>
                  <a:cubicBezTo>
                    <a:pt x="17" y="79"/>
                    <a:pt x="17" y="79"/>
                    <a:pt x="17" y="79"/>
                  </a:cubicBezTo>
                  <a:cubicBezTo>
                    <a:pt x="18" y="86"/>
                    <a:pt x="20" y="92"/>
                    <a:pt x="26" y="96"/>
                  </a:cubicBezTo>
                  <a:cubicBezTo>
                    <a:pt x="31" y="100"/>
                    <a:pt x="37" y="102"/>
                    <a:pt x="45" y="102"/>
                  </a:cubicBezTo>
                  <a:cubicBezTo>
                    <a:pt x="54" y="102"/>
                    <a:pt x="60" y="101"/>
                    <a:pt x="65" y="98"/>
                  </a:cubicBezTo>
                  <a:cubicBezTo>
                    <a:pt x="69" y="94"/>
                    <a:pt x="72" y="90"/>
                    <a:pt x="72" y="84"/>
                  </a:cubicBezTo>
                  <a:cubicBezTo>
                    <a:pt x="72" y="80"/>
                    <a:pt x="70" y="77"/>
                    <a:pt x="68" y="75"/>
                  </a:cubicBezTo>
                  <a:cubicBezTo>
                    <a:pt x="66" y="73"/>
                    <a:pt x="62" y="70"/>
                    <a:pt x="55" y="69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22" y="61"/>
                    <a:pt x="14" y="57"/>
                    <a:pt x="9" y="53"/>
                  </a:cubicBezTo>
                  <a:cubicBezTo>
                    <a:pt x="5" y="48"/>
                    <a:pt x="3" y="41"/>
                    <a:pt x="3" y="32"/>
                  </a:cubicBezTo>
                  <a:cubicBezTo>
                    <a:pt x="3" y="23"/>
                    <a:pt x="6" y="14"/>
                    <a:pt x="13" y="9"/>
                  </a:cubicBezTo>
                  <a:cubicBezTo>
                    <a:pt x="21" y="3"/>
                    <a:pt x="31" y="0"/>
                    <a:pt x="44" y="0"/>
                  </a:cubicBezTo>
                  <a:cubicBezTo>
                    <a:pt x="58" y="0"/>
                    <a:pt x="68" y="3"/>
                    <a:pt x="76" y="9"/>
                  </a:cubicBezTo>
                  <a:cubicBezTo>
                    <a:pt x="84" y="15"/>
                    <a:pt x="88" y="24"/>
                    <a:pt x="88" y="34"/>
                  </a:cubicBezTo>
                  <a:cubicBezTo>
                    <a:pt x="88" y="35"/>
                    <a:pt x="88" y="35"/>
                    <a:pt x="88" y="35"/>
                  </a:cubicBezTo>
                  <a:cubicBezTo>
                    <a:pt x="69" y="35"/>
                    <a:pt x="69" y="35"/>
                    <a:pt x="69" y="35"/>
                  </a:cubicBezTo>
                  <a:cubicBezTo>
                    <a:pt x="69" y="29"/>
                    <a:pt x="66" y="25"/>
                    <a:pt x="62" y="20"/>
                  </a:cubicBezTo>
                  <a:cubicBezTo>
                    <a:pt x="58" y="17"/>
                    <a:pt x="52" y="16"/>
                    <a:pt x="44" y="16"/>
                  </a:cubicBezTo>
                  <a:cubicBezTo>
                    <a:pt x="37" y="16"/>
                    <a:pt x="31" y="17"/>
                    <a:pt x="27" y="20"/>
                  </a:cubicBezTo>
                  <a:cubicBezTo>
                    <a:pt x="22" y="23"/>
                    <a:pt x="21" y="27"/>
                    <a:pt x="21" y="32"/>
                  </a:cubicBezTo>
                  <a:cubicBezTo>
                    <a:pt x="21" y="35"/>
                    <a:pt x="22" y="38"/>
                    <a:pt x="25" y="40"/>
                  </a:cubicBezTo>
                  <a:cubicBezTo>
                    <a:pt x="28" y="42"/>
                    <a:pt x="32" y="44"/>
                    <a:pt x="38" y="45"/>
                  </a:cubicBezTo>
                  <a:cubicBezTo>
                    <a:pt x="57" y="50"/>
                    <a:pt x="57" y="50"/>
                    <a:pt x="57" y="50"/>
                  </a:cubicBezTo>
                  <a:cubicBezTo>
                    <a:pt x="69" y="53"/>
                    <a:pt x="79" y="57"/>
                    <a:pt x="84" y="61"/>
                  </a:cubicBezTo>
                  <a:cubicBezTo>
                    <a:pt x="88" y="66"/>
                    <a:pt x="91" y="74"/>
                    <a:pt x="91" y="82"/>
                  </a:cubicBezTo>
                  <a:cubicBezTo>
                    <a:pt x="91" y="93"/>
                    <a:pt x="87" y="103"/>
                    <a:pt x="79" y="109"/>
                  </a:cubicBezTo>
                  <a:cubicBezTo>
                    <a:pt x="70" y="115"/>
                    <a:pt x="59" y="118"/>
                    <a:pt x="44" y="118"/>
                  </a:cubicBezTo>
                  <a:cubicBezTo>
                    <a:pt x="30" y="118"/>
                    <a:pt x="19" y="115"/>
                    <a:pt x="11" y="109"/>
                  </a:cubicBezTo>
                  <a:cubicBezTo>
                    <a:pt x="4" y="102"/>
                    <a:pt x="0" y="92"/>
                    <a:pt x="0" y="79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6" name="Freeform 324"/>
            <p:cNvSpPr>
              <a:spLocks noChangeArrowheads="1"/>
            </p:cNvSpPr>
            <p:nvPr/>
          </p:nvSpPr>
          <p:spPr bwMode="auto">
            <a:xfrm>
              <a:off x="7804904" y="5133739"/>
              <a:ext cx="22232" cy="62991"/>
            </a:xfrm>
            <a:custGeom>
              <a:avLst/>
              <a:gdLst>
                <a:gd name="T0" fmla="*/ 34 w 55"/>
                <a:gd name="T1" fmla="*/ 150 h 151"/>
                <a:gd name="T2" fmla="*/ 34 w 55"/>
                <a:gd name="T3" fmla="*/ 150 h 151"/>
                <a:gd name="T4" fmla="*/ 34 w 55"/>
                <a:gd name="T5" fmla="*/ 45 h 151"/>
                <a:gd name="T6" fmla="*/ 0 w 55"/>
                <a:gd name="T7" fmla="*/ 45 h 151"/>
                <a:gd name="T8" fmla="*/ 0 w 55"/>
                <a:gd name="T9" fmla="*/ 29 h 151"/>
                <a:gd name="T10" fmla="*/ 28 w 55"/>
                <a:gd name="T11" fmla="*/ 22 h 151"/>
                <a:gd name="T12" fmla="*/ 39 w 55"/>
                <a:gd name="T13" fmla="*/ 0 h 151"/>
                <a:gd name="T14" fmla="*/ 54 w 55"/>
                <a:gd name="T15" fmla="*/ 0 h 151"/>
                <a:gd name="T16" fmla="*/ 54 w 55"/>
                <a:gd name="T17" fmla="*/ 150 h 151"/>
                <a:gd name="T18" fmla="*/ 34 w 55"/>
                <a:gd name="T19" fmla="*/ 15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" h="151">
                  <a:moveTo>
                    <a:pt x="34" y="150"/>
                  </a:moveTo>
                  <a:lnTo>
                    <a:pt x="34" y="150"/>
                  </a:lnTo>
                  <a:cubicBezTo>
                    <a:pt x="34" y="45"/>
                    <a:pt x="34" y="45"/>
                    <a:pt x="34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12" y="29"/>
                    <a:pt x="21" y="27"/>
                    <a:pt x="28" y="22"/>
                  </a:cubicBezTo>
                  <a:cubicBezTo>
                    <a:pt x="34" y="18"/>
                    <a:pt x="38" y="11"/>
                    <a:pt x="39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4" y="150"/>
                    <a:pt x="54" y="150"/>
                    <a:pt x="54" y="150"/>
                  </a:cubicBezTo>
                  <a:lnTo>
                    <a:pt x="34" y="15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98" name="Group 397"/>
          <p:cNvGrpSpPr/>
          <p:nvPr/>
        </p:nvGrpSpPr>
        <p:grpSpPr>
          <a:xfrm>
            <a:off x="8247694" y="5131886"/>
            <a:ext cx="442791" cy="85223"/>
            <a:chOff x="8247694" y="5131886"/>
            <a:chExt cx="442791" cy="85223"/>
          </a:xfrm>
        </p:grpSpPr>
        <p:sp>
          <p:nvSpPr>
            <p:cNvPr id="1127" name="Freeform 325"/>
            <p:cNvSpPr>
              <a:spLocks noChangeArrowheads="1"/>
            </p:cNvSpPr>
            <p:nvPr/>
          </p:nvSpPr>
          <p:spPr bwMode="auto">
            <a:xfrm>
              <a:off x="8247694" y="5131886"/>
              <a:ext cx="57434" cy="68550"/>
            </a:xfrm>
            <a:custGeom>
              <a:avLst/>
              <a:gdLst>
                <a:gd name="T0" fmla="*/ 114 w 136"/>
                <a:gd name="T1" fmla="*/ 100 h 162"/>
                <a:gd name="T2" fmla="*/ 114 w 136"/>
                <a:gd name="T3" fmla="*/ 100 h 162"/>
                <a:gd name="T4" fmla="*/ 135 w 136"/>
                <a:gd name="T5" fmla="*/ 100 h 162"/>
                <a:gd name="T6" fmla="*/ 115 w 136"/>
                <a:gd name="T7" fmla="*/ 145 h 162"/>
                <a:gd name="T8" fmla="*/ 69 w 136"/>
                <a:gd name="T9" fmla="*/ 161 h 162"/>
                <a:gd name="T10" fmla="*/ 18 w 136"/>
                <a:gd name="T11" fmla="*/ 140 h 162"/>
                <a:gd name="T12" fmla="*/ 0 w 136"/>
                <a:gd name="T13" fmla="*/ 78 h 162"/>
                <a:gd name="T14" fmla="*/ 19 w 136"/>
                <a:gd name="T15" fmla="*/ 21 h 162"/>
                <a:gd name="T16" fmla="*/ 71 w 136"/>
                <a:gd name="T17" fmla="*/ 0 h 162"/>
                <a:gd name="T18" fmla="*/ 114 w 136"/>
                <a:gd name="T19" fmla="*/ 12 h 162"/>
                <a:gd name="T20" fmla="*/ 134 w 136"/>
                <a:gd name="T21" fmla="*/ 50 h 162"/>
                <a:gd name="T22" fmla="*/ 113 w 136"/>
                <a:gd name="T23" fmla="*/ 50 h 162"/>
                <a:gd name="T24" fmla="*/ 99 w 136"/>
                <a:gd name="T25" fmla="*/ 26 h 162"/>
                <a:gd name="T26" fmla="*/ 70 w 136"/>
                <a:gd name="T27" fmla="*/ 18 h 162"/>
                <a:gd name="T28" fmla="*/ 35 w 136"/>
                <a:gd name="T29" fmla="*/ 34 h 162"/>
                <a:gd name="T30" fmla="*/ 21 w 136"/>
                <a:gd name="T31" fmla="*/ 81 h 162"/>
                <a:gd name="T32" fmla="*/ 35 w 136"/>
                <a:gd name="T33" fmla="*/ 126 h 162"/>
                <a:gd name="T34" fmla="*/ 70 w 136"/>
                <a:gd name="T35" fmla="*/ 143 h 162"/>
                <a:gd name="T36" fmla="*/ 101 w 136"/>
                <a:gd name="T37" fmla="*/ 131 h 162"/>
                <a:gd name="T38" fmla="*/ 114 w 136"/>
                <a:gd name="T39" fmla="*/ 10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6" h="162">
                  <a:moveTo>
                    <a:pt x="114" y="100"/>
                  </a:moveTo>
                  <a:lnTo>
                    <a:pt x="114" y="100"/>
                  </a:lnTo>
                  <a:cubicBezTo>
                    <a:pt x="135" y="100"/>
                    <a:pt x="135" y="100"/>
                    <a:pt x="135" y="100"/>
                  </a:cubicBezTo>
                  <a:cubicBezTo>
                    <a:pt x="134" y="119"/>
                    <a:pt x="127" y="134"/>
                    <a:pt x="115" y="145"/>
                  </a:cubicBezTo>
                  <a:cubicBezTo>
                    <a:pt x="103" y="156"/>
                    <a:pt x="88" y="161"/>
                    <a:pt x="69" y="161"/>
                  </a:cubicBezTo>
                  <a:cubicBezTo>
                    <a:pt x="47" y="161"/>
                    <a:pt x="30" y="154"/>
                    <a:pt x="18" y="140"/>
                  </a:cubicBezTo>
                  <a:cubicBezTo>
                    <a:pt x="5" y="125"/>
                    <a:pt x="0" y="104"/>
                    <a:pt x="0" y="78"/>
                  </a:cubicBezTo>
                  <a:cubicBezTo>
                    <a:pt x="0" y="54"/>
                    <a:pt x="6" y="35"/>
                    <a:pt x="19" y="21"/>
                  </a:cubicBezTo>
                  <a:cubicBezTo>
                    <a:pt x="32" y="6"/>
                    <a:pt x="49" y="0"/>
                    <a:pt x="71" y="0"/>
                  </a:cubicBezTo>
                  <a:cubicBezTo>
                    <a:pt x="89" y="0"/>
                    <a:pt x="103" y="4"/>
                    <a:pt x="114" y="12"/>
                  </a:cubicBezTo>
                  <a:cubicBezTo>
                    <a:pt x="125" y="22"/>
                    <a:pt x="131" y="34"/>
                    <a:pt x="134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1" y="40"/>
                    <a:pt x="106" y="32"/>
                    <a:pt x="99" y="26"/>
                  </a:cubicBezTo>
                  <a:cubicBezTo>
                    <a:pt x="92" y="21"/>
                    <a:pt x="82" y="18"/>
                    <a:pt x="70" y="18"/>
                  </a:cubicBezTo>
                  <a:cubicBezTo>
                    <a:pt x="54" y="18"/>
                    <a:pt x="43" y="24"/>
                    <a:pt x="35" y="34"/>
                  </a:cubicBezTo>
                  <a:cubicBezTo>
                    <a:pt x="25" y="46"/>
                    <a:pt x="21" y="60"/>
                    <a:pt x="21" y="81"/>
                  </a:cubicBezTo>
                  <a:cubicBezTo>
                    <a:pt x="21" y="100"/>
                    <a:pt x="25" y="115"/>
                    <a:pt x="35" y="126"/>
                  </a:cubicBezTo>
                  <a:cubicBezTo>
                    <a:pt x="44" y="137"/>
                    <a:pt x="55" y="143"/>
                    <a:pt x="70" y="143"/>
                  </a:cubicBezTo>
                  <a:cubicBezTo>
                    <a:pt x="82" y="143"/>
                    <a:pt x="93" y="140"/>
                    <a:pt x="101" y="131"/>
                  </a:cubicBezTo>
                  <a:cubicBezTo>
                    <a:pt x="110" y="124"/>
                    <a:pt x="114" y="113"/>
                    <a:pt x="114" y="100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7" name="Group 396"/>
            <p:cNvGrpSpPr/>
            <p:nvPr/>
          </p:nvGrpSpPr>
          <p:grpSpPr>
            <a:xfrm>
              <a:off x="8308833" y="5133739"/>
              <a:ext cx="381652" cy="83370"/>
              <a:chOff x="8308833" y="5133739"/>
              <a:chExt cx="381652" cy="83370"/>
            </a:xfrm>
          </p:grpSpPr>
          <p:sp>
            <p:nvSpPr>
              <p:cNvPr id="1128" name="Freeform 326"/>
              <p:cNvSpPr>
                <a:spLocks noChangeArrowheads="1"/>
              </p:cNvSpPr>
              <p:nvPr/>
            </p:nvSpPr>
            <p:spPr bwMode="auto">
              <a:xfrm>
                <a:off x="8308833" y="5148560"/>
                <a:ext cx="44464" cy="50022"/>
              </a:xfrm>
              <a:custGeom>
                <a:avLst/>
                <a:gdLst>
                  <a:gd name="T0" fmla="*/ 0 w 108"/>
                  <a:gd name="T1" fmla="*/ 59 h 119"/>
                  <a:gd name="T2" fmla="*/ 0 w 108"/>
                  <a:gd name="T3" fmla="*/ 59 h 119"/>
                  <a:gd name="T4" fmla="*/ 14 w 108"/>
                  <a:gd name="T5" fmla="*/ 15 h 119"/>
                  <a:gd name="T6" fmla="*/ 53 w 108"/>
                  <a:gd name="T7" fmla="*/ 0 h 119"/>
                  <a:gd name="T8" fmla="*/ 93 w 108"/>
                  <a:gd name="T9" fmla="*/ 15 h 119"/>
                  <a:gd name="T10" fmla="*/ 107 w 108"/>
                  <a:gd name="T11" fmla="*/ 59 h 119"/>
                  <a:gd name="T12" fmla="*/ 93 w 108"/>
                  <a:gd name="T13" fmla="*/ 103 h 119"/>
                  <a:gd name="T14" fmla="*/ 53 w 108"/>
                  <a:gd name="T15" fmla="*/ 118 h 119"/>
                  <a:gd name="T16" fmla="*/ 14 w 108"/>
                  <a:gd name="T17" fmla="*/ 103 h 119"/>
                  <a:gd name="T18" fmla="*/ 0 w 108"/>
                  <a:gd name="T19" fmla="*/ 59 h 119"/>
                  <a:gd name="T20" fmla="*/ 19 w 108"/>
                  <a:gd name="T21" fmla="*/ 59 h 119"/>
                  <a:gd name="T22" fmla="*/ 19 w 108"/>
                  <a:gd name="T23" fmla="*/ 59 h 119"/>
                  <a:gd name="T24" fmla="*/ 28 w 108"/>
                  <a:gd name="T25" fmla="*/ 91 h 119"/>
                  <a:gd name="T26" fmla="*/ 53 w 108"/>
                  <a:gd name="T27" fmla="*/ 102 h 119"/>
                  <a:gd name="T28" fmla="*/ 79 w 108"/>
                  <a:gd name="T29" fmla="*/ 91 h 119"/>
                  <a:gd name="T30" fmla="*/ 88 w 108"/>
                  <a:gd name="T31" fmla="*/ 59 h 119"/>
                  <a:gd name="T32" fmla="*/ 79 w 108"/>
                  <a:gd name="T33" fmla="*/ 28 h 119"/>
                  <a:gd name="T34" fmla="*/ 53 w 108"/>
                  <a:gd name="T35" fmla="*/ 16 h 119"/>
                  <a:gd name="T36" fmla="*/ 28 w 108"/>
                  <a:gd name="T37" fmla="*/ 28 h 119"/>
                  <a:gd name="T38" fmla="*/ 19 w 108"/>
                  <a:gd name="T39" fmla="*/ 5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08" h="119">
                    <a:moveTo>
                      <a:pt x="0" y="59"/>
                    </a:moveTo>
                    <a:lnTo>
                      <a:pt x="0" y="59"/>
                    </a:lnTo>
                    <a:cubicBezTo>
                      <a:pt x="0" y="40"/>
                      <a:pt x="4" y="26"/>
                      <a:pt x="14" y="15"/>
                    </a:cubicBezTo>
                    <a:cubicBezTo>
                      <a:pt x="23" y="5"/>
                      <a:pt x="37" y="0"/>
                      <a:pt x="53" y="0"/>
                    </a:cubicBezTo>
                    <a:cubicBezTo>
                      <a:pt x="70" y="0"/>
                      <a:pt x="83" y="5"/>
                      <a:pt x="93" y="15"/>
                    </a:cubicBezTo>
                    <a:cubicBezTo>
                      <a:pt x="102" y="26"/>
                      <a:pt x="107" y="40"/>
                      <a:pt x="107" y="59"/>
                    </a:cubicBezTo>
                    <a:cubicBezTo>
                      <a:pt x="107" y="78"/>
                      <a:pt x="102" y="92"/>
                      <a:pt x="93" y="103"/>
                    </a:cubicBezTo>
                    <a:cubicBezTo>
                      <a:pt x="83" y="113"/>
                      <a:pt x="71" y="118"/>
                      <a:pt x="53" y="118"/>
                    </a:cubicBezTo>
                    <a:cubicBezTo>
                      <a:pt x="37" y="118"/>
                      <a:pt x="23" y="113"/>
                      <a:pt x="14" y="103"/>
                    </a:cubicBezTo>
                    <a:cubicBezTo>
                      <a:pt x="4" y="92"/>
                      <a:pt x="0" y="78"/>
                      <a:pt x="0" y="59"/>
                    </a:cubicBezTo>
                    <a:close/>
                    <a:moveTo>
                      <a:pt x="19" y="59"/>
                    </a:moveTo>
                    <a:lnTo>
                      <a:pt x="19" y="59"/>
                    </a:lnTo>
                    <a:cubicBezTo>
                      <a:pt x="19" y="74"/>
                      <a:pt x="22" y="84"/>
                      <a:pt x="28" y="91"/>
                    </a:cubicBezTo>
                    <a:cubicBezTo>
                      <a:pt x="33" y="99"/>
                      <a:pt x="43" y="102"/>
                      <a:pt x="53" y="102"/>
                    </a:cubicBezTo>
                    <a:cubicBezTo>
                      <a:pt x="65" y="102"/>
                      <a:pt x="73" y="99"/>
                      <a:pt x="79" y="91"/>
                    </a:cubicBezTo>
                    <a:cubicBezTo>
                      <a:pt x="84" y="84"/>
                      <a:pt x="88" y="74"/>
                      <a:pt x="88" y="59"/>
                    </a:cubicBezTo>
                    <a:cubicBezTo>
                      <a:pt x="88" y="45"/>
                      <a:pt x="84" y="35"/>
                      <a:pt x="79" y="28"/>
                    </a:cubicBezTo>
                    <a:cubicBezTo>
                      <a:pt x="73" y="20"/>
                      <a:pt x="65" y="16"/>
                      <a:pt x="53" y="16"/>
                    </a:cubicBezTo>
                    <a:cubicBezTo>
                      <a:pt x="43" y="16"/>
                      <a:pt x="33" y="20"/>
                      <a:pt x="28" y="28"/>
                    </a:cubicBezTo>
                    <a:cubicBezTo>
                      <a:pt x="22" y="35"/>
                      <a:pt x="19" y="45"/>
                      <a:pt x="19" y="59"/>
                    </a:cubicBezTo>
                    <a:close/>
                  </a:path>
                </a:pathLst>
              </a:custGeom>
              <a:solidFill>
                <a:srgbClr val="95A0A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9" name="Freeform 327"/>
              <p:cNvSpPr>
                <a:spLocks noChangeArrowheads="1"/>
              </p:cNvSpPr>
              <p:nvPr/>
            </p:nvSpPr>
            <p:spPr bwMode="auto">
              <a:xfrm>
                <a:off x="8362560" y="5148560"/>
                <a:ext cx="64844" cy="48170"/>
              </a:xfrm>
              <a:custGeom>
                <a:avLst/>
                <a:gdLst>
                  <a:gd name="T0" fmla="*/ 136 w 155"/>
                  <a:gd name="T1" fmla="*/ 114 h 115"/>
                  <a:gd name="T2" fmla="*/ 136 w 155"/>
                  <a:gd name="T3" fmla="*/ 114 h 115"/>
                  <a:gd name="T4" fmla="*/ 136 w 155"/>
                  <a:gd name="T5" fmla="*/ 45 h 115"/>
                  <a:gd name="T6" fmla="*/ 131 w 155"/>
                  <a:gd name="T7" fmla="*/ 23 h 115"/>
                  <a:gd name="T8" fmla="*/ 116 w 155"/>
                  <a:gd name="T9" fmla="*/ 16 h 115"/>
                  <a:gd name="T10" fmla="*/ 94 w 155"/>
                  <a:gd name="T11" fmla="*/ 25 h 115"/>
                  <a:gd name="T12" fmla="*/ 87 w 155"/>
                  <a:gd name="T13" fmla="*/ 49 h 115"/>
                  <a:gd name="T14" fmla="*/ 87 w 155"/>
                  <a:gd name="T15" fmla="*/ 114 h 115"/>
                  <a:gd name="T16" fmla="*/ 68 w 155"/>
                  <a:gd name="T17" fmla="*/ 114 h 115"/>
                  <a:gd name="T18" fmla="*/ 68 w 155"/>
                  <a:gd name="T19" fmla="*/ 45 h 115"/>
                  <a:gd name="T20" fmla="*/ 63 w 155"/>
                  <a:gd name="T21" fmla="*/ 23 h 115"/>
                  <a:gd name="T22" fmla="*/ 47 w 155"/>
                  <a:gd name="T23" fmla="*/ 16 h 115"/>
                  <a:gd name="T24" fmla="*/ 26 w 155"/>
                  <a:gd name="T25" fmla="*/ 25 h 115"/>
                  <a:gd name="T26" fmla="*/ 19 w 155"/>
                  <a:gd name="T27" fmla="*/ 49 h 115"/>
                  <a:gd name="T28" fmla="*/ 19 w 155"/>
                  <a:gd name="T29" fmla="*/ 114 h 115"/>
                  <a:gd name="T30" fmla="*/ 0 w 155"/>
                  <a:gd name="T31" fmla="*/ 114 h 115"/>
                  <a:gd name="T32" fmla="*/ 0 w 155"/>
                  <a:gd name="T33" fmla="*/ 3 h 115"/>
                  <a:gd name="T34" fmla="*/ 18 w 155"/>
                  <a:gd name="T35" fmla="*/ 3 h 115"/>
                  <a:gd name="T36" fmla="*/ 18 w 155"/>
                  <a:gd name="T37" fmla="*/ 18 h 115"/>
                  <a:gd name="T38" fmla="*/ 32 w 155"/>
                  <a:gd name="T39" fmla="*/ 4 h 115"/>
                  <a:gd name="T40" fmla="*/ 52 w 155"/>
                  <a:gd name="T41" fmla="*/ 0 h 115"/>
                  <a:gd name="T42" fmla="*/ 70 w 155"/>
                  <a:gd name="T43" fmla="*/ 4 h 115"/>
                  <a:gd name="T44" fmla="*/ 83 w 155"/>
                  <a:gd name="T45" fmla="*/ 17 h 115"/>
                  <a:gd name="T46" fmla="*/ 99 w 155"/>
                  <a:gd name="T47" fmla="*/ 4 h 115"/>
                  <a:gd name="T48" fmla="*/ 119 w 155"/>
                  <a:gd name="T49" fmla="*/ 0 h 115"/>
                  <a:gd name="T50" fmla="*/ 138 w 155"/>
                  <a:gd name="T51" fmla="*/ 4 h 115"/>
                  <a:gd name="T52" fmla="*/ 150 w 155"/>
                  <a:gd name="T53" fmla="*/ 15 h 115"/>
                  <a:gd name="T54" fmla="*/ 153 w 155"/>
                  <a:gd name="T55" fmla="*/ 25 h 115"/>
                  <a:gd name="T56" fmla="*/ 154 w 155"/>
                  <a:gd name="T57" fmla="*/ 43 h 115"/>
                  <a:gd name="T58" fmla="*/ 154 w 155"/>
                  <a:gd name="T59" fmla="*/ 48 h 115"/>
                  <a:gd name="T60" fmla="*/ 154 w 155"/>
                  <a:gd name="T61" fmla="*/ 114 h 115"/>
                  <a:gd name="T62" fmla="*/ 136 w 155"/>
                  <a:gd name="T63" fmla="*/ 114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55" h="115">
                    <a:moveTo>
                      <a:pt x="136" y="114"/>
                    </a:moveTo>
                    <a:lnTo>
                      <a:pt x="136" y="114"/>
                    </a:lnTo>
                    <a:cubicBezTo>
                      <a:pt x="136" y="45"/>
                      <a:pt x="136" y="45"/>
                      <a:pt x="136" y="45"/>
                    </a:cubicBezTo>
                    <a:cubicBezTo>
                      <a:pt x="136" y="34"/>
                      <a:pt x="134" y="27"/>
                      <a:pt x="131" y="23"/>
                    </a:cubicBezTo>
                    <a:cubicBezTo>
                      <a:pt x="128" y="18"/>
                      <a:pt x="123" y="16"/>
                      <a:pt x="116" y="16"/>
                    </a:cubicBezTo>
                    <a:cubicBezTo>
                      <a:pt x="106" y="16"/>
                      <a:pt x="99" y="19"/>
                      <a:pt x="94" y="25"/>
                    </a:cubicBezTo>
                    <a:cubicBezTo>
                      <a:pt x="90" y="30"/>
                      <a:pt x="87" y="38"/>
                      <a:pt x="87" y="49"/>
                    </a:cubicBezTo>
                    <a:cubicBezTo>
                      <a:pt x="87" y="114"/>
                      <a:pt x="87" y="114"/>
                      <a:pt x="87" y="114"/>
                    </a:cubicBezTo>
                    <a:cubicBezTo>
                      <a:pt x="68" y="114"/>
                      <a:pt x="68" y="114"/>
                      <a:pt x="68" y="114"/>
                    </a:cubicBezTo>
                    <a:cubicBezTo>
                      <a:pt x="68" y="45"/>
                      <a:pt x="68" y="45"/>
                      <a:pt x="68" y="45"/>
                    </a:cubicBezTo>
                    <a:cubicBezTo>
                      <a:pt x="68" y="34"/>
                      <a:pt x="66" y="27"/>
                      <a:pt x="63" y="23"/>
                    </a:cubicBezTo>
                    <a:cubicBezTo>
                      <a:pt x="60" y="18"/>
                      <a:pt x="54" y="16"/>
                      <a:pt x="47" y="16"/>
                    </a:cubicBezTo>
                    <a:cubicBezTo>
                      <a:pt x="39" y="16"/>
                      <a:pt x="31" y="19"/>
                      <a:pt x="26" y="25"/>
                    </a:cubicBezTo>
                    <a:cubicBezTo>
                      <a:pt x="21" y="30"/>
                      <a:pt x="19" y="38"/>
                      <a:pt x="19" y="49"/>
                    </a:cubicBezTo>
                    <a:cubicBezTo>
                      <a:pt x="19" y="114"/>
                      <a:pt x="19" y="114"/>
                      <a:pt x="19" y="114"/>
                    </a:cubicBezTo>
                    <a:cubicBezTo>
                      <a:pt x="0" y="114"/>
                      <a:pt x="0" y="114"/>
                      <a:pt x="0" y="114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22" y="12"/>
                      <a:pt x="27" y="7"/>
                      <a:pt x="32" y="4"/>
                    </a:cubicBezTo>
                    <a:cubicBezTo>
                      <a:pt x="39" y="1"/>
                      <a:pt x="45" y="0"/>
                      <a:pt x="52" y="0"/>
                    </a:cubicBezTo>
                    <a:cubicBezTo>
                      <a:pt x="60" y="0"/>
                      <a:pt x="66" y="1"/>
                      <a:pt x="70" y="4"/>
                    </a:cubicBezTo>
                    <a:cubicBezTo>
                      <a:pt x="75" y="7"/>
                      <a:pt x="79" y="11"/>
                      <a:pt x="83" y="17"/>
                    </a:cubicBezTo>
                    <a:cubicBezTo>
                      <a:pt x="88" y="11"/>
                      <a:pt x="93" y="7"/>
                      <a:pt x="99" y="4"/>
                    </a:cubicBezTo>
                    <a:cubicBezTo>
                      <a:pt x="105" y="1"/>
                      <a:pt x="112" y="0"/>
                      <a:pt x="119" y="0"/>
                    </a:cubicBezTo>
                    <a:cubicBezTo>
                      <a:pt x="126" y="0"/>
                      <a:pt x="132" y="1"/>
                      <a:pt x="138" y="4"/>
                    </a:cubicBezTo>
                    <a:cubicBezTo>
                      <a:pt x="143" y="6"/>
                      <a:pt x="147" y="10"/>
                      <a:pt x="150" y="15"/>
                    </a:cubicBezTo>
                    <a:cubicBezTo>
                      <a:pt x="152" y="17"/>
                      <a:pt x="153" y="22"/>
                      <a:pt x="153" y="25"/>
                    </a:cubicBezTo>
                    <a:cubicBezTo>
                      <a:pt x="154" y="29"/>
                      <a:pt x="154" y="35"/>
                      <a:pt x="154" y="43"/>
                    </a:cubicBezTo>
                    <a:cubicBezTo>
                      <a:pt x="154" y="48"/>
                      <a:pt x="154" y="48"/>
                      <a:pt x="154" y="48"/>
                    </a:cubicBezTo>
                    <a:cubicBezTo>
                      <a:pt x="154" y="114"/>
                      <a:pt x="154" y="114"/>
                      <a:pt x="154" y="114"/>
                    </a:cubicBezTo>
                    <a:lnTo>
                      <a:pt x="136" y="114"/>
                    </a:lnTo>
                  </a:path>
                </a:pathLst>
              </a:custGeom>
              <a:solidFill>
                <a:srgbClr val="95A0A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0" name="Freeform 328"/>
              <p:cNvSpPr>
                <a:spLocks noChangeArrowheads="1"/>
              </p:cNvSpPr>
              <p:nvPr/>
            </p:nvSpPr>
            <p:spPr bwMode="auto">
              <a:xfrm>
                <a:off x="8438521" y="5148560"/>
                <a:ext cx="44464" cy="68549"/>
              </a:xfrm>
              <a:custGeom>
                <a:avLst/>
                <a:gdLst>
                  <a:gd name="T0" fmla="*/ 0 w 105"/>
                  <a:gd name="T1" fmla="*/ 160 h 161"/>
                  <a:gd name="T2" fmla="*/ 0 w 105"/>
                  <a:gd name="T3" fmla="*/ 160 h 161"/>
                  <a:gd name="T4" fmla="*/ 0 w 105"/>
                  <a:gd name="T5" fmla="*/ 4 h 161"/>
                  <a:gd name="T6" fmla="*/ 19 w 105"/>
                  <a:gd name="T7" fmla="*/ 4 h 161"/>
                  <a:gd name="T8" fmla="*/ 19 w 105"/>
                  <a:gd name="T9" fmla="*/ 19 h 161"/>
                  <a:gd name="T10" fmla="*/ 35 w 105"/>
                  <a:gd name="T11" fmla="*/ 5 h 161"/>
                  <a:gd name="T12" fmla="*/ 56 w 105"/>
                  <a:gd name="T13" fmla="*/ 0 h 161"/>
                  <a:gd name="T14" fmla="*/ 91 w 105"/>
                  <a:gd name="T15" fmla="*/ 16 h 161"/>
                  <a:gd name="T16" fmla="*/ 104 w 105"/>
                  <a:gd name="T17" fmla="*/ 59 h 161"/>
                  <a:gd name="T18" fmla="*/ 91 w 105"/>
                  <a:gd name="T19" fmla="*/ 103 h 161"/>
                  <a:gd name="T20" fmla="*/ 56 w 105"/>
                  <a:gd name="T21" fmla="*/ 118 h 161"/>
                  <a:gd name="T22" fmla="*/ 35 w 105"/>
                  <a:gd name="T23" fmla="*/ 114 h 161"/>
                  <a:gd name="T24" fmla="*/ 19 w 105"/>
                  <a:gd name="T25" fmla="*/ 102 h 161"/>
                  <a:gd name="T26" fmla="*/ 19 w 105"/>
                  <a:gd name="T27" fmla="*/ 160 h 161"/>
                  <a:gd name="T28" fmla="*/ 0 w 105"/>
                  <a:gd name="T29" fmla="*/ 160 h 161"/>
                  <a:gd name="T30" fmla="*/ 18 w 105"/>
                  <a:gd name="T31" fmla="*/ 60 h 161"/>
                  <a:gd name="T32" fmla="*/ 18 w 105"/>
                  <a:gd name="T33" fmla="*/ 60 h 161"/>
                  <a:gd name="T34" fmla="*/ 26 w 105"/>
                  <a:gd name="T35" fmla="*/ 91 h 161"/>
                  <a:gd name="T36" fmla="*/ 51 w 105"/>
                  <a:gd name="T37" fmla="*/ 102 h 161"/>
                  <a:gd name="T38" fmla="*/ 76 w 105"/>
                  <a:gd name="T39" fmla="*/ 90 h 161"/>
                  <a:gd name="T40" fmla="*/ 85 w 105"/>
                  <a:gd name="T41" fmla="*/ 58 h 161"/>
                  <a:gd name="T42" fmla="*/ 75 w 105"/>
                  <a:gd name="T43" fmla="*/ 28 h 161"/>
                  <a:gd name="T44" fmla="*/ 51 w 105"/>
                  <a:gd name="T45" fmla="*/ 16 h 161"/>
                  <a:gd name="T46" fmla="*/ 26 w 105"/>
                  <a:gd name="T47" fmla="*/ 28 h 161"/>
                  <a:gd name="T48" fmla="*/ 18 w 105"/>
                  <a:gd name="T49" fmla="*/ 6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5" h="161">
                    <a:moveTo>
                      <a:pt x="0" y="160"/>
                    </a:moveTo>
                    <a:lnTo>
                      <a:pt x="0" y="160"/>
                    </a:lnTo>
                    <a:cubicBezTo>
                      <a:pt x="0" y="4"/>
                      <a:pt x="0" y="4"/>
                      <a:pt x="0" y="4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23" y="12"/>
                      <a:pt x="28" y="8"/>
                      <a:pt x="35" y="5"/>
                    </a:cubicBezTo>
                    <a:cubicBezTo>
                      <a:pt x="40" y="2"/>
                      <a:pt x="47" y="0"/>
                      <a:pt x="56" y="0"/>
                    </a:cubicBezTo>
                    <a:cubicBezTo>
                      <a:pt x="70" y="0"/>
                      <a:pt x="82" y="5"/>
                      <a:pt x="91" y="16"/>
                    </a:cubicBezTo>
                    <a:cubicBezTo>
                      <a:pt x="100" y="27"/>
                      <a:pt x="104" y="41"/>
                      <a:pt x="104" y="59"/>
                    </a:cubicBezTo>
                    <a:cubicBezTo>
                      <a:pt x="104" y="78"/>
                      <a:pt x="99" y="91"/>
                      <a:pt x="91" y="103"/>
                    </a:cubicBezTo>
                    <a:cubicBezTo>
                      <a:pt x="82" y="113"/>
                      <a:pt x="70" y="118"/>
                      <a:pt x="56" y="118"/>
                    </a:cubicBezTo>
                    <a:cubicBezTo>
                      <a:pt x="47" y="118"/>
                      <a:pt x="40" y="117"/>
                      <a:pt x="35" y="114"/>
                    </a:cubicBezTo>
                    <a:cubicBezTo>
                      <a:pt x="28" y="112"/>
                      <a:pt x="23" y="107"/>
                      <a:pt x="19" y="102"/>
                    </a:cubicBezTo>
                    <a:cubicBezTo>
                      <a:pt x="19" y="160"/>
                      <a:pt x="19" y="160"/>
                      <a:pt x="19" y="160"/>
                    </a:cubicBezTo>
                    <a:lnTo>
                      <a:pt x="0" y="160"/>
                    </a:lnTo>
                    <a:close/>
                    <a:moveTo>
                      <a:pt x="18" y="60"/>
                    </a:moveTo>
                    <a:lnTo>
                      <a:pt x="18" y="60"/>
                    </a:lnTo>
                    <a:cubicBezTo>
                      <a:pt x="18" y="74"/>
                      <a:pt x="21" y="85"/>
                      <a:pt x="26" y="91"/>
                    </a:cubicBezTo>
                    <a:cubicBezTo>
                      <a:pt x="32" y="99"/>
                      <a:pt x="40" y="102"/>
                      <a:pt x="51" y="102"/>
                    </a:cubicBezTo>
                    <a:cubicBezTo>
                      <a:pt x="62" y="102"/>
                      <a:pt x="70" y="99"/>
                      <a:pt x="76" y="90"/>
                    </a:cubicBezTo>
                    <a:cubicBezTo>
                      <a:pt x="82" y="83"/>
                      <a:pt x="85" y="71"/>
                      <a:pt x="85" y="58"/>
                    </a:cubicBezTo>
                    <a:cubicBezTo>
                      <a:pt x="85" y="45"/>
                      <a:pt x="82" y="35"/>
                      <a:pt x="75" y="28"/>
                    </a:cubicBezTo>
                    <a:cubicBezTo>
                      <a:pt x="70" y="20"/>
                      <a:pt x="62" y="16"/>
                      <a:pt x="51" y="16"/>
                    </a:cubicBezTo>
                    <a:cubicBezTo>
                      <a:pt x="41" y="16"/>
                      <a:pt x="33" y="20"/>
                      <a:pt x="26" y="28"/>
                    </a:cubicBezTo>
                    <a:cubicBezTo>
                      <a:pt x="21" y="35"/>
                      <a:pt x="18" y="46"/>
                      <a:pt x="18" y="60"/>
                    </a:cubicBezTo>
                    <a:close/>
                  </a:path>
                </a:pathLst>
              </a:custGeom>
              <a:solidFill>
                <a:srgbClr val="95A0A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1" name="Freeform 329"/>
              <p:cNvSpPr>
                <a:spLocks noChangeArrowheads="1"/>
              </p:cNvSpPr>
              <p:nvPr/>
            </p:nvSpPr>
            <p:spPr bwMode="auto">
              <a:xfrm>
                <a:off x="8488542" y="5148560"/>
                <a:ext cx="44464" cy="50022"/>
              </a:xfrm>
              <a:custGeom>
                <a:avLst/>
                <a:gdLst>
                  <a:gd name="T0" fmla="*/ 76 w 107"/>
                  <a:gd name="T1" fmla="*/ 101 h 119"/>
                  <a:gd name="T2" fmla="*/ 76 w 107"/>
                  <a:gd name="T3" fmla="*/ 101 h 119"/>
                  <a:gd name="T4" fmla="*/ 57 w 107"/>
                  <a:gd name="T5" fmla="*/ 114 h 119"/>
                  <a:gd name="T6" fmla="*/ 36 w 107"/>
                  <a:gd name="T7" fmla="*/ 118 h 119"/>
                  <a:gd name="T8" fmla="*/ 9 w 107"/>
                  <a:gd name="T9" fmla="*/ 110 h 119"/>
                  <a:gd name="T10" fmla="*/ 0 w 107"/>
                  <a:gd name="T11" fmla="*/ 85 h 119"/>
                  <a:gd name="T12" fmla="*/ 9 w 107"/>
                  <a:gd name="T13" fmla="*/ 61 h 119"/>
                  <a:gd name="T14" fmla="*/ 38 w 107"/>
                  <a:gd name="T15" fmla="*/ 50 h 119"/>
                  <a:gd name="T16" fmla="*/ 52 w 107"/>
                  <a:gd name="T17" fmla="*/ 49 h 119"/>
                  <a:gd name="T18" fmla="*/ 69 w 107"/>
                  <a:gd name="T19" fmla="*/ 45 h 119"/>
                  <a:gd name="T20" fmla="*/ 74 w 107"/>
                  <a:gd name="T21" fmla="*/ 42 h 119"/>
                  <a:gd name="T22" fmla="*/ 75 w 107"/>
                  <a:gd name="T23" fmla="*/ 34 h 119"/>
                  <a:gd name="T24" fmla="*/ 69 w 107"/>
                  <a:gd name="T25" fmla="*/ 20 h 119"/>
                  <a:gd name="T26" fmla="*/ 49 w 107"/>
                  <a:gd name="T27" fmla="*/ 16 h 119"/>
                  <a:gd name="T28" fmla="*/ 30 w 107"/>
                  <a:gd name="T29" fmla="*/ 21 h 119"/>
                  <a:gd name="T30" fmla="*/ 23 w 107"/>
                  <a:gd name="T31" fmla="*/ 37 h 119"/>
                  <a:gd name="T32" fmla="*/ 5 w 107"/>
                  <a:gd name="T33" fmla="*/ 37 h 119"/>
                  <a:gd name="T34" fmla="*/ 5 w 107"/>
                  <a:gd name="T35" fmla="*/ 36 h 119"/>
                  <a:gd name="T36" fmla="*/ 18 w 107"/>
                  <a:gd name="T37" fmla="*/ 10 h 119"/>
                  <a:gd name="T38" fmla="*/ 50 w 107"/>
                  <a:gd name="T39" fmla="*/ 0 h 119"/>
                  <a:gd name="T40" fmla="*/ 83 w 107"/>
                  <a:gd name="T41" fmla="*/ 8 h 119"/>
                  <a:gd name="T42" fmla="*/ 94 w 107"/>
                  <a:gd name="T43" fmla="*/ 34 h 119"/>
                  <a:gd name="T44" fmla="*/ 94 w 107"/>
                  <a:gd name="T45" fmla="*/ 90 h 119"/>
                  <a:gd name="T46" fmla="*/ 95 w 107"/>
                  <a:gd name="T47" fmla="*/ 100 h 119"/>
                  <a:gd name="T48" fmla="*/ 101 w 107"/>
                  <a:gd name="T49" fmla="*/ 102 h 119"/>
                  <a:gd name="T50" fmla="*/ 103 w 107"/>
                  <a:gd name="T51" fmla="*/ 102 h 119"/>
                  <a:gd name="T52" fmla="*/ 106 w 107"/>
                  <a:gd name="T53" fmla="*/ 102 h 119"/>
                  <a:gd name="T54" fmla="*/ 106 w 107"/>
                  <a:gd name="T55" fmla="*/ 115 h 119"/>
                  <a:gd name="T56" fmla="*/ 100 w 107"/>
                  <a:gd name="T57" fmla="*/ 117 h 119"/>
                  <a:gd name="T58" fmla="*/ 95 w 107"/>
                  <a:gd name="T59" fmla="*/ 117 h 119"/>
                  <a:gd name="T60" fmla="*/ 81 w 107"/>
                  <a:gd name="T61" fmla="*/ 113 h 119"/>
                  <a:gd name="T62" fmla="*/ 76 w 107"/>
                  <a:gd name="T63" fmla="*/ 101 h 119"/>
                  <a:gd name="T64" fmla="*/ 74 w 107"/>
                  <a:gd name="T65" fmla="*/ 58 h 119"/>
                  <a:gd name="T66" fmla="*/ 74 w 107"/>
                  <a:gd name="T67" fmla="*/ 58 h 119"/>
                  <a:gd name="T68" fmla="*/ 49 w 107"/>
                  <a:gd name="T69" fmla="*/ 65 h 119"/>
                  <a:gd name="T70" fmla="*/ 38 w 107"/>
                  <a:gd name="T71" fmla="*/ 66 h 119"/>
                  <a:gd name="T72" fmla="*/ 24 w 107"/>
                  <a:gd name="T73" fmla="*/ 73 h 119"/>
                  <a:gd name="T74" fmla="*/ 20 w 107"/>
                  <a:gd name="T75" fmla="*/ 85 h 119"/>
                  <a:gd name="T76" fmla="*/ 25 w 107"/>
                  <a:gd name="T77" fmla="*/ 98 h 119"/>
                  <a:gd name="T78" fmla="*/ 40 w 107"/>
                  <a:gd name="T79" fmla="*/ 103 h 119"/>
                  <a:gd name="T80" fmla="*/ 65 w 107"/>
                  <a:gd name="T81" fmla="*/ 94 h 119"/>
                  <a:gd name="T82" fmla="*/ 74 w 107"/>
                  <a:gd name="T83" fmla="*/ 75 h 119"/>
                  <a:gd name="T84" fmla="*/ 74 w 107"/>
                  <a:gd name="T85" fmla="*/ 58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07" h="119">
                    <a:moveTo>
                      <a:pt x="76" y="101"/>
                    </a:moveTo>
                    <a:lnTo>
                      <a:pt x="76" y="101"/>
                    </a:lnTo>
                    <a:cubicBezTo>
                      <a:pt x="70" y="107"/>
                      <a:pt x="65" y="111"/>
                      <a:pt x="57" y="114"/>
                    </a:cubicBezTo>
                    <a:cubicBezTo>
                      <a:pt x="51" y="117"/>
                      <a:pt x="44" y="118"/>
                      <a:pt x="36" y="118"/>
                    </a:cubicBezTo>
                    <a:cubicBezTo>
                      <a:pt x="25" y="118"/>
                      <a:pt x="17" y="116"/>
                      <a:pt x="9" y="110"/>
                    </a:cubicBezTo>
                    <a:cubicBezTo>
                      <a:pt x="3" y="104"/>
                      <a:pt x="0" y="95"/>
                      <a:pt x="0" y="85"/>
                    </a:cubicBezTo>
                    <a:cubicBezTo>
                      <a:pt x="0" y="75"/>
                      <a:pt x="3" y="67"/>
                      <a:pt x="9" y="61"/>
                    </a:cubicBezTo>
                    <a:cubicBezTo>
                      <a:pt x="16" y="56"/>
                      <a:pt x="26" y="52"/>
                      <a:pt x="38" y="50"/>
                    </a:cubicBezTo>
                    <a:cubicBezTo>
                      <a:pt x="42" y="50"/>
                      <a:pt x="46" y="50"/>
                      <a:pt x="52" y="49"/>
                    </a:cubicBezTo>
                    <a:cubicBezTo>
                      <a:pt x="61" y="48"/>
                      <a:pt x="67" y="46"/>
                      <a:pt x="69" y="45"/>
                    </a:cubicBezTo>
                    <a:cubicBezTo>
                      <a:pt x="72" y="44"/>
                      <a:pt x="73" y="43"/>
                      <a:pt x="74" y="42"/>
                    </a:cubicBezTo>
                    <a:cubicBezTo>
                      <a:pt x="74" y="41"/>
                      <a:pt x="75" y="38"/>
                      <a:pt x="75" y="34"/>
                    </a:cubicBezTo>
                    <a:cubicBezTo>
                      <a:pt x="75" y="28"/>
                      <a:pt x="73" y="24"/>
                      <a:pt x="69" y="20"/>
                    </a:cubicBezTo>
                    <a:cubicBezTo>
                      <a:pt x="65" y="18"/>
                      <a:pt x="58" y="16"/>
                      <a:pt x="49" y="16"/>
                    </a:cubicBezTo>
                    <a:cubicBezTo>
                      <a:pt x="41" y="16"/>
                      <a:pt x="34" y="18"/>
                      <a:pt x="30" y="21"/>
                    </a:cubicBezTo>
                    <a:cubicBezTo>
                      <a:pt x="25" y="26"/>
                      <a:pt x="23" y="31"/>
                      <a:pt x="23" y="37"/>
                    </a:cubicBezTo>
                    <a:cubicBezTo>
                      <a:pt x="5" y="37"/>
                      <a:pt x="5" y="37"/>
                      <a:pt x="5" y="37"/>
                    </a:cubicBezTo>
                    <a:cubicBezTo>
                      <a:pt x="5" y="36"/>
                      <a:pt x="5" y="36"/>
                      <a:pt x="5" y="36"/>
                    </a:cubicBezTo>
                    <a:cubicBezTo>
                      <a:pt x="5" y="25"/>
                      <a:pt x="9" y="16"/>
                      <a:pt x="18" y="10"/>
                    </a:cubicBezTo>
                    <a:cubicBezTo>
                      <a:pt x="25" y="3"/>
                      <a:pt x="36" y="0"/>
                      <a:pt x="50" y="0"/>
                    </a:cubicBezTo>
                    <a:cubicBezTo>
                      <a:pt x="65" y="0"/>
                      <a:pt x="76" y="3"/>
                      <a:pt x="83" y="8"/>
                    </a:cubicBezTo>
                    <a:cubicBezTo>
                      <a:pt x="91" y="14"/>
                      <a:pt x="94" y="23"/>
                      <a:pt x="94" y="34"/>
                    </a:cubicBezTo>
                    <a:cubicBezTo>
                      <a:pt x="94" y="90"/>
                      <a:pt x="94" y="90"/>
                      <a:pt x="94" y="90"/>
                    </a:cubicBezTo>
                    <a:cubicBezTo>
                      <a:pt x="94" y="95"/>
                      <a:pt x="94" y="99"/>
                      <a:pt x="95" y="100"/>
                    </a:cubicBezTo>
                    <a:cubicBezTo>
                      <a:pt x="96" y="101"/>
                      <a:pt x="98" y="102"/>
                      <a:pt x="101" y="102"/>
                    </a:cubicBezTo>
                    <a:cubicBezTo>
                      <a:pt x="101" y="102"/>
                      <a:pt x="102" y="102"/>
                      <a:pt x="103" y="102"/>
                    </a:cubicBezTo>
                    <a:cubicBezTo>
                      <a:pt x="104" y="102"/>
                      <a:pt x="105" y="102"/>
                      <a:pt x="106" y="102"/>
                    </a:cubicBezTo>
                    <a:cubicBezTo>
                      <a:pt x="106" y="115"/>
                      <a:pt x="106" y="115"/>
                      <a:pt x="106" y="115"/>
                    </a:cubicBezTo>
                    <a:cubicBezTo>
                      <a:pt x="103" y="116"/>
                      <a:pt x="101" y="117"/>
                      <a:pt x="100" y="117"/>
                    </a:cubicBezTo>
                    <a:cubicBezTo>
                      <a:pt x="98" y="117"/>
                      <a:pt x="97" y="117"/>
                      <a:pt x="95" y="117"/>
                    </a:cubicBezTo>
                    <a:cubicBezTo>
                      <a:pt x="88" y="117"/>
                      <a:pt x="84" y="116"/>
                      <a:pt x="81" y="113"/>
                    </a:cubicBezTo>
                    <a:cubicBezTo>
                      <a:pt x="78" y="111"/>
                      <a:pt x="76" y="107"/>
                      <a:pt x="76" y="101"/>
                    </a:cubicBezTo>
                    <a:close/>
                    <a:moveTo>
                      <a:pt x="74" y="58"/>
                    </a:moveTo>
                    <a:lnTo>
                      <a:pt x="74" y="58"/>
                    </a:lnTo>
                    <a:cubicBezTo>
                      <a:pt x="70" y="61"/>
                      <a:pt x="60" y="63"/>
                      <a:pt x="49" y="65"/>
                    </a:cubicBezTo>
                    <a:cubicBezTo>
                      <a:pt x="44" y="65"/>
                      <a:pt x="41" y="66"/>
                      <a:pt x="38" y="66"/>
                    </a:cubicBezTo>
                    <a:cubicBezTo>
                      <a:pt x="32" y="67"/>
                      <a:pt x="27" y="69"/>
                      <a:pt x="24" y="73"/>
                    </a:cubicBezTo>
                    <a:cubicBezTo>
                      <a:pt x="21" y="75"/>
                      <a:pt x="20" y="80"/>
                      <a:pt x="20" y="85"/>
                    </a:cubicBezTo>
                    <a:cubicBezTo>
                      <a:pt x="20" y="90"/>
                      <a:pt x="22" y="94"/>
                      <a:pt x="25" y="98"/>
                    </a:cubicBezTo>
                    <a:cubicBezTo>
                      <a:pt x="28" y="101"/>
                      <a:pt x="33" y="103"/>
                      <a:pt x="40" y="103"/>
                    </a:cubicBezTo>
                    <a:cubicBezTo>
                      <a:pt x="50" y="103"/>
                      <a:pt x="58" y="100"/>
                      <a:pt x="65" y="94"/>
                    </a:cubicBezTo>
                    <a:cubicBezTo>
                      <a:pt x="71" y="89"/>
                      <a:pt x="74" y="83"/>
                      <a:pt x="74" y="75"/>
                    </a:cubicBezTo>
                    <a:lnTo>
                      <a:pt x="74" y="58"/>
                    </a:lnTo>
                    <a:close/>
                  </a:path>
                </a:pathLst>
              </a:custGeom>
              <a:solidFill>
                <a:srgbClr val="95A0A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2" name="Freeform 330"/>
              <p:cNvSpPr>
                <a:spLocks noChangeArrowheads="1"/>
              </p:cNvSpPr>
              <p:nvPr/>
            </p:nvSpPr>
            <p:spPr bwMode="auto">
              <a:xfrm>
                <a:off x="8536712" y="5148560"/>
                <a:ext cx="38907" cy="50022"/>
              </a:xfrm>
              <a:custGeom>
                <a:avLst/>
                <a:gdLst>
                  <a:gd name="T0" fmla="*/ 0 w 93"/>
                  <a:gd name="T1" fmla="*/ 79 h 119"/>
                  <a:gd name="T2" fmla="*/ 0 w 93"/>
                  <a:gd name="T3" fmla="*/ 79 h 119"/>
                  <a:gd name="T4" fmla="*/ 18 w 93"/>
                  <a:gd name="T5" fmla="*/ 79 h 119"/>
                  <a:gd name="T6" fmla="*/ 26 w 93"/>
                  <a:gd name="T7" fmla="*/ 96 h 119"/>
                  <a:gd name="T8" fmla="*/ 46 w 93"/>
                  <a:gd name="T9" fmla="*/ 102 h 119"/>
                  <a:gd name="T10" fmla="*/ 66 w 93"/>
                  <a:gd name="T11" fmla="*/ 98 h 119"/>
                  <a:gd name="T12" fmla="*/ 73 w 93"/>
                  <a:gd name="T13" fmla="*/ 84 h 119"/>
                  <a:gd name="T14" fmla="*/ 69 w 93"/>
                  <a:gd name="T15" fmla="*/ 75 h 119"/>
                  <a:gd name="T16" fmla="*/ 56 w 93"/>
                  <a:gd name="T17" fmla="*/ 69 h 119"/>
                  <a:gd name="T18" fmla="*/ 35 w 93"/>
                  <a:gd name="T19" fmla="*/ 64 h 119"/>
                  <a:gd name="T20" fmla="*/ 10 w 93"/>
                  <a:gd name="T21" fmla="*/ 53 h 119"/>
                  <a:gd name="T22" fmla="*/ 4 w 93"/>
                  <a:gd name="T23" fmla="*/ 32 h 119"/>
                  <a:gd name="T24" fmla="*/ 14 w 93"/>
                  <a:gd name="T25" fmla="*/ 9 h 119"/>
                  <a:gd name="T26" fmla="*/ 45 w 93"/>
                  <a:gd name="T27" fmla="*/ 0 h 119"/>
                  <a:gd name="T28" fmla="*/ 76 w 93"/>
                  <a:gd name="T29" fmla="*/ 9 h 119"/>
                  <a:gd name="T30" fmla="*/ 89 w 93"/>
                  <a:gd name="T31" fmla="*/ 34 h 119"/>
                  <a:gd name="T32" fmla="*/ 89 w 93"/>
                  <a:gd name="T33" fmla="*/ 35 h 119"/>
                  <a:gd name="T34" fmla="*/ 70 w 93"/>
                  <a:gd name="T35" fmla="*/ 35 h 119"/>
                  <a:gd name="T36" fmla="*/ 63 w 93"/>
                  <a:gd name="T37" fmla="*/ 20 h 119"/>
                  <a:gd name="T38" fmla="*/ 45 w 93"/>
                  <a:gd name="T39" fmla="*/ 16 h 119"/>
                  <a:gd name="T40" fmla="*/ 28 w 93"/>
                  <a:gd name="T41" fmla="*/ 20 h 119"/>
                  <a:gd name="T42" fmla="*/ 22 w 93"/>
                  <a:gd name="T43" fmla="*/ 32 h 119"/>
                  <a:gd name="T44" fmla="*/ 25 w 93"/>
                  <a:gd name="T45" fmla="*/ 40 h 119"/>
                  <a:gd name="T46" fmla="*/ 39 w 93"/>
                  <a:gd name="T47" fmla="*/ 45 h 119"/>
                  <a:gd name="T48" fmla="*/ 58 w 93"/>
                  <a:gd name="T49" fmla="*/ 50 h 119"/>
                  <a:gd name="T50" fmla="*/ 85 w 93"/>
                  <a:gd name="T51" fmla="*/ 61 h 119"/>
                  <a:gd name="T52" fmla="*/ 92 w 93"/>
                  <a:gd name="T53" fmla="*/ 82 h 119"/>
                  <a:gd name="T54" fmla="*/ 80 w 93"/>
                  <a:gd name="T55" fmla="*/ 109 h 119"/>
                  <a:gd name="T56" fmla="*/ 45 w 93"/>
                  <a:gd name="T57" fmla="*/ 118 h 119"/>
                  <a:gd name="T58" fmla="*/ 12 w 93"/>
                  <a:gd name="T59" fmla="*/ 109 h 119"/>
                  <a:gd name="T60" fmla="*/ 0 w 93"/>
                  <a:gd name="T61" fmla="*/ 7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93" h="119">
                    <a:moveTo>
                      <a:pt x="0" y="79"/>
                    </a:moveTo>
                    <a:lnTo>
                      <a:pt x="0" y="79"/>
                    </a:lnTo>
                    <a:cubicBezTo>
                      <a:pt x="18" y="79"/>
                      <a:pt x="18" y="79"/>
                      <a:pt x="18" y="79"/>
                    </a:cubicBezTo>
                    <a:cubicBezTo>
                      <a:pt x="19" y="86"/>
                      <a:pt x="21" y="92"/>
                      <a:pt x="26" y="96"/>
                    </a:cubicBezTo>
                    <a:cubicBezTo>
                      <a:pt x="32" y="100"/>
                      <a:pt x="38" y="102"/>
                      <a:pt x="46" y="102"/>
                    </a:cubicBezTo>
                    <a:cubicBezTo>
                      <a:pt x="55" y="102"/>
                      <a:pt x="61" y="101"/>
                      <a:pt x="66" y="98"/>
                    </a:cubicBezTo>
                    <a:cubicBezTo>
                      <a:pt x="70" y="94"/>
                      <a:pt x="73" y="90"/>
                      <a:pt x="73" y="84"/>
                    </a:cubicBezTo>
                    <a:cubicBezTo>
                      <a:pt x="73" y="80"/>
                      <a:pt x="71" y="77"/>
                      <a:pt x="69" y="75"/>
                    </a:cubicBezTo>
                    <a:cubicBezTo>
                      <a:pt x="67" y="73"/>
                      <a:pt x="63" y="70"/>
                      <a:pt x="56" y="69"/>
                    </a:cubicBezTo>
                    <a:cubicBezTo>
                      <a:pt x="35" y="64"/>
                      <a:pt x="35" y="64"/>
                      <a:pt x="35" y="64"/>
                    </a:cubicBezTo>
                    <a:cubicBezTo>
                      <a:pt x="23" y="61"/>
                      <a:pt x="15" y="57"/>
                      <a:pt x="10" y="53"/>
                    </a:cubicBezTo>
                    <a:cubicBezTo>
                      <a:pt x="6" y="48"/>
                      <a:pt x="4" y="41"/>
                      <a:pt x="4" y="32"/>
                    </a:cubicBezTo>
                    <a:cubicBezTo>
                      <a:pt x="4" y="23"/>
                      <a:pt x="7" y="14"/>
                      <a:pt x="14" y="9"/>
                    </a:cubicBezTo>
                    <a:cubicBezTo>
                      <a:pt x="22" y="3"/>
                      <a:pt x="32" y="0"/>
                      <a:pt x="45" y="0"/>
                    </a:cubicBezTo>
                    <a:cubicBezTo>
                      <a:pt x="59" y="0"/>
                      <a:pt x="69" y="3"/>
                      <a:pt x="76" y="9"/>
                    </a:cubicBezTo>
                    <a:cubicBezTo>
                      <a:pt x="85" y="15"/>
                      <a:pt x="89" y="24"/>
                      <a:pt x="89" y="34"/>
                    </a:cubicBezTo>
                    <a:cubicBezTo>
                      <a:pt x="89" y="35"/>
                      <a:pt x="89" y="35"/>
                      <a:pt x="89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29"/>
                      <a:pt x="67" y="25"/>
                      <a:pt x="63" y="20"/>
                    </a:cubicBezTo>
                    <a:cubicBezTo>
                      <a:pt x="59" y="17"/>
                      <a:pt x="53" y="16"/>
                      <a:pt x="45" y="16"/>
                    </a:cubicBezTo>
                    <a:cubicBezTo>
                      <a:pt x="38" y="16"/>
                      <a:pt x="32" y="17"/>
                      <a:pt x="28" y="20"/>
                    </a:cubicBezTo>
                    <a:cubicBezTo>
                      <a:pt x="24" y="23"/>
                      <a:pt x="22" y="27"/>
                      <a:pt x="22" y="32"/>
                    </a:cubicBezTo>
                    <a:cubicBezTo>
                      <a:pt x="22" y="35"/>
                      <a:pt x="23" y="38"/>
                      <a:pt x="25" y="40"/>
                    </a:cubicBezTo>
                    <a:cubicBezTo>
                      <a:pt x="29" y="42"/>
                      <a:pt x="33" y="44"/>
                      <a:pt x="39" y="45"/>
                    </a:cubicBezTo>
                    <a:cubicBezTo>
                      <a:pt x="58" y="50"/>
                      <a:pt x="58" y="50"/>
                      <a:pt x="58" y="50"/>
                    </a:cubicBezTo>
                    <a:cubicBezTo>
                      <a:pt x="70" y="53"/>
                      <a:pt x="80" y="57"/>
                      <a:pt x="85" y="61"/>
                    </a:cubicBezTo>
                    <a:cubicBezTo>
                      <a:pt x="89" y="66"/>
                      <a:pt x="92" y="74"/>
                      <a:pt x="92" y="82"/>
                    </a:cubicBezTo>
                    <a:cubicBezTo>
                      <a:pt x="92" y="93"/>
                      <a:pt x="88" y="103"/>
                      <a:pt x="80" y="109"/>
                    </a:cubicBezTo>
                    <a:cubicBezTo>
                      <a:pt x="71" y="115"/>
                      <a:pt x="60" y="118"/>
                      <a:pt x="45" y="118"/>
                    </a:cubicBezTo>
                    <a:cubicBezTo>
                      <a:pt x="31" y="118"/>
                      <a:pt x="20" y="115"/>
                      <a:pt x="12" y="109"/>
                    </a:cubicBezTo>
                    <a:cubicBezTo>
                      <a:pt x="5" y="102"/>
                      <a:pt x="0" y="92"/>
                      <a:pt x="0" y="79"/>
                    </a:cubicBezTo>
                  </a:path>
                </a:pathLst>
              </a:custGeom>
              <a:solidFill>
                <a:srgbClr val="95A0A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3" name="Freeform 331"/>
              <p:cNvSpPr>
                <a:spLocks noChangeArrowheads="1"/>
              </p:cNvSpPr>
              <p:nvPr/>
            </p:nvSpPr>
            <p:spPr bwMode="auto">
              <a:xfrm>
                <a:off x="8581176" y="5148560"/>
                <a:ext cx="38907" cy="50022"/>
              </a:xfrm>
              <a:custGeom>
                <a:avLst/>
                <a:gdLst>
                  <a:gd name="T0" fmla="*/ 0 w 91"/>
                  <a:gd name="T1" fmla="*/ 79 h 119"/>
                  <a:gd name="T2" fmla="*/ 0 w 91"/>
                  <a:gd name="T3" fmla="*/ 79 h 119"/>
                  <a:gd name="T4" fmla="*/ 17 w 91"/>
                  <a:gd name="T5" fmla="*/ 79 h 119"/>
                  <a:gd name="T6" fmla="*/ 26 w 91"/>
                  <a:gd name="T7" fmla="*/ 96 h 119"/>
                  <a:gd name="T8" fmla="*/ 45 w 91"/>
                  <a:gd name="T9" fmla="*/ 102 h 119"/>
                  <a:gd name="T10" fmla="*/ 65 w 91"/>
                  <a:gd name="T11" fmla="*/ 98 h 119"/>
                  <a:gd name="T12" fmla="*/ 71 w 91"/>
                  <a:gd name="T13" fmla="*/ 84 h 119"/>
                  <a:gd name="T14" fmla="*/ 68 w 91"/>
                  <a:gd name="T15" fmla="*/ 75 h 119"/>
                  <a:gd name="T16" fmla="*/ 55 w 91"/>
                  <a:gd name="T17" fmla="*/ 69 h 119"/>
                  <a:gd name="T18" fmla="*/ 34 w 91"/>
                  <a:gd name="T19" fmla="*/ 64 h 119"/>
                  <a:gd name="T20" fmla="*/ 9 w 91"/>
                  <a:gd name="T21" fmla="*/ 53 h 119"/>
                  <a:gd name="T22" fmla="*/ 2 w 91"/>
                  <a:gd name="T23" fmla="*/ 32 h 119"/>
                  <a:gd name="T24" fmla="*/ 13 w 91"/>
                  <a:gd name="T25" fmla="*/ 9 h 119"/>
                  <a:gd name="T26" fmla="*/ 44 w 91"/>
                  <a:gd name="T27" fmla="*/ 0 h 119"/>
                  <a:gd name="T28" fmla="*/ 76 w 91"/>
                  <a:gd name="T29" fmla="*/ 9 h 119"/>
                  <a:gd name="T30" fmla="*/ 88 w 91"/>
                  <a:gd name="T31" fmla="*/ 34 h 119"/>
                  <a:gd name="T32" fmla="*/ 88 w 91"/>
                  <a:gd name="T33" fmla="*/ 35 h 119"/>
                  <a:gd name="T34" fmla="*/ 69 w 91"/>
                  <a:gd name="T35" fmla="*/ 35 h 119"/>
                  <a:gd name="T36" fmla="*/ 62 w 91"/>
                  <a:gd name="T37" fmla="*/ 20 h 119"/>
                  <a:gd name="T38" fmla="*/ 44 w 91"/>
                  <a:gd name="T39" fmla="*/ 16 h 119"/>
                  <a:gd name="T40" fmla="*/ 27 w 91"/>
                  <a:gd name="T41" fmla="*/ 20 h 119"/>
                  <a:gd name="T42" fmla="*/ 20 w 91"/>
                  <a:gd name="T43" fmla="*/ 32 h 119"/>
                  <a:gd name="T44" fmla="*/ 25 w 91"/>
                  <a:gd name="T45" fmla="*/ 40 h 119"/>
                  <a:gd name="T46" fmla="*/ 38 w 91"/>
                  <a:gd name="T47" fmla="*/ 45 h 119"/>
                  <a:gd name="T48" fmla="*/ 57 w 91"/>
                  <a:gd name="T49" fmla="*/ 50 h 119"/>
                  <a:gd name="T50" fmla="*/ 83 w 91"/>
                  <a:gd name="T51" fmla="*/ 61 h 119"/>
                  <a:gd name="T52" fmla="*/ 90 w 91"/>
                  <a:gd name="T53" fmla="*/ 82 h 119"/>
                  <a:gd name="T54" fmla="*/ 79 w 91"/>
                  <a:gd name="T55" fmla="*/ 109 h 119"/>
                  <a:gd name="T56" fmla="*/ 44 w 91"/>
                  <a:gd name="T57" fmla="*/ 118 h 119"/>
                  <a:gd name="T58" fmla="*/ 11 w 91"/>
                  <a:gd name="T59" fmla="*/ 109 h 119"/>
                  <a:gd name="T60" fmla="*/ 0 w 91"/>
                  <a:gd name="T61" fmla="*/ 7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91" h="119">
                    <a:moveTo>
                      <a:pt x="0" y="79"/>
                    </a:moveTo>
                    <a:lnTo>
                      <a:pt x="0" y="79"/>
                    </a:lnTo>
                    <a:cubicBezTo>
                      <a:pt x="17" y="79"/>
                      <a:pt x="17" y="79"/>
                      <a:pt x="17" y="79"/>
                    </a:cubicBezTo>
                    <a:cubicBezTo>
                      <a:pt x="18" y="86"/>
                      <a:pt x="20" y="92"/>
                      <a:pt x="26" y="96"/>
                    </a:cubicBezTo>
                    <a:cubicBezTo>
                      <a:pt x="30" y="100"/>
                      <a:pt x="37" y="102"/>
                      <a:pt x="45" y="102"/>
                    </a:cubicBezTo>
                    <a:cubicBezTo>
                      <a:pt x="54" y="102"/>
                      <a:pt x="60" y="101"/>
                      <a:pt x="65" y="98"/>
                    </a:cubicBezTo>
                    <a:cubicBezTo>
                      <a:pt x="69" y="94"/>
                      <a:pt x="71" y="90"/>
                      <a:pt x="71" y="84"/>
                    </a:cubicBezTo>
                    <a:cubicBezTo>
                      <a:pt x="71" y="80"/>
                      <a:pt x="70" y="77"/>
                      <a:pt x="68" y="75"/>
                    </a:cubicBezTo>
                    <a:cubicBezTo>
                      <a:pt x="66" y="73"/>
                      <a:pt x="61" y="70"/>
                      <a:pt x="55" y="69"/>
                    </a:cubicBezTo>
                    <a:cubicBezTo>
                      <a:pt x="34" y="64"/>
                      <a:pt x="34" y="64"/>
                      <a:pt x="34" y="64"/>
                    </a:cubicBezTo>
                    <a:cubicBezTo>
                      <a:pt x="21" y="61"/>
                      <a:pt x="14" y="57"/>
                      <a:pt x="9" y="53"/>
                    </a:cubicBezTo>
                    <a:cubicBezTo>
                      <a:pt x="5" y="48"/>
                      <a:pt x="2" y="41"/>
                      <a:pt x="2" y="32"/>
                    </a:cubicBezTo>
                    <a:cubicBezTo>
                      <a:pt x="2" y="23"/>
                      <a:pt x="6" y="14"/>
                      <a:pt x="13" y="9"/>
                    </a:cubicBezTo>
                    <a:cubicBezTo>
                      <a:pt x="20" y="3"/>
                      <a:pt x="31" y="0"/>
                      <a:pt x="44" y="0"/>
                    </a:cubicBezTo>
                    <a:cubicBezTo>
                      <a:pt x="57" y="0"/>
                      <a:pt x="68" y="3"/>
                      <a:pt x="76" y="9"/>
                    </a:cubicBezTo>
                    <a:cubicBezTo>
                      <a:pt x="84" y="15"/>
                      <a:pt x="88" y="24"/>
                      <a:pt x="88" y="34"/>
                    </a:cubicBezTo>
                    <a:cubicBezTo>
                      <a:pt x="88" y="35"/>
                      <a:pt x="88" y="35"/>
                      <a:pt x="88" y="35"/>
                    </a:cubicBezTo>
                    <a:cubicBezTo>
                      <a:pt x="69" y="35"/>
                      <a:pt x="69" y="35"/>
                      <a:pt x="69" y="35"/>
                    </a:cubicBezTo>
                    <a:cubicBezTo>
                      <a:pt x="69" y="29"/>
                      <a:pt x="66" y="25"/>
                      <a:pt x="62" y="20"/>
                    </a:cubicBezTo>
                    <a:cubicBezTo>
                      <a:pt x="58" y="17"/>
                      <a:pt x="52" y="16"/>
                      <a:pt x="44" y="16"/>
                    </a:cubicBezTo>
                    <a:cubicBezTo>
                      <a:pt x="36" y="16"/>
                      <a:pt x="31" y="17"/>
                      <a:pt x="27" y="20"/>
                    </a:cubicBezTo>
                    <a:cubicBezTo>
                      <a:pt x="22" y="23"/>
                      <a:pt x="20" y="27"/>
                      <a:pt x="20" y="32"/>
                    </a:cubicBezTo>
                    <a:cubicBezTo>
                      <a:pt x="20" y="35"/>
                      <a:pt x="22" y="38"/>
                      <a:pt x="25" y="40"/>
                    </a:cubicBezTo>
                    <a:cubicBezTo>
                      <a:pt x="27" y="42"/>
                      <a:pt x="32" y="44"/>
                      <a:pt x="38" y="45"/>
                    </a:cubicBezTo>
                    <a:cubicBezTo>
                      <a:pt x="57" y="50"/>
                      <a:pt x="57" y="50"/>
                      <a:pt x="57" y="50"/>
                    </a:cubicBezTo>
                    <a:cubicBezTo>
                      <a:pt x="69" y="53"/>
                      <a:pt x="79" y="57"/>
                      <a:pt x="83" y="61"/>
                    </a:cubicBezTo>
                    <a:cubicBezTo>
                      <a:pt x="88" y="66"/>
                      <a:pt x="90" y="74"/>
                      <a:pt x="90" y="82"/>
                    </a:cubicBezTo>
                    <a:cubicBezTo>
                      <a:pt x="90" y="93"/>
                      <a:pt x="87" y="103"/>
                      <a:pt x="79" y="109"/>
                    </a:cubicBezTo>
                    <a:cubicBezTo>
                      <a:pt x="70" y="115"/>
                      <a:pt x="59" y="118"/>
                      <a:pt x="44" y="118"/>
                    </a:cubicBezTo>
                    <a:cubicBezTo>
                      <a:pt x="30" y="118"/>
                      <a:pt x="18" y="115"/>
                      <a:pt x="11" y="109"/>
                    </a:cubicBezTo>
                    <a:cubicBezTo>
                      <a:pt x="4" y="102"/>
                      <a:pt x="0" y="92"/>
                      <a:pt x="0" y="79"/>
                    </a:cubicBezTo>
                  </a:path>
                </a:pathLst>
              </a:custGeom>
              <a:solidFill>
                <a:srgbClr val="95A0A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4" name="Freeform 332"/>
              <p:cNvSpPr>
                <a:spLocks noChangeArrowheads="1"/>
              </p:cNvSpPr>
              <p:nvPr/>
            </p:nvSpPr>
            <p:spPr bwMode="auto">
              <a:xfrm>
                <a:off x="8647873" y="5133739"/>
                <a:ext cx="42612" cy="62991"/>
              </a:xfrm>
              <a:custGeom>
                <a:avLst/>
                <a:gdLst>
                  <a:gd name="T0" fmla="*/ 0 w 103"/>
                  <a:gd name="T1" fmla="*/ 150 h 151"/>
                  <a:gd name="T2" fmla="*/ 0 w 103"/>
                  <a:gd name="T3" fmla="*/ 150 h 151"/>
                  <a:gd name="T4" fmla="*/ 0 w 103"/>
                  <a:gd name="T5" fmla="*/ 149 h 151"/>
                  <a:gd name="T6" fmla="*/ 10 w 103"/>
                  <a:gd name="T7" fmla="*/ 113 h 151"/>
                  <a:gd name="T8" fmla="*/ 47 w 103"/>
                  <a:gd name="T9" fmla="*/ 84 h 151"/>
                  <a:gd name="T10" fmla="*/ 59 w 103"/>
                  <a:gd name="T11" fmla="*/ 76 h 151"/>
                  <a:gd name="T12" fmla="*/ 76 w 103"/>
                  <a:gd name="T13" fmla="*/ 63 h 151"/>
                  <a:gd name="T14" fmla="*/ 81 w 103"/>
                  <a:gd name="T15" fmla="*/ 45 h 151"/>
                  <a:gd name="T16" fmla="*/ 73 w 103"/>
                  <a:gd name="T17" fmla="*/ 25 h 151"/>
                  <a:gd name="T18" fmla="*/ 52 w 103"/>
                  <a:gd name="T19" fmla="*/ 19 h 151"/>
                  <a:gd name="T20" fmla="*/ 30 w 103"/>
                  <a:gd name="T21" fmla="*/ 27 h 151"/>
                  <a:gd name="T22" fmla="*/ 23 w 103"/>
                  <a:gd name="T23" fmla="*/ 53 h 151"/>
                  <a:gd name="T24" fmla="*/ 23 w 103"/>
                  <a:gd name="T25" fmla="*/ 54 h 151"/>
                  <a:gd name="T26" fmla="*/ 3 w 103"/>
                  <a:gd name="T27" fmla="*/ 54 h 151"/>
                  <a:gd name="T28" fmla="*/ 3 w 103"/>
                  <a:gd name="T29" fmla="*/ 52 h 151"/>
                  <a:gd name="T30" fmla="*/ 17 w 103"/>
                  <a:gd name="T31" fmla="*/ 15 h 151"/>
                  <a:gd name="T32" fmla="*/ 52 w 103"/>
                  <a:gd name="T33" fmla="*/ 0 h 151"/>
                  <a:gd name="T34" fmla="*/ 88 w 103"/>
                  <a:gd name="T35" fmla="*/ 13 h 151"/>
                  <a:gd name="T36" fmla="*/ 102 w 103"/>
                  <a:gd name="T37" fmla="*/ 45 h 151"/>
                  <a:gd name="T38" fmla="*/ 94 w 103"/>
                  <a:gd name="T39" fmla="*/ 72 h 151"/>
                  <a:gd name="T40" fmla="*/ 70 w 103"/>
                  <a:gd name="T41" fmla="*/ 92 h 151"/>
                  <a:gd name="T42" fmla="*/ 57 w 103"/>
                  <a:gd name="T43" fmla="*/ 98 h 151"/>
                  <a:gd name="T44" fmla="*/ 31 w 103"/>
                  <a:gd name="T45" fmla="*/ 115 h 151"/>
                  <a:gd name="T46" fmla="*/ 21 w 103"/>
                  <a:gd name="T47" fmla="*/ 131 h 151"/>
                  <a:gd name="T48" fmla="*/ 102 w 103"/>
                  <a:gd name="T49" fmla="*/ 131 h 151"/>
                  <a:gd name="T50" fmla="*/ 102 w 103"/>
                  <a:gd name="T51" fmla="*/ 150 h 151"/>
                  <a:gd name="T52" fmla="*/ 0 w 103"/>
                  <a:gd name="T53" fmla="*/ 150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03" h="151">
                    <a:moveTo>
                      <a:pt x="0" y="150"/>
                    </a:moveTo>
                    <a:lnTo>
                      <a:pt x="0" y="150"/>
                    </a:lnTo>
                    <a:cubicBezTo>
                      <a:pt x="0" y="149"/>
                      <a:pt x="0" y="149"/>
                      <a:pt x="0" y="149"/>
                    </a:cubicBezTo>
                    <a:cubicBezTo>
                      <a:pt x="0" y="135"/>
                      <a:pt x="3" y="122"/>
                      <a:pt x="10" y="113"/>
                    </a:cubicBezTo>
                    <a:cubicBezTo>
                      <a:pt x="18" y="102"/>
                      <a:pt x="29" y="93"/>
                      <a:pt x="47" y="84"/>
                    </a:cubicBezTo>
                    <a:cubicBezTo>
                      <a:pt x="59" y="76"/>
                      <a:pt x="59" y="76"/>
                      <a:pt x="59" y="76"/>
                    </a:cubicBezTo>
                    <a:cubicBezTo>
                      <a:pt x="67" y="72"/>
                      <a:pt x="73" y="68"/>
                      <a:pt x="76" y="63"/>
                    </a:cubicBezTo>
                    <a:cubicBezTo>
                      <a:pt x="79" y="58"/>
                      <a:pt x="81" y="51"/>
                      <a:pt x="81" y="45"/>
                    </a:cubicBezTo>
                    <a:cubicBezTo>
                      <a:pt x="81" y="37"/>
                      <a:pt x="78" y="30"/>
                      <a:pt x="73" y="25"/>
                    </a:cubicBezTo>
                    <a:cubicBezTo>
                      <a:pt x="68" y="21"/>
                      <a:pt x="60" y="19"/>
                      <a:pt x="52" y="19"/>
                    </a:cubicBezTo>
                    <a:cubicBezTo>
                      <a:pt x="43" y="19"/>
                      <a:pt x="35" y="21"/>
                      <a:pt x="30" y="27"/>
                    </a:cubicBezTo>
                    <a:cubicBezTo>
                      <a:pt x="25" y="34"/>
                      <a:pt x="23" y="42"/>
                      <a:pt x="23" y="53"/>
                    </a:cubicBezTo>
                    <a:cubicBezTo>
                      <a:pt x="23" y="54"/>
                      <a:pt x="23" y="54"/>
                      <a:pt x="23" y="54"/>
                    </a:cubicBezTo>
                    <a:cubicBezTo>
                      <a:pt x="3" y="54"/>
                      <a:pt x="3" y="54"/>
                      <a:pt x="3" y="54"/>
                    </a:cubicBezTo>
                    <a:cubicBezTo>
                      <a:pt x="3" y="52"/>
                      <a:pt x="3" y="52"/>
                      <a:pt x="3" y="52"/>
                    </a:cubicBezTo>
                    <a:cubicBezTo>
                      <a:pt x="3" y="37"/>
                      <a:pt x="7" y="24"/>
                      <a:pt x="17" y="15"/>
                    </a:cubicBezTo>
                    <a:cubicBezTo>
                      <a:pt x="25" y="5"/>
                      <a:pt x="37" y="0"/>
                      <a:pt x="52" y="0"/>
                    </a:cubicBezTo>
                    <a:cubicBezTo>
                      <a:pt x="68" y="0"/>
                      <a:pt x="79" y="4"/>
                      <a:pt x="88" y="13"/>
                    </a:cubicBezTo>
                    <a:cubicBezTo>
                      <a:pt x="97" y="21"/>
                      <a:pt x="102" y="31"/>
                      <a:pt x="102" y="45"/>
                    </a:cubicBezTo>
                    <a:cubicBezTo>
                      <a:pt x="102" y="55"/>
                      <a:pt x="99" y="65"/>
                      <a:pt x="94" y="72"/>
                    </a:cubicBezTo>
                    <a:cubicBezTo>
                      <a:pt x="88" y="79"/>
                      <a:pt x="80" y="87"/>
                      <a:pt x="70" y="92"/>
                    </a:cubicBezTo>
                    <a:cubicBezTo>
                      <a:pt x="57" y="98"/>
                      <a:pt x="57" y="98"/>
                      <a:pt x="57" y="98"/>
                    </a:cubicBezTo>
                    <a:cubicBezTo>
                      <a:pt x="46" y="104"/>
                      <a:pt x="37" y="110"/>
                      <a:pt x="31" y="115"/>
                    </a:cubicBezTo>
                    <a:cubicBezTo>
                      <a:pt x="26" y="120"/>
                      <a:pt x="23" y="125"/>
                      <a:pt x="21" y="131"/>
                    </a:cubicBezTo>
                    <a:cubicBezTo>
                      <a:pt x="102" y="131"/>
                      <a:pt x="102" y="131"/>
                      <a:pt x="102" y="131"/>
                    </a:cubicBezTo>
                    <a:cubicBezTo>
                      <a:pt x="102" y="150"/>
                      <a:pt x="102" y="150"/>
                      <a:pt x="102" y="150"/>
                    </a:cubicBezTo>
                    <a:lnTo>
                      <a:pt x="0" y="150"/>
                    </a:lnTo>
                  </a:path>
                </a:pathLst>
              </a:custGeom>
              <a:solidFill>
                <a:srgbClr val="95A0A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407" name="Group 406"/>
          <p:cNvGrpSpPr/>
          <p:nvPr/>
        </p:nvGrpSpPr>
        <p:grpSpPr>
          <a:xfrm>
            <a:off x="507201" y="5131886"/>
            <a:ext cx="337188" cy="68550"/>
            <a:chOff x="507201" y="5131886"/>
            <a:chExt cx="337188" cy="68550"/>
          </a:xfrm>
        </p:grpSpPr>
        <p:sp>
          <p:nvSpPr>
            <p:cNvPr id="1135" name="Freeform 333"/>
            <p:cNvSpPr>
              <a:spLocks noChangeArrowheads="1"/>
            </p:cNvSpPr>
            <p:nvPr/>
          </p:nvSpPr>
          <p:spPr bwMode="auto">
            <a:xfrm>
              <a:off x="507201" y="5131886"/>
              <a:ext cx="50023" cy="68550"/>
            </a:xfrm>
            <a:custGeom>
              <a:avLst/>
              <a:gdLst>
                <a:gd name="T0" fmla="*/ 0 w 120"/>
                <a:gd name="T1" fmla="*/ 106 h 162"/>
                <a:gd name="T2" fmla="*/ 0 w 120"/>
                <a:gd name="T3" fmla="*/ 106 h 162"/>
                <a:gd name="T4" fmla="*/ 20 w 120"/>
                <a:gd name="T5" fmla="*/ 106 h 162"/>
                <a:gd name="T6" fmla="*/ 32 w 120"/>
                <a:gd name="T7" fmla="*/ 133 h 162"/>
                <a:gd name="T8" fmla="*/ 60 w 120"/>
                <a:gd name="T9" fmla="*/ 144 h 162"/>
                <a:gd name="T10" fmla="*/ 88 w 120"/>
                <a:gd name="T11" fmla="*/ 135 h 162"/>
                <a:gd name="T12" fmla="*/ 98 w 120"/>
                <a:gd name="T13" fmla="*/ 116 h 162"/>
                <a:gd name="T14" fmla="*/ 60 w 120"/>
                <a:gd name="T15" fmla="*/ 88 h 162"/>
                <a:gd name="T16" fmla="*/ 57 w 120"/>
                <a:gd name="T17" fmla="*/ 87 h 162"/>
                <a:gd name="T18" fmla="*/ 15 w 120"/>
                <a:gd name="T19" fmla="*/ 71 h 162"/>
                <a:gd name="T20" fmla="*/ 5 w 120"/>
                <a:gd name="T21" fmla="*/ 45 h 162"/>
                <a:gd name="T22" fmla="*/ 20 w 120"/>
                <a:gd name="T23" fmla="*/ 12 h 162"/>
                <a:gd name="T24" fmla="*/ 60 w 120"/>
                <a:gd name="T25" fmla="*/ 0 h 162"/>
                <a:gd name="T26" fmla="*/ 100 w 120"/>
                <a:gd name="T27" fmla="*/ 12 h 162"/>
                <a:gd name="T28" fmla="*/ 115 w 120"/>
                <a:gd name="T29" fmla="*/ 49 h 162"/>
                <a:gd name="T30" fmla="*/ 95 w 120"/>
                <a:gd name="T31" fmla="*/ 49 h 162"/>
                <a:gd name="T32" fmla="*/ 85 w 120"/>
                <a:gd name="T33" fmla="*/ 25 h 162"/>
                <a:gd name="T34" fmla="*/ 59 w 120"/>
                <a:gd name="T35" fmla="*/ 17 h 162"/>
                <a:gd name="T36" fmla="*/ 34 w 120"/>
                <a:gd name="T37" fmla="*/ 24 h 162"/>
                <a:gd name="T38" fmla="*/ 24 w 120"/>
                <a:gd name="T39" fmla="*/ 42 h 162"/>
                <a:gd name="T40" fmla="*/ 63 w 120"/>
                <a:gd name="T41" fmla="*/ 68 h 162"/>
                <a:gd name="T42" fmla="*/ 71 w 120"/>
                <a:gd name="T43" fmla="*/ 70 h 162"/>
                <a:gd name="T44" fmla="*/ 73 w 120"/>
                <a:gd name="T45" fmla="*/ 71 h 162"/>
                <a:gd name="T46" fmla="*/ 107 w 120"/>
                <a:gd name="T47" fmla="*/ 83 h 162"/>
                <a:gd name="T48" fmla="*/ 116 w 120"/>
                <a:gd name="T49" fmla="*/ 96 h 162"/>
                <a:gd name="T50" fmla="*/ 119 w 120"/>
                <a:gd name="T51" fmla="*/ 112 h 162"/>
                <a:gd name="T52" fmla="*/ 103 w 120"/>
                <a:gd name="T53" fmla="*/ 148 h 162"/>
                <a:gd name="T54" fmla="*/ 61 w 120"/>
                <a:gd name="T55" fmla="*/ 161 h 162"/>
                <a:gd name="T56" fmla="*/ 17 w 120"/>
                <a:gd name="T57" fmla="*/ 147 h 162"/>
                <a:gd name="T58" fmla="*/ 0 w 120"/>
                <a:gd name="T59" fmla="*/ 106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0" h="162">
                  <a:moveTo>
                    <a:pt x="0" y="106"/>
                  </a:moveTo>
                  <a:lnTo>
                    <a:pt x="0" y="106"/>
                  </a:lnTo>
                  <a:cubicBezTo>
                    <a:pt x="20" y="106"/>
                    <a:pt x="20" y="106"/>
                    <a:pt x="20" y="106"/>
                  </a:cubicBezTo>
                  <a:cubicBezTo>
                    <a:pt x="20" y="118"/>
                    <a:pt x="24" y="127"/>
                    <a:pt x="32" y="133"/>
                  </a:cubicBezTo>
                  <a:cubicBezTo>
                    <a:pt x="38" y="140"/>
                    <a:pt x="48" y="144"/>
                    <a:pt x="60" y="144"/>
                  </a:cubicBezTo>
                  <a:cubicBezTo>
                    <a:pt x="72" y="144"/>
                    <a:pt x="82" y="141"/>
                    <a:pt x="88" y="135"/>
                  </a:cubicBezTo>
                  <a:cubicBezTo>
                    <a:pt x="95" y="131"/>
                    <a:pt x="98" y="124"/>
                    <a:pt x="98" y="116"/>
                  </a:cubicBezTo>
                  <a:cubicBezTo>
                    <a:pt x="98" y="103"/>
                    <a:pt x="86" y="95"/>
                    <a:pt x="60" y="88"/>
                  </a:cubicBezTo>
                  <a:cubicBezTo>
                    <a:pt x="59" y="88"/>
                    <a:pt x="58" y="87"/>
                    <a:pt x="57" y="87"/>
                  </a:cubicBezTo>
                  <a:cubicBezTo>
                    <a:pt x="36" y="82"/>
                    <a:pt x="21" y="77"/>
                    <a:pt x="15" y="71"/>
                  </a:cubicBezTo>
                  <a:cubicBezTo>
                    <a:pt x="8" y="65"/>
                    <a:pt x="5" y="56"/>
                    <a:pt x="5" y="45"/>
                  </a:cubicBezTo>
                  <a:cubicBezTo>
                    <a:pt x="5" y="31"/>
                    <a:pt x="10" y="20"/>
                    <a:pt x="20" y="12"/>
                  </a:cubicBezTo>
                  <a:cubicBezTo>
                    <a:pt x="30" y="4"/>
                    <a:pt x="43" y="0"/>
                    <a:pt x="60" y="0"/>
                  </a:cubicBezTo>
                  <a:cubicBezTo>
                    <a:pt x="76" y="0"/>
                    <a:pt x="90" y="4"/>
                    <a:pt x="100" y="12"/>
                  </a:cubicBezTo>
                  <a:cubicBezTo>
                    <a:pt x="110" y="21"/>
                    <a:pt x="115" y="33"/>
                    <a:pt x="115" y="49"/>
                  </a:cubicBezTo>
                  <a:cubicBezTo>
                    <a:pt x="95" y="49"/>
                    <a:pt x="95" y="49"/>
                    <a:pt x="95" y="49"/>
                  </a:cubicBezTo>
                  <a:cubicBezTo>
                    <a:pt x="94" y="38"/>
                    <a:pt x="91" y="30"/>
                    <a:pt x="85" y="25"/>
                  </a:cubicBezTo>
                  <a:cubicBezTo>
                    <a:pt x="79" y="20"/>
                    <a:pt x="69" y="17"/>
                    <a:pt x="59" y="17"/>
                  </a:cubicBezTo>
                  <a:cubicBezTo>
                    <a:pt x="48" y="17"/>
                    <a:pt x="40" y="19"/>
                    <a:pt x="34" y="24"/>
                  </a:cubicBezTo>
                  <a:cubicBezTo>
                    <a:pt x="27" y="28"/>
                    <a:pt x="24" y="34"/>
                    <a:pt x="24" y="42"/>
                  </a:cubicBezTo>
                  <a:cubicBezTo>
                    <a:pt x="24" y="53"/>
                    <a:pt x="38" y="62"/>
                    <a:pt x="63" y="68"/>
                  </a:cubicBezTo>
                  <a:cubicBezTo>
                    <a:pt x="67" y="69"/>
                    <a:pt x="69" y="70"/>
                    <a:pt x="71" y="70"/>
                  </a:cubicBezTo>
                  <a:cubicBezTo>
                    <a:pt x="73" y="71"/>
                    <a:pt x="73" y="71"/>
                    <a:pt x="73" y="71"/>
                  </a:cubicBezTo>
                  <a:cubicBezTo>
                    <a:pt x="90" y="75"/>
                    <a:pt x="101" y="79"/>
                    <a:pt x="107" y="83"/>
                  </a:cubicBezTo>
                  <a:cubicBezTo>
                    <a:pt x="111" y="87"/>
                    <a:pt x="114" y="92"/>
                    <a:pt x="116" y="96"/>
                  </a:cubicBezTo>
                  <a:cubicBezTo>
                    <a:pt x="118" y="101"/>
                    <a:pt x="119" y="106"/>
                    <a:pt x="119" y="112"/>
                  </a:cubicBezTo>
                  <a:cubicBezTo>
                    <a:pt x="119" y="128"/>
                    <a:pt x="114" y="140"/>
                    <a:pt x="103" y="148"/>
                  </a:cubicBezTo>
                  <a:cubicBezTo>
                    <a:pt x="93" y="157"/>
                    <a:pt x="79" y="161"/>
                    <a:pt x="61" y="161"/>
                  </a:cubicBezTo>
                  <a:cubicBezTo>
                    <a:pt x="42" y="161"/>
                    <a:pt x="27" y="156"/>
                    <a:pt x="17" y="147"/>
                  </a:cubicBezTo>
                  <a:cubicBezTo>
                    <a:pt x="7" y="137"/>
                    <a:pt x="0" y="124"/>
                    <a:pt x="0" y="106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" name="Freeform 334"/>
            <p:cNvSpPr>
              <a:spLocks noChangeArrowheads="1"/>
            </p:cNvSpPr>
            <p:nvPr/>
          </p:nvSpPr>
          <p:spPr bwMode="auto">
            <a:xfrm>
              <a:off x="564635" y="5148560"/>
              <a:ext cx="42611" cy="50022"/>
            </a:xfrm>
            <a:custGeom>
              <a:avLst/>
              <a:gdLst>
                <a:gd name="T0" fmla="*/ 80 w 102"/>
                <a:gd name="T1" fmla="*/ 79 h 120"/>
                <a:gd name="T2" fmla="*/ 80 w 102"/>
                <a:gd name="T3" fmla="*/ 79 h 120"/>
                <a:gd name="T4" fmla="*/ 99 w 102"/>
                <a:gd name="T5" fmla="*/ 79 h 120"/>
                <a:gd name="T6" fmla="*/ 83 w 102"/>
                <a:gd name="T7" fmla="*/ 108 h 120"/>
                <a:gd name="T8" fmla="*/ 50 w 102"/>
                <a:gd name="T9" fmla="*/ 119 h 120"/>
                <a:gd name="T10" fmla="*/ 13 w 102"/>
                <a:gd name="T11" fmla="*/ 104 h 120"/>
                <a:gd name="T12" fmla="*/ 0 w 102"/>
                <a:gd name="T13" fmla="*/ 61 h 120"/>
                <a:gd name="T14" fmla="*/ 13 w 102"/>
                <a:gd name="T15" fmla="*/ 16 h 120"/>
                <a:gd name="T16" fmla="*/ 50 w 102"/>
                <a:gd name="T17" fmla="*/ 0 h 120"/>
                <a:gd name="T18" fmla="*/ 87 w 102"/>
                <a:gd name="T19" fmla="*/ 14 h 120"/>
                <a:gd name="T20" fmla="*/ 101 w 102"/>
                <a:gd name="T21" fmla="*/ 57 h 120"/>
                <a:gd name="T22" fmla="*/ 101 w 102"/>
                <a:gd name="T23" fmla="*/ 62 h 120"/>
                <a:gd name="T24" fmla="*/ 100 w 102"/>
                <a:gd name="T25" fmla="*/ 65 h 120"/>
                <a:gd name="T26" fmla="*/ 20 w 102"/>
                <a:gd name="T27" fmla="*/ 65 h 120"/>
                <a:gd name="T28" fmla="*/ 28 w 102"/>
                <a:gd name="T29" fmla="*/ 92 h 120"/>
                <a:gd name="T30" fmla="*/ 52 w 102"/>
                <a:gd name="T31" fmla="*/ 102 h 120"/>
                <a:gd name="T32" fmla="*/ 71 w 102"/>
                <a:gd name="T33" fmla="*/ 95 h 120"/>
                <a:gd name="T34" fmla="*/ 80 w 102"/>
                <a:gd name="T35" fmla="*/ 79 h 120"/>
                <a:gd name="T36" fmla="*/ 20 w 102"/>
                <a:gd name="T37" fmla="*/ 50 h 120"/>
                <a:gd name="T38" fmla="*/ 20 w 102"/>
                <a:gd name="T39" fmla="*/ 50 h 120"/>
                <a:gd name="T40" fmla="*/ 81 w 102"/>
                <a:gd name="T41" fmla="*/ 50 h 120"/>
                <a:gd name="T42" fmla="*/ 73 w 102"/>
                <a:gd name="T43" fmla="*/ 25 h 120"/>
                <a:gd name="T44" fmla="*/ 51 w 102"/>
                <a:gd name="T45" fmla="*/ 16 h 120"/>
                <a:gd name="T46" fmla="*/ 29 w 102"/>
                <a:gd name="T47" fmla="*/ 25 h 120"/>
                <a:gd name="T48" fmla="*/ 20 w 102"/>
                <a:gd name="T49" fmla="*/ 5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2" h="120">
                  <a:moveTo>
                    <a:pt x="80" y="79"/>
                  </a:moveTo>
                  <a:lnTo>
                    <a:pt x="80" y="79"/>
                  </a:lnTo>
                  <a:cubicBezTo>
                    <a:pt x="99" y="79"/>
                    <a:pt x="99" y="79"/>
                    <a:pt x="99" y="79"/>
                  </a:cubicBezTo>
                  <a:cubicBezTo>
                    <a:pt x="97" y="91"/>
                    <a:pt x="91" y="102"/>
                    <a:pt x="83" y="108"/>
                  </a:cubicBezTo>
                  <a:cubicBezTo>
                    <a:pt x="74" y="115"/>
                    <a:pt x="63" y="119"/>
                    <a:pt x="50" y="119"/>
                  </a:cubicBezTo>
                  <a:cubicBezTo>
                    <a:pt x="34" y="119"/>
                    <a:pt x="22" y="114"/>
                    <a:pt x="13" y="104"/>
                  </a:cubicBezTo>
                  <a:cubicBezTo>
                    <a:pt x="4" y="93"/>
                    <a:pt x="0" y="79"/>
                    <a:pt x="0" y="61"/>
                  </a:cubicBezTo>
                  <a:cubicBezTo>
                    <a:pt x="0" y="41"/>
                    <a:pt x="4" y="27"/>
                    <a:pt x="13" y="16"/>
                  </a:cubicBezTo>
                  <a:cubicBezTo>
                    <a:pt x="22" y="5"/>
                    <a:pt x="34" y="0"/>
                    <a:pt x="50" y="0"/>
                  </a:cubicBezTo>
                  <a:cubicBezTo>
                    <a:pt x="66" y="0"/>
                    <a:pt x="78" y="5"/>
                    <a:pt x="87" y="14"/>
                  </a:cubicBezTo>
                  <a:cubicBezTo>
                    <a:pt x="96" y="25"/>
                    <a:pt x="101" y="38"/>
                    <a:pt x="101" y="57"/>
                  </a:cubicBezTo>
                  <a:cubicBezTo>
                    <a:pt x="101" y="59"/>
                    <a:pt x="101" y="60"/>
                    <a:pt x="101" y="62"/>
                  </a:cubicBezTo>
                  <a:cubicBezTo>
                    <a:pt x="101" y="63"/>
                    <a:pt x="100" y="64"/>
                    <a:pt x="100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77"/>
                    <a:pt x="23" y="86"/>
                    <a:pt x="28" y="92"/>
                  </a:cubicBezTo>
                  <a:cubicBezTo>
                    <a:pt x="34" y="99"/>
                    <a:pt x="41" y="102"/>
                    <a:pt x="52" y="102"/>
                  </a:cubicBezTo>
                  <a:cubicBezTo>
                    <a:pt x="59" y="102"/>
                    <a:pt x="65" y="100"/>
                    <a:pt x="71" y="95"/>
                  </a:cubicBezTo>
                  <a:cubicBezTo>
                    <a:pt x="76" y="92"/>
                    <a:pt x="79" y="86"/>
                    <a:pt x="80" y="79"/>
                  </a:cubicBezTo>
                  <a:close/>
                  <a:moveTo>
                    <a:pt x="20" y="50"/>
                  </a:moveTo>
                  <a:lnTo>
                    <a:pt x="20" y="50"/>
                  </a:lnTo>
                  <a:cubicBezTo>
                    <a:pt x="81" y="50"/>
                    <a:pt x="81" y="50"/>
                    <a:pt x="81" y="50"/>
                  </a:cubicBezTo>
                  <a:cubicBezTo>
                    <a:pt x="81" y="39"/>
                    <a:pt x="78" y="31"/>
                    <a:pt x="73" y="25"/>
                  </a:cubicBezTo>
                  <a:cubicBezTo>
                    <a:pt x="68" y="19"/>
                    <a:pt x="60" y="16"/>
                    <a:pt x="51" y="16"/>
                  </a:cubicBezTo>
                  <a:cubicBezTo>
                    <a:pt x="41" y="16"/>
                    <a:pt x="34" y="19"/>
                    <a:pt x="29" y="25"/>
                  </a:cubicBezTo>
                  <a:cubicBezTo>
                    <a:pt x="24" y="31"/>
                    <a:pt x="21" y="38"/>
                    <a:pt x="20" y="50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7" name="Freeform 335"/>
            <p:cNvSpPr>
              <a:spLocks noChangeArrowheads="1"/>
            </p:cNvSpPr>
            <p:nvPr/>
          </p:nvSpPr>
          <p:spPr bwMode="auto">
            <a:xfrm>
              <a:off x="614657" y="5148560"/>
              <a:ext cx="44464" cy="50022"/>
            </a:xfrm>
            <a:custGeom>
              <a:avLst/>
              <a:gdLst>
                <a:gd name="T0" fmla="*/ 76 w 107"/>
                <a:gd name="T1" fmla="*/ 101 h 119"/>
                <a:gd name="T2" fmla="*/ 76 w 107"/>
                <a:gd name="T3" fmla="*/ 101 h 119"/>
                <a:gd name="T4" fmla="*/ 58 w 107"/>
                <a:gd name="T5" fmla="*/ 114 h 119"/>
                <a:gd name="T6" fmla="*/ 37 w 107"/>
                <a:gd name="T7" fmla="*/ 118 h 119"/>
                <a:gd name="T8" fmla="*/ 10 w 107"/>
                <a:gd name="T9" fmla="*/ 110 h 119"/>
                <a:gd name="T10" fmla="*/ 0 w 107"/>
                <a:gd name="T11" fmla="*/ 85 h 119"/>
                <a:gd name="T12" fmla="*/ 10 w 107"/>
                <a:gd name="T13" fmla="*/ 61 h 119"/>
                <a:gd name="T14" fmla="*/ 38 w 107"/>
                <a:gd name="T15" fmla="*/ 50 h 119"/>
                <a:gd name="T16" fmla="*/ 51 w 107"/>
                <a:gd name="T17" fmla="*/ 49 h 119"/>
                <a:gd name="T18" fmla="*/ 69 w 107"/>
                <a:gd name="T19" fmla="*/ 45 h 119"/>
                <a:gd name="T20" fmla="*/ 73 w 107"/>
                <a:gd name="T21" fmla="*/ 42 h 119"/>
                <a:gd name="T22" fmla="*/ 74 w 107"/>
                <a:gd name="T23" fmla="*/ 34 h 119"/>
                <a:gd name="T24" fmla="*/ 68 w 107"/>
                <a:gd name="T25" fmla="*/ 20 h 119"/>
                <a:gd name="T26" fmla="*/ 49 w 107"/>
                <a:gd name="T27" fmla="*/ 16 h 119"/>
                <a:gd name="T28" fmla="*/ 30 w 107"/>
                <a:gd name="T29" fmla="*/ 21 h 119"/>
                <a:gd name="T30" fmla="*/ 23 w 107"/>
                <a:gd name="T31" fmla="*/ 37 h 119"/>
                <a:gd name="T32" fmla="*/ 6 w 107"/>
                <a:gd name="T33" fmla="*/ 37 h 119"/>
                <a:gd name="T34" fmla="*/ 6 w 107"/>
                <a:gd name="T35" fmla="*/ 36 h 119"/>
                <a:gd name="T36" fmla="*/ 17 w 107"/>
                <a:gd name="T37" fmla="*/ 10 h 119"/>
                <a:gd name="T38" fmla="*/ 50 w 107"/>
                <a:gd name="T39" fmla="*/ 0 h 119"/>
                <a:gd name="T40" fmla="*/ 83 w 107"/>
                <a:gd name="T41" fmla="*/ 8 h 119"/>
                <a:gd name="T42" fmla="*/ 94 w 107"/>
                <a:gd name="T43" fmla="*/ 34 h 119"/>
                <a:gd name="T44" fmla="*/ 94 w 107"/>
                <a:gd name="T45" fmla="*/ 90 h 119"/>
                <a:gd name="T46" fmla="*/ 95 w 107"/>
                <a:gd name="T47" fmla="*/ 100 h 119"/>
                <a:gd name="T48" fmla="*/ 100 w 107"/>
                <a:gd name="T49" fmla="*/ 102 h 119"/>
                <a:gd name="T50" fmla="*/ 102 w 107"/>
                <a:gd name="T51" fmla="*/ 102 h 119"/>
                <a:gd name="T52" fmla="*/ 106 w 107"/>
                <a:gd name="T53" fmla="*/ 102 h 119"/>
                <a:gd name="T54" fmla="*/ 106 w 107"/>
                <a:gd name="T55" fmla="*/ 115 h 119"/>
                <a:gd name="T56" fmla="*/ 99 w 107"/>
                <a:gd name="T57" fmla="*/ 117 h 119"/>
                <a:gd name="T58" fmla="*/ 95 w 107"/>
                <a:gd name="T59" fmla="*/ 117 h 119"/>
                <a:gd name="T60" fmla="*/ 81 w 107"/>
                <a:gd name="T61" fmla="*/ 113 h 119"/>
                <a:gd name="T62" fmla="*/ 76 w 107"/>
                <a:gd name="T63" fmla="*/ 101 h 119"/>
                <a:gd name="T64" fmla="*/ 74 w 107"/>
                <a:gd name="T65" fmla="*/ 58 h 119"/>
                <a:gd name="T66" fmla="*/ 74 w 107"/>
                <a:gd name="T67" fmla="*/ 58 h 119"/>
                <a:gd name="T68" fmla="*/ 48 w 107"/>
                <a:gd name="T69" fmla="*/ 65 h 119"/>
                <a:gd name="T70" fmla="*/ 39 w 107"/>
                <a:gd name="T71" fmla="*/ 66 h 119"/>
                <a:gd name="T72" fmla="*/ 24 w 107"/>
                <a:gd name="T73" fmla="*/ 73 h 119"/>
                <a:gd name="T74" fmla="*/ 19 w 107"/>
                <a:gd name="T75" fmla="*/ 85 h 119"/>
                <a:gd name="T76" fmla="*/ 24 w 107"/>
                <a:gd name="T77" fmla="*/ 98 h 119"/>
                <a:gd name="T78" fmla="*/ 40 w 107"/>
                <a:gd name="T79" fmla="*/ 103 h 119"/>
                <a:gd name="T80" fmla="*/ 65 w 107"/>
                <a:gd name="T81" fmla="*/ 94 h 119"/>
                <a:gd name="T82" fmla="*/ 74 w 107"/>
                <a:gd name="T83" fmla="*/ 75 h 119"/>
                <a:gd name="T84" fmla="*/ 74 w 107"/>
                <a:gd name="T85" fmla="*/ 58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7" h="119">
                  <a:moveTo>
                    <a:pt x="76" y="101"/>
                  </a:moveTo>
                  <a:lnTo>
                    <a:pt x="76" y="101"/>
                  </a:lnTo>
                  <a:cubicBezTo>
                    <a:pt x="70" y="107"/>
                    <a:pt x="64" y="111"/>
                    <a:pt x="58" y="114"/>
                  </a:cubicBezTo>
                  <a:cubicBezTo>
                    <a:pt x="50" y="117"/>
                    <a:pt x="44" y="118"/>
                    <a:pt x="37" y="118"/>
                  </a:cubicBezTo>
                  <a:cubicBezTo>
                    <a:pt x="25" y="118"/>
                    <a:pt x="16" y="116"/>
                    <a:pt x="10" y="110"/>
                  </a:cubicBezTo>
                  <a:cubicBezTo>
                    <a:pt x="4" y="104"/>
                    <a:pt x="0" y="95"/>
                    <a:pt x="0" y="85"/>
                  </a:cubicBezTo>
                  <a:cubicBezTo>
                    <a:pt x="0" y="75"/>
                    <a:pt x="4" y="67"/>
                    <a:pt x="10" y="61"/>
                  </a:cubicBezTo>
                  <a:cubicBezTo>
                    <a:pt x="16" y="56"/>
                    <a:pt x="25" y="52"/>
                    <a:pt x="38" y="50"/>
                  </a:cubicBezTo>
                  <a:cubicBezTo>
                    <a:pt x="42" y="50"/>
                    <a:pt x="46" y="50"/>
                    <a:pt x="51" y="49"/>
                  </a:cubicBezTo>
                  <a:cubicBezTo>
                    <a:pt x="61" y="48"/>
                    <a:pt x="67" y="46"/>
                    <a:pt x="69" y="45"/>
                  </a:cubicBezTo>
                  <a:cubicBezTo>
                    <a:pt x="71" y="44"/>
                    <a:pt x="72" y="43"/>
                    <a:pt x="73" y="42"/>
                  </a:cubicBezTo>
                  <a:cubicBezTo>
                    <a:pt x="74" y="41"/>
                    <a:pt x="74" y="38"/>
                    <a:pt x="74" y="34"/>
                  </a:cubicBezTo>
                  <a:cubicBezTo>
                    <a:pt x="74" y="28"/>
                    <a:pt x="72" y="24"/>
                    <a:pt x="68" y="20"/>
                  </a:cubicBezTo>
                  <a:cubicBezTo>
                    <a:pt x="64" y="18"/>
                    <a:pt x="58" y="16"/>
                    <a:pt x="49" y="16"/>
                  </a:cubicBezTo>
                  <a:cubicBezTo>
                    <a:pt x="41" y="16"/>
                    <a:pt x="34" y="18"/>
                    <a:pt x="30" y="21"/>
                  </a:cubicBezTo>
                  <a:cubicBezTo>
                    <a:pt x="25" y="26"/>
                    <a:pt x="23" y="31"/>
                    <a:pt x="23" y="37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6" y="36"/>
                    <a:pt x="6" y="36"/>
                    <a:pt x="6" y="36"/>
                  </a:cubicBezTo>
                  <a:cubicBezTo>
                    <a:pt x="6" y="25"/>
                    <a:pt x="9" y="16"/>
                    <a:pt x="17" y="10"/>
                  </a:cubicBezTo>
                  <a:cubicBezTo>
                    <a:pt x="25" y="3"/>
                    <a:pt x="36" y="0"/>
                    <a:pt x="50" y="0"/>
                  </a:cubicBezTo>
                  <a:cubicBezTo>
                    <a:pt x="65" y="0"/>
                    <a:pt x="76" y="3"/>
                    <a:pt x="83" y="8"/>
                  </a:cubicBezTo>
                  <a:cubicBezTo>
                    <a:pt x="90" y="14"/>
                    <a:pt x="94" y="23"/>
                    <a:pt x="94" y="34"/>
                  </a:cubicBezTo>
                  <a:cubicBezTo>
                    <a:pt x="94" y="90"/>
                    <a:pt x="94" y="90"/>
                    <a:pt x="94" y="90"/>
                  </a:cubicBezTo>
                  <a:cubicBezTo>
                    <a:pt x="94" y="95"/>
                    <a:pt x="94" y="99"/>
                    <a:pt x="95" y="100"/>
                  </a:cubicBezTo>
                  <a:cubicBezTo>
                    <a:pt x="96" y="101"/>
                    <a:pt x="98" y="102"/>
                    <a:pt x="100" y="102"/>
                  </a:cubicBezTo>
                  <a:cubicBezTo>
                    <a:pt x="101" y="102"/>
                    <a:pt x="102" y="102"/>
                    <a:pt x="102" y="102"/>
                  </a:cubicBezTo>
                  <a:cubicBezTo>
                    <a:pt x="103" y="102"/>
                    <a:pt x="105" y="102"/>
                    <a:pt x="106" y="102"/>
                  </a:cubicBezTo>
                  <a:cubicBezTo>
                    <a:pt x="106" y="115"/>
                    <a:pt x="106" y="115"/>
                    <a:pt x="106" y="115"/>
                  </a:cubicBezTo>
                  <a:cubicBezTo>
                    <a:pt x="103" y="116"/>
                    <a:pt x="101" y="116"/>
                    <a:pt x="99" y="117"/>
                  </a:cubicBezTo>
                  <a:cubicBezTo>
                    <a:pt x="98" y="117"/>
                    <a:pt x="96" y="117"/>
                    <a:pt x="95" y="117"/>
                  </a:cubicBezTo>
                  <a:cubicBezTo>
                    <a:pt x="89" y="117"/>
                    <a:pt x="84" y="116"/>
                    <a:pt x="81" y="113"/>
                  </a:cubicBezTo>
                  <a:cubicBezTo>
                    <a:pt x="77" y="111"/>
                    <a:pt x="76" y="107"/>
                    <a:pt x="76" y="101"/>
                  </a:cubicBezTo>
                  <a:close/>
                  <a:moveTo>
                    <a:pt x="74" y="58"/>
                  </a:moveTo>
                  <a:lnTo>
                    <a:pt x="74" y="58"/>
                  </a:lnTo>
                  <a:cubicBezTo>
                    <a:pt x="69" y="61"/>
                    <a:pt x="61" y="63"/>
                    <a:pt x="48" y="65"/>
                  </a:cubicBezTo>
                  <a:cubicBezTo>
                    <a:pt x="44" y="65"/>
                    <a:pt x="41" y="66"/>
                    <a:pt x="39" y="66"/>
                  </a:cubicBezTo>
                  <a:cubicBezTo>
                    <a:pt x="32" y="67"/>
                    <a:pt x="27" y="69"/>
                    <a:pt x="24" y="73"/>
                  </a:cubicBezTo>
                  <a:cubicBezTo>
                    <a:pt x="21" y="75"/>
                    <a:pt x="19" y="80"/>
                    <a:pt x="19" y="85"/>
                  </a:cubicBezTo>
                  <a:cubicBezTo>
                    <a:pt x="19" y="90"/>
                    <a:pt x="21" y="94"/>
                    <a:pt x="24" y="98"/>
                  </a:cubicBezTo>
                  <a:cubicBezTo>
                    <a:pt x="29" y="101"/>
                    <a:pt x="34" y="103"/>
                    <a:pt x="40" y="103"/>
                  </a:cubicBezTo>
                  <a:cubicBezTo>
                    <a:pt x="49" y="103"/>
                    <a:pt x="58" y="100"/>
                    <a:pt x="65" y="94"/>
                  </a:cubicBezTo>
                  <a:cubicBezTo>
                    <a:pt x="71" y="89"/>
                    <a:pt x="74" y="83"/>
                    <a:pt x="74" y="75"/>
                  </a:cubicBezTo>
                  <a:lnTo>
                    <a:pt x="74" y="58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8" name="Freeform 336"/>
            <p:cNvSpPr>
              <a:spLocks noChangeArrowheads="1"/>
            </p:cNvSpPr>
            <p:nvPr/>
          </p:nvSpPr>
          <p:spPr bwMode="auto">
            <a:xfrm>
              <a:off x="664680" y="5148560"/>
              <a:ext cx="22232" cy="48170"/>
            </a:xfrm>
            <a:custGeom>
              <a:avLst/>
              <a:gdLst>
                <a:gd name="T0" fmla="*/ 0 w 55"/>
                <a:gd name="T1" fmla="*/ 114 h 115"/>
                <a:gd name="T2" fmla="*/ 0 w 55"/>
                <a:gd name="T3" fmla="*/ 114 h 115"/>
                <a:gd name="T4" fmla="*/ 0 w 55"/>
                <a:gd name="T5" fmla="*/ 3 h 115"/>
                <a:gd name="T6" fmla="*/ 18 w 55"/>
                <a:gd name="T7" fmla="*/ 3 h 115"/>
                <a:gd name="T8" fmla="*/ 18 w 55"/>
                <a:gd name="T9" fmla="*/ 23 h 115"/>
                <a:gd name="T10" fmla="*/ 30 w 55"/>
                <a:gd name="T11" fmla="*/ 6 h 115"/>
                <a:gd name="T12" fmla="*/ 49 w 55"/>
                <a:gd name="T13" fmla="*/ 0 h 115"/>
                <a:gd name="T14" fmla="*/ 52 w 55"/>
                <a:gd name="T15" fmla="*/ 0 h 115"/>
                <a:gd name="T16" fmla="*/ 54 w 55"/>
                <a:gd name="T17" fmla="*/ 1 h 115"/>
                <a:gd name="T18" fmla="*/ 54 w 55"/>
                <a:gd name="T19" fmla="*/ 20 h 115"/>
                <a:gd name="T20" fmla="*/ 52 w 55"/>
                <a:gd name="T21" fmla="*/ 20 h 115"/>
                <a:gd name="T22" fmla="*/ 49 w 55"/>
                <a:gd name="T23" fmla="*/ 20 h 115"/>
                <a:gd name="T24" fmla="*/ 26 w 55"/>
                <a:gd name="T25" fmla="*/ 28 h 115"/>
                <a:gd name="T26" fmla="*/ 19 w 55"/>
                <a:gd name="T27" fmla="*/ 52 h 115"/>
                <a:gd name="T28" fmla="*/ 19 w 55"/>
                <a:gd name="T29" fmla="*/ 114 h 115"/>
                <a:gd name="T30" fmla="*/ 0 w 55"/>
                <a:gd name="T31" fmla="*/ 114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115">
                  <a:moveTo>
                    <a:pt x="0" y="114"/>
                  </a:moveTo>
                  <a:lnTo>
                    <a:pt x="0" y="114"/>
                  </a:lnTo>
                  <a:cubicBezTo>
                    <a:pt x="0" y="3"/>
                    <a:pt x="0" y="3"/>
                    <a:pt x="0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21" y="15"/>
                    <a:pt x="25" y="9"/>
                    <a:pt x="30" y="6"/>
                  </a:cubicBezTo>
                  <a:cubicBezTo>
                    <a:pt x="36" y="2"/>
                    <a:pt x="42" y="0"/>
                    <a:pt x="49" y="0"/>
                  </a:cubicBezTo>
                  <a:cubicBezTo>
                    <a:pt x="50" y="0"/>
                    <a:pt x="51" y="0"/>
                    <a:pt x="52" y="0"/>
                  </a:cubicBezTo>
                  <a:cubicBezTo>
                    <a:pt x="53" y="0"/>
                    <a:pt x="53" y="1"/>
                    <a:pt x="54" y="1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3" y="20"/>
                    <a:pt x="53" y="20"/>
                    <a:pt x="52" y="20"/>
                  </a:cubicBezTo>
                  <a:cubicBezTo>
                    <a:pt x="52" y="20"/>
                    <a:pt x="51" y="20"/>
                    <a:pt x="49" y="20"/>
                  </a:cubicBezTo>
                  <a:cubicBezTo>
                    <a:pt x="40" y="20"/>
                    <a:pt x="32" y="23"/>
                    <a:pt x="26" y="28"/>
                  </a:cubicBezTo>
                  <a:cubicBezTo>
                    <a:pt x="21" y="34"/>
                    <a:pt x="19" y="41"/>
                    <a:pt x="19" y="52"/>
                  </a:cubicBezTo>
                  <a:cubicBezTo>
                    <a:pt x="19" y="114"/>
                    <a:pt x="19" y="114"/>
                    <a:pt x="19" y="114"/>
                  </a:cubicBezTo>
                  <a:lnTo>
                    <a:pt x="0" y="11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9" name="Freeform 337"/>
            <p:cNvSpPr>
              <a:spLocks noChangeArrowheads="1"/>
            </p:cNvSpPr>
            <p:nvPr/>
          </p:nvSpPr>
          <p:spPr bwMode="auto">
            <a:xfrm>
              <a:off x="692469" y="5148560"/>
              <a:ext cx="42612" cy="50022"/>
            </a:xfrm>
            <a:custGeom>
              <a:avLst/>
              <a:gdLst>
                <a:gd name="T0" fmla="*/ 80 w 100"/>
                <a:gd name="T1" fmla="*/ 40 h 119"/>
                <a:gd name="T2" fmla="*/ 80 w 100"/>
                <a:gd name="T3" fmla="*/ 40 h 119"/>
                <a:gd name="T4" fmla="*/ 72 w 100"/>
                <a:gd name="T5" fmla="*/ 23 h 119"/>
                <a:gd name="T6" fmla="*/ 52 w 100"/>
                <a:gd name="T7" fmla="*/ 16 h 119"/>
                <a:gd name="T8" fmla="*/ 28 w 100"/>
                <a:gd name="T9" fmla="*/ 28 h 119"/>
                <a:gd name="T10" fmla="*/ 20 w 100"/>
                <a:gd name="T11" fmla="*/ 59 h 119"/>
                <a:gd name="T12" fmla="*/ 28 w 100"/>
                <a:gd name="T13" fmla="*/ 90 h 119"/>
                <a:gd name="T14" fmla="*/ 51 w 100"/>
                <a:gd name="T15" fmla="*/ 102 h 119"/>
                <a:gd name="T16" fmla="*/ 72 w 100"/>
                <a:gd name="T17" fmla="*/ 94 h 119"/>
                <a:gd name="T18" fmla="*/ 81 w 100"/>
                <a:gd name="T19" fmla="*/ 75 h 119"/>
                <a:gd name="T20" fmla="*/ 99 w 100"/>
                <a:gd name="T21" fmla="*/ 75 h 119"/>
                <a:gd name="T22" fmla="*/ 84 w 100"/>
                <a:gd name="T23" fmla="*/ 107 h 119"/>
                <a:gd name="T24" fmla="*/ 50 w 100"/>
                <a:gd name="T25" fmla="*/ 118 h 119"/>
                <a:gd name="T26" fmla="*/ 13 w 100"/>
                <a:gd name="T27" fmla="*/ 103 h 119"/>
                <a:gd name="T28" fmla="*/ 0 w 100"/>
                <a:gd name="T29" fmla="*/ 60 h 119"/>
                <a:gd name="T30" fmla="*/ 14 w 100"/>
                <a:gd name="T31" fmla="*/ 15 h 119"/>
                <a:gd name="T32" fmla="*/ 52 w 100"/>
                <a:gd name="T33" fmla="*/ 0 h 119"/>
                <a:gd name="T34" fmla="*/ 85 w 100"/>
                <a:gd name="T35" fmla="*/ 11 h 119"/>
                <a:gd name="T36" fmla="*/ 99 w 100"/>
                <a:gd name="T37" fmla="*/ 40 h 119"/>
                <a:gd name="T38" fmla="*/ 80 w 100"/>
                <a:gd name="T39" fmla="*/ 4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0" h="119">
                  <a:moveTo>
                    <a:pt x="80" y="40"/>
                  </a:moveTo>
                  <a:lnTo>
                    <a:pt x="80" y="40"/>
                  </a:lnTo>
                  <a:cubicBezTo>
                    <a:pt x="80" y="33"/>
                    <a:pt x="77" y="27"/>
                    <a:pt x="72" y="23"/>
                  </a:cubicBezTo>
                  <a:cubicBezTo>
                    <a:pt x="67" y="18"/>
                    <a:pt x="60" y="16"/>
                    <a:pt x="52" y="16"/>
                  </a:cubicBezTo>
                  <a:cubicBezTo>
                    <a:pt x="41" y="16"/>
                    <a:pt x="33" y="20"/>
                    <a:pt x="28" y="28"/>
                  </a:cubicBezTo>
                  <a:cubicBezTo>
                    <a:pt x="23" y="35"/>
                    <a:pt x="20" y="45"/>
                    <a:pt x="20" y="59"/>
                  </a:cubicBezTo>
                  <a:cubicBezTo>
                    <a:pt x="20" y="73"/>
                    <a:pt x="23" y="83"/>
                    <a:pt x="28" y="90"/>
                  </a:cubicBezTo>
                  <a:cubicBezTo>
                    <a:pt x="33" y="98"/>
                    <a:pt x="40" y="102"/>
                    <a:pt x="51" y="102"/>
                  </a:cubicBezTo>
                  <a:cubicBezTo>
                    <a:pt x="59" y="102"/>
                    <a:pt x="66" y="100"/>
                    <a:pt x="72" y="94"/>
                  </a:cubicBezTo>
                  <a:cubicBezTo>
                    <a:pt x="77" y="90"/>
                    <a:pt x="80" y="84"/>
                    <a:pt x="81" y="75"/>
                  </a:cubicBezTo>
                  <a:cubicBezTo>
                    <a:pt x="99" y="75"/>
                    <a:pt x="99" y="75"/>
                    <a:pt x="99" y="75"/>
                  </a:cubicBezTo>
                  <a:cubicBezTo>
                    <a:pt x="98" y="89"/>
                    <a:pt x="94" y="100"/>
                    <a:pt x="84" y="107"/>
                  </a:cubicBezTo>
                  <a:cubicBezTo>
                    <a:pt x="76" y="115"/>
                    <a:pt x="64" y="118"/>
                    <a:pt x="50" y="118"/>
                  </a:cubicBezTo>
                  <a:cubicBezTo>
                    <a:pt x="34" y="118"/>
                    <a:pt x="22" y="113"/>
                    <a:pt x="13" y="103"/>
                  </a:cubicBezTo>
                  <a:cubicBezTo>
                    <a:pt x="5" y="92"/>
                    <a:pt x="0" y="78"/>
                    <a:pt x="0" y="60"/>
                  </a:cubicBezTo>
                  <a:cubicBezTo>
                    <a:pt x="0" y="41"/>
                    <a:pt x="5" y="27"/>
                    <a:pt x="14" y="15"/>
                  </a:cubicBezTo>
                  <a:cubicBezTo>
                    <a:pt x="23" y="5"/>
                    <a:pt x="35" y="0"/>
                    <a:pt x="52" y="0"/>
                  </a:cubicBezTo>
                  <a:cubicBezTo>
                    <a:pt x="65" y="0"/>
                    <a:pt x="77" y="4"/>
                    <a:pt x="85" y="11"/>
                  </a:cubicBezTo>
                  <a:cubicBezTo>
                    <a:pt x="94" y="18"/>
                    <a:pt x="99" y="28"/>
                    <a:pt x="99" y="40"/>
                  </a:cubicBezTo>
                  <a:lnTo>
                    <a:pt x="80" y="4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0" name="Freeform 338"/>
            <p:cNvSpPr>
              <a:spLocks noChangeArrowheads="1"/>
            </p:cNvSpPr>
            <p:nvPr/>
          </p:nvSpPr>
          <p:spPr bwMode="auto">
            <a:xfrm>
              <a:off x="742492" y="5131886"/>
              <a:ext cx="40759" cy="64844"/>
            </a:xfrm>
            <a:custGeom>
              <a:avLst/>
              <a:gdLst>
                <a:gd name="T0" fmla="*/ 74 w 95"/>
                <a:gd name="T1" fmla="*/ 154 h 155"/>
                <a:gd name="T2" fmla="*/ 74 w 95"/>
                <a:gd name="T3" fmla="*/ 154 h 155"/>
                <a:gd name="T4" fmla="*/ 74 w 95"/>
                <a:gd name="T5" fmla="*/ 85 h 155"/>
                <a:gd name="T6" fmla="*/ 69 w 95"/>
                <a:gd name="T7" fmla="*/ 63 h 155"/>
                <a:gd name="T8" fmla="*/ 53 w 95"/>
                <a:gd name="T9" fmla="*/ 56 h 155"/>
                <a:gd name="T10" fmla="*/ 28 w 95"/>
                <a:gd name="T11" fmla="*/ 65 h 155"/>
                <a:gd name="T12" fmla="*/ 19 w 95"/>
                <a:gd name="T13" fmla="*/ 89 h 155"/>
                <a:gd name="T14" fmla="*/ 19 w 95"/>
                <a:gd name="T15" fmla="*/ 154 h 155"/>
                <a:gd name="T16" fmla="*/ 0 w 95"/>
                <a:gd name="T17" fmla="*/ 154 h 155"/>
                <a:gd name="T18" fmla="*/ 0 w 95"/>
                <a:gd name="T19" fmla="*/ 0 h 155"/>
                <a:gd name="T20" fmla="*/ 19 w 95"/>
                <a:gd name="T21" fmla="*/ 0 h 155"/>
                <a:gd name="T22" fmla="*/ 19 w 95"/>
                <a:gd name="T23" fmla="*/ 58 h 155"/>
                <a:gd name="T24" fmla="*/ 33 w 95"/>
                <a:gd name="T25" fmla="*/ 45 h 155"/>
                <a:gd name="T26" fmla="*/ 55 w 95"/>
                <a:gd name="T27" fmla="*/ 40 h 155"/>
                <a:gd name="T28" fmla="*/ 75 w 95"/>
                <a:gd name="T29" fmla="*/ 44 h 155"/>
                <a:gd name="T30" fmla="*/ 89 w 95"/>
                <a:gd name="T31" fmla="*/ 55 h 155"/>
                <a:gd name="T32" fmla="*/ 92 w 95"/>
                <a:gd name="T33" fmla="*/ 65 h 155"/>
                <a:gd name="T34" fmla="*/ 94 w 95"/>
                <a:gd name="T35" fmla="*/ 81 h 155"/>
                <a:gd name="T36" fmla="*/ 94 w 95"/>
                <a:gd name="T37" fmla="*/ 88 h 155"/>
                <a:gd name="T38" fmla="*/ 94 w 95"/>
                <a:gd name="T39" fmla="*/ 154 h 155"/>
                <a:gd name="T40" fmla="*/ 74 w 95"/>
                <a:gd name="T41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5" h="155">
                  <a:moveTo>
                    <a:pt x="74" y="154"/>
                  </a:moveTo>
                  <a:lnTo>
                    <a:pt x="74" y="154"/>
                  </a:lnTo>
                  <a:cubicBezTo>
                    <a:pt x="74" y="85"/>
                    <a:pt x="74" y="85"/>
                    <a:pt x="74" y="85"/>
                  </a:cubicBezTo>
                  <a:cubicBezTo>
                    <a:pt x="74" y="74"/>
                    <a:pt x="73" y="67"/>
                    <a:pt x="69" y="63"/>
                  </a:cubicBezTo>
                  <a:cubicBezTo>
                    <a:pt x="66" y="58"/>
                    <a:pt x="61" y="56"/>
                    <a:pt x="53" y="56"/>
                  </a:cubicBezTo>
                  <a:cubicBezTo>
                    <a:pt x="42" y="56"/>
                    <a:pt x="34" y="59"/>
                    <a:pt x="28" y="65"/>
                  </a:cubicBezTo>
                  <a:cubicBezTo>
                    <a:pt x="22" y="71"/>
                    <a:pt x="19" y="78"/>
                    <a:pt x="19" y="89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22" y="52"/>
                    <a:pt x="28" y="48"/>
                    <a:pt x="33" y="45"/>
                  </a:cubicBezTo>
                  <a:cubicBezTo>
                    <a:pt x="39" y="41"/>
                    <a:pt x="46" y="40"/>
                    <a:pt x="55" y="40"/>
                  </a:cubicBezTo>
                  <a:cubicBezTo>
                    <a:pt x="63" y="40"/>
                    <a:pt x="69" y="41"/>
                    <a:pt x="75" y="44"/>
                  </a:cubicBezTo>
                  <a:cubicBezTo>
                    <a:pt x="82" y="46"/>
                    <a:pt x="86" y="50"/>
                    <a:pt x="89" y="55"/>
                  </a:cubicBezTo>
                  <a:cubicBezTo>
                    <a:pt x="91" y="57"/>
                    <a:pt x="92" y="60"/>
                    <a:pt x="92" y="65"/>
                  </a:cubicBezTo>
                  <a:cubicBezTo>
                    <a:pt x="93" y="68"/>
                    <a:pt x="94" y="74"/>
                    <a:pt x="94" y="81"/>
                  </a:cubicBezTo>
                  <a:cubicBezTo>
                    <a:pt x="94" y="88"/>
                    <a:pt x="94" y="88"/>
                    <a:pt x="94" y="88"/>
                  </a:cubicBezTo>
                  <a:cubicBezTo>
                    <a:pt x="94" y="154"/>
                    <a:pt x="94" y="154"/>
                    <a:pt x="94" y="154"/>
                  </a:cubicBezTo>
                  <a:lnTo>
                    <a:pt x="74" y="15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1" name="Freeform 339"/>
            <p:cNvSpPr>
              <a:spLocks noChangeArrowheads="1"/>
            </p:cNvSpPr>
            <p:nvPr/>
          </p:nvSpPr>
          <p:spPr bwMode="auto">
            <a:xfrm>
              <a:off x="822157" y="5133739"/>
              <a:ext cx="22232" cy="62991"/>
            </a:xfrm>
            <a:custGeom>
              <a:avLst/>
              <a:gdLst>
                <a:gd name="T0" fmla="*/ 34 w 55"/>
                <a:gd name="T1" fmla="*/ 150 h 151"/>
                <a:gd name="T2" fmla="*/ 34 w 55"/>
                <a:gd name="T3" fmla="*/ 150 h 151"/>
                <a:gd name="T4" fmla="*/ 34 w 55"/>
                <a:gd name="T5" fmla="*/ 45 h 151"/>
                <a:gd name="T6" fmla="*/ 0 w 55"/>
                <a:gd name="T7" fmla="*/ 45 h 151"/>
                <a:gd name="T8" fmla="*/ 0 w 55"/>
                <a:gd name="T9" fmla="*/ 29 h 151"/>
                <a:gd name="T10" fmla="*/ 28 w 55"/>
                <a:gd name="T11" fmla="*/ 22 h 151"/>
                <a:gd name="T12" fmla="*/ 39 w 55"/>
                <a:gd name="T13" fmla="*/ 0 h 151"/>
                <a:gd name="T14" fmla="*/ 54 w 55"/>
                <a:gd name="T15" fmla="*/ 0 h 151"/>
                <a:gd name="T16" fmla="*/ 54 w 55"/>
                <a:gd name="T17" fmla="*/ 150 h 151"/>
                <a:gd name="T18" fmla="*/ 34 w 55"/>
                <a:gd name="T19" fmla="*/ 15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" h="151">
                  <a:moveTo>
                    <a:pt x="34" y="150"/>
                  </a:moveTo>
                  <a:lnTo>
                    <a:pt x="34" y="150"/>
                  </a:lnTo>
                  <a:cubicBezTo>
                    <a:pt x="34" y="45"/>
                    <a:pt x="34" y="45"/>
                    <a:pt x="34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12" y="29"/>
                    <a:pt x="22" y="27"/>
                    <a:pt x="28" y="22"/>
                  </a:cubicBezTo>
                  <a:cubicBezTo>
                    <a:pt x="34" y="18"/>
                    <a:pt x="37" y="11"/>
                    <a:pt x="39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4" y="150"/>
                    <a:pt x="54" y="150"/>
                    <a:pt x="54" y="150"/>
                  </a:cubicBezTo>
                  <a:lnTo>
                    <a:pt x="34" y="15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06" name="Group 405"/>
          <p:cNvGrpSpPr/>
          <p:nvPr/>
        </p:nvGrpSpPr>
        <p:grpSpPr>
          <a:xfrm>
            <a:off x="1363139" y="5131886"/>
            <a:ext cx="350157" cy="68550"/>
            <a:chOff x="1363139" y="5131886"/>
            <a:chExt cx="350157" cy="68550"/>
          </a:xfrm>
        </p:grpSpPr>
        <p:sp>
          <p:nvSpPr>
            <p:cNvPr id="1142" name="Freeform 340"/>
            <p:cNvSpPr>
              <a:spLocks noChangeArrowheads="1"/>
            </p:cNvSpPr>
            <p:nvPr/>
          </p:nvSpPr>
          <p:spPr bwMode="auto">
            <a:xfrm>
              <a:off x="1363139" y="5131886"/>
              <a:ext cx="50023" cy="68550"/>
            </a:xfrm>
            <a:custGeom>
              <a:avLst/>
              <a:gdLst>
                <a:gd name="T0" fmla="*/ 0 w 121"/>
                <a:gd name="T1" fmla="*/ 106 h 162"/>
                <a:gd name="T2" fmla="*/ 0 w 121"/>
                <a:gd name="T3" fmla="*/ 106 h 162"/>
                <a:gd name="T4" fmla="*/ 20 w 121"/>
                <a:gd name="T5" fmla="*/ 106 h 162"/>
                <a:gd name="T6" fmla="*/ 31 w 121"/>
                <a:gd name="T7" fmla="*/ 133 h 162"/>
                <a:gd name="T8" fmla="*/ 60 w 121"/>
                <a:gd name="T9" fmla="*/ 144 h 162"/>
                <a:gd name="T10" fmla="*/ 88 w 121"/>
                <a:gd name="T11" fmla="*/ 135 h 162"/>
                <a:gd name="T12" fmla="*/ 99 w 121"/>
                <a:gd name="T13" fmla="*/ 116 h 162"/>
                <a:gd name="T14" fmla="*/ 60 w 121"/>
                <a:gd name="T15" fmla="*/ 88 h 162"/>
                <a:gd name="T16" fmla="*/ 56 w 121"/>
                <a:gd name="T17" fmla="*/ 87 h 162"/>
                <a:gd name="T18" fmla="*/ 14 w 121"/>
                <a:gd name="T19" fmla="*/ 71 h 162"/>
                <a:gd name="T20" fmla="*/ 5 w 121"/>
                <a:gd name="T21" fmla="*/ 45 h 162"/>
                <a:gd name="T22" fmla="*/ 20 w 121"/>
                <a:gd name="T23" fmla="*/ 12 h 162"/>
                <a:gd name="T24" fmla="*/ 60 w 121"/>
                <a:gd name="T25" fmla="*/ 0 h 162"/>
                <a:gd name="T26" fmla="*/ 100 w 121"/>
                <a:gd name="T27" fmla="*/ 12 h 162"/>
                <a:gd name="T28" fmla="*/ 114 w 121"/>
                <a:gd name="T29" fmla="*/ 49 h 162"/>
                <a:gd name="T30" fmla="*/ 95 w 121"/>
                <a:gd name="T31" fmla="*/ 49 h 162"/>
                <a:gd name="T32" fmla="*/ 84 w 121"/>
                <a:gd name="T33" fmla="*/ 25 h 162"/>
                <a:gd name="T34" fmla="*/ 58 w 121"/>
                <a:gd name="T35" fmla="*/ 17 h 162"/>
                <a:gd name="T36" fmla="*/ 34 w 121"/>
                <a:gd name="T37" fmla="*/ 24 h 162"/>
                <a:gd name="T38" fmla="*/ 25 w 121"/>
                <a:gd name="T39" fmla="*/ 42 h 162"/>
                <a:gd name="T40" fmla="*/ 62 w 121"/>
                <a:gd name="T41" fmla="*/ 68 h 162"/>
                <a:gd name="T42" fmla="*/ 72 w 121"/>
                <a:gd name="T43" fmla="*/ 70 h 162"/>
                <a:gd name="T44" fmla="*/ 74 w 121"/>
                <a:gd name="T45" fmla="*/ 71 h 162"/>
                <a:gd name="T46" fmla="*/ 107 w 121"/>
                <a:gd name="T47" fmla="*/ 83 h 162"/>
                <a:gd name="T48" fmla="*/ 116 w 121"/>
                <a:gd name="T49" fmla="*/ 96 h 162"/>
                <a:gd name="T50" fmla="*/ 120 w 121"/>
                <a:gd name="T51" fmla="*/ 112 h 162"/>
                <a:gd name="T52" fmla="*/ 103 w 121"/>
                <a:gd name="T53" fmla="*/ 148 h 162"/>
                <a:gd name="T54" fmla="*/ 60 w 121"/>
                <a:gd name="T55" fmla="*/ 161 h 162"/>
                <a:gd name="T56" fmla="*/ 17 w 121"/>
                <a:gd name="T57" fmla="*/ 147 h 162"/>
                <a:gd name="T58" fmla="*/ 0 w 121"/>
                <a:gd name="T59" fmla="*/ 106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1" h="162">
                  <a:moveTo>
                    <a:pt x="0" y="106"/>
                  </a:moveTo>
                  <a:lnTo>
                    <a:pt x="0" y="106"/>
                  </a:lnTo>
                  <a:cubicBezTo>
                    <a:pt x="20" y="106"/>
                    <a:pt x="20" y="106"/>
                    <a:pt x="20" y="106"/>
                  </a:cubicBezTo>
                  <a:cubicBezTo>
                    <a:pt x="21" y="118"/>
                    <a:pt x="24" y="127"/>
                    <a:pt x="31" y="133"/>
                  </a:cubicBezTo>
                  <a:cubicBezTo>
                    <a:pt x="38" y="140"/>
                    <a:pt x="48" y="144"/>
                    <a:pt x="60" y="144"/>
                  </a:cubicBezTo>
                  <a:cubicBezTo>
                    <a:pt x="72" y="144"/>
                    <a:pt x="81" y="141"/>
                    <a:pt x="88" y="135"/>
                  </a:cubicBezTo>
                  <a:cubicBezTo>
                    <a:pt x="95" y="131"/>
                    <a:pt x="99" y="124"/>
                    <a:pt x="99" y="116"/>
                  </a:cubicBezTo>
                  <a:cubicBezTo>
                    <a:pt x="99" y="103"/>
                    <a:pt x="85" y="95"/>
                    <a:pt x="60" y="88"/>
                  </a:cubicBezTo>
                  <a:cubicBezTo>
                    <a:pt x="58" y="88"/>
                    <a:pt x="57" y="87"/>
                    <a:pt x="56" y="87"/>
                  </a:cubicBezTo>
                  <a:cubicBezTo>
                    <a:pt x="35" y="82"/>
                    <a:pt x="22" y="77"/>
                    <a:pt x="14" y="71"/>
                  </a:cubicBezTo>
                  <a:cubicBezTo>
                    <a:pt x="8" y="65"/>
                    <a:pt x="5" y="56"/>
                    <a:pt x="5" y="45"/>
                  </a:cubicBezTo>
                  <a:cubicBezTo>
                    <a:pt x="5" y="31"/>
                    <a:pt x="10" y="21"/>
                    <a:pt x="20" y="12"/>
                  </a:cubicBezTo>
                  <a:cubicBezTo>
                    <a:pt x="30" y="4"/>
                    <a:pt x="44" y="0"/>
                    <a:pt x="60" y="0"/>
                  </a:cubicBezTo>
                  <a:cubicBezTo>
                    <a:pt x="77" y="0"/>
                    <a:pt x="90" y="4"/>
                    <a:pt x="100" y="12"/>
                  </a:cubicBezTo>
                  <a:cubicBezTo>
                    <a:pt x="109" y="22"/>
                    <a:pt x="114" y="33"/>
                    <a:pt x="114" y="49"/>
                  </a:cubicBezTo>
                  <a:cubicBezTo>
                    <a:pt x="95" y="49"/>
                    <a:pt x="95" y="49"/>
                    <a:pt x="95" y="49"/>
                  </a:cubicBezTo>
                  <a:cubicBezTo>
                    <a:pt x="95" y="38"/>
                    <a:pt x="90" y="30"/>
                    <a:pt x="84" y="25"/>
                  </a:cubicBezTo>
                  <a:cubicBezTo>
                    <a:pt x="78" y="20"/>
                    <a:pt x="70" y="17"/>
                    <a:pt x="58" y="17"/>
                  </a:cubicBezTo>
                  <a:cubicBezTo>
                    <a:pt x="48" y="17"/>
                    <a:pt x="40" y="19"/>
                    <a:pt x="34" y="24"/>
                  </a:cubicBezTo>
                  <a:cubicBezTo>
                    <a:pt x="28" y="28"/>
                    <a:pt x="25" y="34"/>
                    <a:pt x="25" y="42"/>
                  </a:cubicBezTo>
                  <a:cubicBezTo>
                    <a:pt x="25" y="53"/>
                    <a:pt x="37" y="62"/>
                    <a:pt x="62" y="68"/>
                  </a:cubicBezTo>
                  <a:cubicBezTo>
                    <a:pt x="66" y="69"/>
                    <a:pt x="70" y="70"/>
                    <a:pt x="72" y="70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90" y="75"/>
                    <a:pt x="101" y="79"/>
                    <a:pt x="107" y="83"/>
                  </a:cubicBezTo>
                  <a:cubicBezTo>
                    <a:pt x="110" y="87"/>
                    <a:pt x="113" y="92"/>
                    <a:pt x="116" y="96"/>
                  </a:cubicBezTo>
                  <a:cubicBezTo>
                    <a:pt x="119" y="101"/>
                    <a:pt x="120" y="106"/>
                    <a:pt x="120" y="112"/>
                  </a:cubicBezTo>
                  <a:cubicBezTo>
                    <a:pt x="120" y="128"/>
                    <a:pt x="114" y="140"/>
                    <a:pt x="103" y="148"/>
                  </a:cubicBezTo>
                  <a:cubicBezTo>
                    <a:pt x="93" y="157"/>
                    <a:pt x="78" y="161"/>
                    <a:pt x="60" y="161"/>
                  </a:cubicBezTo>
                  <a:cubicBezTo>
                    <a:pt x="42" y="161"/>
                    <a:pt x="27" y="156"/>
                    <a:pt x="17" y="147"/>
                  </a:cubicBezTo>
                  <a:cubicBezTo>
                    <a:pt x="6" y="137"/>
                    <a:pt x="1" y="124"/>
                    <a:pt x="0" y="106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3" name="Freeform 341"/>
            <p:cNvSpPr>
              <a:spLocks noChangeArrowheads="1"/>
            </p:cNvSpPr>
            <p:nvPr/>
          </p:nvSpPr>
          <p:spPr bwMode="auto">
            <a:xfrm>
              <a:off x="1420573" y="5148560"/>
              <a:ext cx="42611" cy="50022"/>
            </a:xfrm>
            <a:custGeom>
              <a:avLst/>
              <a:gdLst>
                <a:gd name="T0" fmla="*/ 82 w 102"/>
                <a:gd name="T1" fmla="*/ 79 h 120"/>
                <a:gd name="T2" fmla="*/ 82 w 102"/>
                <a:gd name="T3" fmla="*/ 79 h 120"/>
                <a:gd name="T4" fmla="*/ 100 w 102"/>
                <a:gd name="T5" fmla="*/ 79 h 120"/>
                <a:gd name="T6" fmla="*/ 84 w 102"/>
                <a:gd name="T7" fmla="*/ 108 h 120"/>
                <a:gd name="T8" fmla="*/ 51 w 102"/>
                <a:gd name="T9" fmla="*/ 119 h 120"/>
                <a:gd name="T10" fmla="*/ 14 w 102"/>
                <a:gd name="T11" fmla="*/ 104 h 120"/>
                <a:gd name="T12" fmla="*/ 0 w 102"/>
                <a:gd name="T13" fmla="*/ 61 h 120"/>
                <a:gd name="T14" fmla="*/ 14 w 102"/>
                <a:gd name="T15" fmla="*/ 16 h 120"/>
                <a:gd name="T16" fmla="*/ 51 w 102"/>
                <a:gd name="T17" fmla="*/ 0 h 120"/>
                <a:gd name="T18" fmla="*/ 88 w 102"/>
                <a:gd name="T19" fmla="*/ 14 h 120"/>
                <a:gd name="T20" fmla="*/ 101 w 102"/>
                <a:gd name="T21" fmla="*/ 57 h 120"/>
                <a:gd name="T22" fmla="*/ 101 w 102"/>
                <a:gd name="T23" fmla="*/ 62 h 120"/>
                <a:gd name="T24" fmla="*/ 101 w 102"/>
                <a:gd name="T25" fmla="*/ 65 h 120"/>
                <a:gd name="T26" fmla="*/ 20 w 102"/>
                <a:gd name="T27" fmla="*/ 65 h 120"/>
                <a:gd name="T28" fmla="*/ 29 w 102"/>
                <a:gd name="T29" fmla="*/ 92 h 120"/>
                <a:gd name="T30" fmla="*/ 52 w 102"/>
                <a:gd name="T31" fmla="*/ 102 h 120"/>
                <a:gd name="T32" fmla="*/ 71 w 102"/>
                <a:gd name="T33" fmla="*/ 95 h 120"/>
                <a:gd name="T34" fmla="*/ 82 w 102"/>
                <a:gd name="T35" fmla="*/ 79 h 120"/>
                <a:gd name="T36" fmla="*/ 20 w 102"/>
                <a:gd name="T37" fmla="*/ 50 h 120"/>
                <a:gd name="T38" fmla="*/ 20 w 102"/>
                <a:gd name="T39" fmla="*/ 50 h 120"/>
                <a:gd name="T40" fmla="*/ 82 w 102"/>
                <a:gd name="T41" fmla="*/ 50 h 120"/>
                <a:gd name="T42" fmla="*/ 74 w 102"/>
                <a:gd name="T43" fmla="*/ 25 h 120"/>
                <a:gd name="T44" fmla="*/ 51 w 102"/>
                <a:gd name="T45" fmla="*/ 16 h 120"/>
                <a:gd name="T46" fmla="*/ 29 w 102"/>
                <a:gd name="T47" fmla="*/ 25 h 120"/>
                <a:gd name="T48" fmla="*/ 20 w 102"/>
                <a:gd name="T49" fmla="*/ 5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2" h="120">
                  <a:moveTo>
                    <a:pt x="82" y="79"/>
                  </a:moveTo>
                  <a:lnTo>
                    <a:pt x="82" y="79"/>
                  </a:lnTo>
                  <a:cubicBezTo>
                    <a:pt x="100" y="79"/>
                    <a:pt x="100" y="79"/>
                    <a:pt x="100" y="79"/>
                  </a:cubicBezTo>
                  <a:cubicBezTo>
                    <a:pt x="98" y="91"/>
                    <a:pt x="92" y="102"/>
                    <a:pt x="84" y="108"/>
                  </a:cubicBezTo>
                  <a:cubicBezTo>
                    <a:pt x="75" y="115"/>
                    <a:pt x="64" y="119"/>
                    <a:pt x="51" y="119"/>
                  </a:cubicBezTo>
                  <a:cubicBezTo>
                    <a:pt x="36" y="119"/>
                    <a:pt x="23" y="114"/>
                    <a:pt x="14" y="104"/>
                  </a:cubicBezTo>
                  <a:cubicBezTo>
                    <a:pt x="5" y="93"/>
                    <a:pt x="0" y="79"/>
                    <a:pt x="0" y="61"/>
                  </a:cubicBezTo>
                  <a:cubicBezTo>
                    <a:pt x="0" y="41"/>
                    <a:pt x="5" y="27"/>
                    <a:pt x="14" y="16"/>
                  </a:cubicBezTo>
                  <a:cubicBezTo>
                    <a:pt x="23" y="5"/>
                    <a:pt x="36" y="0"/>
                    <a:pt x="51" y="0"/>
                  </a:cubicBezTo>
                  <a:cubicBezTo>
                    <a:pt x="67" y="0"/>
                    <a:pt x="79" y="5"/>
                    <a:pt x="88" y="14"/>
                  </a:cubicBezTo>
                  <a:cubicBezTo>
                    <a:pt x="97" y="25"/>
                    <a:pt x="101" y="38"/>
                    <a:pt x="101" y="57"/>
                  </a:cubicBezTo>
                  <a:cubicBezTo>
                    <a:pt x="101" y="59"/>
                    <a:pt x="101" y="60"/>
                    <a:pt x="101" y="62"/>
                  </a:cubicBezTo>
                  <a:cubicBezTo>
                    <a:pt x="101" y="63"/>
                    <a:pt x="101" y="64"/>
                    <a:pt x="101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77"/>
                    <a:pt x="23" y="86"/>
                    <a:pt x="29" y="92"/>
                  </a:cubicBezTo>
                  <a:cubicBezTo>
                    <a:pt x="35" y="99"/>
                    <a:pt x="43" y="102"/>
                    <a:pt x="52" y="102"/>
                  </a:cubicBezTo>
                  <a:cubicBezTo>
                    <a:pt x="61" y="102"/>
                    <a:pt x="67" y="100"/>
                    <a:pt x="71" y="95"/>
                  </a:cubicBezTo>
                  <a:cubicBezTo>
                    <a:pt x="76" y="92"/>
                    <a:pt x="79" y="86"/>
                    <a:pt x="82" y="79"/>
                  </a:cubicBezTo>
                  <a:close/>
                  <a:moveTo>
                    <a:pt x="20" y="50"/>
                  </a:moveTo>
                  <a:lnTo>
                    <a:pt x="20" y="50"/>
                  </a:lnTo>
                  <a:cubicBezTo>
                    <a:pt x="82" y="50"/>
                    <a:pt x="82" y="50"/>
                    <a:pt x="82" y="50"/>
                  </a:cubicBezTo>
                  <a:cubicBezTo>
                    <a:pt x="82" y="39"/>
                    <a:pt x="79" y="31"/>
                    <a:pt x="74" y="25"/>
                  </a:cubicBezTo>
                  <a:cubicBezTo>
                    <a:pt x="68" y="19"/>
                    <a:pt x="61" y="16"/>
                    <a:pt x="51" y="16"/>
                  </a:cubicBezTo>
                  <a:cubicBezTo>
                    <a:pt x="42" y="16"/>
                    <a:pt x="35" y="19"/>
                    <a:pt x="29" y="25"/>
                  </a:cubicBezTo>
                  <a:cubicBezTo>
                    <a:pt x="24" y="31"/>
                    <a:pt x="21" y="38"/>
                    <a:pt x="20" y="50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4" name="Freeform 342"/>
            <p:cNvSpPr>
              <a:spLocks noChangeArrowheads="1"/>
            </p:cNvSpPr>
            <p:nvPr/>
          </p:nvSpPr>
          <p:spPr bwMode="auto">
            <a:xfrm>
              <a:off x="1468742" y="5148560"/>
              <a:ext cx="44464" cy="50022"/>
            </a:xfrm>
            <a:custGeom>
              <a:avLst/>
              <a:gdLst>
                <a:gd name="T0" fmla="*/ 76 w 107"/>
                <a:gd name="T1" fmla="*/ 101 h 119"/>
                <a:gd name="T2" fmla="*/ 76 w 107"/>
                <a:gd name="T3" fmla="*/ 101 h 119"/>
                <a:gd name="T4" fmla="*/ 57 w 107"/>
                <a:gd name="T5" fmla="*/ 114 h 119"/>
                <a:gd name="T6" fmla="*/ 36 w 107"/>
                <a:gd name="T7" fmla="*/ 118 h 119"/>
                <a:gd name="T8" fmla="*/ 9 w 107"/>
                <a:gd name="T9" fmla="*/ 110 h 119"/>
                <a:gd name="T10" fmla="*/ 0 w 107"/>
                <a:gd name="T11" fmla="*/ 85 h 119"/>
                <a:gd name="T12" fmla="*/ 9 w 107"/>
                <a:gd name="T13" fmla="*/ 61 h 119"/>
                <a:gd name="T14" fmla="*/ 38 w 107"/>
                <a:gd name="T15" fmla="*/ 50 h 119"/>
                <a:gd name="T16" fmla="*/ 52 w 107"/>
                <a:gd name="T17" fmla="*/ 49 h 119"/>
                <a:gd name="T18" fmla="*/ 70 w 107"/>
                <a:gd name="T19" fmla="*/ 45 h 119"/>
                <a:gd name="T20" fmla="*/ 74 w 107"/>
                <a:gd name="T21" fmla="*/ 42 h 119"/>
                <a:gd name="T22" fmla="*/ 75 w 107"/>
                <a:gd name="T23" fmla="*/ 34 h 119"/>
                <a:gd name="T24" fmla="*/ 69 w 107"/>
                <a:gd name="T25" fmla="*/ 20 h 119"/>
                <a:gd name="T26" fmla="*/ 49 w 107"/>
                <a:gd name="T27" fmla="*/ 16 h 119"/>
                <a:gd name="T28" fmla="*/ 30 w 107"/>
                <a:gd name="T29" fmla="*/ 21 h 119"/>
                <a:gd name="T30" fmla="*/ 23 w 107"/>
                <a:gd name="T31" fmla="*/ 37 h 119"/>
                <a:gd name="T32" fmla="*/ 5 w 107"/>
                <a:gd name="T33" fmla="*/ 37 h 119"/>
                <a:gd name="T34" fmla="*/ 5 w 107"/>
                <a:gd name="T35" fmla="*/ 36 h 119"/>
                <a:gd name="T36" fmla="*/ 18 w 107"/>
                <a:gd name="T37" fmla="*/ 10 h 119"/>
                <a:gd name="T38" fmla="*/ 50 w 107"/>
                <a:gd name="T39" fmla="*/ 0 h 119"/>
                <a:gd name="T40" fmla="*/ 83 w 107"/>
                <a:gd name="T41" fmla="*/ 8 h 119"/>
                <a:gd name="T42" fmla="*/ 94 w 107"/>
                <a:gd name="T43" fmla="*/ 34 h 119"/>
                <a:gd name="T44" fmla="*/ 94 w 107"/>
                <a:gd name="T45" fmla="*/ 90 h 119"/>
                <a:gd name="T46" fmla="*/ 95 w 107"/>
                <a:gd name="T47" fmla="*/ 100 h 119"/>
                <a:gd name="T48" fmla="*/ 101 w 107"/>
                <a:gd name="T49" fmla="*/ 102 h 119"/>
                <a:gd name="T50" fmla="*/ 103 w 107"/>
                <a:gd name="T51" fmla="*/ 102 h 119"/>
                <a:gd name="T52" fmla="*/ 106 w 107"/>
                <a:gd name="T53" fmla="*/ 102 h 119"/>
                <a:gd name="T54" fmla="*/ 106 w 107"/>
                <a:gd name="T55" fmla="*/ 115 h 119"/>
                <a:gd name="T56" fmla="*/ 100 w 107"/>
                <a:gd name="T57" fmla="*/ 117 h 119"/>
                <a:gd name="T58" fmla="*/ 95 w 107"/>
                <a:gd name="T59" fmla="*/ 117 h 119"/>
                <a:gd name="T60" fmla="*/ 81 w 107"/>
                <a:gd name="T61" fmla="*/ 113 h 119"/>
                <a:gd name="T62" fmla="*/ 76 w 107"/>
                <a:gd name="T63" fmla="*/ 101 h 119"/>
                <a:gd name="T64" fmla="*/ 74 w 107"/>
                <a:gd name="T65" fmla="*/ 58 h 119"/>
                <a:gd name="T66" fmla="*/ 74 w 107"/>
                <a:gd name="T67" fmla="*/ 58 h 119"/>
                <a:gd name="T68" fmla="*/ 49 w 107"/>
                <a:gd name="T69" fmla="*/ 65 h 119"/>
                <a:gd name="T70" fmla="*/ 38 w 107"/>
                <a:gd name="T71" fmla="*/ 66 h 119"/>
                <a:gd name="T72" fmla="*/ 24 w 107"/>
                <a:gd name="T73" fmla="*/ 73 h 119"/>
                <a:gd name="T74" fmla="*/ 20 w 107"/>
                <a:gd name="T75" fmla="*/ 85 h 119"/>
                <a:gd name="T76" fmla="*/ 25 w 107"/>
                <a:gd name="T77" fmla="*/ 98 h 119"/>
                <a:gd name="T78" fmla="*/ 39 w 107"/>
                <a:gd name="T79" fmla="*/ 103 h 119"/>
                <a:gd name="T80" fmla="*/ 64 w 107"/>
                <a:gd name="T81" fmla="*/ 94 h 119"/>
                <a:gd name="T82" fmla="*/ 74 w 107"/>
                <a:gd name="T83" fmla="*/ 75 h 119"/>
                <a:gd name="T84" fmla="*/ 74 w 107"/>
                <a:gd name="T85" fmla="*/ 58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7" h="119">
                  <a:moveTo>
                    <a:pt x="76" y="101"/>
                  </a:moveTo>
                  <a:lnTo>
                    <a:pt x="76" y="101"/>
                  </a:lnTo>
                  <a:cubicBezTo>
                    <a:pt x="71" y="107"/>
                    <a:pt x="64" y="111"/>
                    <a:pt x="57" y="114"/>
                  </a:cubicBezTo>
                  <a:cubicBezTo>
                    <a:pt x="51" y="117"/>
                    <a:pt x="44" y="118"/>
                    <a:pt x="36" y="118"/>
                  </a:cubicBezTo>
                  <a:cubicBezTo>
                    <a:pt x="25" y="118"/>
                    <a:pt x="17" y="116"/>
                    <a:pt x="9" y="110"/>
                  </a:cubicBezTo>
                  <a:cubicBezTo>
                    <a:pt x="3" y="104"/>
                    <a:pt x="0" y="95"/>
                    <a:pt x="0" y="85"/>
                  </a:cubicBezTo>
                  <a:cubicBezTo>
                    <a:pt x="0" y="75"/>
                    <a:pt x="3" y="67"/>
                    <a:pt x="9" y="61"/>
                  </a:cubicBezTo>
                  <a:cubicBezTo>
                    <a:pt x="15" y="56"/>
                    <a:pt x="26" y="52"/>
                    <a:pt x="38" y="50"/>
                  </a:cubicBezTo>
                  <a:cubicBezTo>
                    <a:pt x="42" y="50"/>
                    <a:pt x="46" y="50"/>
                    <a:pt x="52" y="49"/>
                  </a:cubicBezTo>
                  <a:cubicBezTo>
                    <a:pt x="61" y="48"/>
                    <a:pt x="67" y="46"/>
                    <a:pt x="70" y="45"/>
                  </a:cubicBezTo>
                  <a:cubicBezTo>
                    <a:pt x="72" y="44"/>
                    <a:pt x="73" y="43"/>
                    <a:pt x="74" y="42"/>
                  </a:cubicBezTo>
                  <a:cubicBezTo>
                    <a:pt x="74" y="41"/>
                    <a:pt x="75" y="38"/>
                    <a:pt x="75" y="34"/>
                  </a:cubicBezTo>
                  <a:cubicBezTo>
                    <a:pt x="75" y="28"/>
                    <a:pt x="73" y="24"/>
                    <a:pt x="69" y="20"/>
                  </a:cubicBezTo>
                  <a:cubicBezTo>
                    <a:pt x="64" y="18"/>
                    <a:pt x="58" y="16"/>
                    <a:pt x="49" y="16"/>
                  </a:cubicBezTo>
                  <a:cubicBezTo>
                    <a:pt x="40" y="16"/>
                    <a:pt x="34" y="18"/>
                    <a:pt x="30" y="21"/>
                  </a:cubicBezTo>
                  <a:cubicBezTo>
                    <a:pt x="25" y="26"/>
                    <a:pt x="23" y="31"/>
                    <a:pt x="23" y="37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25"/>
                    <a:pt x="9" y="16"/>
                    <a:pt x="18" y="10"/>
                  </a:cubicBezTo>
                  <a:cubicBezTo>
                    <a:pt x="25" y="3"/>
                    <a:pt x="36" y="0"/>
                    <a:pt x="50" y="0"/>
                  </a:cubicBezTo>
                  <a:cubicBezTo>
                    <a:pt x="64" y="0"/>
                    <a:pt x="76" y="3"/>
                    <a:pt x="83" y="8"/>
                  </a:cubicBezTo>
                  <a:cubicBezTo>
                    <a:pt x="90" y="14"/>
                    <a:pt x="94" y="23"/>
                    <a:pt x="94" y="34"/>
                  </a:cubicBezTo>
                  <a:cubicBezTo>
                    <a:pt x="94" y="90"/>
                    <a:pt x="94" y="90"/>
                    <a:pt x="94" y="90"/>
                  </a:cubicBezTo>
                  <a:cubicBezTo>
                    <a:pt x="94" y="95"/>
                    <a:pt x="94" y="99"/>
                    <a:pt x="95" y="100"/>
                  </a:cubicBezTo>
                  <a:cubicBezTo>
                    <a:pt x="96" y="101"/>
                    <a:pt x="98" y="102"/>
                    <a:pt x="101" y="102"/>
                  </a:cubicBezTo>
                  <a:cubicBezTo>
                    <a:pt x="101" y="102"/>
                    <a:pt x="102" y="102"/>
                    <a:pt x="103" y="102"/>
                  </a:cubicBezTo>
                  <a:cubicBezTo>
                    <a:pt x="104" y="102"/>
                    <a:pt x="105" y="102"/>
                    <a:pt x="106" y="102"/>
                  </a:cubicBezTo>
                  <a:cubicBezTo>
                    <a:pt x="106" y="115"/>
                    <a:pt x="106" y="115"/>
                    <a:pt x="106" y="115"/>
                  </a:cubicBezTo>
                  <a:cubicBezTo>
                    <a:pt x="103" y="116"/>
                    <a:pt x="101" y="117"/>
                    <a:pt x="100" y="117"/>
                  </a:cubicBezTo>
                  <a:cubicBezTo>
                    <a:pt x="98" y="117"/>
                    <a:pt x="97" y="117"/>
                    <a:pt x="95" y="117"/>
                  </a:cubicBezTo>
                  <a:cubicBezTo>
                    <a:pt x="88" y="117"/>
                    <a:pt x="84" y="116"/>
                    <a:pt x="81" y="113"/>
                  </a:cubicBezTo>
                  <a:cubicBezTo>
                    <a:pt x="78" y="111"/>
                    <a:pt x="76" y="107"/>
                    <a:pt x="76" y="101"/>
                  </a:cubicBezTo>
                  <a:close/>
                  <a:moveTo>
                    <a:pt x="74" y="58"/>
                  </a:moveTo>
                  <a:lnTo>
                    <a:pt x="74" y="58"/>
                  </a:lnTo>
                  <a:cubicBezTo>
                    <a:pt x="70" y="61"/>
                    <a:pt x="60" y="63"/>
                    <a:pt x="49" y="65"/>
                  </a:cubicBezTo>
                  <a:cubicBezTo>
                    <a:pt x="45" y="65"/>
                    <a:pt x="40" y="66"/>
                    <a:pt x="38" y="66"/>
                  </a:cubicBezTo>
                  <a:cubicBezTo>
                    <a:pt x="32" y="67"/>
                    <a:pt x="27" y="69"/>
                    <a:pt x="24" y="73"/>
                  </a:cubicBezTo>
                  <a:cubicBezTo>
                    <a:pt x="21" y="75"/>
                    <a:pt x="20" y="80"/>
                    <a:pt x="20" y="85"/>
                  </a:cubicBezTo>
                  <a:cubicBezTo>
                    <a:pt x="20" y="90"/>
                    <a:pt x="22" y="94"/>
                    <a:pt x="25" y="98"/>
                  </a:cubicBezTo>
                  <a:cubicBezTo>
                    <a:pt x="28" y="101"/>
                    <a:pt x="33" y="103"/>
                    <a:pt x="39" y="103"/>
                  </a:cubicBezTo>
                  <a:cubicBezTo>
                    <a:pt x="50" y="103"/>
                    <a:pt x="58" y="100"/>
                    <a:pt x="64" y="94"/>
                  </a:cubicBezTo>
                  <a:cubicBezTo>
                    <a:pt x="71" y="89"/>
                    <a:pt x="74" y="83"/>
                    <a:pt x="74" y="75"/>
                  </a:cubicBezTo>
                  <a:lnTo>
                    <a:pt x="74" y="58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5" name="Freeform 343"/>
            <p:cNvSpPr>
              <a:spLocks noChangeArrowheads="1"/>
            </p:cNvSpPr>
            <p:nvPr/>
          </p:nvSpPr>
          <p:spPr bwMode="auto">
            <a:xfrm>
              <a:off x="1520617" y="5148560"/>
              <a:ext cx="22232" cy="48170"/>
            </a:xfrm>
            <a:custGeom>
              <a:avLst/>
              <a:gdLst>
                <a:gd name="T0" fmla="*/ 0 w 55"/>
                <a:gd name="T1" fmla="*/ 114 h 115"/>
                <a:gd name="T2" fmla="*/ 0 w 55"/>
                <a:gd name="T3" fmla="*/ 114 h 115"/>
                <a:gd name="T4" fmla="*/ 0 w 55"/>
                <a:gd name="T5" fmla="*/ 3 h 115"/>
                <a:gd name="T6" fmla="*/ 18 w 55"/>
                <a:gd name="T7" fmla="*/ 3 h 115"/>
                <a:gd name="T8" fmla="*/ 18 w 55"/>
                <a:gd name="T9" fmla="*/ 23 h 115"/>
                <a:gd name="T10" fmla="*/ 30 w 55"/>
                <a:gd name="T11" fmla="*/ 6 h 115"/>
                <a:gd name="T12" fmla="*/ 50 w 55"/>
                <a:gd name="T13" fmla="*/ 0 h 115"/>
                <a:gd name="T14" fmla="*/ 52 w 55"/>
                <a:gd name="T15" fmla="*/ 0 h 115"/>
                <a:gd name="T16" fmla="*/ 54 w 55"/>
                <a:gd name="T17" fmla="*/ 1 h 115"/>
                <a:gd name="T18" fmla="*/ 54 w 55"/>
                <a:gd name="T19" fmla="*/ 20 h 115"/>
                <a:gd name="T20" fmla="*/ 53 w 55"/>
                <a:gd name="T21" fmla="*/ 20 h 115"/>
                <a:gd name="T22" fmla="*/ 50 w 55"/>
                <a:gd name="T23" fmla="*/ 20 h 115"/>
                <a:gd name="T24" fmla="*/ 27 w 55"/>
                <a:gd name="T25" fmla="*/ 28 h 115"/>
                <a:gd name="T26" fmla="*/ 18 w 55"/>
                <a:gd name="T27" fmla="*/ 52 h 115"/>
                <a:gd name="T28" fmla="*/ 18 w 55"/>
                <a:gd name="T29" fmla="*/ 114 h 115"/>
                <a:gd name="T30" fmla="*/ 0 w 55"/>
                <a:gd name="T31" fmla="*/ 114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115">
                  <a:moveTo>
                    <a:pt x="0" y="114"/>
                  </a:moveTo>
                  <a:lnTo>
                    <a:pt x="0" y="114"/>
                  </a:lnTo>
                  <a:cubicBezTo>
                    <a:pt x="0" y="3"/>
                    <a:pt x="0" y="3"/>
                    <a:pt x="0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22" y="15"/>
                    <a:pt x="25" y="9"/>
                    <a:pt x="30" y="6"/>
                  </a:cubicBezTo>
                  <a:cubicBezTo>
                    <a:pt x="35" y="2"/>
                    <a:pt x="41" y="0"/>
                    <a:pt x="50" y="0"/>
                  </a:cubicBezTo>
                  <a:cubicBezTo>
                    <a:pt x="51" y="0"/>
                    <a:pt x="52" y="0"/>
                    <a:pt x="52" y="0"/>
                  </a:cubicBezTo>
                  <a:cubicBezTo>
                    <a:pt x="53" y="0"/>
                    <a:pt x="54" y="1"/>
                    <a:pt x="54" y="1"/>
                  </a:cubicBezTo>
                  <a:cubicBezTo>
                    <a:pt x="54" y="20"/>
                    <a:pt x="54" y="20"/>
                    <a:pt x="54" y="20"/>
                  </a:cubicBezTo>
                  <a:lnTo>
                    <a:pt x="53" y="20"/>
                  </a:lnTo>
                  <a:cubicBezTo>
                    <a:pt x="52" y="20"/>
                    <a:pt x="51" y="20"/>
                    <a:pt x="50" y="20"/>
                  </a:cubicBezTo>
                  <a:cubicBezTo>
                    <a:pt x="39" y="20"/>
                    <a:pt x="32" y="23"/>
                    <a:pt x="27" y="28"/>
                  </a:cubicBezTo>
                  <a:cubicBezTo>
                    <a:pt x="22" y="34"/>
                    <a:pt x="18" y="41"/>
                    <a:pt x="18" y="52"/>
                  </a:cubicBezTo>
                  <a:cubicBezTo>
                    <a:pt x="18" y="114"/>
                    <a:pt x="18" y="114"/>
                    <a:pt x="18" y="114"/>
                  </a:cubicBezTo>
                  <a:lnTo>
                    <a:pt x="0" y="11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6" name="Freeform 344"/>
            <p:cNvSpPr>
              <a:spLocks noChangeArrowheads="1"/>
            </p:cNvSpPr>
            <p:nvPr/>
          </p:nvSpPr>
          <p:spPr bwMode="auto">
            <a:xfrm>
              <a:off x="1548407" y="5148560"/>
              <a:ext cx="42612" cy="50022"/>
            </a:xfrm>
            <a:custGeom>
              <a:avLst/>
              <a:gdLst>
                <a:gd name="T0" fmla="*/ 80 w 100"/>
                <a:gd name="T1" fmla="*/ 40 h 119"/>
                <a:gd name="T2" fmla="*/ 80 w 100"/>
                <a:gd name="T3" fmla="*/ 40 h 119"/>
                <a:gd name="T4" fmla="*/ 72 w 100"/>
                <a:gd name="T5" fmla="*/ 23 h 119"/>
                <a:gd name="T6" fmla="*/ 51 w 100"/>
                <a:gd name="T7" fmla="*/ 16 h 119"/>
                <a:gd name="T8" fmla="*/ 28 w 100"/>
                <a:gd name="T9" fmla="*/ 28 h 119"/>
                <a:gd name="T10" fmla="*/ 20 w 100"/>
                <a:gd name="T11" fmla="*/ 59 h 119"/>
                <a:gd name="T12" fmla="*/ 27 w 100"/>
                <a:gd name="T13" fmla="*/ 90 h 119"/>
                <a:gd name="T14" fmla="*/ 50 w 100"/>
                <a:gd name="T15" fmla="*/ 102 h 119"/>
                <a:gd name="T16" fmla="*/ 71 w 100"/>
                <a:gd name="T17" fmla="*/ 94 h 119"/>
                <a:gd name="T18" fmla="*/ 82 w 100"/>
                <a:gd name="T19" fmla="*/ 75 h 119"/>
                <a:gd name="T20" fmla="*/ 99 w 100"/>
                <a:gd name="T21" fmla="*/ 75 h 119"/>
                <a:gd name="T22" fmla="*/ 85 w 100"/>
                <a:gd name="T23" fmla="*/ 107 h 119"/>
                <a:gd name="T24" fmla="*/ 49 w 100"/>
                <a:gd name="T25" fmla="*/ 118 h 119"/>
                <a:gd name="T26" fmla="*/ 14 w 100"/>
                <a:gd name="T27" fmla="*/ 103 h 119"/>
                <a:gd name="T28" fmla="*/ 0 w 100"/>
                <a:gd name="T29" fmla="*/ 60 h 119"/>
                <a:gd name="T30" fmla="*/ 14 w 100"/>
                <a:gd name="T31" fmla="*/ 15 h 119"/>
                <a:gd name="T32" fmla="*/ 51 w 100"/>
                <a:gd name="T33" fmla="*/ 0 h 119"/>
                <a:gd name="T34" fmla="*/ 86 w 100"/>
                <a:gd name="T35" fmla="*/ 11 h 119"/>
                <a:gd name="T36" fmla="*/ 99 w 100"/>
                <a:gd name="T37" fmla="*/ 40 h 119"/>
                <a:gd name="T38" fmla="*/ 80 w 100"/>
                <a:gd name="T39" fmla="*/ 4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0" h="119">
                  <a:moveTo>
                    <a:pt x="80" y="40"/>
                  </a:moveTo>
                  <a:lnTo>
                    <a:pt x="80" y="40"/>
                  </a:lnTo>
                  <a:cubicBezTo>
                    <a:pt x="79" y="33"/>
                    <a:pt x="77" y="27"/>
                    <a:pt x="72" y="23"/>
                  </a:cubicBezTo>
                  <a:cubicBezTo>
                    <a:pt x="67" y="18"/>
                    <a:pt x="60" y="16"/>
                    <a:pt x="51" y="16"/>
                  </a:cubicBezTo>
                  <a:cubicBezTo>
                    <a:pt x="41" y="16"/>
                    <a:pt x="34" y="20"/>
                    <a:pt x="28" y="28"/>
                  </a:cubicBezTo>
                  <a:cubicBezTo>
                    <a:pt x="22" y="35"/>
                    <a:pt x="20" y="45"/>
                    <a:pt x="20" y="59"/>
                  </a:cubicBezTo>
                  <a:cubicBezTo>
                    <a:pt x="20" y="73"/>
                    <a:pt x="22" y="83"/>
                    <a:pt x="27" y="90"/>
                  </a:cubicBezTo>
                  <a:cubicBezTo>
                    <a:pt x="33" y="98"/>
                    <a:pt x="41" y="102"/>
                    <a:pt x="50" y="102"/>
                  </a:cubicBezTo>
                  <a:cubicBezTo>
                    <a:pt x="59" y="102"/>
                    <a:pt x="66" y="100"/>
                    <a:pt x="71" y="94"/>
                  </a:cubicBezTo>
                  <a:cubicBezTo>
                    <a:pt x="76" y="90"/>
                    <a:pt x="79" y="84"/>
                    <a:pt x="82" y="75"/>
                  </a:cubicBezTo>
                  <a:cubicBezTo>
                    <a:pt x="99" y="75"/>
                    <a:pt x="99" y="75"/>
                    <a:pt x="99" y="75"/>
                  </a:cubicBezTo>
                  <a:cubicBezTo>
                    <a:pt x="98" y="89"/>
                    <a:pt x="93" y="100"/>
                    <a:pt x="85" y="107"/>
                  </a:cubicBezTo>
                  <a:cubicBezTo>
                    <a:pt x="76" y="115"/>
                    <a:pt x="64" y="118"/>
                    <a:pt x="49" y="118"/>
                  </a:cubicBezTo>
                  <a:cubicBezTo>
                    <a:pt x="34" y="118"/>
                    <a:pt x="22" y="113"/>
                    <a:pt x="14" y="103"/>
                  </a:cubicBezTo>
                  <a:cubicBezTo>
                    <a:pt x="4" y="92"/>
                    <a:pt x="0" y="78"/>
                    <a:pt x="0" y="60"/>
                  </a:cubicBezTo>
                  <a:cubicBezTo>
                    <a:pt x="0" y="41"/>
                    <a:pt x="4" y="27"/>
                    <a:pt x="14" y="15"/>
                  </a:cubicBezTo>
                  <a:cubicBezTo>
                    <a:pt x="23" y="5"/>
                    <a:pt x="36" y="0"/>
                    <a:pt x="51" y="0"/>
                  </a:cubicBezTo>
                  <a:cubicBezTo>
                    <a:pt x="66" y="0"/>
                    <a:pt x="77" y="4"/>
                    <a:pt x="86" y="11"/>
                  </a:cubicBezTo>
                  <a:cubicBezTo>
                    <a:pt x="94" y="18"/>
                    <a:pt x="98" y="28"/>
                    <a:pt x="99" y="40"/>
                  </a:cubicBezTo>
                  <a:lnTo>
                    <a:pt x="80" y="4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7" name="Freeform 345"/>
            <p:cNvSpPr>
              <a:spLocks noChangeArrowheads="1"/>
            </p:cNvSpPr>
            <p:nvPr/>
          </p:nvSpPr>
          <p:spPr bwMode="auto">
            <a:xfrm>
              <a:off x="1598430" y="5131886"/>
              <a:ext cx="40759" cy="64844"/>
            </a:xfrm>
            <a:custGeom>
              <a:avLst/>
              <a:gdLst>
                <a:gd name="T0" fmla="*/ 75 w 95"/>
                <a:gd name="T1" fmla="*/ 154 h 155"/>
                <a:gd name="T2" fmla="*/ 75 w 95"/>
                <a:gd name="T3" fmla="*/ 154 h 155"/>
                <a:gd name="T4" fmla="*/ 75 w 95"/>
                <a:gd name="T5" fmla="*/ 85 h 155"/>
                <a:gd name="T6" fmla="*/ 70 w 95"/>
                <a:gd name="T7" fmla="*/ 63 h 155"/>
                <a:gd name="T8" fmla="*/ 52 w 95"/>
                <a:gd name="T9" fmla="*/ 56 h 155"/>
                <a:gd name="T10" fmla="*/ 28 w 95"/>
                <a:gd name="T11" fmla="*/ 65 h 155"/>
                <a:gd name="T12" fmla="*/ 19 w 95"/>
                <a:gd name="T13" fmla="*/ 89 h 155"/>
                <a:gd name="T14" fmla="*/ 19 w 95"/>
                <a:gd name="T15" fmla="*/ 154 h 155"/>
                <a:gd name="T16" fmla="*/ 0 w 95"/>
                <a:gd name="T17" fmla="*/ 154 h 155"/>
                <a:gd name="T18" fmla="*/ 0 w 95"/>
                <a:gd name="T19" fmla="*/ 0 h 155"/>
                <a:gd name="T20" fmla="*/ 19 w 95"/>
                <a:gd name="T21" fmla="*/ 0 h 155"/>
                <a:gd name="T22" fmla="*/ 19 w 95"/>
                <a:gd name="T23" fmla="*/ 58 h 155"/>
                <a:gd name="T24" fmla="*/ 33 w 95"/>
                <a:gd name="T25" fmla="*/ 45 h 155"/>
                <a:gd name="T26" fmla="*/ 54 w 95"/>
                <a:gd name="T27" fmla="*/ 40 h 155"/>
                <a:gd name="T28" fmla="*/ 75 w 95"/>
                <a:gd name="T29" fmla="*/ 44 h 155"/>
                <a:gd name="T30" fmla="*/ 88 w 95"/>
                <a:gd name="T31" fmla="*/ 55 h 155"/>
                <a:gd name="T32" fmla="*/ 93 w 95"/>
                <a:gd name="T33" fmla="*/ 65 h 155"/>
                <a:gd name="T34" fmla="*/ 94 w 95"/>
                <a:gd name="T35" fmla="*/ 81 h 155"/>
                <a:gd name="T36" fmla="*/ 94 w 95"/>
                <a:gd name="T37" fmla="*/ 88 h 155"/>
                <a:gd name="T38" fmla="*/ 94 w 95"/>
                <a:gd name="T39" fmla="*/ 154 h 155"/>
                <a:gd name="T40" fmla="*/ 75 w 95"/>
                <a:gd name="T41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5" h="155">
                  <a:moveTo>
                    <a:pt x="75" y="154"/>
                  </a:moveTo>
                  <a:lnTo>
                    <a:pt x="75" y="154"/>
                  </a:lnTo>
                  <a:cubicBezTo>
                    <a:pt x="75" y="85"/>
                    <a:pt x="75" y="85"/>
                    <a:pt x="75" y="85"/>
                  </a:cubicBezTo>
                  <a:cubicBezTo>
                    <a:pt x="75" y="74"/>
                    <a:pt x="73" y="67"/>
                    <a:pt x="70" y="63"/>
                  </a:cubicBezTo>
                  <a:cubicBezTo>
                    <a:pt x="67" y="58"/>
                    <a:pt x="60" y="56"/>
                    <a:pt x="52" y="56"/>
                  </a:cubicBezTo>
                  <a:cubicBezTo>
                    <a:pt x="42" y="56"/>
                    <a:pt x="34" y="59"/>
                    <a:pt x="28" y="65"/>
                  </a:cubicBezTo>
                  <a:cubicBezTo>
                    <a:pt x="22" y="71"/>
                    <a:pt x="19" y="78"/>
                    <a:pt x="19" y="89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23" y="52"/>
                    <a:pt x="27" y="48"/>
                    <a:pt x="33" y="45"/>
                  </a:cubicBezTo>
                  <a:cubicBezTo>
                    <a:pt x="40" y="41"/>
                    <a:pt x="46" y="40"/>
                    <a:pt x="54" y="40"/>
                  </a:cubicBezTo>
                  <a:cubicBezTo>
                    <a:pt x="62" y="40"/>
                    <a:pt x="70" y="41"/>
                    <a:pt x="75" y="44"/>
                  </a:cubicBezTo>
                  <a:cubicBezTo>
                    <a:pt x="81" y="46"/>
                    <a:pt x="85" y="50"/>
                    <a:pt x="88" y="55"/>
                  </a:cubicBezTo>
                  <a:cubicBezTo>
                    <a:pt x="91" y="57"/>
                    <a:pt x="92" y="60"/>
                    <a:pt x="93" y="65"/>
                  </a:cubicBezTo>
                  <a:cubicBezTo>
                    <a:pt x="94" y="68"/>
                    <a:pt x="94" y="74"/>
                    <a:pt x="94" y="81"/>
                  </a:cubicBezTo>
                  <a:cubicBezTo>
                    <a:pt x="94" y="88"/>
                    <a:pt x="94" y="88"/>
                    <a:pt x="94" y="88"/>
                  </a:cubicBezTo>
                  <a:cubicBezTo>
                    <a:pt x="94" y="154"/>
                    <a:pt x="94" y="154"/>
                    <a:pt x="94" y="154"/>
                  </a:cubicBezTo>
                  <a:lnTo>
                    <a:pt x="75" y="15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8" name="Freeform 346"/>
            <p:cNvSpPr>
              <a:spLocks noChangeArrowheads="1"/>
            </p:cNvSpPr>
            <p:nvPr/>
          </p:nvSpPr>
          <p:spPr bwMode="auto">
            <a:xfrm>
              <a:off x="1670684" y="5133739"/>
              <a:ext cx="42612" cy="62991"/>
            </a:xfrm>
            <a:custGeom>
              <a:avLst/>
              <a:gdLst>
                <a:gd name="T0" fmla="*/ 0 w 103"/>
                <a:gd name="T1" fmla="*/ 150 h 151"/>
                <a:gd name="T2" fmla="*/ 0 w 103"/>
                <a:gd name="T3" fmla="*/ 150 h 151"/>
                <a:gd name="T4" fmla="*/ 0 w 103"/>
                <a:gd name="T5" fmla="*/ 149 h 151"/>
                <a:gd name="T6" fmla="*/ 10 w 103"/>
                <a:gd name="T7" fmla="*/ 113 h 151"/>
                <a:gd name="T8" fmla="*/ 47 w 103"/>
                <a:gd name="T9" fmla="*/ 84 h 151"/>
                <a:gd name="T10" fmla="*/ 59 w 103"/>
                <a:gd name="T11" fmla="*/ 76 h 151"/>
                <a:gd name="T12" fmla="*/ 76 w 103"/>
                <a:gd name="T13" fmla="*/ 63 h 151"/>
                <a:gd name="T14" fmla="*/ 81 w 103"/>
                <a:gd name="T15" fmla="*/ 45 h 151"/>
                <a:gd name="T16" fmla="*/ 74 w 103"/>
                <a:gd name="T17" fmla="*/ 25 h 151"/>
                <a:gd name="T18" fmla="*/ 52 w 103"/>
                <a:gd name="T19" fmla="*/ 19 h 151"/>
                <a:gd name="T20" fmla="*/ 30 w 103"/>
                <a:gd name="T21" fmla="*/ 27 h 151"/>
                <a:gd name="T22" fmla="*/ 23 w 103"/>
                <a:gd name="T23" fmla="*/ 53 h 151"/>
                <a:gd name="T24" fmla="*/ 23 w 103"/>
                <a:gd name="T25" fmla="*/ 54 h 151"/>
                <a:gd name="T26" fmla="*/ 3 w 103"/>
                <a:gd name="T27" fmla="*/ 54 h 151"/>
                <a:gd name="T28" fmla="*/ 3 w 103"/>
                <a:gd name="T29" fmla="*/ 52 h 151"/>
                <a:gd name="T30" fmla="*/ 16 w 103"/>
                <a:gd name="T31" fmla="*/ 15 h 151"/>
                <a:gd name="T32" fmla="*/ 53 w 103"/>
                <a:gd name="T33" fmla="*/ 0 h 151"/>
                <a:gd name="T34" fmla="*/ 88 w 103"/>
                <a:gd name="T35" fmla="*/ 13 h 151"/>
                <a:gd name="T36" fmla="*/ 102 w 103"/>
                <a:gd name="T37" fmla="*/ 45 h 151"/>
                <a:gd name="T38" fmla="*/ 94 w 103"/>
                <a:gd name="T39" fmla="*/ 72 h 151"/>
                <a:gd name="T40" fmla="*/ 70 w 103"/>
                <a:gd name="T41" fmla="*/ 92 h 151"/>
                <a:gd name="T42" fmla="*/ 57 w 103"/>
                <a:gd name="T43" fmla="*/ 98 h 151"/>
                <a:gd name="T44" fmla="*/ 32 w 103"/>
                <a:gd name="T45" fmla="*/ 115 h 151"/>
                <a:gd name="T46" fmla="*/ 22 w 103"/>
                <a:gd name="T47" fmla="*/ 131 h 151"/>
                <a:gd name="T48" fmla="*/ 102 w 103"/>
                <a:gd name="T49" fmla="*/ 131 h 151"/>
                <a:gd name="T50" fmla="*/ 102 w 103"/>
                <a:gd name="T51" fmla="*/ 150 h 151"/>
                <a:gd name="T52" fmla="*/ 0 w 103"/>
                <a:gd name="T53" fmla="*/ 15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3" h="151">
                  <a:moveTo>
                    <a:pt x="0" y="150"/>
                  </a:moveTo>
                  <a:lnTo>
                    <a:pt x="0" y="150"/>
                  </a:lnTo>
                  <a:cubicBezTo>
                    <a:pt x="0" y="149"/>
                    <a:pt x="0" y="149"/>
                    <a:pt x="0" y="149"/>
                  </a:cubicBezTo>
                  <a:cubicBezTo>
                    <a:pt x="0" y="135"/>
                    <a:pt x="3" y="122"/>
                    <a:pt x="10" y="113"/>
                  </a:cubicBezTo>
                  <a:cubicBezTo>
                    <a:pt x="18" y="102"/>
                    <a:pt x="30" y="93"/>
                    <a:pt x="47" y="84"/>
                  </a:cubicBezTo>
                  <a:cubicBezTo>
                    <a:pt x="59" y="76"/>
                    <a:pt x="59" y="76"/>
                    <a:pt x="59" y="76"/>
                  </a:cubicBezTo>
                  <a:cubicBezTo>
                    <a:pt x="67" y="72"/>
                    <a:pt x="73" y="68"/>
                    <a:pt x="76" y="63"/>
                  </a:cubicBezTo>
                  <a:cubicBezTo>
                    <a:pt x="80" y="58"/>
                    <a:pt x="81" y="51"/>
                    <a:pt x="81" y="45"/>
                  </a:cubicBezTo>
                  <a:cubicBezTo>
                    <a:pt x="81" y="37"/>
                    <a:pt x="79" y="30"/>
                    <a:pt x="74" y="25"/>
                  </a:cubicBezTo>
                  <a:cubicBezTo>
                    <a:pt x="69" y="21"/>
                    <a:pt x="61" y="19"/>
                    <a:pt x="52" y="19"/>
                  </a:cubicBezTo>
                  <a:cubicBezTo>
                    <a:pt x="43" y="19"/>
                    <a:pt x="35" y="21"/>
                    <a:pt x="30" y="27"/>
                  </a:cubicBezTo>
                  <a:cubicBezTo>
                    <a:pt x="25" y="34"/>
                    <a:pt x="23" y="42"/>
                    <a:pt x="23" y="53"/>
                  </a:cubicBezTo>
                  <a:cubicBezTo>
                    <a:pt x="23" y="54"/>
                    <a:pt x="23" y="54"/>
                    <a:pt x="23" y="54"/>
                  </a:cubicBezTo>
                  <a:cubicBezTo>
                    <a:pt x="3" y="54"/>
                    <a:pt x="3" y="54"/>
                    <a:pt x="3" y="54"/>
                  </a:cubicBezTo>
                  <a:cubicBezTo>
                    <a:pt x="3" y="52"/>
                    <a:pt x="3" y="52"/>
                    <a:pt x="3" y="52"/>
                  </a:cubicBezTo>
                  <a:cubicBezTo>
                    <a:pt x="3" y="37"/>
                    <a:pt x="7" y="24"/>
                    <a:pt x="16" y="15"/>
                  </a:cubicBezTo>
                  <a:cubicBezTo>
                    <a:pt x="26" y="5"/>
                    <a:pt x="37" y="0"/>
                    <a:pt x="53" y="0"/>
                  </a:cubicBezTo>
                  <a:cubicBezTo>
                    <a:pt x="67" y="0"/>
                    <a:pt x="79" y="4"/>
                    <a:pt x="88" y="13"/>
                  </a:cubicBezTo>
                  <a:cubicBezTo>
                    <a:pt x="98" y="21"/>
                    <a:pt x="102" y="31"/>
                    <a:pt x="102" y="45"/>
                  </a:cubicBezTo>
                  <a:cubicBezTo>
                    <a:pt x="102" y="55"/>
                    <a:pt x="99" y="65"/>
                    <a:pt x="94" y="72"/>
                  </a:cubicBezTo>
                  <a:cubicBezTo>
                    <a:pt x="88" y="79"/>
                    <a:pt x="81" y="87"/>
                    <a:pt x="70" y="92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46" y="104"/>
                    <a:pt x="37" y="110"/>
                    <a:pt x="32" y="115"/>
                  </a:cubicBezTo>
                  <a:cubicBezTo>
                    <a:pt x="27" y="120"/>
                    <a:pt x="23" y="125"/>
                    <a:pt x="22" y="131"/>
                  </a:cubicBezTo>
                  <a:cubicBezTo>
                    <a:pt x="102" y="131"/>
                    <a:pt x="102" y="131"/>
                    <a:pt x="102" y="131"/>
                  </a:cubicBezTo>
                  <a:cubicBezTo>
                    <a:pt x="102" y="150"/>
                    <a:pt x="102" y="150"/>
                    <a:pt x="102" y="150"/>
                  </a:cubicBezTo>
                  <a:lnTo>
                    <a:pt x="0" y="15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05" name="Group 404"/>
          <p:cNvGrpSpPr/>
          <p:nvPr/>
        </p:nvGrpSpPr>
        <p:grpSpPr>
          <a:xfrm>
            <a:off x="2265394" y="5131886"/>
            <a:ext cx="324218" cy="68550"/>
            <a:chOff x="2265394" y="5131886"/>
            <a:chExt cx="324218" cy="68550"/>
          </a:xfrm>
        </p:grpSpPr>
        <p:sp>
          <p:nvSpPr>
            <p:cNvPr id="1149" name="Freeform 347"/>
            <p:cNvSpPr>
              <a:spLocks noChangeArrowheads="1"/>
            </p:cNvSpPr>
            <p:nvPr/>
          </p:nvSpPr>
          <p:spPr bwMode="auto">
            <a:xfrm>
              <a:off x="2265394" y="5131886"/>
              <a:ext cx="50022" cy="68550"/>
            </a:xfrm>
            <a:custGeom>
              <a:avLst/>
              <a:gdLst>
                <a:gd name="T0" fmla="*/ 0 w 120"/>
                <a:gd name="T1" fmla="*/ 106 h 162"/>
                <a:gd name="T2" fmla="*/ 0 w 120"/>
                <a:gd name="T3" fmla="*/ 106 h 162"/>
                <a:gd name="T4" fmla="*/ 20 w 120"/>
                <a:gd name="T5" fmla="*/ 106 h 162"/>
                <a:gd name="T6" fmla="*/ 31 w 120"/>
                <a:gd name="T7" fmla="*/ 133 h 162"/>
                <a:gd name="T8" fmla="*/ 60 w 120"/>
                <a:gd name="T9" fmla="*/ 144 h 162"/>
                <a:gd name="T10" fmla="*/ 88 w 120"/>
                <a:gd name="T11" fmla="*/ 135 h 162"/>
                <a:gd name="T12" fmla="*/ 99 w 120"/>
                <a:gd name="T13" fmla="*/ 116 h 162"/>
                <a:gd name="T14" fmla="*/ 60 w 120"/>
                <a:gd name="T15" fmla="*/ 88 h 162"/>
                <a:gd name="T16" fmla="*/ 56 w 120"/>
                <a:gd name="T17" fmla="*/ 87 h 162"/>
                <a:gd name="T18" fmla="*/ 15 w 120"/>
                <a:gd name="T19" fmla="*/ 71 h 162"/>
                <a:gd name="T20" fmla="*/ 5 w 120"/>
                <a:gd name="T21" fmla="*/ 45 h 162"/>
                <a:gd name="T22" fmla="*/ 19 w 120"/>
                <a:gd name="T23" fmla="*/ 12 h 162"/>
                <a:gd name="T24" fmla="*/ 60 w 120"/>
                <a:gd name="T25" fmla="*/ 0 h 162"/>
                <a:gd name="T26" fmla="*/ 100 w 120"/>
                <a:gd name="T27" fmla="*/ 12 h 162"/>
                <a:gd name="T28" fmla="*/ 115 w 120"/>
                <a:gd name="T29" fmla="*/ 49 h 162"/>
                <a:gd name="T30" fmla="*/ 94 w 120"/>
                <a:gd name="T31" fmla="*/ 49 h 162"/>
                <a:gd name="T32" fmla="*/ 84 w 120"/>
                <a:gd name="T33" fmla="*/ 25 h 162"/>
                <a:gd name="T34" fmla="*/ 59 w 120"/>
                <a:gd name="T35" fmla="*/ 17 h 162"/>
                <a:gd name="T36" fmla="*/ 34 w 120"/>
                <a:gd name="T37" fmla="*/ 24 h 162"/>
                <a:gd name="T38" fmla="*/ 25 w 120"/>
                <a:gd name="T39" fmla="*/ 42 h 162"/>
                <a:gd name="T40" fmla="*/ 63 w 120"/>
                <a:gd name="T41" fmla="*/ 68 h 162"/>
                <a:gd name="T42" fmla="*/ 71 w 120"/>
                <a:gd name="T43" fmla="*/ 70 h 162"/>
                <a:gd name="T44" fmla="*/ 74 w 120"/>
                <a:gd name="T45" fmla="*/ 71 h 162"/>
                <a:gd name="T46" fmla="*/ 107 w 120"/>
                <a:gd name="T47" fmla="*/ 83 h 162"/>
                <a:gd name="T48" fmla="*/ 116 w 120"/>
                <a:gd name="T49" fmla="*/ 96 h 162"/>
                <a:gd name="T50" fmla="*/ 119 w 120"/>
                <a:gd name="T51" fmla="*/ 112 h 162"/>
                <a:gd name="T52" fmla="*/ 104 w 120"/>
                <a:gd name="T53" fmla="*/ 148 h 162"/>
                <a:gd name="T54" fmla="*/ 60 w 120"/>
                <a:gd name="T55" fmla="*/ 161 h 162"/>
                <a:gd name="T56" fmla="*/ 16 w 120"/>
                <a:gd name="T57" fmla="*/ 147 h 162"/>
                <a:gd name="T58" fmla="*/ 0 w 120"/>
                <a:gd name="T59" fmla="*/ 106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0" h="162">
                  <a:moveTo>
                    <a:pt x="0" y="106"/>
                  </a:moveTo>
                  <a:lnTo>
                    <a:pt x="0" y="106"/>
                  </a:lnTo>
                  <a:cubicBezTo>
                    <a:pt x="20" y="106"/>
                    <a:pt x="20" y="106"/>
                    <a:pt x="20" y="106"/>
                  </a:cubicBezTo>
                  <a:cubicBezTo>
                    <a:pt x="20" y="118"/>
                    <a:pt x="24" y="127"/>
                    <a:pt x="31" y="133"/>
                  </a:cubicBezTo>
                  <a:cubicBezTo>
                    <a:pt x="38" y="140"/>
                    <a:pt x="49" y="144"/>
                    <a:pt x="60" y="144"/>
                  </a:cubicBezTo>
                  <a:cubicBezTo>
                    <a:pt x="72" y="144"/>
                    <a:pt x="82" y="141"/>
                    <a:pt x="88" y="135"/>
                  </a:cubicBezTo>
                  <a:cubicBezTo>
                    <a:pt x="95" y="131"/>
                    <a:pt x="99" y="124"/>
                    <a:pt x="99" y="116"/>
                  </a:cubicBezTo>
                  <a:cubicBezTo>
                    <a:pt x="99" y="103"/>
                    <a:pt x="86" y="95"/>
                    <a:pt x="60" y="88"/>
                  </a:cubicBezTo>
                  <a:cubicBezTo>
                    <a:pt x="58" y="88"/>
                    <a:pt x="57" y="87"/>
                    <a:pt x="56" y="87"/>
                  </a:cubicBezTo>
                  <a:cubicBezTo>
                    <a:pt x="35" y="82"/>
                    <a:pt x="21" y="77"/>
                    <a:pt x="15" y="71"/>
                  </a:cubicBezTo>
                  <a:cubicBezTo>
                    <a:pt x="8" y="65"/>
                    <a:pt x="5" y="56"/>
                    <a:pt x="5" y="45"/>
                  </a:cubicBezTo>
                  <a:cubicBezTo>
                    <a:pt x="5" y="31"/>
                    <a:pt x="10" y="21"/>
                    <a:pt x="19" y="12"/>
                  </a:cubicBezTo>
                  <a:cubicBezTo>
                    <a:pt x="30" y="4"/>
                    <a:pt x="43" y="0"/>
                    <a:pt x="60" y="0"/>
                  </a:cubicBezTo>
                  <a:cubicBezTo>
                    <a:pt x="77" y="0"/>
                    <a:pt x="90" y="4"/>
                    <a:pt x="100" y="12"/>
                  </a:cubicBezTo>
                  <a:cubicBezTo>
                    <a:pt x="110" y="22"/>
                    <a:pt x="114" y="33"/>
                    <a:pt x="115" y="49"/>
                  </a:cubicBezTo>
                  <a:cubicBezTo>
                    <a:pt x="94" y="49"/>
                    <a:pt x="94" y="49"/>
                    <a:pt x="94" y="49"/>
                  </a:cubicBezTo>
                  <a:cubicBezTo>
                    <a:pt x="94" y="38"/>
                    <a:pt x="90" y="30"/>
                    <a:pt x="84" y="25"/>
                  </a:cubicBezTo>
                  <a:cubicBezTo>
                    <a:pt x="78" y="20"/>
                    <a:pt x="69" y="17"/>
                    <a:pt x="59" y="17"/>
                  </a:cubicBezTo>
                  <a:cubicBezTo>
                    <a:pt x="49" y="17"/>
                    <a:pt x="40" y="19"/>
                    <a:pt x="34" y="24"/>
                  </a:cubicBezTo>
                  <a:cubicBezTo>
                    <a:pt x="28" y="28"/>
                    <a:pt x="25" y="34"/>
                    <a:pt x="25" y="42"/>
                  </a:cubicBezTo>
                  <a:cubicBezTo>
                    <a:pt x="25" y="53"/>
                    <a:pt x="37" y="62"/>
                    <a:pt x="63" y="68"/>
                  </a:cubicBezTo>
                  <a:cubicBezTo>
                    <a:pt x="66" y="69"/>
                    <a:pt x="69" y="70"/>
                    <a:pt x="71" y="70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90" y="75"/>
                    <a:pt x="102" y="79"/>
                    <a:pt x="107" y="83"/>
                  </a:cubicBezTo>
                  <a:cubicBezTo>
                    <a:pt x="111" y="87"/>
                    <a:pt x="114" y="92"/>
                    <a:pt x="116" y="96"/>
                  </a:cubicBezTo>
                  <a:cubicBezTo>
                    <a:pt x="118" y="101"/>
                    <a:pt x="119" y="106"/>
                    <a:pt x="119" y="112"/>
                  </a:cubicBezTo>
                  <a:cubicBezTo>
                    <a:pt x="119" y="128"/>
                    <a:pt x="114" y="140"/>
                    <a:pt x="104" y="148"/>
                  </a:cubicBezTo>
                  <a:cubicBezTo>
                    <a:pt x="92" y="157"/>
                    <a:pt x="79" y="161"/>
                    <a:pt x="60" y="161"/>
                  </a:cubicBezTo>
                  <a:cubicBezTo>
                    <a:pt x="41" y="161"/>
                    <a:pt x="27" y="156"/>
                    <a:pt x="16" y="147"/>
                  </a:cubicBezTo>
                  <a:cubicBezTo>
                    <a:pt x="6" y="137"/>
                    <a:pt x="1" y="124"/>
                    <a:pt x="0" y="106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0" name="Freeform 348"/>
            <p:cNvSpPr>
              <a:spLocks noChangeArrowheads="1"/>
            </p:cNvSpPr>
            <p:nvPr/>
          </p:nvSpPr>
          <p:spPr bwMode="auto">
            <a:xfrm>
              <a:off x="2322827" y="5148560"/>
              <a:ext cx="42612" cy="50022"/>
            </a:xfrm>
            <a:custGeom>
              <a:avLst/>
              <a:gdLst>
                <a:gd name="T0" fmla="*/ 80 w 101"/>
                <a:gd name="T1" fmla="*/ 79 h 120"/>
                <a:gd name="T2" fmla="*/ 80 w 101"/>
                <a:gd name="T3" fmla="*/ 79 h 120"/>
                <a:gd name="T4" fmla="*/ 99 w 101"/>
                <a:gd name="T5" fmla="*/ 79 h 120"/>
                <a:gd name="T6" fmla="*/ 82 w 101"/>
                <a:gd name="T7" fmla="*/ 108 h 120"/>
                <a:gd name="T8" fmla="*/ 50 w 101"/>
                <a:gd name="T9" fmla="*/ 119 h 120"/>
                <a:gd name="T10" fmla="*/ 14 w 101"/>
                <a:gd name="T11" fmla="*/ 104 h 120"/>
                <a:gd name="T12" fmla="*/ 0 w 101"/>
                <a:gd name="T13" fmla="*/ 61 h 120"/>
                <a:gd name="T14" fmla="*/ 13 w 101"/>
                <a:gd name="T15" fmla="*/ 16 h 120"/>
                <a:gd name="T16" fmla="*/ 50 w 101"/>
                <a:gd name="T17" fmla="*/ 0 h 120"/>
                <a:gd name="T18" fmla="*/ 88 w 101"/>
                <a:gd name="T19" fmla="*/ 14 h 120"/>
                <a:gd name="T20" fmla="*/ 100 w 101"/>
                <a:gd name="T21" fmla="*/ 57 h 120"/>
                <a:gd name="T22" fmla="*/ 100 w 101"/>
                <a:gd name="T23" fmla="*/ 62 h 120"/>
                <a:gd name="T24" fmla="*/ 100 w 101"/>
                <a:gd name="T25" fmla="*/ 65 h 120"/>
                <a:gd name="T26" fmla="*/ 20 w 101"/>
                <a:gd name="T27" fmla="*/ 65 h 120"/>
                <a:gd name="T28" fmla="*/ 28 w 101"/>
                <a:gd name="T29" fmla="*/ 92 h 120"/>
                <a:gd name="T30" fmla="*/ 52 w 101"/>
                <a:gd name="T31" fmla="*/ 102 h 120"/>
                <a:gd name="T32" fmla="*/ 71 w 101"/>
                <a:gd name="T33" fmla="*/ 95 h 120"/>
                <a:gd name="T34" fmla="*/ 80 w 101"/>
                <a:gd name="T35" fmla="*/ 79 h 120"/>
                <a:gd name="T36" fmla="*/ 19 w 101"/>
                <a:gd name="T37" fmla="*/ 50 h 120"/>
                <a:gd name="T38" fmla="*/ 19 w 101"/>
                <a:gd name="T39" fmla="*/ 50 h 120"/>
                <a:gd name="T40" fmla="*/ 80 w 101"/>
                <a:gd name="T41" fmla="*/ 50 h 120"/>
                <a:gd name="T42" fmla="*/ 73 w 101"/>
                <a:gd name="T43" fmla="*/ 25 h 120"/>
                <a:gd name="T44" fmla="*/ 50 w 101"/>
                <a:gd name="T45" fmla="*/ 16 h 120"/>
                <a:gd name="T46" fmla="*/ 28 w 101"/>
                <a:gd name="T47" fmla="*/ 25 h 120"/>
                <a:gd name="T48" fmla="*/ 19 w 101"/>
                <a:gd name="T49" fmla="*/ 5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1" h="120">
                  <a:moveTo>
                    <a:pt x="80" y="79"/>
                  </a:moveTo>
                  <a:lnTo>
                    <a:pt x="80" y="79"/>
                  </a:lnTo>
                  <a:cubicBezTo>
                    <a:pt x="99" y="79"/>
                    <a:pt x="99" y="79"/>
                    <a:pt x="99" y="79"/>
                  </a:cubicBezTo>
                  <a:cubicBezTo>
                    <a:pt x="97" y="91"/>
                    <a:pt x="92" y="102"/>
                    <a:pt x="82" y="108"/>
                  </a:cubicBezTo>
                  <a:cubicBezTo>
                    <a:pt x="74" y="115"/>
                    <a:pt x="64" y="119"/>
                    <a:pt x="50" y="119"/>
                  </a:cubicBezTo>
                  <a:cubicBezTo>
                    <a:pt x="34" y="119"/>
                    <a:pt x="22" y="114"/>
                    <a:pt x="14" y="104"/>
                  </a:cubicBezTo>
                  <a:cubicBezTo>
                    <a:pt x="4" y="93"/>
                    <a:pt x="0" y="79"/>
                    <a:pt x="0" y="61"/>
                  </a:cubicBezTo>
                  <a:cubicBezTo>
                    <a:pt x="0" y="41"/>
                    <a:pt x="4" y="27"/>
                    <a:pt x="13" y="16"/>
                  </a:cubicBezTo>
                  <a:cubicBezTo>
                    <a:pt x="22" y="5"/>
                    <a:pt x="34" y="0"/>
                    <a:pt x="50" y="0"/>
                  </a:cubicBezTo>
                  <a:cubicBezTo>
                    <a:pt x="66" y="0"/>
                    <a:pt x="78" y="5"/>
                    <a:pt x="88" y="14"/>
                  </a:cubicBezTo>
                  <a:cubicBezTo>
                    <a:pt x="96" y="25"/>
                    <a:pt x="100" y="38"/>
                    <a:pt x="100" y="57"/>
                  </a:cubicBezTo>
                  <a:cubicBezTo>
                    <a:pt x="100" y="59"/>
                    <a:pt x="100" y="60"/>
                    <a:pt x="100" y="62"/>
                  </a:cubicBezTo>
                  <a:cubicBezTo>
                    <a:pt x="100" y="63"/>
                    <a:pt x="100" y="64"/>
                    <a:pt x="100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77"/>
                    <a:pt x="23" y="86"/>
                    <a:pt x="28" y="92"/>
                  </a:cubicBezTo>
                  <a:cubicBezTo>
                    <a:pt x="33" y="99"/>
                    <a:pt x="42" y="102"/>
                    <a:pt x="52" y="102"/>
                  </a:cubicBezTo>
                  <a:cubicBezTo>
                    <a:pt x="59" y="102"/>
                    <a:pt x="66" y="100"/>
                    <a:pt x="71" y="95"/>
                  </a:cubicBezTo>
                  <a:cubicBezTo>
                    <a:pt x="76" y="92"/>
                    <a:pt x="79" y="86"/>
                    <a:pt x="80" y="79"/>
                  </a:cubicBezTo>
                  <a:close/>
                  <a:moveTo>
                    <a:pt x="19" y="50"/>
                  </a:moveTo>
                  <a:lnTo>
                    <a:pt x="19" y="50"/>
                  </a:lnTo>
                  <a:cubicBezTo>
                    <a:pt x="80" y="50"/>
                    <a:pt x="80" y="50"/>
                    <a:pt x="80" y="50"/>
                  </a:cubicBezTo>
                  <a:cubicBezTo>
                    <a:pt x="80" y="39"/>
                    <a:pt x="78" y="31"/>
                    <a:pt x="73" y="25"/>
                  </a:cubicBezTo>
                  <a:cubicBezTo>
                    <a:pt x="68" y="19"/>
                    <a:pt x="60" y="16"/>
                    <a:pt x="50" y="16"/>
                  </a:cubicBezTo>
                  <a:cubicBezTo>
                    <a:pt x="42" y="16"/>
                    <a:pt x="34" y="19"/>
                    <a:pt x="28" y="25"/>
                  </a:cubicBezTo>
                  <a:cubicBezTo>
                    <a:pt x="23" y="31"/>
                    <a:pt x="20" y="38"/>
                    <a:pt x="19" y="50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1" name="Freeform 349"/>
            <p:cNvSpPr>
              <a:spLocks noChangeArrowheads="1"/>
            </p:cNvSpPr>
            <p:nvPr/>
          </p:nvSpPr>
          <p:spPr bwMode="auto">
            <a:xfrm>
              <a:off x="2372850" y="5131886"/>
              <a:ext cx="9263" cy="64844"/>
            </a:xfrm>
            <a:custGeom>
              <a:avLst/>
              <a:gdLst>
                <a:gd name="T0" fmla="*/ 0 w 21"/>
                <a:gd name="T1" fmla="*/ 154 h 155"/>
                <a:gd name="T2" fmla="*/ 0 w 21"/>
                <a:gd name="T3" fmla="*/ 0 h 155"/>
                <a:gd name="T4" fmla="*/ 20 w 21"/>
                <a:gd name="T5" fmla="*/ 0 h 155"/>
                <a:gd name="T6" fmla="*/ 20 w 21"/>
                <a:gd name="T7" fmla="*/ 154 h 155"/>
                <a:gd name="T8" fmla="*/ 0 w 21"/>
                <a:gd name="T9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55">
                  <a:moveTo>
                    <a:pt x="0" y="154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20" y="154"/>
                  </a:lnTo>
                  <a:lnTo>
                    <a:pt x="0" y="15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2" name="Freeform 350"/>
            <p:cNvSpPr>
              <a:spLocks noChangeArrowheads="1"/>
            </p:cNvSpPr>
            <p:nvPr/>
          </p:nvSpPr>
          <p:spPr bwMode="auto">
            <a:xfrm>
              <a:off x="2391376" y="5148560"/>
              <a:ext cx="42611" cy="50022"/>
            </a:xfrm>
            <a:custGeom>
              <a:avLst/>
              <a:gdLst>
                <a:gd name="T0" fmla="*/ 81 w 102"/>
                <a:gd name="T1" fmla="*/ 79 h 120"/>
                <a:gd name="T2" fmla="*/ 81 w 102"/>
                <a:gd name="T3" fmla="*/ 79 h 120"/>
                <a:gd name="T4" fmla="*/ 100 w 102"/>
                <a:gd name="T5" fmla="*/ 79 h 120"/>
                <a:gd name="T6" fmla="*/ 83 w 102"/>
                <a:gd name="T7" fmla="*/ 108 h 120"/>
                <a:gd name="T8" fmla="*/ 51 w 102"/>
                <a:gd name="T9" fmla="*/ 119 h 120"/>
                <a:gd name="T10" fmla="*/ 13 w 102"/>
                <a:gd name="T11" fmla="*/ 104 h 120"/>
                <a:gd name="T12" fmla="*/ 0 w 102"/>
                <a:gd name="T13" fmla="*/ 61 h 120"/>
                <a:gd name="T14" fmla="*/ 13 w 102"/>
                <a:gd name="T15" fmla="*/ 16 h 120"/>
                <a:gd name="T16" fmla="*/ 51 w 102"/>
                <a:gd name="T17" fmla="*/ 0 h 120"/>
                <a:gd name="T18" fmla="*/ 87 w 102"/>
                <a:gd name="T19" fmla="*/ 14 h 120"/>
                <a:gd name="T20" fmla="*/ 101 w 102"/>
                <a:gd name="T21" fmla="*/ 57 h 120"/>
                <a:gd name="T22" fmla="*/ 101 w 102"/>
                <a:gd name="T23" fmla="*/ 62 h 120"/>
                <a:gd name="T24" fmla="*/ 101 w 102"/>
                <a:gd name="T25" fmla="*/ 65 h 120"/>
                <a:gd name="T26" fmla="*/ 19 w 102"/>
                <a:gd name="T27" fmla="*/ 65 h 120"/>
                <a:gd name="T28" fmla="*/ 29 w 102"/>
                <a:gd name="T29" fmla="*/ 92 h 120"/>
                <a:gd name="T30" fmla="*/ 52 w 102"/>
                <a:gd name="T31" fmla="*/ 102 h 120"/>
                <a:gd name="T32" fmla="*/ 70 w 102"/>
                <a:gd name="T33" fmla="*/ 95 h 120"/>
                <a:gd name="T34" fmla="*/ 81 w 102"/>
                <a:gd name="T35" fmla="*/ 79 h 120"/>
                <a:gd name="T36" fmla="*/ 19 w 102"/>
                <a:gd name="T37" fmla="*/ 50 h 120"/>
                <a:gd name="T38" fmla="*/ 19 w 102"/>
                <a:gd name="T39" fmla="*/ 50 h 120"/>
                <a:gd name="T40" fmla="*/ 81 w 102"/>
                <a:gd name="T41" fmla="*/ 50 h 120"/>
                <a:gd name="T42" fmla="*/ 74 w 102"/>
                <a:gd name="T43" fmla="*/ 25 h 120"/>
                <a:gd name="T44" fmla="*/ 51 w 102"/>
                <a:gd name="T45" fmla="*/ 16 h 120"/>
                <a:gd name="T46" fmla="*/ 29 w 102"/>
                <a:gd name="T47" fmla="*/ 25 h 120"/>
                <a:gd name="T48" fmla="*/ 19 w 102"/>
                <a:gd name="T49" fmla="*/ 5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2" h="120">
                  <a:moveTo>
                    <a:pt x="81" y="79"/>
                  </a:moveTo>
                  <a:lnTo>
                    <a:pt x="81" y="79"/>
                  </a:lnTo>
                  <a:cubicBezTo>
                    <a:pt x="100" y="79"/>
                    <a:pt x="100" y="79"/>
                    <a:pt x="100" y="79"/>
                  </a:cubicBezTo>
                  <a:cubicBezTo>
                    <a:pt x="97" y="91"/>
                    <a:pt x="92" y="102"/>
                    <a:pt x="83" y="108"/>
                  </a:cubicBezTo>
                  <a:cubicBezTo>
                    <a:pt x="75" y="115"/>
                    <a:pt x="63" y="119"/>
                    <a:pt x="51" y="119"/>
                  </a:cubicBezTo>
                  <a:cubicBezTo>
                    <a:pt x="35" y="119"/>
                    <a:pt x="22" y="114"/>
                    <a:pt x="13" y="104"/>
                  </a:cubicBezTo>
                  <a:cubicBezTo>
                    <a:pt x="5" y="93"/>
                    <a:pt x="0" y="79"/>
                    <a:pt x="0" y="61"/>
                  </a:cubicBezTo>
                  <a:cubicBezTo>
                    <a:pt x="0" y="41"/>
                    <a:pt x="5" y="27"/>
                    <a:pt x="13" y="16"/>
                  </a:cubicBezTo>
                  <a:cubicBezTo>
                    <a:pt x="22" y="5"/>
                    <a:pt x="35" y="0"/>
                    <a:pt x="51" y="0"/>
                  </a:cubicBezTo>
                  <a:cubicBezTo>
                    <a:pt x="66" y="0"/>
                    <a:pt x="79" y="5"/>
                    <a:pt x="87" y="14"/>
                  </a:cubicBezTo>
                  <a:cubicBezTo>
                    <a:pt x="96" y="25"/>
                    <a:pt x="101" y="38"/>
                    <a:pt x="101" y="57"/>
                  </a:cubicBezTo>
                  <a:cubicBezTo>
                    <a:pt x="101" y="59"/>
                    <a:pt x="101" y="60"/>
                    <a:pt x="101" y="62"/>
                  </a:cubicBezTo>
                  <a:cubicBezTo>
                    <a:pt x="101" y="63"/>
                    <a:pt x="101" y="64"/>
                    <a:pt x="101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20" y="77"/>
                    <a:pt x="22" y="86"/>
                    <a:pt x="29" y="92"/>
                  </a:cubicBezTo>
                  <a:cubicBezTo>
                    <a:pt x="34" y="99"/>
                    <a:pt x="42" y="102"/>
                    <a:pt x="52" y="102"/>
                  </a:cubicBezTo>
                  <a:cubicBezTo>
                    <a:pt x="60" y="102"/>
                    <a:pt x="66" y="100"/>
                    <a:pt x="70" y="95"/>
                  </a:cubicBezTo>
                  <a:cubicBezTo>
                    <a:pt x="76" y="92"/>
                    <a:pt x="79" y="86"/>
                    <a:pt x="81" y="79"/>
                  </a:cubicBezTo>
                  <a:close/>
                  <a:moveTo>
                    <a:pt x="19" y="50"/>
                  </a:moveTo>
                  <a:lnTo>
                    <a:pt x="19" y="50"/>
                  </a:lnTo>
                  <a:cubicBezTo>
                    <a:pt x="81" y="50"/>
                    <a:pt x="81" y="50"/>
                    <a:pt x="81" y="50"/>
                  </a:cubicBezTo>
                  <a:cubicBezTo>
                    <a:pt x="81" y="39"/>
                    <a:pt x="79" y="31"/>
                    <a:pt x="74" y="25"/>
                  </a:cubicBezTo>
                  <a:cubicBezTo>
                    <a:pt x="68" y="19"/>
                    <a:pt x="60" y="16"/>
                    <a:pt x="51" y="16"/>
                  </a:cubicBezTo>
                  <a:cubicBezTo>
                    <a:pt x="41" y="16"/>
                    <a:pt x="34" y="19"/>
                    <a:pt x="29" y="25"/>
                  </a:cubicBezTo>
                  <a:cubicBezTo>
                    <a:pt x="24" y="31"/>
                    <a:pt x="20" y="38"/>
                    <a:pt x="19" y="50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3" name="Freeform 351"/>
            <p:cNvSpPr>
              <a:spLocks noChangeArrowheads="1"/>
            </p:cNvSpPr>
            <p:nvPr/>
          </p:nvSpPr>
          <p:spPr bwMode="auto">
            <a:xfrm>
              <a:off x="2441398" y="5148560"/>
              <a:ext cx="42612" cy="50022"/>
            </a:xfrm>
            <a:custGeom>
              <a:avLst/>
              <a:gdLst>
                <a:gd name="T0" fmla="*/ 80 w 100"/>
                <a:gd name="T1" fmla="*/ 40 h 119"/>
                <a:gd name="T2" fmla="*/ 80 w 100"/>
                <a:gd name="T3" fmla="*/ 40 h 119"/>
                <a:gd name="T4" fmla="*/ 72 w 100"/>
                <a:gd name="T5" fmla="*/ 23 h 119"/>
                <a:gd name="T6" fmla="*/ 52 w 100"/>
                <a:gd name="T7" fmla="*/ 16 h 119"/>
                <a:gd name="T8" fmla="*/ 28 w 100"/>
                <a:gd name="T9" fmla="*/ 28 h 119"/>
                <a:gd name="T10" fmla="*/ 20 w 100"/>
                <a:gd name="T11" fmla="*/ 59 h 119"/>
                <a:gd name="T12" fmla="*/ 28 w 100"/>
                <a:gd name="T13" fmla="*/ 90 h 119"/>
                <a:gd name="T14" fmla="*/ 50 w 100"/>
                <a:gd name="T15" fmla="*/ 102 h 119"/>
                <a:gd name="T16" fmla="*/ 72 w 100"/>
                <a:gd name="T17" fmla="*/ 94 h 119"/>
                <a:gd name="T18" fmla="*/ 81 w 100"/>
                <a:gd name="T19" fmla="*/ 75 h 119"/>
                <a:gd name="T20" fmla="*/ 99 w 100"/>
                <a:gd name="T21" fmla="*/ 75 h 119"/>
                <a:gd name="T22" fmla="*/ 85 w 100"/>
                <a:gd name="T23" fmla="*/ 107 h 119"/>
                <a:gd name="T24" fmla="*/ 50 w 100"/>
                <a:gd name="T25" fmla="*/ 118 h 119"/>
                <a:gd name="T26" fmla="*/ 14 w 100"/>
                <a:gd name="T27" fmla="*/ 103 h 119"/>
                <a:gd name="T28" fmla="*/ 0 w 100"/>
                <a:gd name="T29" fmla="*/ 60 h 119"/>
                <a:gd name="T30" fmla="*/ 14 w 100"/>
                <a:gd name="T31" fmla="*/ 15 h 119"/>
                <a:gd name="T32" fmla="*/ 52 w 100"/>
                <a:gd name="T33" fmla="*/ 0 h 119"/>
                <a:gd name="T34" fmla="*/ 86 w 100"/>
                <a:gd name="T35" fmla="*/ 11 h 119"/>
                <a:gd name="T36" fmla="*/ 99 w 100"/>
                <a:gd name="T37" fmla="*/ 40 h 119"/>
                <a:gd name="T38" fmla="*/ 80 w 100"/>
                <a:gd name="T39" fmla="*/ 4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0" h="119">
                  <a:moveTo>
                    <a:pt x="80" y="40"/>
                  </a:moveTo>
                  <a:lnTo>
                    <a:pt x="80" y="40"/>
                  </a:lnTo>
                  <a:cubicBezTo>
                    <a:pt x="80" y="33"/>
                    <a:pt x="77" y="27"/>
                    <a:pt x="72" y="23"/>
                  </a:cubicBezTo>
                  <a:cubicBezTo>
                    <a:pt x="67" y="18"/>
                    <a:pt x="61" y="16"/>
                    <a:pt x="52" y="16"/>
                  </a:cubicBezTo>
                  <a:cubicBezTo>
                    <a:pt x="42" y="16"/>
                    <a:pt x="34" y="20"/>
                    <a:pt x="28" y="28"/>
                  </a:cubicBezTo>
                  <a:cubicBezTo>
                    <a:pt x="23" y="35"/>
                    <a:pt x="20" y="45"/>
                    <a:pt x="20" y="59"/>
                  </a:cubicBezTo>
                  <a:cubicBezTo>
                    <a:pt x="20" y="73"/>
                    <a:pt x="22" y="83"/>
                    <a:pt x="28" y="90"/>
                  </a:cubicBezTo>
                  <a:cubicBezTo>
                    <a:pt x="34" y="98"/>
                    <a:pt x="41" y="102"/>
                    <a:pt x="50" y="102"/>
                  </a:cubicBezTo>
                  <a:cubicBezTo>
                    <a:pt x="60" y="102"/>
                    <a:pt x="66" y="100"/>
                    <a:pt x="72" y="94"/>
                  </a:cubicBezTo>
                  <a:cubicBezTo>
                    <a:pt x="77" y="90"/>
                    <a:pt x="80" y="84"/>
                    <a:pt x="81" y="75"/>
                  </a:cubicBezTo>
                  <a:cubicBezTo>
                    <a:pt x="99" y="75"/>
                    <a:pt x="99" y="75"/>
                    <a:pt x="99" y="75"/>
                  </a:cubicBezTo>
                  <a:cubicBezTo>
                    <a:pt x="98" y="89"/>
                    <a:pt x="94" y="100"/>
                    <a:pt x="85" y="107"/>
                  </a:cubicBezTo>
                  <a:cubicBezTo>
                    <a:pt x="76" y="115"/>
                    <a:pt x="65" y="118"/>
                    <a:pt x="50" y="118"/>
                  </a:cubicBezTo>
                  <a:cubicBezTo>
                    <a:pt x="35" y="118"/>
                    <a:pt x="22" y="113"/>
                    <a:pt x="14" y="103"/>
                  </a:cubicBezTo>
                  <a:cubicBezTo>
                    <a:pt x="4" y="92"/>
                    <a:pt x="0" y="78"/>
                    <a:pt x="0" y="60"/>
                  </a:cubicBezTo>
                  <a:cubicBezTo>
                    <a:pt x="0" y="41"/>
                    <a:pt x="5" y="27"/>
                    <a:pt x="14" y="15"/>
                  </a:cubicBezTo>
                  <a:cubicBezTo>
                    <a:pt x="23" y="5"/>
                    <a:pt x="36" y="0"/>
                    <a:pt x="52" y="0"/>
                  </a:cubicBezTo>
                  <a:cubicBezTo>
                    <a:pt x="66" y="0"/>
                    <a:pt x="77" y="4"/>
                    <a:pt x="86" y="11"/>
                  </a:cubicBezTo>
                  <a:cubicBezTo>
                    <a:pt x="94" y="18"/>
                    <a:pt x="98" y="28"/>
                    <a:pt x="99" y="40"/>
                  </a:cubicBezTo>
                  <a:lnTo>
                    <a:pt x="80" y="4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4" name="Freeform 352"/>
            <p:cNvSpPr>
              <a:spLocks noChangeArrowheads="1"/>
            </p:cNvSpPr>
            <p:nvPr/>
          </p:nvSpPr>
          <p:spPr bwMode="auto">
            <a:xfrm>
              <a:off x="2484010" y="5137444"/>
              <a:ext cx="24084" cy="61138"/>
            </a:xfrm>
            <a:custGeom>
              <a:avLst/>
              <a:gdLst>
                <a:gd name="T0" fmla="*/ 36 w 57"/>
                <a:gd name="T1" fmla="*/ 114 h 144"/>
                <a:gd name="T2" fmla="*/ 36 w 57"/>
                <a:gd name="T3" fmla="*/ 114 h 144"/>
                <a:gd name="T4" fmla="*/ 38 w 57"/>
                <a:gd name="T5" fmla="*/ 125 h 144"/>
                <a:gd name="T6" fmla="*/ 45 w 57"/>
                <a:gd name="T7" fmla="*/ 127 h 144"/>
                <a:gd name="T8" fmla="*/ 49 w 57"/>
                <a:gd name="T9" fmla="*/ 127 h 144"/>
                <a:gd name="T10" fmla="*/ 56 w 57"/>
                <a:gd name="T11" fmla="*/ 127 h 144"/>
                <a:gd name="T12" fmla="*/ 56 w 57"/>
                <a:gd name="T13" fmla="*/ 142 h 144"/>
                <a:gd name="T14" fmla="*/ 47 w 57"/>
                <a:gd name="T15" fmla="*/ 143 h 144"/>
                <a:gd name="T16" fmla="*/ 41 w 57"/>
                <a:gd name="T17" fmla="*/ 143 h 144"/>
                <a:gd name="T18" fmla="*/ 22 w 57"/>
                <a:gd name="T19" fmla="*/ 139 h 144"/>
                <a:gd name="T20" fmla="*/ 17 w 57"/>
                <a:gd name="T21" fmla="*/ 120 h 144"/>
                <a:gd name="T22" fmla="*/ 17 w 57"/>
                <a:gd name="T23" fmla="*/ 45 h 144"/>
                <a:gd name="T24" fmla="*/ 0 w 57"/>
                <a:gd name="T25" fmla="*/ 45 h 144"/>
                <a:gd name="T26" fmla="*/ 0 w 57"/>
                <a:gd name="T27" fmla="*/ 31 h 144"/>
                <a:gd name="T28" fmla="*/ 17 w 57"/>
                <a:gd name="T29" fmla="*/ 31 h 144"/>
                <a:gd name="T30" fmla="*/ 17 w 57"/>
                <a:gd name="T31" fmla="*/ 0 h 144"/>
                <a:gd name="T32" fmla="*/ 36 w 57"/>
                <a:gd name="T33" fmla="*/ 0 h 144"/>
                <a:gd name="T34" fmla="*/ 36 w 57"/>
                <a:gd name="T35" fmla="*/ 31 h 144"/>
                <a:gd name="T36" fmla="*/ 56 w 57"/>
                <a:gd name="T37" fmla="*/ 31 h 144"/>
                <a:gd name="T38" fmla="*/ 56 w 57"/>
                <a:gd name="T39" fmla="*/ 45 h 144"/>
                <a:gd name="T40" fmla="*/ 36 w 57"/>
                <a:gd name="T41" fmla="*/ 45 h 144"/>
                <a:gd name="T42" fmla="*/ 36 w 57"/>
                <a:gd name="T43" fmla="*/ 11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7" h="144">
                  <a:moveTo>
                    <a:pt x="36" y="114"/>
                  </a:moveTo>
                  <a:lnTo>
                    <a:pt x="36" y="114"/>
                  </a:lnTo>
                  <a:cubicBezTo>
                    <a:pt x="36" y="119"/>
                    <a:pt x="36" y="122"/>
                    <a:pt x="38" y="125"/>
                  </a:cubicBezTo>
                  <a:cubicBezTo>
                    <a:pt x="39" y="126"/>
                    <a:pt x="42" y="127"/>
                    <a:pt x="45" y="127"/>
                  </a:cubicBezTo>
                  <a:cubicBezTo>
                    <a:pt x="46" y="127"/>
                    <a:pt x="48" y="127"/>
                    <a:pt x="49" y="127"/>
                  </a:cubicBezTo>
                  <a:cubicBezTo>
                    <a:pt x="51" y="127"/>
                    <a:pt x="53" y="127"/>
                    <a:pt x="56" y="127"/>
                  </a:cubicBezTo>
                  <a:cubicBezTo>
                    <a:pt x="56" y="142"/>
                    <a:pt x="56" y="142"/>
                    <a:pt x="56" y="142"/>
                  </a:cubicBezTo>
                  <a:cubicBezTo>
                    <a:pt x="52" y="142"/>
                    <a:pt x="49" y="143"/>
                    <a:pt x="47" y="143"/>
                  </a:cubicBezTo>
                  <a:cubicBezTo>
                    <a:pt x="45" y="143"/>
                    <a:pt x="43" y="143"/>
                    <a:pt x="41" y="143"/>
                  </a:cubicBezTo>
                  <a:cubicBezTo>
                    <a:pt x="32" y="143"/>
                    <a:pt x="25" y="142"/>
                    <a:pt x="22" y="139"/>
                  </a:cubicBezTo>
                  <a:cubicBezTo>
                    <a:pt x="18" y="135"/>
                    <a:pt x="17" y="129"/>
                    <a:pt x="17" y="120"/>
                  </a:cubicBezTo>
                  <a:cubicBezTo>
                    <a:pt x="17" y="45"/>
                    <a:pt x="17" y="45"/>
                    <a:pt x="17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56" y="31"/>
                    <a:pt x="56" y="31"/>
                    <a:pt x="56" y="31"/>
                  </a:cubicBezTo>
                  <a:cubicBezTo>
                    <a:pt x="56" y="45"/>
                    <a:pt x="56" y="45"/>
                    <a:pt x="56" y="45"/>
                  </a:cubicBezTo>
                  <a:cubicBezTo>
                    <a:pt x="36" y="45"/>
                    <a:pt x="36" y="45"/>
                    <a:pt x="36" y="45"/>
                  </a:cubicBezTo>
                  <a:lnTo>
                    <a:pt x="36" y="11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5" name="Freeform 353"/>
            <p:cNvSpPr>
              <a:spLocks noChangeArrowheads="1"/>
            </p:cNvSpPr>
            <p:nvPr/>
          </p:nvSpPr>
          <p:spPr bwMode="auto">
            <a:xfrm>
              <a:off x="2513653" y="5148560"/>
              <a:ext cx="44464" cy="50022"/>
            </a:xfrm>
            <a:custGeom>
              <a:avLst/>
              <a:gdLst>
                <a:gd name="T0" fmla="*/ 0 w 108"/>
                <a:gd name="T1" fmla="*/ 59 h 119"/>
                <a:gd name="T2" fmla="*/ 0 w 108"/>
                <a:gd name="T3" fmla="*/ 59 h 119"/>
                <a:gd name="T4" fmla="*/ 14 w 108"/>
                <a:gd name="T5" fmla="*/ 15 h 119"/>
                <a:gd name="T6" fmla="*/ 53 w 108"/>
                <a:gd name="T7" fmla="*/ 0 h 119"/>
                <a:gd name="T8" fmla="*/ 93 w 108"/>
                <a:gd name="T9" fmla="*/ 15 h 119"/>
                <a:gd name="T10" fmla="*/ 107 w 108"/>
                <a:gd name="T11" fmla="*/ 59 h 119"/>
                <a:gd name="T12" fmla="*/ 93 w 108"/>
                <a:gd name="T13" fmla="*/ 103 h 119"/>
                <a:gd name="T14" fmla="*/ 53 w 108"/>
                <a:gd name="T15" fmla="*/ 118 h 119"/>
                <a:gd name="T16" fmla="*/ 14 w 108"/>
                <a:gd name="T17" fmla="*/ 103 h 119"/>
                <a:gd name="T18" fmla="*/ 0 w 108"/>
                <a:gd name="T19" fmla="*/ 59 h 119"/>
                <a:gd name="T20" fmla="*/ 19 w 108"/>
                <a:gd name="T21" fmla="*/ 59 h 119"/>
                <a:gd name="T22" fmla="*/ 19 w 108"/>
                <a:gd name="T23" fmla="*/ 59 h 119"/>
                <a:gd name="T24" fmla="*/ 28 w 108"/>
                <a:gd name="T25" fmla="*/ 91 h 119"/>
                <a:gd name="T26" fmla="*/ 53 w 108"/>
                <a:gd name="T27" fmla="*/ 102 h 119"/>
                <a:gd name="T28" fmla="*/ 79 w 108"/>
                <a:gd name="T29" fmla="*/ 91 h 119"/>
                <a:gd name="T30" fmla="*/ 87 w 108"/>
                <a:gd name="T31" fmla="*/ 59 h 119"/>
                <a:gd name="T32" fmla="*/ 79 w 108"/>
                <a:gd name="T33" fmla="*/ 28 h 119"/>
                <a:gd name="T34" fmla="*/ 53 w 108"/>
                <a:gd name="T35" fmla="*/ 16 h 119"/>
                <a:gd name="T36" fmla="*/ 28 w 108"/>
                <a:gd name="T37" fmla="*/ 28 h 119"/>
                <a:gd name="T38" fmla="*/ 19 w 108"/>
                <a:gd name="T39" fmla="*/ 5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8" h="119">
                  <a:moveTo>
                    <a:pt x="0" y="59"/>
                  </a:moveTo>
                  <a:lnTo>
                    <a:pt x="0" y="59"/>
                  </a:lnTo>
                  <a:cubicBezTo>
                    <a:pt x="0" y="40"/>
                    <a:pt x="4" y="26"/>
                    <a:pt x="14" y="15"/>
                  </a:cubicBezTo>
                  <a:cubicBezTo>
                    <a:pt x="23" y="5"/>
                    <a:pt x="36" y="0"/>
                    <a:pt x="53" y="0"/>
                  </a:cubicBezTo>
                  <a:cubicBezTo>
                    <a:pt x="70" y="0"/>
                    <a:pt x="83" y="5"/>
                    <a:pt x="93" y="15"/>
                  </a:cubicBezTo>
                  <a:cubicBezTo>
                    <a:pt x="102" y="26"/>
                    <a:pt x="107" y="40"/>
                    <a:pt x="107" y="59"/>
                  </a:cubicBezTo>
                  <a:cubicBezTo>
                    <a:pt x="107" y="78"/>
                    <a:pt x="102" y="92"/>
                    <a:pt x="93" y="103"/>
                  </a:cubicBezTo>
                  <a:cubicBezTo>
                    <a:pt x="83" y="113"/>
                    <a:pt x="71" y="118"/>
                    <a:pt x="53" y="118"/>
                  </a:cubicBezTo>
                  <a:cubicBezTo>
                    <a:pt x="36" y="118"/>
                    <a:pt x="23" y="113"/>
                    <a:pt x="14" y="103"/>
                  </a:cubicBezTo>
                  <a:cubicBezTo>
                    <a:pt x="4" y="92"/>
                    <a:pt x="0" y="78"/>
                    <a:pt x="0" y="59"/>
                  </a:cubicBezTo>
                  <a:close/>
                  <a:moveTo>
                    <a:pt x="19" y="59"/>
                  </a:moveTo>
                  <a:lnTo>
                    <a:pt x="19" y="59"/>
                  </a:lnTo>
                  <a:cubicBezTo>
                    <a:pt x="19" y="74"/>
                    <a:pt x="22" y="84"/>
                    <a:pt x="28" y="91"/>
                  </a:cubicBezTo>
                  <a:cubicBezTo>
                    <a:pt x="33" y="99"/>
                    <a:pt x="43" y="102"/>
                    <a:pt x="53" y="102"/>
                  </a:cubicBezTo>
                  <a:cubicBezTo>
                    <a:pt x="65" y="102"/>
                    <a:pt x="73" y="99"/>
                    <a:pt x="79" y="91"/>
                  </a:cubicBezTo>
                  <a:cubicBezTo>
                    <a:pt x="84" y="84"/>
                    <a:pt x="87" y="74"/>
                    <a:pt x="87" y="59"/>
                  </a:cubicBezTo>
                  <a:cubicBezTo>
                    <a:pt x="87" y="45"/>
                    <a:pt x="84" y="35"/>
                    <a:pt x="79" y="28"/>
                  </a:cubicBezTo>
                  <a:cubicBezTo>
                    <a:pt x="73" y="20"/>
                    <a:pt x="65" y="16"/>
                    <a:pt x="53" y="16"/>
                  </a:cubicBezTo>
                  <a:cubicBezTo>
                    <a:pt x="43" y="16"/>
                    <a:pt x="33" y="20"/>
                    <a:pt x="28" y="28"/>
                  </a:cubicBezTo>
                  <a:cubicBezTo>
                    <a:pt x="22" y="35"/>
                    <a:pt x="19" y="45"/>
                    <a:pt x="19" y="59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6" name="Freeform 354"/>
            <p:cNvSpPr>
              <a:spLocks noChangeArrowheads="1"/>
            </p:cNvSpPr>
            <p:nvPr/>
          </p:nvSpPr>
          <p:spPr bwMode="auto">
            <a:xfrm>
              <a:off x="2567380" y="5148560"/>
              <a:ext cx="22232" cy="48170"/>
            </a:xfrm>
            <a:custGeom>
              <a:avLst/>
              <a:gdLst>
                <a:gd name="T0" fmla="*/ 0 w 55"/>
                <a:gd name="T1" fmla="*/ 114 h 115"/>
                <a:gd name="T2" fmla="*/ 0 w 55"/>
                <a:gd name="T3" fmla="*/ 114 h 115"/>
                <a:gd name="T4" fmla="*/ 0 w 55"/>
                <a:gd name="T5" fmla="*/ 3 h 115"/>
                <a:gd name="T6" fmla="*/ 18 w 55"/>
                <a:gd name="T7" fmla="*/ 3 h 115"/>
                <a:gd name="T8" fmla="*/ 18 w 55"/>
                <a:gd name="T9" fmla="*/ 23 h 115"/>
                <a:gd name="T10" fmla="*/ 30 w 55"/>
                <a:gd name="T11" fmla="*/ 6 h 115"/>
                <a:gd name="T12" fmla="*/ 49 w 55"/>
                <a:gd name="T13" fmla="*/ 0 h 115"/>
                <a:gd name="T14" fmla="*/ 52 w 55"/>
                <a:gd name="T15" fmla="*/ 0 h 115"/>
                <a:gd name="T16" fmla="*/ 54 w 55"/>
                <a:gd name="T17" fmla="*/ 1 h 115"/>
                <a:gd name="T18" fmla="*/ 54 w 55"/>
                <a:gd name="T19" fmla="*/ 20 h 115"/>
                <a:gd name="T20" fmla="*/ 52 w 55"/>
                <a:gd name="T21" fmla="*/ 20 h 115"/>
                <a:gd name="T22" fmla="*/ 49 w 55"/>
                <a:gd name="T23" fmla="*/ 20 h 115"/>
                <a:gd name="T24" fmla="*/ 26 w 55"/>
                <a:gd name="T25" fmla="*/ 28 h 115"/>
                <a:gd name="T26" fmla="*/ 19 w 55"/>
                <a:gd name="T27" fmla="*/ 52 h 115"/>
                <a:gd name="T28" fmla="*/ 19 w 55"/>
                <a:gd name="T29" fmla="*/ 114 h 115"/>
                <a:gd name="T30" fmla="*/ 0 w 55"/>
                <a:gd name="T31" fmla="*/ 114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115">
                  <a:moveTo>
                    <a:pt x="0" y="114"/>
                  </a:moveTo>
                  <a:lnTo>
                    <a:pt x="0" y="114"/>
                  </a:lnTo>
                  <a:cubicBezTo>
                    <a:pt x="0" y="3"/>
                    <a:pt x="0" y="3"/>
                    <a:pt x="0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21" y="15"/>
                    <a:pt x="25" y="9"/>
                    <a:pt x="30" y="6"/>
                  </a:cubicBezTo>
                  <a:cubicBezTo>
                    <a:pt x="36" y="2"/>
                    <a:pt x="42" y="0"/>
                    <a:pt x="49" y="0"/>
                  </a:cubicBezTo>
                  <a:cubicBezTo>
                    <a:pt x="50" y="0"/>
                    <a:pt x="51" y="0"/>
                    <a:pt x="52" y="0"/>
                  </a:cubicBezTo>
                  <a:cubicBezTo>
                    <a:pt x="52" y="0"/>
                    <a:pt x="53" y="1"/>
                    <a:pt x="54" y="1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3" y="20"/>
                    <a:pt x="53" y="20"/>
                    <a:pt x="52" y="20"/>
                  </a:cubicBezTo>
                  <a:cubicBezTo>
                    <a:pt x="51" y="20"/>
                    <a:pt x="50" y="20"/>
                    <a:pt x="49" y="20"/>
                  </a:cubicBezTo>
                  <a:cubicBezTo>
                    <a:pt x="40" y="20"/>
                    <a:pt x="31" y="23"/>
                    <a:pt x="26" y="28"/>
                  </a:cubicBezTo>
                  <a:cubicBezTo>
                    <a:pt x="21" y="34"/>
                    <a:pt x="19" y="41"/>
                    <a:pt x="19" y="52"/>
                  </a:cubicBezTo>
                  <a:cubicBezTo>
                    <a:pt x="19" y="114"/>
                    <a:pt x="19" y="114"/>
                    <a:pt x="19" y="114"/>
                  </a:cubicBezTo>
                  <a:lnTo>
                    <a:pt x="0" y="11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04" name="Group 403"/>
          <p:cNvGrpSpPr/>
          <p:nvPr/>
        </p:nvGrpSpPr>
        <p:grpSpPr>
          <a:xfrm>
            <a:off x="3008318" y="5131886"/>
            <a:ext cx="461318" cy="66696"/>
            <a:chOff x="3008318" y="5131886"/>
            <a:chExt cx="461318" cy="66696"/>
          </a:xfrm>
        </p:grpSpPr>
        <p:sp>
          <p:nvSpPr>
            <p:cNvPr id="1157" name="Freeform 355"/>
            <p:cNvSpPr>
              <a:spLocks noChangeArrowheads="1"/>
            </p:cNvSpPr>
            <p:nvPr/>
          </p:nvSpPr>
          <p:spPr bwMode="auto">
            <a:xfrm>
              <a:off x="3008318" y="5131886"/>
              <a:ext cx="50023" cy="64844"/>
            </a:xfrm>
            <a:custGeom>
              <a:avLst/>
              <a:gdLst>
                <a:gd name="T0" fmla="*/ 0 w 117"/>
                <a:gd name="T1" fmla="*/ 154 h 155"/>
                <a:gd name="T2" fmla="*/ 0 w 117"/>
                <a:gd name="T3" fmla="*/ 154 h 155"/>
                <a:gd name="T4" fmla="*/ 0 w 117"/>
                <a:gd name="T5" fmla="*/ 0 h 155"/>
                <a:gd name="T6" fmla="*/ 61 w 117"/>
                <a:gd name="T7" fmla="*/ 0 h 155"/>
                <a:gd name="T8" fmla="*/ 97 w 117"/>
                <a:gd name="T9" fmla="*/ 9 h 155"/>
                <a:gd name="T10" fmla="*/ 109 w 117"/>
                <a:gd name="T11" fmla="*/ 38 h 155"/>
                <a:gd name="T12" fmla="*/ 104 w 117"/>
                <a:gd name="T13" fmla="*/ 58 h 155"/>
                <a:gd name="T14" fmla="*/ 87 w 117"/>
                <a:gd name="T15" fmla="*/ 71 h 155"/>
                <a:gd name="T16" fmla="*/ 109 w 117"/>
                <a:gd name="T17" fmla="*/ 83 h 155"/>
                <a:gd name="T18" fmla="*/ 116 w 117"/>
                <a:gd name="T19" fmla="*/ 108 h 155"/>
                <a:gd name="T20" fmla="*/ 103 w 117"/>
                <a:gd name="T21" fmla="*/ 142 h 155"/>
                <a:gd name="T22" fmla="*/ 64 w 117"/>
                <a:gd name="T23" fmla="*/ 154 h 155"/>
                <a:gd name="T24" fmla="*/ 0 w 117"/>
                <a:gd name="T25" fmla="*/ 154 h 155"/>
                <a:gd name="T26" fmla="*/ 20 w 117"/>
                <a:gd name="T27" fmla="*/ 65 h 155"/>
                <a:gd name="T28" fmla="*/ 20 w 117"/>
                <a:gd name="T29" fmla="*/ 65 h 155"/>
                <a:gd name="T30" fmla="*/ 57 w 117"/>
                <a:gd name="T31" fmla="*/ 65 h 155"/>
                <a:gd name="T32" fmla="*/ 81 w 117"/>
                <a:gd name="T33" fmla="*/ 59 h 155"/>
                <a:gd name="T34" fmla="*/ 88 w 117"/>
                <a:gd name="T35" fmla="*/ 41 h 155"/>
                <a:gd name="T36" fmla="*/ 81 w 117"/>
                <a:gd name="T37" fmla="*/ 24 h 155"/>
                <a:gd name="T38" fmla="*/ 59 w 117"/>
                <a:gd name="T39" fmla="*/ 18 h 155"/>
                <a:gd name="T40" fmla="*/ 20 w 117"/>
                <a:gd name="T41" fmla="*/ 18 h 155"/>
                <a:gd name="T42" fmla="*/ 20 w 117"/>
                <a:gd name="T43" fmla="*/ 65 h 155"/>
                <a:gd name="T44" fmla="*/ 20 w 117"/>
                <a:gd name="T45" fmla="*/ 135 h 155"/>
                <a:gd name="T46" fmla="*/ 20 w 117"/>
                <a:gd name="T47" fmla="*/ 135 h 155"/>
                <a:gd name="T48" fmla="*/ 63 w 117"/>
                <a:gd name="T49" fmla="*/ 135 h 155"/>
                <a:gd name="T50" fmla="*/ 87 w 117"/>
                <a:gd name="T51" fmla="*/ 128 h 155"/>
                <a:gd name="T52" fmla="*/ 95 w 117"/>
                <a:gd name="T53" fmla="*/ 108 h 155"/>
                <a:gd name="T54" fmla="*/ 87 w 117"/>
                <a:gd name="T55" fmla="*/ 89 h 155"/>
                <a:gd name="T56" fmla="*/ 60 w 117"/>
                <a:gd name="T57" fmla="*/ 82 h 155"/>
                <a:gd name="T58" fmla="*/ 20 w 117"/>
                <a:gd name="T59" fmla="*/ 82 h 155"/>
                <a:gd name="T60" fmla="*/ 20 w 117"/>
                <a:gd name="T61" fmla="*/ 13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17" h="155">
                  <a:moveTo>
                    <a:pt x="0" y="154"/>
                  </a:moveTo>
                  <a:lnTo>
                    <a:pt x="0" y="154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78" y="0"/>
                    <a:pt x="89" y="3"/>
                    <a:pt x="97" y="9"/>
                  </a:cubicBezTo>
                  <a:cubicBezTo>
                    <a:pt x="105" y="16"/>
                    <a:pt x="109" y="25"/>
                    <a:pt x="109" y="38"/>
                  </a:cubicBezTo>
                  <a:cubicBezTo>
                    <a:pt x="109" y="46"/>
                    <a:pt x="108" y="53"/>
                    <a:pt x="104" y="58"/>
                  </a:cubicBezTo>
                  <a:cubicBezTo>
                    <a:pt x="100" y="64"/>
                    <a:pt x="94" y="68"/>
                    <a:pt x="87" y="71"/>
                  </a:cubicBezTo>
                  <a:cubicBezTo>
                    <a:pt x="96" y="73"/>
                    <a:pt x="104" y="77"/>
                    <a:pt x="109" y="83"/>
                  </a:cubicBezTo>
                  <a:cubicBezTo>
                    <a:pt x="114" y="90"/>
                    <a:pt x="116" y="98"/>
                    <a:pt x="116" y="108"/>
                  </a:cubicBezTo>
                  <a:cubicBezTo>
                    <a:pt x="116" y="122"/>
                    <a:pt x="112" y="133"/>
                    <a:pt x="103" y="142"/>
                  </a:cubicBezTo>
                  <a:cubicBezTo>
                    <a:pt x="93" y="150"/>
                    <a:pt x="81" y="154"/>
                    <a:pt x="64" y="154"/>
                  </a:cubicBezTo>
                  <a:lnTo>
                    <a:pt x="0" y="154"/>
                  </a:lnTo>
                  <a:close/>
                  <a:moveTo>
                    <a:pt x="20" y="65"/>
                  </a:moveTo>
                  <a:lnTo>
                    <a:pt x="20" y="65"/>
                  </a:lnTo>
                  <a:cubicBezTo>
                    <a:pt x="57" y="65"/>
                    <a:pt x="57" y="65"/>
                    <a:pt x="57" y="65"/>
                  </a:cubicBezTo>
                  <a:cubicBezTo>
                    <a:pt x="67" y="65"/>
                    <a:pt x="76" y="64"/>
                    <a:pt x="81" y="59"/>
                  </a:cubicBezTo>
                  <a:cubicBezTo>
                    <a:pt x="86" y="55"/>
                    <a:pt x="88" y="49"/>
                    <a:pt x="88" y="41"/>
                  </a:cubicBezTo>
                  <a:cubicBezTo>
                    <a:pt x="88" y="33"/>
                    <a:pt x="86" y="27"/>
                    <a:pt x="81" y="24"/>
                  </a:cubicBezTo>
                  <a:cubicBezTo>
                    <a:pt x="77" y="20"/>
                    <a:pt x="68" y="18"/>
                    <a:pt x="59" y="18"/>
                  </a:cubicBezTo>
                  <a:cubicBezTo>
                    <a:pt x="20" y="18"/>
                    <a:pt x="20" y="18"/>
                    <a:pt x="20" y="18"/>
                  </a:cubicBezTo>
                  <a:lnTo>
                    <a:pt x="20" y="65"/>
                  </a:lnTo>
                  <a:close/>
                  <a:moveTo>
                    <a:pt x="20" y="135"/>
                  </a:moveTo>
                  <a:lnTo>
                    <a:pt x="20" y="135"/>
                  </a:lnTo>
                  <a:cubicBezTo>
                    <a:pt x="63" y="135"/>
                    <a:pt x="63" y="135"/>
                    <a:pt x="63" y="135"/>
                  </a:cubicBezTo>
                  <a:cubicBezTo>
                    <a:pt x="74" y="135"/>
                    <a:pt x="82" y="133"/>
                    <a:pt x="87" y="128"/>
                  </a:cubicBezTo>
                  <a:cubicBezTo>
                    <a:pt x="92" y="124"/>
                    <a:pt x="95" y="117"/>
                    <a:pt x="95" y="108"/>
                  </a:cubicBezTo>
                  <a:cubicBezTo>
                    <a:pt x="95" y="99"/>
                    <a:pt x="92" y="93"/>
                    <a:pt x="87" y="89"/>
                  </a:cubicBezTo>
                  <a:cubicBezTo>
                    <a:pt x="81" y="84"/>
                    <a:pt x="72" y="82"/>
                    <a:pt x="60" y="82"/>
                  </a:cubicBezTo>
                  <a:cubicBezTo>
                    <a:pt x="20" y="82"/>
                    <a:pt x="20" y="82"/>
                    <a:pt x="20" y="82"/>
                  </a:cubicBezTo>
                  <a:lnTo>
                    <a:pt x="20" y="135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8" name="Freeform 356"/>
            <p:cNvSpPr>
              <a:spLocks noChangeArrowheads="1"/>
            </p:cNvSpPr>
            <p:nvPr/>
          </p:nvSpPr>
          <p:spPr bwMode="auto">
            <a:xfrm>
              <a:off x="3065752" y="5148560"/>
              <a:ext cx="44464" cy="50022"/>
            </a:xfrm>
            <a:custGeom>
              <a:avLst/>
              <a:gdLst>
                <a:gd name="T0" fmla="*/ 0 w 108"/>
                <a:gd name="T1" fmla="*/ 59 h 119"/>
                <a:gd name="T2" fmla="*/ 0 w 108"/>
                <a:gd name="T3" fmla="*/ 59 h 119"/>
                <a:gd name="T4" fmla="*/ 14 w 108"/>
                <a:gd name="T5" fmla="*/ 15 h 119"/>
                <a:gd name="T6" fmla="*/ 54 w 108"/>
                <a:gd name="T7" fmla="*/ 0 h 119"/>
                <a:gd name="T8" fmla="*/ 94 w 108"/>
                <a:gd name="T9" fmla="*/ 15 h 119"/>
                <a:gd name="T10" fmla="*/ 107 w 108"/>
                <a:gd name="T11" fmla="*/ 59 h 119"/>
                <a:gd name="T12" fmla="*/ 94 w 108"/>
                <a:gd name="T13" fmla="*/ 103 h 119"/>
                <a:gd name="T14" fmla="*/ 54 w 108"/>
                <a:gd name="T15" fmla="*/ 118 h 119"/>
                <a:gd name="T16" fmla="*/ 14 w 108"/>
                <a:gd name="T17" fmla="*/ 103 h 119"/>
                <a:gd name="T18" fmla="*/ 0 w 108"/>
                <a:gd name="T19" fmla="*/ 59 h 119"/>
                <a:gd name="T20" fmla="*/ 20 w 108"/>
                <a:gd name="T21" fmla="*/ 59 h 119"/>
                <a:gd name="T22" fmla="*/ 20 w 108"/>
                <a:gd name="T23" fmla="*/ 59 h 119"/>
                <a:gd name="T24" fmla="*/ 28 w 108"/>
                <a:gd name="T25" fmla="*/ 91 h 119"/>
                <a:gd name="T26" fmla="*/ 54 w 108"/>
                <a:gd name="T27" fmla="*/ 102 h 119"/>
                <a:gd name="T28" fmla="*/ 79 w 108"/>
                <a:gd name="T29" fmla="*/ 91 h 119"/>
                <a:gd name="T30" fmla="*/ 87 w 108"/>
                <a:gd name="T31" fmla="*/ 59 h 119"/>
                <a:gd name="T32" fmla="*/ 79 w 108"/>
                <a:gd name="T33" fmla="*/ 28 h 119"/>
                <a:gd name="T34" fmla="*/ 54 w 108"/>
                <a:gd name="T35" fmla="*/ 16 h 119"/>
                <a:gd name="T36" fmla="*/ 28 w 108"/>
                <a:gd name="T37" fmla="*/ 28 h 119"/>
                <a:gd name="T38" fmla="*/ 20 w 108"/>
                <a:gd name="T39" fmla="*/ 5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8" h="119">
                  <a:moveTo>
                    <a:pt x="0" y="59"/>
                  </a:moveTo>
                  <a:lnTo>
                    <a:pt x="0" y="59"/>
                  </a:lnTo>
                  <a:cubicBezTo>
                    <a:pt x="0" y="40"/>
                    <a:pt x="5" y="26"/>
                    <a:pt x="14" y="15"/>
                  </a:cubicBezTo>
                  <a:cubicBezTo>
                    <a:pt x="24" y="5"/>
                    <a:pt x="36" y="0"/>
                    <a:pt x="54" y="0"/>
                  </a:cubicBezTo>
                  <a:cubicBezTo>
                    <a:pt x="71" y="0"/>
                    <a:pt x="84" y="5"/>
                    <a:pt x="94" y="15"/>
                  </a:cubicBezTo>
                  <a:cubicBezTo>
                    <a:pt x="103" y="26"/>
                    <a:pt x="107" y="40"/>
                    <a:pt x="107" y="59"/>
                  </a:cubicBezTo>
                  <a:cubicBezTo>
                    <a:pt x="107" y="78"/>
                    <a:pt x="103" y="92"/>
                    <a:pt x="94" y="103"/>
                  </a:cubicBezTo>
                  <a:cubicBezTo>
                    <a:pt x="84" y="113"/>
                    <a:pt x="71" y="118"/>
                    <a:pt x="54" y="118"/>
                  </a:cubicBezTo>
                  <a:cubicBezTo>
                    <a:pt x="36" y="118"/>
                    <a:pt x="24" y="113"/>
                    <a:pt x="14" y="103"/>
                  </a:cubicBezTo>
                  <a:cubicBezTo>
                    <a:pt x="5" y="92"/>
                    <a:pt x="0" y="78"/>
                    <a:pt x="0" y="59"/>
                  </a:cubicBezTo>
                  <a:close/>
                  <a:moveTo>
                    <a:pt x="20" y="59"/>
                  </a:moveTo>
                  <a:lnTo>
                    <a:pt x="20" y="59"/>
                  </a:lnTo>
                  <a:cubicBezTo>
                    <a:pt x="20" y="74"/>
                    <a:pt x="23" y="84"/>
                    <a:pt x="28" y="91"/>
                  </a:cubicBezTo>
                  <a:cubicBezTo>
                    <a:pt x="34" y="99"/>
                    <a:pt x="43" y="102"/>
                    <a:pt x="54" y="102"/>
                  </a:cubicBezTo>
                  <a:cubicBezTo>
                    <a:pt x="64" y="102"/>
                    <a:pt x="73" y="99"/>
                    <a:pt x="79" y="91"/>
                  </a:cubicBezTo>
                  <a:cubicBezTo>
                    <a:pt x="85" y="84"/>
                    <a:pt x="87" y="74"/>
                    <a:pt x="87" y="59"/>
                  </a:cubicBezTo>
                  <a:cubicBezTo>
                    <a:pt x="87" y="45"/>
                    <a:pt x="85" y="35"/>
                    <a:pt x="79" y="28"/>
                  </a:cubicBezTo>
                  <a:cubicBezTo>
                    <a:pt x="73" y="20"/>
                    <a:pt x="64" y="16"/>
                    <a:pt x="54" y="16"/>
                  </a:cubicBezTo>
                  <a:cubicBezTo>
                    <a:pt x="43" y="16"/>
                    <a:pt x="34" y="20"/>
                    <a:pt x="28" y="28"/>
                  </a:cubicBezTo>
                  <a:cubicBezTo>
                    <a:pt x="23" y="35"/>
                    <a:pt x="20" y="45"/>
                    <a:pt x="20" y="59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9" name="Freeform 357"/>
            <p:cNvSpPr>
              <a:spLocks noChangeArrowheads="1"/>
            </p:cNvSpPr>
            <p:nvPr/>
          </p:nvSpPr>
          <p:spPr bwMode="auto">
            <a:xfrm>
              <a:off x="3117627" y="5148560"/>
              <a:ext cx="44464" cy="50022"/>
            </a:xfrm>
            <a:custGeom>
              <a:avLst/>
              <a:gdLst>
                <a:gd name="T0" fmla="*/ 0 w 107"/>
                <a:gd name="T1" fmla="*/ 59 h 119"/>
                <a:gd name="T2" fmla="*/ 0 w 107"/>
                <a:gd name="T3" fmla="*/ 59 h 119"/>
                <a:gd name="T4" fmla="*/ 13 w 107"/>
                <a:gd name="T5" fmla="*/ 15 h 119"/>
                <a:gd name="T6" fmla="*/ 53 w 107"/>
                <a:gd name="T7" fmla="*/ 0 h 119"/>
                <a:gd name="T8" fmla="*/ 92 w 107"/>
                <a:gd name="T9" fmla="*/ 15 h 119"/>
                <a:gd name="T10" fmla="*/ 106 w 107"/>
                <a:gd name="T11" fmla="*/ 59 h 119"/>
                <a:gd name="T12" fmla="*/ 92 w 107"/>
                <a:gd name="T13" fmla="*/ 103 h 119"/>
                <a:gd name="T14" fmla="*/ 53 w 107"/>
                <a:gd name="T15" fmla="*/ 118 h 119"/>
                <a:gd name="T16" fmla="*/ 13 w 107"/>
                <a:gd name="T17" fmla="*/ 103 h 119"/>
                <a:gd name="T18" fmla="*/ 0 w 107"/>
                <a:gd name="T19" fmla="*/ 59 h 119"/>
                <a:gd name="T20" fmla="*/ 19 w 107"/>
                <a:gd name="T21" fmla="*/ 59 h 119"/>
                <a:gd name="T22" fmla="*/ 19 w 107"/>
                <a:gd name="T23" fmla="*/ 59 h 119"/>
                <a:gd name="T24" fmla="*/ 28 w 107"/>
                <a:gd name="T25" fmla="*/ 91 h 119"/>
                <a:gd name="T26" fmla="*/ 53 w 107"/>
                <a:gd name="T27" fmla="*/ 102 h 119"/>
                <a:gd name="T28" fmla="*/ 78 w 107"/>
                <a:gd name="T29" fmla="*/ 91 h 119"/>
                <a:gd name="T30" fmla="*/ 87 w 107"/>
                <a:gd name="T31" fmla="*/ 59 h 119"/>
                <a:gd name="T32" fmla="*/ 78 w 107"/>
                <a:gd name="T33" fmla="*/ 28 h 119"/>
                <a:gd name="T34" fmla="*/ 53 w 107"/>
                <a:gd name="T35" fmla="*/ 16 h 119"/>
                <a:gd name="T36" fmla="*/ 28 w 107"/>
                <a:gd name="T37" fmla="*/ 28 h 119"/>
                <a:gd name="T38" fmla="*/ 19 w 107"/>
                <a:gd name="T39" fmla="*/ 5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7" h="119">
                  <a:moveTo>
                    <a:pt x="0" y="59"/>
                  </a:moveTo>
                  <a:lnTo>
                    <a:pt x="0" y="59"/>
                  </a:lnTo>
                  <a:cubicBezTo>
                    <a:pt x="0" y="40"/>
                    <a:pt x="4" y="26"/>
                    <a:pt x="13" y="15"/>
                  </a:cubicBezTo>
                  <a:cubicBezTo>
                    <a:pt x="23" y="5"/>
                    <a:pt x="36" y="0"/>
                    <a:pt x="53" y="0"/>
                  </a:cubicBezTo>
                  <a:cubicBezTo>
                    <a:pt x="70" y="0"/>
                    <a:pt x="83" y="5"/>
                    <a:pt x="92" y="15"/>
                  </a:cubicBezTo>
                  <a:cubicBezTo>
                    <a:pt x="102" y="26"/>
                    <a:pt x="106" y="40"/>
                    <a:pt x="106" y="59"/>
                  </a:cubicBezTo>
                  <a:cubicBezTo>
                    <a:pt x="106" y="78"/>
                    <a:pt x="102" y="92"/>
                    <a:pt x="92" y="103"/>
                  </a:cubicBezTo>
                  <a:cubicBezTo>
                    <a:pt x="83" y="113"/>
                    <a:pt x="70" y="118"/>
                    <a:pt x="53" y="118"/>
                  </a:cubicBezTo>
                  <a:cubicBezTo>
                    <a:pt x="36" y="118"/>
                    <a:pt x="23" y="113"/>
                    <a:pt x="13" y="103"/>
                  </a:cubicBezTo>
                  <a:cubicBezTo>
                    <a:pt x="4" y="92"/>
                    <a:pt x="0" y="78"/>
                    <a:pt x="0" y="59"/>
                  </a:cubicBezTo>
                  <a:close/>
                  <a:moveTo>
                    <a:pt x="19" y="59"/>
                  </a:moveTo>
                  <a:lnTo>
                    <a:pt x="19" y="59"/>
                  </a:lnTo>
                  <a:cubicBezTo>
                    <a:pt x="19" y="74"/>
                    <a:pt x="22" y="84"/>
                    <a:pt x="28" y="91"/>
                  </a:cubicBezTo>
                  <a:cubicBezTo>
                    <a:pt x="33" y="99"/>
                    <a:pt x="41" y="102"/>
                    <a:pt x="53" y="102"/>
                  </a:cubicBezTo>
                  <a:cubicBezTo>
                    <a:pt x="64" y="102"/>
                    <a:pt x="73" y="99"/>
                    <a:pt x="78" y="91"/>
                  </a:cubicBezTo>
                  <a:cubicBezTo>
                    <a:pt x="84" y="84"/>
                    <a:pt x="87" y="74"/>
                    <a:pt x="87" y="59"/>
                  </a:cubicBezTo>
                  <a:cubicBezTo>
                    <a:pt x="87" y="45"/>
                    <a:pt x="84" y="35"/>
                    <a:pt x="78" y="28"/>
                  </a:cubicBezTo>
                  <a:cubicBezTo>
                    <a:pt x="73" y="20"/>
                    <a:pt x="64" y="16"/>
                    <a:pt x="53" y="16"/>
                  </a:cubicBezTo>
                  <a:cubicBezTo>
                    <a:pt x="41" y="16"/>
                    <a:pt x="33" y="20"/>
                    <a:pt x="28" y="28"/>
                  </a:cubicBezTo>
                  <a:cubicBezTo>
                    <a:pt x="22" y="35"/>
                    <a:pt x="19" y="45"/>
                    <a:pt x="19" y="59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0" name="Freeform 358"/>
            <p:cNvSpPr>
              <a:spLocks noChangeArrowheads="1"/>
            </p:cNvSpPr>
            <p:nvPr/>
          </p:nvSpPr>
          <p:spPr bwMode="auto">
            <a:xfrm>
              <a:off x="3171354" y="5131886"/>
              <a:ext cx="40759" cy="64844"/>
            </a:xfrm>
            <a:custGeom>
              <a:avLst/>
              <a:gdLst>
                <a:gd name="T0" fmla="*/ 0 w 95"/>
                <a:gd name="T1" fmla="*/ 154 h 155"/>
                <a:gd name="T2" fmla="*/ 0 w 95"/>
                <a:gd name="T3" fmla="*/ 0 h 155"/>
                <a:gd name="T4" fmla="*/ 19 w 95"/>
                <a:gd name="T5" fmla="*/ 0 h 155"/>
                <a:gd name="T6" fmla="*/ 19 w 95"/>
                <a:gd name="T7" fmla="*/ 93 h 155"/>
                <a:gd name="T8" fmla="*/ 70 w 95"/>
                <a:gd name="T9" fmla="*/ 43 h 155"/>
                <a:gd name="T10" fmla="*/ 94 w 95"/>
                <a:gd name="T11" fmla="*/ 43 h 155"/>
                <a:gd name="T12" fmla="*/ 52 w 95"/>
                <a:gd name="T13" fmla="*/ 83 h 155"/>
                <a:gd name="T14" fmla="*/ 93 w 95"/>
                <a:gd name="T15" fmla="*/ 154 h 155"/>
                <a:gd name="T16" fmla="*/ 72 w 95"/>
                <a:gd name="T17" fmla="*/ 154 h 155"/>
                <a:gd name="T18" fmla="*/ 38 w 95"/>
                <a:gd name="T19" fmla="*/ 96 h 155"/>
                <a:gd name="T20" fmla="*/ 19 w 95"/>
                <a:gd name="T21" fmla="*/ 116 h 155"/>
                <a:gd name="T22" fmla="*/ 19 w 95"/>
                <a:gd name="T23" fmla="*/ 154 h 155"/>
                <a:gd name="T24" fmla="*/ 0 w 95"/>
                <a:gd name="T25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5" h="155">
                  <a:moveTo>
                    <a:pt x="0" y="154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93"/>
                  </a:lnTo>
                  <a:lnTo>
                    <a:pt x="70" y="43"/>
                  </a:lnTo>
                  <a:lnTo>
                    <a:pt x="94" y="43"/>
                  </a:lnTo>
                  <a:lnTo>
                    <a:pt x="52" y="83"/>
                  </a:lnTo>
                  <a:lnTo>
                    <a:pt x="93" y="154"/>
                  </a:lnTo>
                  <a:lnTo>
                    <a:pt x="72" y="154"/>
                  </a:lnTo>
                  <a:lnTo>
                    <a:pt x="38" y="96"/>
                  </a:lnTo>
                  <a:lnTo>
                    <a:pt x="19" y="116"/>
                  </a:lnTo>
                  <a:lnTo>
                    <a:pt x="19" y="154"/>
                  </a:lnTo>
                  <a:lnTo>
                    <a:pt x="0" y="15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1" name="Freeform 359"/>
            <p:cNvSpPr>
              <a:spLocks noChangeArrowheads="1"/>
            </p:cNvSpPr>
            <p:nvPr/>
          </p:nvSpPr>
          <p:spPr bwMode="auto">
            <a:xfrm>
              <a:off x="3217671" y="5148560"/>
              <a:ext cx="64843" cy="48170"/>
            </a:xfrm>
            <a:custGeom>
              <a:avLst/>
              <a:gdLst>
                <a:gd name="T0" fmla="*/ 136 w 156"/>
                <a:gd name="T1" fmla="*/ 114 h 115"/>
                <a:gd name="T2" fmla="*/ 136 w 156"/>
                <a:gd name="T3" fmla="*/ 114 h 115"/>
                <a:gd name="T4" fmla="*/ 136 w 156"/>
                <a:gd name="T5" fmla="*/ 45 h 115"/>
                <a:gd name="T6" fmla="*/ 132 w 156"/>
                <a:gd name="T7" fmla="*/ 23 h 115"/>
                <a:gd name="T8" fmla="*/ 116 w 156"/>
                <a:gd name="T9" fmla="*/ 16 h 115"/>
                <a:gd name="T10" fmla="*/ 94 w 156"/>
                <a:gd name="T11" fmla="*/ 25 h 115"/>
                <a:gd name="T12" fmla="*/ 87 w 156"/>
                <a:gd name="T13" fmla="*/ 49 h 115"/>
                <a:gd name="T14" fmla="*/ 87 w 156"/>
                <a:gd name="T15" fmla="*/ 114 h 115"/>
                <a:gd name="T16" fmla="*/ 68 w 156"/>
                <a:gd name="T17" fmla="*/ 114 h 115"/>
                <a:gd name="T18" fmla="*/ 68 w 156"/>
                <a:gd name="T19" fmla="*/ 45 h 115"/>
                <a:gd name="T20" fmla="*/ 63 w 156"/>
                <a:gd name="T21" fmla="*/ 23 h 115"/>
                <a:gd name="T22" fmla="*/ 47 w 156"/>
                <a:gd name="T23" fmla="*/ 16 h 115"/>
                <a:gd name="T24" fmla="*/ 26 w 156"/>
                <a:gd name="T25" fmla="*/ 25 h 115"/>
                <a:gd name="T26" fmla="*/ 19 w 156"/>
                <a:gd name="T27" fmla="*/ 49 h 115"/>
                <a:gd name="T28" fmla="*/ 19 w 156"/>
                <a:gd name="T29" fmla="*/ 114 h 115"/>
                <a:gd name="T30" fmla="*/ 0 w 156"/>
                <a:gd name="T31" fmla="*/ 114 h 115"/>
                <a:gd name="T32" fmla="*/ 0 w 156"/>
                <a:gd name="T33" fmla="*/ 3 h 115"/>
                <a:gd name="T34" fmla="*/ 18 w 156"/>
                <a:gd name="T35" fmla="*/ 3 h 115"/>
                <a:gd name="T36" fmla="*/ 18 w 156"/>
                <a:gd name="T37" fmla="*/ 18 h 115"/>
                <a:gd name="T38" fmla="*/ 33 w 156"/>
                <a:gd name="T39" fmla="*/ 4 h 115"/>
                <a:gd name="T40" fmla="*/ 52 w 156"/>
                <a:gd name="T41" fmla="*/ 0 h 115"/>
                <a:gd name="T42" fmla="*/ 71 w 156"/>
                <a:gd name="T43" fmla="*/ 4 h 115"/>
                <a:gd name="T44" fmla="*/ 84 w 156"/>
                <a:gd name="T45" fmla="*/ 17 h 115"/>
                <a:gd name="T46" fmla="*/ 99 w 156"/>
                <a:gd name="T47" fmla="*/ 4 h 115"/>
                <a:gd name="T48" fmla="*/ 119 w 156"/>
                <a:gd name="T49" fmla="*/ 0 h 115"/>
                <a:gd name="T50" fmla="*/ 138 w 156"/>
                <a:gd name="T51" fmla="*/ 4 h 115"/>
                <a:gd name="T52" fmla="*/ 150 w 156"/>
                <a:gd name="T53" fmla="*/ 15 h 115"/>
                <a:gd name="T54" fmla="*/ 154 w 156"/>
                <a:gd name="T55" fmla="*/ 25 h 115"/>
                <a:gd name="T56" fmla="*/ 155 w 156"/>
                <a:gd name="T57" fmla="*/ 43 h 115"/>
                <a:gd name="T58" fmla="*/ 155 w 156"/>
                <a:gd name="T59" fmla="*/ 48 h 115"/>
                <a:gd name="T60" fmla="*/ 155 w 156"/>
                <a:gd name="T61" fmla="*/ 114 h 115"/>
                <a:gd name="T62" fmla="*/ 136 w 156"/>
                <a:gd name="T63" fmla="*/ 114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6" h="115">
                  <a:moveTo>
                    <a:pt x="136" y="114"/>
                  </a:moveTo>
                  <a:lnTo>
                    <a:pt x="136" y="114"/>
                  </a:lnTo>
                  <a:cubicBezTo>
                    <a:pt x="136" y="45"/>
                    <a:pt x="136" y="45"/>
                    <a:pt x="136" y="45"/>
                  </a:cubicBezTo>
                  <a:cubicBezTo>
                    <a:pt x="136" y="34"/>
                    <a:pt x="135" y="27"/>
                    <a:pt x="132" y="23"/>
                  </a:cubicBezTo>
                  <a:cubicBezTo>
                    <a:pt x="128" y="18"/>
                    <a:pt x="123" y="16"/>
                    <a:pt x="116" y="16"/>
                  </a:cubicBezTo>
                  <a:cubicBezTo>
                    <a:pt x="107" y="16"/>
                    <a:pt x="99" y="19"/>
                    <a:pt x="94" y="25"/>
                  </a:cubicBezTo>
                  <a:cubicBezTo>
                    <a:pt x="90" y="30"/>
                    <a:pt x="87" y="38"/>
                    <a:pt x="87" y="49"/>
                  </a:cubicBezTo>
                  <a:cubicBezTo>
                    <a:pt x="87" y="114"/>
                    <a:pt x="87" y="114"/>
                    <a:pt x="87" y="114"/>
                  </a:cubicBezTo>
                  <a:cubicBezTo>
                    <a:pt x="68" y="114"/>
                    <a:pt x="68" y="114"/>
                    <a:pt x="68" y="114"/>
                  </a:cubicBezTo>
                  <a:cubicBezTo>
                    <a:pt x="68" y="45"/>
                    <a:pt x="68" y="45"/>
                    <a:pt x="68" y="45"/>
                  </a:cubicBezTo>
                  <a:cubicBezTo>
                    <a:pt x="68" y="34"/>
                    <a:pt x="66" y="27"/>
                    <a:pt x="63" y="23"/>
                  </a:cubicBezTo>
                  <a:cubicBezTo>
                    <a:pt x="61" y="18"/>
                    <a:pt x="54" y="16"/>
                    <a:pt x="47" y="16"/>
                  </a:cubicBezTo>
                  <a:cubicBezTo>
                    <a:pt x="39" y="16"/>
                    <a:pt x="32" y="19"/>
                    <a:pt x="26" y="25"/>
                  </a:cubicBezTo>
                  <a:cubicBezTo>
                    <a:pt x="21" y="30"/>
                    <a:pt x="19" y="38"/>
                    <a:pt x="19" y="49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22" y="12"/>
                    <a:pt x="27" y="7"/>
                    <a:pt x="33" y="4"/>
                  </a:cubicBezTo>
                  <a:cubicBezTo>
                    <a:pt x="39" y="1"/>
                    <a:pt x="45" y="0"/>
                    <a:pt x="52" y="0"/>
                  </a:cubicBezTo>
                  <a:cubicBezTo>
                    <a:pt x="60" y="0"/>
                    <a:pt x="66" y="1"/>
                    <a:pt x="71" y="4"/>
                  </a:cubicBezTo>
                  <a:cubicBezTo>
                    <a:pt x="75" y="7"/>
                    <a:pt x="79" y="11"/>
                    <a:pt x="84" y="17"/>
                  </a:cubicBezTo>
                  <a:cubicBezTo>
                    <a:pt x="88" y="11"/>
                    <a:pt x="94" y="7"/>
                    <a:pt x="99" y="4"/>
                  </a:cubicBezTo>
                  <a:cubicBezTo>
                    <a:pt x="105" y="1"/>
                    <a:pt x="112" y="0"/>
                    <a:pt x="119" y="0"/>
                  </a:cubicBezTo>
                  <a:cubicBezTo>
                    <a:pt x="126" y="0"/>
                    <a:pt x="133" y="1"/>
                    <a:pt x="138" y="4"/>
                  </a:cubicBezTo>
                  <a:cubicBezTo>
                    <a:pt x="144" y="6"/>
                    <a:pt x="147" y="10"/>
                    <a:pt x="150" y="15"/>
                  </a:cubicBezTo>
                  <a:cubicBezTo>
                    <a:pt x="152" y="17"/>
                    <a:pt x="153" y="22"/>
                    <a:pt x="154" y="25"/>
                  </a:cubicBezTo>
                  <a:cubicBezTo>
                    <a:pt x="154" y="29"/>
                    <a:pt x="155" y="35"/>
                    <a:pt x="155" y="43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5" y="114"/>
                    <a:pt x="155" y="114"/>
                    <a:pt x="155" y="114"/>
                  </a:cubicBezTo>
                  <a:lnTo>
                    <a:pt x="136" y="11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2" name="Freeform 360"/>
            <p:cNvSpPr>
              <a:spLocks noChangeArrowheads="1"/>
            </p:cNvSpPr>
            <p:nvPr/>
          </p:nvSpPr>
          <p:spPr bwMode="auto">
            <a:xfrm>
              <a:off x="3291778" y="5148560"/>
              <a:ext cx="44464" cy="50022"/>
            </a:xfrm>
            <a:custGeom>
              <a:avLst/>
              <a:gdLst>
                <a:gd name="T0" fmla="*/ 76 w 107"/>
                <a:gd name="T1" fmla="*/ 101 h 119"/>
                <a:gd name="T2" fmla="*/ 76 w 107"/>
                <a:gd name="T3" fmla="*/ 101 h 119"/>
                <a:gd name="T4" fmla="*/ 58 w 107"/>
                <a:gd name="T5" fmla="*/ 114 h 119"/>
                <a:gd name="T6" fmla="*/ 37 w 107"/>
                <a:gd name="T7" fmla="*/ 118 h 119"/>
                <a:gd name="T8" fmla="*/ 11 w 107"/>
                <a:gd name="T9" fmla="*/ 110 h 119"/>
                <a:gd name="T10" fmla="*/ 0 w 107"/>
                <a:gd name="T11" fmla="*/ 85 h 119"/>
                <a:gd name="T12" fmla="*/ 10 w 107"/>
                <a:gd name="T13" fmla="*/ 61 h 119"/>
                <a:gd name="T14" fmla="*/ 39 w 107"/>
                <a:gd name="T15" fmla="*/ 50 h 119"/>
                <a:gd name="T16" fmla="*/ 52 w 107"/>
                <a:gd name="T17" fmla="*/ 49 h 119"/>
                <a:gd name="T18" fmla="*/ 70 w 107"/>
                <a:gd name="T19" fmla="*/ 45 h 119"/>
                <a:gd name="T20" fmla="*/ 74 w 107"/>
                <a:gd name="T21" fmla="*/ 42 h 119"/>
                <a:gd name="T22" fmla="*/ 75 w 107"/>
                <a:gd name="T23" fmla="*/ 34 h 119"/>
                <a:gd name="T24" fmla="*/ 69 w 107"/>
                <a:gd name="T25" fmla="*/ 20 h 119"/>
                <a:gd name="T26" fmla="*/ 50 w 107"/>
                <a:gd name="T27" fmla="*/ 16 h 119"/>
                <a:gd name="T28" fmla="*/ 30 w 107"/>
                <a:gd name="T29" fmla="*/ 21 h 119"/>
                <a:gd name="T30" fmla="*/ 23 w 107"/>
                <a:gd name="T31" fmla="*/ 37 h 119"/>
                <a:gd name="T32" fmla="*/ 5 w 107"/>
                <a:gd name="T33" fmla="*/ 37 h 119"/>
                <a:gd name="T34" fmla="*/ 5 w 107"/>
                <a:gd name="T35" fmla="*/ 36 h 119"/>
                <a:gd name="T36" fmla="*/ 18 w 107"/>
                <a:gd name="T37" fmla="*/ 10 h 119"/>
                <a:gd name="T38" fmla="*/ 50 w 107"/>
                <a:gd name="T39" fmla="*/ 0 h 119"/>
                <a:gd name="T40" fmla="*/ 84 w 107"/>
                <a:gd name="T41" fmla="*/ 8 h 119"/>
                <a:gd name="T42" fmla="*/ 94 w 107"/>
                <a:gd name="T43" fmla="*/ 34 h 119"/>
                <a:gd name="T44" fmla="*/ 94 w 107"/>
                <a:gd name="T45" fmla="*/ 90 h 119"/>
                <a:gd name="T46" fmla="*/ 96 w 107"/>
                <a:gd name="T47" fmla="*/ 100 h 119"/>
                <a:gd name="T48" fmla="*/ 101 w 107"/>
                <a:gd name="T49" fmla="*/ 102 h 119"/>
                <a:gd name="T50" fmla="*/ 103 w 107"/>
                <a:gd name="T51" fmla="*/ 102 h 119"/>
                <a:gd name="T52" fmla="*/ 106 w 107"/>
                <a:gd name="T53" fmla="*/ 102 h 119"/>
                <a:gd name="T54" fmla="*/ 106 w 107"/>
                <a:gd name="T55" fmla="*/ 115 h 119"/>
                <a:gd name="T56" fmla="*/ 100 w 107"/>
                <a:gd name="T57" fmla="*/ 117 h 119"/>
                <a:gd name="T58" fmla="*/ 95 w 107"/>
                <a:gd name="T59" fmla="*/ 117 h 119"/>
                <a:gd name="T60" fmla="*/ 81 w 107"/>
                <a:gd name="T61" fmla="*/ 113 h 119"/>
                <a:gd name="T62" fmla="*/ 76 w 107"/>
                <a:gd name="T63" fmla="*/ 101 h 119"/>
                <a:gd name="T64" fmla="*/ 75 w 107"/>
                <a:gd name="T65" fmla="*/ 58 h 119"/>
                <a:gd name="T66" fmla="*/ 75 w 107"/>
                <a:gd name="T67" fmla="*/ 58 h 119"/>
                <a:gd name="T68" fmla="*/ 49 w 107"/>
                <a:gd name="T69" fmla="*/ 65 h 119"/>
                <a:gd name="T70" fmla="*/ 39 w 107"/>
                <a:gd name="T71" fmla="*/ 66 h 119"/>
                <a:gd name="T72" fmla="*/ 24 w 107"/>
                <a:gd name="T73" fmla="*/ 73 h 119"/>
                <a:gd name="T74" fmla="*/ 20 w 107"/>
                <a:gd name="T75" fmla="*/ 85 h 119"/>
                <a:gd name="T76" fmla="*/ 25 w 107"/>
                <a:gd name="T77" fmla="*/ 98 h 119"/>
                <a:gd name="T78" fmla="*/ 40 w 107"/>
                <a:gd name="T79" fmla="*/ 103 h 119"/>
                <a:gd name="T80" fmla="*/ 65 w 107"/>
                <a:gd name="T81" fmla="*/ 94 h 119"/>
                <a:gd name="T82" fmla="*/ 75 w 107"/>
                <a:gd name="T83" fmla="*/ 75 h 119"/>
                <a:gd name="T84" fmla="*/ 75 w 107"/>
                <a:gd name="T85" fmla="*/ 58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7" h="119">
                  <a:moveTo>
                    <a:pt x="76" y="101"/>
                  </a:moveTo>
                  <a:lnTo>
                    <a:pt x="76" y="101"/>
                  </a:lnTo>
                  <a:cubicBezTo>
                    <a:pt x="71" y="107"/>
                    <a:pt x="65" y="111"/>
                    <a:pt x="58" y="114"/>
                  </a:cubicBezTo>
                  <a:cubicBezTo>
                    <a:pt x="51" y="117"/>
                    <a:pt x="44" y="118"/>
                    <a:pt x="37" y="118"/>
                  </a:cubicBezTo>
                  <a:cubicBezTo>
                    <a:pt x="25" y="118"/>
                    <a:pt x="17" y="116"/>
                    <a:pt x="11" y="110"/>
                  </a:cubicBezTo>
                  <a:cubicBezTo>
                    <a:pt x="3" y="104"/>
                    <a:pt x="0" y="95"/>
                    <a:pt x="0" y="85"/>
                  </a:cubicBezTo>
                  <a:cubicBezTo>
                    <a:pt x="0" y="75"/>
                    <a:pt x="3" y="67"/>
                    <a:pt x="10" y="61"/>
                  </a:cubicBezTo>
                  <a:cubicBezTo>
                    <a:pt x="16" y="56"/>
                    <a:pt x="26" y="52"/>
                    <a:pt x="39" y="50"/>
                  </a:cubicBezTo>
                  <a:cubicBezTo>
                    <a:pt x="42" y="50"/>
                    <a:pt x="46" y="50"/>
                    <a:pt x="52" y="49"/>
                  </a:cubicBezTo>
                  <a:cubicBezTo>
                    <a:pt x="62" y="48"/>
                    <a:pt x="68" y="46"/>
                    <a:pt x="70" y="45"/>
                  </a:cubicBezTo>
                  <a:cubicBezTo>
                    <a:pt x="72" y="44"/>
                    <a:pt x="73" y="43"/>
                    <a:pt x="74" y="42"/>
                  </a:cubicBezTo>
                  <a:cubicBezTo>
                    <a:pt x="74" y="41"/>
                    <a:pt x="75" y="38"/>
                    <a:pt x="75" y="34"/>
                  </a:cubicBezTo>
                  <a:cubicBezTo>
                    <a:pt x="75" y="28"/>
                    <a:pt x="73" y="24"/>
                    <a:pt x="69" y="20"/>
                  </a:cubicBezTo>
                  <a:cubicBezTo>
                    <a:pt x="65" y="18"/>
                    <a:pt x="59" y="16"/>
                    <a:pt x="50" y="16"/>
                  </a:cubicBezTo>
                  <a:cubicBezTo>
                    <a:pt x="41" y="16"/>
                    <a:pt x="35" y="18"/>
                    <a:pt x="30" y="21"/>
                  </a:cubicBezTo>
                  <a:cubicBezTo>
                    <a:pt x="25" y="26"/>
                    <a:pt x="23" y="31"/>
                    <a:pt x="23" y="37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25"/>
                    <a:pt x="10" y="16"/>
                    <a:pt x="18" y="10"/>
                  </a:cubicBezTo>
                  <a:cubicBezTo>
                    <a:pt x="25" y="3"/>
                    <a:pt x="37" y="0"/>
                    <a:pt x="50" y="0"/>
                  </a:cubicBezTo>
                  <a:cubicBezTo>
                    <a:pt x="66" y="0"/>
                    <a:pt x="76" y="3"/>
                    <a:pt x="84" y="8"/>
                  </a:cubicBezTo>
                  <a:cubicBezTo>
                    <a:pt x="91" y="14"/>
                    <a:pt x="94" y="23"/>
                    <a:pt x="94" y="34"/>
                  </a:cubicBezTo>
                  <a:cubicBezTo>
                    <a:pt x="94" y="90"/>
                    <a:pt x="94" y="90"/>
                    <a:pt x="94" y="90"/>
                  </a:cubicBezTo>
                  <a:cubicBezTo>
                    <a:pt x="94" y="95"/>
                    <a:pt x="95" y="99"/>
                    <a:pt x="96" y="100"/>
                  </a:cubicBezTo>
                  <a:cubicBezTo>
                    <a:pt x="97" y="101"/>
                    <a:pt x="98" y="102"/>
                    <a:pt x="101" y="102"/>
                  </a:cubicBezTo>
                  <a:cubicBezTo>
                    <a:pt x="102" y="102"/>
                    <a:pt x="102" y="102"/>
                    <a:pt x="103" y="102"/>
                  </a:cubicBezTo>
                  <a:cubicBezTo>
                    <a:pt x="104" y="102"/>
                    <a:pt x="105" y="102"/>
                    <a:pt x="106" y="102"/>
                  </a:cubicBezTo>
                  <a:cubicBezTo>
                    <a:pt x="106" y="115"/>
                    <a:pt x="106" y="115"/>
                    <a:pt x="106" y="115"/>
                  </a:cubicBezTo>
                  <a:cubicBezTo>
                    <a:pt x="103" y="116"/>
                    <a:pt x="102" y="117"/>
                    <a:pt x="100" y="117"/>
                  </a:cubicBezTo>
                  <a:cubicBezTo>
                    <a:pt x="98" y="117"/>
                    <a:pt x="97" y="117"/>
                    <a:pt x="95" y="117"/>
                  </a:cubicBezTo>
                  <a:cubicBezTo>
                    <a:pt x="89" y="117"/>
                    <a:pt x="85" y="116"/>
                    <a:pt x="81" y="113"/>
                  </a:cubicBezTo>
                  <a:cubicBezTo>
                    <a:pt x="78" y="111"/>
                    <a:pt x="76" y="107"/>
                    <a:pt x="76" y="101"/>
                  </a:cubicBezTo>
                  <a:close/>
                  <a:moveTo>
                    <a:pt x="75" y="58"/>
                  </a:moveTo>
                  <a:lnTo>
                    <a:pt x="75" y="58"/>
                  </a:lnTo>
                  <a:cubicBezTo>
                    <a:pt x="70" y="61"/>
                    <a:pt x="61" y="63"/>
                    <a:pt x="49" y="65"/>
                  </a:cubicBezTo>
                  <a:cubicBezTo>
                    <a:pt x="45" y="65"/>
                    <a:pt x="41" y="66"/>
                    <a:pt x="39" y="66"/>
                  </a:cubicBezTo>
                  <a:cubicBezTo>
                    <a:pt x="33" y="67"/>
                    <a:pt x="27" y="69"/>
                    <a:pt x="24" y="73"/>
                  </a:cubicBezTo>
                  <a:cubicBezTo>
                    <a:pt x="21" y="75"/>
                    <a:pt x="20" y="80"/>
                    <a:pt x="20" y="85"/>
                  </a:cubicBezTo>
                  <a:cubicBezTo>
                    <a:pt x="20" y="90"/>
                    <a:pt x="22" y="94"/>
                    <a:pt x="25" y="98"/>
                  </a:cubicBezTo>
                  <a:cubicBezTo>
                    <a:pt x="28" y="101"/>
                    <a:pt x="34" y="103"/>
                    <a:pt x="40" y="103"/>
                  </a:cubicBezTo>
                  <a:cubicBezTo>
                    <a:pt x="50" y="103"/>
                    <a:pt x="59" y="100"/>
                    <a:pt x="65" y="94"/>
                  </a:cubicBezTo>
                  <a:cubicBezTo>
                    <a:pt x="71" y="89"/>
                    <a:pt x="75" y="83"/>
                    <a:pt x="75" y="75"/>
                  </a:cubicBezTo>
                  <a:lnTo>
                    <a:pt x="75" y="58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3" name="Freeform 361"/>
            <p:cNvSpPr>
              <a:spLocks noChangeArrowheads="1"/>
            </p:cNvSpPr>
            <p:nvPr/>
          </p:nvSpPr>
          <p:spPr bwMode="auto">
            <a:xfrm>
              <a:off x="3343653" y="5148560"/>
              <a:ext cx="22232" cy="48170"/>
            </a:xfrm>
            <a:custGeom>
              <a:avLst/>
              <a:gdLst>
                <a:gd name="T0" fmla="*/ 0 w 55"/>
                <a:gd name="T1" fmla="*/ 114 h 115"/>
                <a:gd name="T2" fmla="*/ 0 w 55"/>
                <a:gd name="T3" fmla="*/ 114 h 115"/>
                <a:gd name="T4" fmla="*/ 0 w 55"/>
                <a:gd name="T5" fmla="*/ 3 h 115"/>
                <a:gd name="T6" fmla="*/ 19 w 55"/>
                <a:gd name="T7" fmla="*/ 3 h 115"/>
                <a:gd name="T8" fmla="*/ 19 w 55"/>
                <a:gd name="T9" fmla="*/ 23 h 115"/>
                <a:gd name="T10" fmla="*/ 30 w 55"/>
                <a:gd name="T11" fmla="*/ 6 h 115"/>
                <a:gd name="T12" fmla="*/ 50 w 55"/>
                <a:gd name="T13" fmla="*/ 0 h 115"/>
                <a:gd name="T14" fmla="*/ 52 w 55"/>
                <a:gd name="T15" fmla="*/ 0 h 115"/>
                <a:gd name="T16" fmla="*/ 54 w 55"/>
                <a:gd name="T17" fmla="*/ 1 h 115"/>
                <a:gd name="T18" fmla="*/ 54 w 55"/>
                <a:gd name="T19" fmla="*/ 20 h 115"/>
                <a:gd name="T20" fmla="*/ 53 w 55"/>
                <a:gd name="T21" fmla="*/ 20 h 115"/>
                <a:gd name="T22" fmla="*/ 50 w 55"/>
                <a:gd name="T23" fmla="*/ 20 h 115"/>
                <a:gd name="T24" fmla="*/ 27 w 55"/>
                <a:gd name="T25" fmla="*/ 28 h 115"/>
                <a:gd name="T26" fmla="*/ 19 w 55"/>
                <a:gd name="T27" fmla="*/ 52 h 115"/>
                <a:gd name="T28" fmla="*/ 19 w 55"/>
                <a:gd name="T29" fmla="*/ 114 h 115"/>
                <a:gd name="T30" fmla="*/ 0 w 55"/>
                <a:gd name="T31" fmla="*/ 114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115">
                  <a:moveTo>
                    <a:pt x="0" y="114"/>
                  </a:moveTo>
                  <a:lnTo>
                    <a:pt x="0" y="114"/>
                  </a:lnTo>
                  <a:cubicBezTo>
                    <a:pt x="0" y="3"/>
                    <a:pt x="0" y="3"/>
                    <a:pt x="0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22" y="15"/>
                    <a:pt x="26" y="9"/>
                    <a:pt x="30" y="6"/>
                  </a:cubicBezTo>
                  <a:cubicBezTo>
                    <a:pt x="36" y="2"/>
                    <a:pt x="42" y="0"/>
                    <a:pt x="50" y="0"/>
                  </a:cubicBezTo>
                  <a:cubicBezTo>
                    <a:pt x="51" y="0"/>
                    <a:pt x="52" y="0"/>
                    <a:pt x="52" y="0"/>
                  </a:cubicBezTo>
                  <a:cubicBezTo>
                    <a:pt x="53" y="0"/>
                    <a:pt x="54" y="1"/>
                    <a:pt x="54" y="1"/>
                  </a:cubicBezTo>
                  <a:cubicBezTo>
                    <a:pt x="54" y="20"/>
                    <a:pt x="54" y="20"/>
                    <a:pt x="54" y="20"/>
                  </a:cubicBezTo>
                  <a:lnTo>
                    <a:pt x="53" y="20"/>
                  </a:lnTo>
                  <a:cubicBezTo>
                    <a:pt x="52" y="20"/>
                    <a:pt x="51" y="20"/>
                    <a:pt x="50" y="20"/>
                  </a:cubicBezTo>
                  <a:cubicBezTo>
                    <a:pt x="40" y="20"/>
                    <a:pt x="32" y="23"/>
                    <a:pt x="27" y="28"/>
                  </a:cubicBezTo>
                  <a:cubicBezTo>
                    <a:pt x="22" y="34"/>
                    <a:pt x="19" y="41"/>
                    <a:pt x="19" y="52"/>
                  </a:cubicBezTo>
                  <a:cubicBezTo>
                    <a:pt x="19" y="114"/>
                    <a:pt x="19" y="114"/>
                    <a:pt x="19" y="114"/>
                  </a:cubicBezTo>
                  <a:lnTo>
                    <a:pt x="0" y="11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4" name="Freeform 362"/>
            <p:cNvSpPr>
              <a:spLocks noChangeArrowheads="1"/>
            </p:cNvSpPr>
            <p:nvPr/>
          </p:nvSpPr>
          <p:spPr bwMode="auto">
            <a:xfrm>
              <a:off x="3373296" y="5131886"/>
              <a:ext cx="38906" cy="64844"/>
            </a:xfrm>
            <a:custGeom>
              <a:avLst/>
              <a:gdLst>
                <a:gd name="T0" fmla="*/ 0 w 94"/>
                <a:gd name="T1" fmla="*/ 154 h 155"/>
                <a:gd name="T2" fmla="*/ 0 w 94"/>
                <a:gd name="T3" fmla="*/ 0 h 155"/>
                <a:gd name="T4" fmla="*/ 19 w 94"/>
                <a:gd name="T5" fmla="*/ 0 h 155"/>
                <a:gd name="T6" fmla="*/ 19 w 94"/>
                <a:gd name="T7" fmla="*/ 93 h 155"/>
                <a:gd name="T8" fmla="*/ 69 w 94"/>
                <a:gd name="T9" fmla="*/ 43 h 155"/>
                <a:gd name="T10" fmla="*/ 93 w 94"/>
                <a:gd name="T11" fmla="*/ 43 h 155"/>
                <a:gd name="T12" fmla="*/ 51 w 94"/>
                <a:gd name="T13" fmla="*/ 83 h 155"/>
                <a:gd name="T14" fmla="*/ 92 w 94"/>
                <a:gd name="T15" fmla="*/ 154 h 155"/>
                <a:gd name="T16" fmla="*/ 71 w 94"/>
                <a:gd name="T17" fmla="*/ 154 h 155"/>
                <a:gd name="T18" fmla="*/ 38 w 94"/>
                <a:gd name="T19" fmla="*/ 96 h 155"/>
                <a:gd name="T20" fmla="*/ 19 w 94"/>
                <a:gd name="T21" fmla="*/ 116 h 155"/>
                <a:gd name="T22" fmla="*/ 19 w 94"/>
                <a:gd name="T23" fmla="*/ 154 h 155"/>
                <a:gd name="T24" fmla="*/ 0 w 94"/>
                <a:gd name="T25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4" h="155">
                  <a:moveTo>
                    <a:pt x="0" y="154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93"/>
                  </a:lnTo>
                  <a:lnTo>
                    <a:pt x="69" y="43"/>
                  </a:lnTo>
                  <a:lnTo>
                    <a:pt x="93" y="43"/>
                  </a:lnTo>
                  <a:lnTo>
                    <a:pt x="51" y="83"/>
                  </a:lnTo>
                  <a:lnTo>
                    <a:pt x="92" y="154"/>
                  </a:lnTo>
                  <a:lnTo>
                    <a:pt x="71" y="154"/>
                  </a:lnTo>
                  <a:lnTo>
                    <a:pt x="38" y="96"/>
                  </a:lnTo>
                  <a:lnTo>
                    <a:pt x="19" y="116"/>
                  </a:lnTo>
                  <a:lnTo>
                    <a:pt x="19" y="154"/>
                  </a:lnTo>
                  <a:lnTo>
                    <a:pt x="0" y="15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5" name="Freeform 363"/>
            <p:cNvSpPr>
              <a:spLocks noChangeArrowheads="1"/>
            </p:cNvSpPr>
            <p:nvPr/>
          </p:nvSpPr>
          <p:spPr bwMode="auto">
            <a:xfrm>
              <a:off x="3447404" y="5133739"/>
              <a:ext cx="22232" cy="62991"/>
            </a:xfrm>
            <a:custGeom>
              <a:avLst/>
              <a:gdLst>
                <a:gd name="T0" fmla="*/ 34 w 55"/>
                <a:gd name="T1" fmla="*/ 150 h 151"/>
                <a:gd name="T2" fmla="*/ 34 w 55"/>
                <a:gd name="T3" fmla="*/ 150 h 151"/>
                <a:gd name="T4" fmla="*/ 34 w 55"/>
                <a:gd name="T5" fmla="*/ 45 h 151"/>
                <a:gd name="T6" fmla="*/ 0 w 55"/>
                <a:gd name="T7" fmla="*/ 45 h 151"/>
                <a:gd name="T8" fmla="*/ 0 w 55"/>
                <a:gd name="T9" fmla="*/ 29 h 151"/>
                <a:gd name="T10" fmla="*/ 28 w 55"/>
                <a:gd name="T11" fmla="*/ 22 h 151"/>
                <a:gd name="T12" fmla="*/ 39 w 55"/>
                <a:gd name="T13" fmla="*/ 0 h 151"/>
                <a:gd name="T14" fmla="*/ 54 w 55"/>
                <a:gd name="T15" fmla="*/ 0 h 151"/>
                <a:gd name="T16" fmla="*/ 54 w 55"/>
                <a:gd name="T17" fmla="*/ 150 h 151"/>
                <a:gd name="T18" fmla="*/ 34 w 55"/>
                <a:gd name="T19" fmla="*/ 15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" h="151">
                  <a:moveTo>
                    <a:pt x="34" y="150"/>
                  </a:moveTo>
                  <a:lnTo>
                    <a:pt x="34" y="150"/>
                  </a:lnTo>
                  <a:cubicBezTo>
                    <a:pt x="34" y="45"/>
                    <a:pt x="34" y="45"/>
                    <a:pt x="34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12" y="29"/>
                    <a:pt x="22" y="27"/>
                    <a:pt x="28" y="22"/>
                  </a:cubicBezTo>
                  <a:cubicBezTo>
                    <a:pt x="34" y="18"/>
                    <a:pt x="38" y="11"/>
                    <a:pt x="39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4" y="150"/>
                    <a:pt x="54" y="150"/>
                    <a:pt x="54" y="150"/>
                  </a:cubicBezTo>
                  <a:lnTo>
                    <a:pt x="34" y="15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03" name="Group 402"/>
          <p:cNvGrpSpPr/>
          <p:nvPr/>
        </p:nvGrpSpPr>
        <p:grpSpPr>
          <a:xfrm>
            <a:off x="3888341" y="5131886"/>
            <a:ext cx="476138" cy="66696"/>
            <a:chOff x="3888341" y="5131886"/>
            <a:chExt cx="476138" cy="66696"/>
          </a:xfrm>
        </p:grpSpPr>
        <p:sp>
          <p:nvSpPr>
            <p:cNvPr id="1166" name="Freeform 364"/>
            <p:cNvSpPr>
              <a:spLocks noChangeArrowheads="1"/>
            </p:cNvSpPr>
            <p:nvPr/>
          </p:nvSpPr>
          <p:spPr bwMode="auto">
            <a:xfrm>
              <a:off x="3888341" y="5131886"/>
              <a:ext cx="50022" cy="64844"/>
            </a:xfrm>
            <a:custGeom>
              <a:avLst/>
              <a:gdLst>
                <a:gd name="T0" fmla="*/ 0 w 119"/>
                <a:gd name="T1" fmla="*/ 154 h 155"/>
                <a:gd name="T2" fmla="*/ 0 w 119"/>
                <a:gd name="T3" fmla="*/ 154 h 155"/>
                <a:gd name="T4" fmla="*/ 0 w 119"/>
                <a:gd name="T5" fmla="*/ 0 h 155"/>
                <a:gd name="T6" fmla="*/ 63 w 119"/>
                <a:gd name="T7" fmla="*/ 0 h 155"/>
                <a:gd name="T8" fmla="*/ 98 w 119"/>
                <a:gd name="T9" fmla="*/ 9 h 155"/>
                <a:gd name="T10" fmla="*/ 111 w 119"/>
                <a:gd name="T11" fmla="*/ 38 h 155"/>
                <a:gd name="T12" fmla="*/ 104 w 119"/>
                <a:gd name="T13" fmla="*/ 58 h 155"/>
                <a:gd name="T14" fmla="*/ 89 w 119"/>
                <a:gd name="T15" fmla="*/ 71 h 155"/>
                <a:gd name="T16" fmla="*/ 110 w 119"/>
                <a:gd name="T17" fmla="*/ 83 h 155"/>
                <a:gd name="T18" fmla="*/ 118 w 119"/>
                <a:gd name="T19" fmla="*/ 108 h 155"/>
                <a:gd name="T20" fmla="*/ 103 w 119"/>
                <a:gd name="T21" fmla="*/ 142 h 155"/>
                <a:gd name="T22" fmla="*/ 66 w 119"/>
                <a:gd name="T23" fmla="*/ 154 h 155"/>
                <a:gd name="T24" fmla="*/ 0 w 119"/>
                <a:gd name="T25" fmla="*/ 154 h 155"/>
                <a:gd name="T26" fmla="*/ 21 w 119"/>
                <a:gd name="T27" fmla="*/ 65 h 155"/>
                <a:gd name="T28" fmla="*/ 21 w 119"/>
                <a:gd name="T29" fmla="*/ 65 h 155"/>
                <a:gd name="T30" fmla="*/ 59 w 119"/>
                <a:gd name="T31" fmla="*/ 65 h 155"/>
                <a:gd name="T32" fmla="*/ 82 w 119"/>
                <a:gd name="T33" fmla="*/ 59 h 155"/>
                <a:gd name="T34" fmla="*/ 90 w 119"/>
                <a:gd name="T35" fmla="*/ 41 h 155"/>
                <a:gd name="T36" fmla="*/ 83 w 119"/>
                <a:gd name="T37" fmla="*/ 24 h 155"/>
                <a:gd name="T38" fmla="*/ 60 w 119"/>
                <a:gd name="T39" fmla="*/ 18 h 155"/>
                <a:gd name="T40" fmla="*/ 21 w 119"/>
                <a:gd name="T41" fmla="*/ 18 h 155"/>
                <a:gd name="T42" fmla="*/ 21 w 119"/>
                <a:gd name="T43" fmla="*/ 65 h 155"/>
                <a:gd name="T44" fmla="*/ 21 w 119"/>
                <a:gd name="T45" fmla="*/ 135 h 155"/>
                <a:gd name="T46" fmla="*/ 21 w 119"/>
                <a:gd name="T47" fmla="*/ 135 h 155"/>
                <a:gd name="T48" fmla="*/ 64 w 119"/>
                <a:gd name="T49" fmla="*/ 135 h 155"/>
                <a:gd name="T50" fmla="*/ 88 w 119"/>
                <a:gd name="T51" fmla="*/ 128 h 155"/>
                <a:gd name="T52" fmla="*/ 96 w 119"/>
                <a:gd name="T53" fmla="*/ 108 h 155"/>
                <a:gd name="T54" fmla="*/ 88 w 119"/>
                <a:gd name="T55" fmla="*/ 89 h 155"/>
                <a:gd name="T56" fmla="*/ 62 w 119"/>
                <a:gd name="T57" fmla="*/ 82 h 155"/>
                <a:gd name="T58" fmla="*/ 21 w 119"/>
                <a:gd name="T59" fmla="*/ 82 h 155"/>
                <a:gd name="T60" fmla="*/ 21 w 119"/>
                <a:gd name="T61" fmla="*/ 13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19" h="155">
                  <a:moveTo>
                    <a:pt x="0" y="154"/>
                  </a:moveTo>
                  <a:lnTo>
                    <a:pt x="0" y="154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78" y="0"/>
                    <a:pt x="91" y="3"/>
                    <a:pt x="98" y="9"/>
                  </a:cubicBezTo>
                  <a:cubicBezTo>
                    <a:pt x="107" y="16"/>
                    <a:pt x="111" y="25"/>
                    <a:pt x="111" y="38"/>
                  </a:cubicBezTo>
                  <a:cubicBezTo>
                    <a:pt x="111" y="46"/>
                    <a:pt x="109" y="53"/>
                    <a:pt x="104" y="58"/>
                  </a:cubicBezTo>
                  <a:cubicBezTo>
                    <a:pt x="101" y="64"/>
                    <a:pt x="96" y="68"/>
                    <a:pt x="89" y="71"/>
                  </a:cubicBezTo>
                  <a:cubicBezTo>
                    <a:pt x="98" y="73"/>
                    <a:pt x="104" y="77"/>
                    <a:pt x="110" y="83"/>
                  </a:cubicBezTo>
                  <a:cubicBezTo>
                    <a:pt x="115" y="90"/>
                    <a:pt x="118" y="98"/>
                    <a:pt x="118" y="108"/>
                  </a:cubicBezTo>
                  <a:cubicBezTo>
                    <a:pt x="118" y="122"/>
                    <a:pt x="113" y="133"/>
                    <a:pt x="103" y="142"/>
                  </a:cubicBezTo>
                  <a:cubicBezTo>
                    <a:pt x="94" y="150"/>
                    <a:pt x="82" y="154"/>
                    <a:pt x="66" y="154"/>
                  </a:cubicBezTo>
                  <a:lnTo>
                    <a:pt x="0" y="154"/>
                  </a:lnTo>
                  <a:close/>
                  <a:moveTo>
                    <a:pt x="21" y="65"/>
                  </a:moveTo>
                  <a:lnTo>
                    <a:pt x="21" y="65"/>
                  </a:lnTo>
                  <a:cubicBezTo>
                    <a:pt x="59" y="65"/>
                    <a:pt x="59" y="65"/>
                    <a:pt x="59" y="65"/>
                  </a:cubicBezTo>
                  <a:cubicBezTo>
                    <a:pt x="69" y="65"/>
                    <a:pt x="77" y="64"/>
                    <a:pt x="82" y="59"/>
                  </a:cubicBezTo>
                  <a:cubicBezTo>
                    <a:pt x="87" y="55"/>
                    <a:pt x="90" y="49"/>
                    <a:pt x="90" y="41"/>
                  </a:cubicBezTo>
                  <a:cubicBezTo>
                    <a:pt x="90" y="33"/>
                    <a:pt x="87" y="27"/>
                    <a:pt x="83" y="24"/>
                  </a:cubicBezTo>
                  <a:cubicBezTo>
                    <a:pt x="77" y="20"/>
                    <a:pt x="70" y="18"/>
                    <a:pt x="60" y="18"/>
                  </a:cubicBezTo>
                  <a:cubicBezTo>
                    <a:pt x="21" y="18"/>
                    <a:pt x="21" y="18"/>
                    <a:pt x="21" y="18"/>
                  </a:cubicBezTo>
                  <a:lnTo>
                    <a:pt x="21" y="65"/>
                  </a:lnTo>
                  <a:close/>
                  <a:moveTo>
                    <a:pt x="21" y="135"/>
                  </a:moveTo>
                  <a:lnTo>
                    <a:pt x="21" y="135"/>
                  </a:lnTo>
                  <a:cubicBezTo>
                    <a:pt x="64" y="135"/>
                    <a:pt x="64" y="135"/>
                    <a:pt x="64" y="135"/>
                  </a:cubicBezTo>
                  <a:cubicBezTo>
                    <a:pt x="74" y="135"/>
                    <a:pt x="83" y="133"/>
                    <a:pt x="88" y="128"/>
                  </a:cubicBezTo>
                  <a:cubicBezTo>
                    <a:pt x="94" y="124"/>
                    <a:pt x="96" y="117"/>
                    <a:pt x="96" y="108"/>
                  </a:cubicBezTo>
                  <a:cubicBezTo>
                    <a:pt x="96" y="99"/>
                    <a:pt x="94" y="93"/>
                    <a:pt x="88" y="89"/>
                  </a:cubicBezTo>
                  <a:cubicBezTo>
                    <a:pt x="83" y="84"/>
                    <a:pt x="73" y="82"/>
                    <a:pt x="62" y="82"/>
                  </a:cubicBezTo>
                  <a:cubicBezTo>
                    <a:pt x="21" y="82"/>
                    <a:pt x="21" y="82"/>
                    <a:pt x="21" y="82"/>
                  </a:cubicBezTo>
                  <a:lnTo>
                    <a:pt x="21" y="135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" name="Freeform 365"/>
            <p:cNvSpPr>
              <a:spLocks noChangeArrowheads="1"/>
            </p:cNvSpPr>
            <p:nvPr/>
          </p:nvSpPr>
          <p:spPr bwMode="auto">
            <a:xfrm>
              <a:off x="3945774" y="5148560"/>
              <a:ext cx="44464" cy="50022"/>
            </a:xfrm>
            <a:custGeom>
              <a:avLst/>
              <a:gdLst>
                <a:gd name="T0" fmla="*/ 0 w 108"/>
                <a:gd name="T1" fmla="*/ 59 h 119"/>
                <a:gd name="T2" fmla="*/ 0 w 108"/>
                <a:gd name="T3" fmla="*/ 59 h 119"/>
                <a:gd name="T4" fmla="*/ 13 w 108"/>
                <a:gd name="T5" fmla="*/ 15 h 119"/>
                <a:gd name="T6" fmla="*/ 53 w 108"/>
                <a:gd name="T7" fmla="*/ 0 h 119"/>
                <a:gd name="T8" fmla="*/ 92 w 108"/>
                <a:gd name="T9" fmla="*/ 15 h 119"/>
                <a:gd name="T10" fmla="*/ 107 w 108"/>
                <a:gd name="T11" fmla="*/ 59 h 119"/>
                <a:gd name="T12" fmla="*/ 92 w 108"/>
                <a:gd name="T13" fmla="*/ 103 h 119"/>
                <a:gd name="T14" fmla="*/ 53 w 108"/>
                <a:gd name="T15" fmla="*/ 118 h 119"/>
                <a:gd name="T16" fmla="*/ 13 w 108"/>
                <a:gd name="T17" fmla="*/ 103 h 119"/>
                <a:gd name="T18" fmla="*/ 0 w 108"/>
                <a:gd name="T19" fmla="*/ 59 h 119"/>
                <a:gd name="T20" fmla="*/ 18 w 108"/>
                <a:gd name="T21" fmla="*/ 59 h 119"/>
                <a:gd name="T22" fmla="*/ 18 w 108"/>
                <a:gd name="T23" fmla="*/ 59 h 119"/>
                <a:gd name="T24" fmla="*/ 28 w 108"/>
                <a:gd name="T25" fmla="*/ 91 h 119"/>
                <a:gd name="T26" fmla="*/ 53 w 108"/>
                <a:gd name="T27" fmla="*/ 102 h 119"/>
                <a:gd name="T28" fmla="*/ 78 w 108"/>
                <a:gd name="T29" fmla="*/ 91 h 119"/>
                <a:gd name="T30" fmla="*/ 87 w 108"/>
                <a:gd name="T31" fmla="*/ 59 h 119"/>
                <a:gd name="T32" fmla="*/ 78 w 108"/>
                <a:gd name="T33" fmla="*/ 28 h 119"/>
                <a:gd name="T34" fmla="*/ 53 w 108"/>
                <a:gd name="T35" fmla="*/ 16 h 119"/>
                <a:gd name="T36" fmla="*/ 28 w 108"/>
                <a:gd name="T37" fmla="*/ 28 h 119"/>
                <a:gd name="T38" fmla="*/ 18 w 108"/>
                <a:gd name="T39" fmla="*/ 5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8" h="119">
                  <a:moveTo>
                    <a:pt x="0" y="59"/>
                  </a:moveTo>
                  <a:lnTo>
                    <a:pt x="0" y="59"/>
                  </a:lnTo>
                  <a:cubicBezTo>
                    <a:pt x="0" y="40"/>
                    <a:pt x="4" y="26"/>
                    <a:pt x="13" y="15"/>
                  </a:cubicBezTo>
                  <a:cubicBezTo>
                    <a:pt x="23" y="5"/>
                    <a:pt x="36" y="0"/>
                    <a:pt x="53" y="0"/>
                  </a:cubicBezTo>
                  <a:cubicBezTo>
                    <a:pt x="69" y="0"/>
                    <a:pt x="83" y="5"/>
                    <a:pt x="92" y="15"/>
                  </a:cubicBezTo>
                  <a:cubicBezTo>
                    <a:pt x="102" y="26"/>
                    <a:pt x="107" y="40"/>
                    <a:pt x="107" y="59"/>
                  </a:cubicBezTo>
                  <a:cubicBezTo>
                    <a:pt x="107" y="78"/>
                    <a:pt x="102" y="92"/>
                    <a:pt x="92" y="103"/>
                  </a:cubicBezTo>
                  <a:cubicBezTo>
                    <a:pt x="83" y="113"/>
                    <a:pt x="69" y="118"/>
                    <a:pt x="53" y="118"/>
                  </a:cubicBezTo>
                  <a:cubicBezTo>
                    <a:pt x="36" y="118"/>
                    <a:pt x="23" y="113"/>
                    <a:pt x="13" y="103"/>
                  </a:cubicBezTo>
                  <a:cubicBezTo>
                    <a:pt x="4" y="92"/>
                    <a:pt x="0" y="78"/>
                    <a:pt x="0" y="59"/>
                  </a:cubicBezTo>
                  <a:close/>
                  <a:moveTo>
                    <a:pt x="18" y="59"/>
                  </a:moveTo>
                  <a:lnTo>
                    <a:pt x="18" y="59"/>
                  </a:lnTo>
                  <a:cubicBezTo>
                    <a:pt x="18" y="74"/>
                    <a:pt x="22" y="84"/>
                    <a:pt x="28" y="91"/>
                  </a:cubicBezTo>
                  <a:cubicBezTo>
                    <a:pt x="33" y="99"/>
                    <a:pt x="42" y="102"/>
                    <a:pt x="53" y="102"/>
                  </a:cubicBezTo>
                  <a:cubicBezTo>
                    <a:pt x="64" y="102"/>
                    <a:pt x="73" y="99"/>
                    <a:pt x="78" y="91"/>
                  </a:cubicBezTo>
                  <a:cubicBezTo>
                    <a:pt x="84" y="84"/>
                    <a:pt x="87" y="74"/>
                    <a:pt x="87" y="59"/>
                  </a:cubicBezTo>
                  <a:cubicBezTo>
                    <a:pt x="87" y="45"/>
                    <a:pt x="84" y="35"/>
                    <a:pt x="78" y="28"/>
                  </a:cubicBezTo>
                  <a:cubicBezTo>
                    <a:pt x="73" y="20"/>
                    <a:pt x="64" y="16"/>
                    <a:pt x="53" y="16"/>
                  </a:cubicBezTo>
                  <a:cubicBezTo>
                    <a:pt x="42" y="16"/>
                    <a:pt x="33" y="20"/>
                    <a:pt x="28" y="28"/>
                  </a:cubicBezTo>
                  <a:cubicBezTo>
                    <a:pt x="22" y="35"/>
                    <a:pt x="18" y="45"/>
                    <a:pt x="18" y="59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8" name="Freeform 366"/>
            <p:cNvSpPr>
              <a:spLocks noChangeArrowheads="1"/>
            </p:cNvSpPr>
            <p:nvPr/>
          </p:nvSpPr>
          <p:spPr bwMode="auto">
            <a:xfrm>
              <a:off x="3997649" y="5148560"/>
              <a:ext cx="44464" cy="50022"/>
            </a:xfrm>
            <a:custGeom>
              <a:avLst/>
              <a:gdLst>
                <a:gd name="T0" fmla="*/ 0 w 108"/>
                <a:gd name="T1" fmla="*/ 59 h 119"/>
                <a:gd name="T2" fmla="*/ 0 w 108"/>
                <a:gd name="T3" fmla="*/ 59 h 119"/>
                <a:gd name="T4" fmla="*/ 13 w 108"/>
                <a:gd name="T5" fmla="*/ 15 h 119"/>
                <a:gd name="T6" fmla="*/ 53 w 108"/>
                <a:gd name="T7" fmla="*/ 0 h 119"/>
                <a:gd name="T8" fmla="*/ 92 w 108"/>
                <a:gd name="T9" fmla="*/ 15 h 119"/>
                <a:gd name="T10" fmla="*/ 107 w 108"/>
                <a:gd name="T11" fmla="*/ 59 h 119"/>
                <a:gd name="T12" fmla="*/ 92 w 108"/>
                <a:gd name="T13" fmla="*/ 103 h 119"/>
                <a:gd name="T14" fmla="*/ 54 w 108"/>
                <a:gd name="T15" fmla="*/ 118 h 119"/>
                <a:gd name="T16" fmla="*/ 14 w 108"/>
                <a:gd name="T17" fmla="*/ 103 h 119"/>
                <a:gd name="T18" fmla="*/ 0 w 108"/>
                <a:gd name="T19" fmla="*/ 59 h 119"/>
                <a:gd name="T20" fmla="*/ 18 w 108"/>
                <a:gd name="T21" fmla="*/ 59 h 119"/>
                <a:gd name="T22" fmla="*/ 18 w 108"/>
                <a:gd name="T23" fmla="*/ 59 h 119"/>
                <a:gd name="T24" fmla="*/ 28 w 108"/>
                <a:gd name="T25" fmla="*/ 91 h 119"/>
                <a:gd name="T26" fmla="*/ 54 w 108"/>
                <a:gd name="T27" fmla="*/ 102 h 119"/>
                <a:gd name="T28" fmla="*/ 79 w 108"/>
                <a:gd name="T29" fmla="*/ 91 h 119"/>
                <a:gd name="T30" fmla="*/ 87 w 108"/>
                <a:gd name="T31" fmla="*/ 59 h 119"/>
                <a:gd name="T32" fmla="*/ 79 w 108"/>
                <a:gd name="T33" fmla="*/ 28 h 119"/>
                <a:gd name="T34" fmla="*/ 54 w 108"/>
                <a:gd name="T35" fmla="*/ 16 h 119"/>
                <a:gd name="T36" fmla="*/ 28 w 108"/>
                <a:gd name="T37" fmla="*/ 28 h 119"/>
                <a:gd name="T38" fmla="*/ 18 w 108"/>
                <a:gd name="T39" fmla="*/ 5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8" h="119">
                  <a:moveTo>
                    <a:pt x="0" y="59"/>
                  </a:moveTo>
                  <a:lnTo>
                    <a:pt x="0" y="59"/>
                  </a:lnTo>
                  <a:cubicBezTo>
                    <a:pt x="0" y="40"/>
                    <a:pt x="4" y="26"/>
                    <a:pt x="13" y="15"/>
                  </a:cubicBezTo>
                  <a:cubicBezTo>
                    <a:pt x="22" y="5"/>
                    <a:pt x="36" y="0"/>
                    <a:pt x="53" y="0"/>
                  </a:cubicBezTo>
                  <a:cubicBezTo>
                    <a:pt x="70" y="0"/>
                    <a:pt x="83" y="5"/>
                    <a:pt x="92" y="15"/>
                  </a:cubicBezTo>
                  <a:cubicBezTo>
                    <a:pt x="102" y="26"/>
                    <a:pt x="107" y="40"/>
                    <a:pt x="107" y="59"/>
                  </a:cubicBezTo>
                  <a:cubicBezTo>
                    <a:pt x="107" y="78"/>
                    <a:pt x="102" y="92"/>
                    <a:pt x="92" y="103"/>
                  </a:cubicBezTo>
                  <a:cubicBezTo>
                    <a:pt x="83" y="113"/>
                    <a:pt x="70" y="118"/>
                    <a:pt x="54" y="118"/>
                  </a:cubicBezTo>
                  <a:cubicBezTo>
                    <a:pt x="36" y="118"/>
                    <a:pt x="23" y="113"/>
                    <a:pt x="14" y="103"/>
                  </a:cubicBezTo>
                  <a:cubicBezTo>
                    <a:pt x="5" y="92"/>
                    <a:pt x="0" y="78"/>
                    <a:pt x="0" y="59"/>
                  </a:cubicBezTo>
                  <a:close/>
                  <a:moveTo>
                    <a:pt x="18" y="59"/>
                  </a:moveTo>
                  <a:lnTo>
                    <a:pt x="18" y="59"/>
                  </a:lnTo>
                  <a:cubicBezTo>
                    <a:pt x="18" y="74"/>
                    <a:pt x="21" y="84"/>
                    <a:pt x="28" y="91"/>
                  </a:cubicBezTo>
                  <a:cubicBezTo>
                    <a:pt x="34" y="99"/>
                    <a:pt x="42" y="102"/>
                    <a:pt x="54" y="102"/>
                  </a:cubicBezTo>
                  <a:cubicBezTo>
                    <a:pt x="64" y="102"/>
                    <a:pt x="72" y="99"/>
                    <a:pt x="79" y="91"/>
                  </a:cubicBezTo>
                  <a:cubicBezTo>
                    <a:pt x="84" y="84"/>
                    <a:pt x="87" y="74"/>
                    <a:pt x="87" y="59"/>
                  </a:cubicBezTo>
                  <a:cubicBezTo>
                    <a:pt x="87" y="45"/>
                    <a:pt x="84" y="35"/>
                    <a:pt x="79" y="28"/>
                  </a:cubicBezTo>
                  <a:cubicBezTo>
                    <a:pt x="72" y="20"/>
                    <a:pt x="64" y="16"/>
                    <a:pt x="54" y="16"/>
                  </a:cubicBezTo>
                  <a:cubicBezTo>
                    <a:pt x="42" y="16"/>
                    <a:pt x="34" y="20"/>
                    <a:pt x="28" y="28"/>
                  </a:cubicBezTo>
                  <a:cubicBezTo>
                    <a:pt x="21" y="35"/>
                    <a:pt x="18" y="45"/>
                    <a:pt x="18" y="59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9" name="Freeform 367"/>
            <p:cNvSpPr>
              <a:spLocks noChangeArrowheads="1"/>
            </p:cNvSpPr>
            <p:nvPr/>
          </p:nvSpPr>
          <p:spPr bwMode="auto">
            <a:xfrm>
              <a:off x="4051377" y="5131886"/>
              <a:ext cx="38906" cy="64844"/>
            </a:xfrm>
            <a:custGeom>
              <a:avLst/>
              <a:gdLst>
                <a:gd name="T0" fmla="*/ 0 w 93"/>
                <a:gd name="T1" fmla="*/ 154 h 155"/>
                <a:gd name="T2" fmla="*/ 0 w 93"/>
                <a:gd name="T3" fmla="*/ 0 h 155"/>
                <a:gd name="T4" fmla="*/ 18 w 93"/>
                <a:gd name="T5" fmla="*/ 0 h 155"/>
                <a:gd name="T6" fmla="*/ 18 w 93"/>
                <a:gd name="T7" fmla="*/ 93 h 155"/>
                <a:gd name="T8" fmla="*/ 68 w 93"/>
                <a:gd name="T9" fmla="*/ 43 h 155"/>
                <a:gd name="T10" fmla="*/ 92 w 93"/>
                <a:gd name="T11" fmla="*/ 43 h 155"/>
                <a:gd name="T12" fmla="*/ 51 w 93"/>
                <a:gd name="T13" fmla="*/ 83 h 155"/>
                <a:gd name="T14" fmla="*/ 92 w 93"/>
                <a:gd name="T15" fmla="*/ 154 h 155"/>
                <a:gd name="T16" fmla="*/ 70 w 93"/>
                <a:gd name="T17" fmla="*/ 154 h 155"/>
                <a:gd name="T18" fmla="*/ 38 w 93"/>
                <a:gd name="T19" fmla="*/ 96 h 155"/>
                <a:gd name="T20" fmla="*/ 18 w 93"/>
                <a:gd name="T21" fmla="*/ 116 h 155"/>
                <a:gd name="T22" fmla="*/ 18 w 93"/>
                <a:gd name="T23" fmla="*/ 154 h 155"/>
                <a:gd name="T24" fmla="*/ 0 w 93"/>
                <a:gd name="T25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3" h="155">
                  <a:moveTo>
                    <a:pt x="0" y="154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18" y="93"/>
                  </a:lnTo>
                  <a:lnTo>
                    <a:pt x="68" y="43"/>
                  </a:lnTo>
                  <a:lnTo>
                    <a:pt x="92" y="43"/>
                  </a:lnTo>
                  <a:lnTo>
                    <a:pt x="51" y="83"/>
                  </a:lnTo>
                  <a:lnTo>
                    <a:pt x="92" y="154"/>
                  </a:lnTo>
                  <a:lnTo>
                    <a:pt x="70" y="154"/>
                  </a:lnTo>
                  <a:lnTo>
                    <a:pt x="38" y="96"/>
                  </a:lnTo>
                  <a:lnTo>
                    <a:pt x="18" y="116"/>
                  </a:lnTo>
                  <a:lnTo>
                    <a:pt x="18" y="154"/>
                  </a:lnTo>
                  <a:lnTo>
                    <a:pt x="0" y="15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0" name="Freeform 368"/>
            <p:cNvSpPr>
              <a:spLocks noChangeArrowheads="1"/>
            </p:cNvSpPr>
            <p:nvPr/>
          </p:nvSpPr>
          <p:spPr bwMode="auto">
            <a:xfrm>
              <a:off x="4097693" y="5148560"/>
              <a:ext cx="64844" cy="48170"/>
            </a:xfrm>
            <a:custGeom>
              <a:avLst/>
              <a:gdLst>
                <a:gd name="T0" fmla="*/ 136 w 156"/>
                <a:gd name="T1" fmla="*/ 114 h 115"/>
                <a:gd name="T2" fmla="*/ 136 w 156"/>
                <a:gd name="T3" fmla="*/ 114 h 115"/>
                <a:gd name="T4" fmla="*/ 136 w 156"/>
                <a:gd name="T5" fmla="*/ 45 h 115"/>
                <a:gd name="T6" fmla="*/ 132 w 156"/>
                <a:gd name="T7" fmla="*/ 23 h 115"/>
                <a:gd name="T8" fmla="*/ 116 w 156"/>
                <a:gd name="T9" fmla="*/ 16 h 115"/>
                <a:gd name="T10" fmla="*/ 95 w 156"/>
                <a:gd name="T11" fmla="*/ 25 h 115"/>
                <a:gd name="T12" fmla="*/ 87 w 156"/>
                <a:gd name="T13" fmla="*/ 49 h 115"/>
                <a:gd name="T14" fmla="*/ 87 w 156"/>
                <a:gd name="T15" fmla="*/ 114 h 115"/>
                <a:gd name="T16" fmla="*/ 68 w 156"/>
                <a:gd name="T17" fmla="*/ 114 h 115"/>
                <a:gd name="T18" fmla="*/ 68 w 156"/>
                <a:gd name="T19" fmla="*/ 45 h 115"/>
                <a:gd name="T20" fmla="*/ 64 w 156"/>
                <a:gd name="T21" fmla="*/ 23 h 115"/>
                <a:gd name="T22" fmla="*/ 48 w 156"/>
                <a:gd name="T23" fmla="*/ 16 h 115"/>
                <a:gd name="T24" fmla="*/ 26 w 156"/>
                <a:gd name="T25" fmla="*/ 25 h 115"/>
                <a:gd name="T26" fmla="*/ 19 w 156"/>
                <a:gd name="T27" fmla="*/ 49 h 115"/>
                <a:gd name="T28" fmla="*/ 19 w 156"/>
                <a:gd name="T29" fmla="*/ 114 h 115"/>
                <a:gd name="T30" fmla="*/ 0 w 156"/>
                <a:gd name="T31" fmla="*/ 114 h 115"/>
                <a:gd name="T32" fmla="*/ 0 w 156"/>
                <a:gd name="T33" fmla="*/ 3 h 115"/>
                <a:gd name="T34" fmla="*/ 18 w 156"/>
                <a:gd name="T35" fmla="*/ 3 h 115"/>
                <a:gd name="T36" fmla="*/ 18 w 156"/>
                <a:gd name="T37" fmla="*/ 18 h 115"/>
                <a:gd name="T38" fmla="*/ 33 w 156"/>
                <a:gd name="T39" fmla="*/ 4 h 115"/>
                <a:gd name="T40" fmla="*/ 53 w 156"/>
                <a:gd name="T41" fmla="*/ 0 h 115"/>
                <a:gd name="T42" fmla="*/ 71 w 156"/>
                <a:gd name="T43" fmla="*/ 4 h 115"/>
                <a:gd name="T44" fmla="*/ 83 w 156"/>
                <a:gd name="T45" fmla="*/ 17 h 115"/>
                <a:gd name="T46" fmla="*/ 100 w 156"/>
                <a:gd name="T47" fmla="*/ 4 h 115"/>
                <a:gd name="T48" fmla="*/ 120 w 156"/>
                <a:gd name="T49" fmla="*/ 0 h 115"/>
                <a:gd name="T50" fmla="*/ 138 w 156"/>
                <a:gd name="T51" fmla="*/ 4 h 115"/>
                <a:gd name="T52" fmla="*/ 151 w 156"/>
                <a:gd name="T53" fmla="*/ 15 h 115"/>
                <a:gd name="T54" fmla="*/ 154 w 156"/>
                <a:gd name="T55" fmla="*/ 25 h 115"/>
                <a:gd name="T56" fmla="*/ 155 w 156"/>
                <a:gd name="T57" fmla="*/ 43 h 115"/>
                <a:gd name="T58" fmla="*/ 155 w 156"/>
                <a:gd name="T59" fmla="*/ 48 h 115"/>
                <a:gd name="T60" fmla="*/ 155 w 156"/>
                <a:gd name="T61" fmla="*/ 114 h 115"/>
                <a:gd name="T62" fmla="*/ 136 w 156"/>
                <a:gd name="T63" fmla="*/ 114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6" h="115">
                  <a:moveTo>
                    <a:pt x="136" y="114"/>
                  </a:moveTo>
                  <a:lnTo>
                    <a:pt x="136" y="114"/>
                  </a:lnTo>
                  <a:cubicBezTo>
                    <a:pt x="136" y="45"/>
                    <a:pt x="136" y="45"/>
                    <a:pt x="136" y="45"/>
                  </a:cubicBezTo>
                  <a:cubicBezTo>
                    <a:pt x="136" y="34"/>
                    <a:pt x="134" y="27"/>
                    <a:pt x="132" y="23"/>
                  </a:cubicBezTo>
                  <a:cubicBezTo>
                    <a:pt x="129" y="18"/>
                    <a:pt x="123" y="16"/>
                    <a:pt x="116" y="16"/>
                  </a:cubicBezTo>
                  <a:cubicBezTo>
                    <a:pt x="106" y="16"/>
                    <a:pt x="100" y="19"/>
                    <a:pt x="95" y="25"/>
                  </a:cubicBezTo>
                  <a:cubicBezTo>
                    <a:pt x="90" y="30"/>
                    <a:pt x="87" y="38"/>
                    <a:pt x="87" y="49"/>
                  </a:cubicBezTo>
                  <a:cubicBezTo>
                    <a:pt x="87" y="114"/>
                    <a:pt x="87" y="114"/>
                    <a:pt x="87" y="114"/>
                  </a:cubicBezTo>
                  <a:cubicBezTo>
                    <a:pt x="68" y="114"/>
                    <a:pt x="68" y="114"/>
                    <a:pt x="68" y="114"/>
                  </a:cubicBezTo>
                  <a:cubicBezTo>
                    <a:pt x="68" y="45"/>
                    <a:pt x="68" y="45"/>
                    <a:pt x="68" y="45"/>
                  </a:cubicBezTo>
                  <a:cubicBezTo>
                    <a:pt x="68" y="34"/>
                    <a:pt x="67" y="27"/>
                    <a:pt x="64" y="23"/>
                  </a:cubicBezTo>
                  <a:cubicBezTo>
                    <a:pt x="60" y="18"/>
                    <a:pt x="55" y="16"/>
                    <a:pt x="48" y="16"/>
                  </a:cubicBezTo>
                  <a:cubicBezTo>
                    <a:pt x="39" y="16"/>
                    <a:pt x="31" y="19"/>
                    <a:pt x="26" y="25"/>
                  </a:cubicBezTo>
                  <a:cubicBezTo>
                    <a:pt x="22" y="30"/>
                    <a:pt x="19" y="38"/>
                    <a:pt x="19" y="49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22" y="12"/>
                    <a:pt x="27" y="7"/>
                    <a:pt x="33" y="4"/>
                  </a:cubicBezTo>
                  <a:cubicBezTo>
                    <a:pt x="39" y="1"/>
                    <a:pt x="45" y="0"/>
                    <a:pt x="53" y="0"/>
                  </a:cubicBezTo>
                  <a:cubicBezTo>
                    <a:pt x="60" y="0"/>
                    <a:pt x="66" y="1"/>
                    <a:pt x="71" y="4"/>
                  </a:cubicBezTo>
                  <a:cubicBezTo>
                    <a:pt x="76" y="7"/>
                    <a:pt x="80" y="11"/>
                    <a:pt x="83" y="17"/>
                  </a:cubicBezTo>
                  <a:cubicBezTo>
                    <a:pt x="89" y="11"/>
                    <a:pt x="94" y="7"/>
                    <a:pt x="100" y="4"/>
                  </a:cubicBezTo>
                  <a:cubicBezTo>
                    <a:pt x="105" y="1"/>
                    <a:pt x="111" y="0"/>
                    <a:pt x="120" y="0"/>
                  </a:cubicBezTo>
                  <a:cubicBezTo>
                    <a:pt x="127" y="0"/>
                    <a:pt x="133" y="1"/>
                    <a:pt x="138" y="4"/>
                  </a:cubicBezTo>
                  <a:cubicBezTo>
                    <a:pt x="144" y="6"/>
                    <a:pt x="148" y="10"/>
                    <a:pt x="151" y="15"/>
                  </a:cubicBezTo>
                  <a:cubicBezTo>
                    <a:pt x="152" y="17"/>
                    <a:pt x="153" y="22"/>
                    <a:pt x="154" y="25"/>
                  </a:cubicBezTo>
                  <a:cubicBezTo>
                    <a:pt x="155" y="29"/>
                    <a:pt x="155" y="35"/>
                    <a:pt x="155" y="43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5" y="114"/>
                    <a:pt x="155" y="114"/>
                    <a:pt x="155" y="114"/>
                  </a:cubicBezTo>
                  <a:lnTo>
                    <a:pt x="136" y="11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1" name="Freeform 369"/>
            <p:cNvSpPr>
              <a:spLocks noChangeArrowheads="1"/>
            </p:cNvSpPr>
            <p:nvPr/>
          </p:nvSpPr>
          <p:spPr bwMode="auto">
            <a:xfrm>
              <a:off x="4171800" y="5148560"/>
              <a:ext cx="44464" cy="50022"/>
            </a:xfrm>
            <a:custGeom>
              <a:avLst/>
              <a:gdLst>
                <a:gd name="T0" fmla="*/ 76 w 106"/>
                <a:gd name="T1" fmla="*/ 101 h 119"/>
                <a:gd name="T2" fmla="*/ 76 w 106"/>
                <a:gd name="T3" fmla="*/ 101 h 119"/>
                <a:gd name="T4" fmla="*/ 57 w 106"/>
                <a:gd name="T5" fmla="*/ 114 h 119"/>
                <a:gd name="T6" fmla="*/ 36 w 106"/>
                <a:gd name="T7" fmla="*/ 118 h 119"/>
                <a:gd name="T8" fmla="*/ 9 w 106"/>
                <a:gd name="T9" fmla="*/ 110 h 119"/>
                <a:gd name="T10" fmla="*/ 0 w 106"/>
                <a:gd name="T11" fmla="*/ 85 h 119"/>
                <a:gd name="T12" fmla="*/ 9 w 106"/>
                <a:gd name="T13" fmla="*/ 61 h 119"/>
                <a:gd name="T14" fmla="*/ 38 w 106"/>
                <a:gd name="T15" fmla="*/ 50 h 119"/>
                <a:gd name="T16" fmla="*/ 51 w 106"/>
                <a:gd name="T17" fmla="*/ 49 h 119"/>
                <a:gd name="T18" fmla="*/ 69 w 106"/>
                <a:gd name="T19" fmla="*/ 45 h 119"/>
                <a:gd name="T20" fmla="*/ 73 w 106"/>
                <a:gd name="T21" fmla="*/ 42 h 119"/>
                <a:gd name="T22" fmla="*/ 74 w 106"/>
                <a:gd name="T23" fmla="*/ 34 h 119"/>
                <a:gd name="T24" fmla="*/ 68 w 106"/>
                <a:gd name="T25" fmla="*/ 20 h 119"/>
                <a:gd name="T26" fmla="*/ 49 w 106"/>
                <a:gd name="T27" fmla="*/ 16 h 119"/>
                <a:gd name="T28" fmla="*/ 29 w 106"/>
                <a:gd name="T29" fmla="*/ 21 h 119"/>
                <a:gd name="T30" fmla="*/ 23 w 106"/>
                <a:gd name="T31" fmla="*/ 37 h 119"/>
                <a:gd name="T32" fmla="*/ 5 w 106"/>
                <a:gd name="T33" fmla="*/ 37 h 119"/>
                <a:gd name="T34" fmla="*/ 5 w 106"/>
                <a:gd name="T35" fmla="*/ 36 h 119"/>
                <a:gd name="T36" fmla="*/ 17 w 106"/>
                <a:gd name="T37" fmla="*/ 10 h 119"/>
                <a:gd name="T38" fmla="*/ 50 w 106"/>
                <a:gd name="T39" fmla="*/ 0 h 119"/>
                <a:gd name="T40" fmla="*/ 82 w 106"/>
                <a:gd name="T41" fmla="*/ 8 h 119"/>
                <a:gd name="T42" fmla="*/ 94 w 106"/>
                <a:gd name="T43" fmla="*/ 34 h 119"/>
                <a:gd name="T44" fmla="*/ 94 w 106"/>
                <a:gd name="T45" fmla="*/ 90 h 119"/>
                <a:gd name="T46" fmla="*/ 95 w 106"/>
                <a:gd name="T47" fmla="*/ 100 h 119"/>
                <a:gd name="T48" fmla="*/ 100 w 106"/>
                <a:gd name="T49" fmla="*/ 102 h 119"/>
                <a:gd name="T50" fmla="*/ 102 w 106"/>
                <a:gd name="T51" fmla="*/ 102 h 119"/>
                <a:gd name="T52" fmla="*/ 105 w 106"/>
                <a:gd name="T53" fmla="*/ 102 h 119"/>
                <a:gd name="T54" fmla="*/ 105 w 106"/>
                <a:gd name="T55" fmla="*/ 115 h 119"/>
                <a:gd name="T56" fmla="*/ 99 w 106"/>
                <a:gd name="T57" fmla="*/ 117 h 119"/>
                <a:gd name="T58" fmla="*/ 95 w 106"/>
                <a:gd name="T59" fmla="*/ 117 h 119"/>
                <a:gd name="T60" fmla="*/ 80 w 106"/>
                <a:gd name="T61" fmla="*/ 113 h 119"/>
                <a:gd name="T62" fmla="*/ 76 w 106"/>
                <a:gd name="T63" fmla="*/ 101 h 119"/>
                <a:gd name="T64" fmla="*/ 74 w 106"/>
                <a:gd name="T65" fmla="*/ 58 h 119"/>
                <a:gd name="T66" fmla="*/ 74 w 106"/>
                <a:gd name="T67" fmla="*/ 58 h 119"/>
                <a:gd name="T68" fmla="*/ 48 w 106"/>
                <a:gd name="T69" fmla="*/ 65 h 119"/>
                <a:gd name="T70" fmla="*/ 39 w 106"/>
                <a:gd name="T71" fmla="*/ 66 h 119"/>
                <a:gd name="T72" fmla="*/ 24 w 106"/>
                <a:gd name="T73" fmla="*/ 73 h 119"/>
                <a:gd name="T74" fmla="*/ 19 w 106"/>
                <a:gd name="T75" fmla="*/ 85 h 119"/>
                <a:gd name="T76" fmla="*/ 24 w 106"/>
                <a:gd name="T77" fmla="*/ 98 h 119"/>
                <a:gd name="T78" fmla="*/ 40 w 106"/>
                <a:gd name="T79" fmla="*/ 103 h 119"/>
                <a:gd name="T80" fmla="*/ 65 w 106"/>
                <a:gd name="T81" fmla="*/ 94 h 119"/>
                <a:gd name="T82" fmla="*/ 74 w 106"/>
                <a:gd name="T83" fmla="*/ 75 h 119"/>
                <a:gd name="T84" fmla="*/ 74 w 106"/>
                <a:gd name="T85" fmla="*/ 58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6" h="119">
                  <a:moveTo>
                    <a:pt x="76" y="101"/>
                  </a:moveTo>
                  <a:lnTo>
                    <a:pt x="76" y="101"/>
                  </a:lnTo>
                  <a:cubicBezTo>
                    <a:pt x="70" y="107"/>
                    <a:pt x="64" y="111"/>
                    <a:pt x="57" y="114"/>
                  </a:cubicBezTo>
                  <a:cubicBezTo>
                    <a:pt x="50" y="117"/>
                    <a:pt x="44" y="118"/>
                    <a:pt x="36" y="118"/>
                  </a:cubicBezTo>
                  <a:cubicBezTo>
                    <a:pt x="25" y="118"/>
                    <a:pt x="16" y="116"/>
                    <a:pt x="9" y="110"/>
                  </a:cubicBezTo>
                  <a:cubicBezTo>
                    <a:pt x="3" y="104"/>
                    <a:pt x="0" y="95"/>
                    <a:pt x="0" y="85"/>
                  </a:cubicBezTo>
                  <a:cubicBezTo>
                    <a:pt x="0" y="75"/>
                    <a:pt x="3" y="67"/>
                    <a:pt x="9" y="61"/>
                  </a:cubicBezTo>
                  <a:cubicBezTo>
                    <a:pt x="16" y="56"/>
                    <a:pt x="25" y="52"/>
                    <a:pt x="38" y="50"/>
                  </a:cubicBezTo>
                  <a:cubicBezTo>
                    <a:pt x="42" y="50"/>
                    <a:pt x="46" y="50"/>
                    <a:pt x="51" y="49"/>
                  </a:cubicBezTo>
                  <a:cubicBezTo>
                    <a:pt x="60" y="48"/>
                    <a:pt x="67" y="46"/>
                    <a:pt x="69" y="45"/>
                  </a:cubicBezTo>
                  <a:cubicBezTo>
                    <a:pt x="71" y="44"/>
                    <a:pt x="72" y="43"/>
                    <a:pt x="73" y="42"/>
                  </a:cubicBezTo>
                  <a:cubicBezTo>
                    <a:pt x="74" y="41"/>
                    <a:pt x="74" y="38"/>
                    <a:pt x="74" y="34"/>
                  </a:cubicBezTo>
                  <a:cubicBezTo>
                    <a:pt x="74" y="28"/>
                    <a:pt x="72" y="24"/>
                    <a:pt x="68" y="20"/>
                  </a:cubicBezTo>
                  <a:cubicBezTo>
                    <a:pt x="64" y="18"/>
                    <a:pt x="57" y="16"/>
                    <a:pt x="49" y="16"/>
                  </a:cubicBezTo>
                  <a:cubicBezTo>
                    <a:pt x="41" y="16"/>
                    <a:pt x="33" y="18"/>
                    <a:pt x="29" y="21"/>
                  </a:cubicBezTo>
                  <a:cubicBezTo>
                    <a:pt x="25" y="26"/>
                    <a:pt x="23" y="31"/>
                    <a:pt x="23" y="37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25"/>
                    <a:pt x="8" y="16"/>
                    <a:pt x="17" y="10"/>
                  </a:cubicBezTo>
                  <a:cubicBezTo>
                    <a:pt x="25" y="3"/>
                    <a:pt x="35" y="0"/>
                    <a:pt x="50" y="0"/>
                  </a:cubicBezTo>
                  <a:cubicBezTo>
                    <a:pt x="65" y="0"/>
                    <a:pt x="76" y="3"/>
                    <a:pt x="82" y="8"/>
                  </a:cubicBezTo>
                  <a:cubicBezTo>
                    <a:pt x="90" y="14"/>
                    <a:pt x="94" y="23"/>
                    <a:pt x="94" y="34"/>
                  </a:cubicBezTo>
                  <a:cubicBezTo>
                    <a:pt x="94" y="90"/>
                    <a:pt x="94" y="90"/>
                    <a:pt x="94" y="90"/>
                  </a:cubicBezTo>
                  <a:cubicBezTo>
                    <a:pt x="94" y="95"/>
                    <a:pt x="94" y="99"/>
                    <a:pt x="95" y="100"/>
                  </a:cubicBezTo>
                  <a:cubicBezTo>
                    <a:pt x="96" y="101"/>
                    <a:pt x="98" y="102"/>
                    <a:pt x="100" y="102"/>
                  </a:cubicBezTo>
                  <a:cubicBezTo>
                    <a:pt x="101" y="102"/>
                    <a:pt x="102" y="102"/>
                    <a:pt x="102" y="102"/>
                  </a:cubicBezTo>
                  <a:cubicBezTo>
                    <a:pt x="103" y="102"/>
                    <a:pt x="104" y="102"/>
                    <a:pt x="105" y="102"/>
                  </a:cubicBezTo>
                  <a:cubicBezTo>
                    <a:pt x="105" y="115"/>
                    <a:pt x="105" y="115"/>
                    <a:pt x="105" y="115"/>
                  </a:cubicBezTo>
                  <a:cubicBezTo>
                    <a:pt x="103" y="116"/>
                    <a:pt x="101" y="117"/>
                    <a:pt x="99" y="117"/>
                  </a:cubicBezTo>
                  <a:cubicBezTo>
                    <a:pt x="98" y="117"/>
                    <a:pt x="96" y="117"/>
                    <a:pt x="95" y="117"/>
                  </a:cubicBezTo>
                  <a:cubicBezTo>
                    <a:pt x="89" y="117"/>
                    <a:pt x="83" y="116"/>
                    <a:pt x="80" y="113"/>
                  </a:cubicBezTo>
                  <a:cubicBezTo>
                    <a:pt x="77" y="111"/>
                    <a:pt x="76" y="107"/>
                    <a:pt x="76" y="101"/>
                  </a:cubicBezTo>
                  <a:close/>
                  <a:moveTo>
                    <a:pt x="74" y="58"/>
                  </a:moveTo>
                  <a:lnTo>
                    <a:pt x="74" y="58"/>
                  </a:lnTo>
                  <a:cubicBezTo>
                    <a:pt x="69" y="61"/>
                    <a:pt x="60" y="63"/>
                    <a:pt x="48" y="65"/>
                  </a:cubicBezTo>
                  <a:cubicBezTo>
                    <a:pt x="44" y="65"/>
                    <a:pt x="41" y="66"/>
                    <a:pt x="39" y="66"/>
                  </a:cubicBezTo>
                  <a:cubicBezTo>
                    <a:pt x="31" y="67"/>
                    <a:pt x="27" y="69"/>
                    <a:pt x="24" y="73"/>
                  </a:cubicBezTo>
                  <a:cubicBezTo>
                    <a:pt x="21" y="75"/>
                    <a:pt x="19" y="80"/>
                    <a:pt x="19" y="85"/>
                  </a:cubicBezTo>
                  <a:cubicBezTo>
                    <a:pt x="19" y="90"/>
                    <a:pt x="21" y="94"/>
                    <a:pt x="24" y="98"/>
                  </a:cubicBezTo>
                  <a:cubicBezTo>
                    <a:pt x="28" y="101"/>
                    <a:pt x="33" y="103"/>
                    <a:pt x="40" y="103"/>
                  </a:cubicBezTo>
                  <a:cubicBezTo>
                    <a:pt x="49" y="103"/>
                    <a:pt x="57" y="100"/>
                    <a:pt x="65" y="94"/>
                  </a:cubicBezTo>
                  <a:cubicBezTo>
                    <a:pt x="71" y="89"/>
                    <a:pt x="74" y="83"/>
                    <a:pt x="74" y="75"/>
                  </a:cubicBezTo>
                  <a:lnTo>
                    <a:pt x="74" y="58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2" name="Freeform 370"/>
            <p:cNvSpPr>
              <a:spLocks noChangeArrowheads="1"/>
            </p:cNvSpPr>
            <p:nvPr/>
          </p:nvSpPr>
          <p:spPr bwMode="auto">
            <a:xfrm>
              <a:off x="4223675" y="5148560"/>
              <a:ext cx="22232" cy="48170"/>
            </a:xfrm>
            <a:custGeom>
              <a:avLst/>
              <a:gdLst>
                <a:gd name="T0" fmla="*/ 0 w 55"/>
                <a:gd name="T1" fmla="*/ 114 h 115"/>
                <a:gd name="T2" fmla="*/ 0 w 55"/>
                <a:gd name="T3" fmla="*/ 114 h 115"/>
                <a:gd name="T4" fmla="*/ 0 w 55"/>
                <a:gd name="T5" fmla="*/ 3 h 115"/>
                <a:gd name="T6" fmla="*/ 18 w 55"/>
                <a:gd name="T7" fmla="*/ 3 h 115"/>
                <a:gd name="T8" fmla="*/ 18 w 55"/>
                <a:gd name="T9" fmla="*/ 23 h 115"/>
                <a:gd name="T10" fmla="*/ 30 w 55"/>
                <a:gd name="T11" fmla="*/ 6 h 115"/>
                <a:gd name="T12" fmla="*/ 49 w 55"/>
                <a:gd name="T13" fmla="*/ 0 h 115"/>
                <a:gd name="T14" fmla="*/ 52 w 55"/>
                <a:gd name="T15" fmla="*/ 0 h 115"/>
                <a:gd name="T16" fmla="*/ 54 w 55"/>
                <a:gd name="T17" fmla="*/ 1 h 115"/>
                <a:gd name="T18" fmla="*/ 54 w 55"/>
                <a:gd name="T19" fmla="*/ 20 h 115"/>
                <a:gd name="T20" fmla="*/ 52 w 55"/>
                <a:gd name="T21" fmla="*/ 20 h 115"/>
                <a:gd name="T22" fmla="*/ 49 w 55"/>
                <a:gd name="T23" fmla="*/ 20 h 115"/>
                <a:gd name="T24" fmla="*/ 26 w 55"/>
                <a:gd name="T25" fmla="*/ 28 h 115"/>
                <a:gd name="T26" fmla="*/ 19 w 55"/>
                <a:gd name="T27" fmla="*/ 52 h 115"/>
                <a:gd name="T28" fmla="*/ 19 w 55"/>
                <a:gd name="T29" fmla="*/ 114 h 115"/>
                <a:gd name="T30" fmla="*/ 0 w 55"/>
                <a:gd name="T31" fmla="*/ 114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115">
                  <a:moveTo>
                    <a:pt x="0" y="114"/>
                  </a:moveTo>
                  <a:lnTo>
                    <a:pt x="0" y="114"/>
                  </a:lnTo>
                  <a:cubicBezTo>
                    <a:pt x="0" y="3"/>
                    <a:pt x="0" y="3"/>
                    <a:pt x="0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21" y="15"/>
                    <a:pt x="25" y="9"/>
                    <a:pt x="30" y="6"/>
                  </a:cubicBezTo>
                  <a:cubicBezTo>
                    <a:pt x="35" y="2"/>
                    <a:pt x="42" y="0"/>
                    <a:pt x="49" y="0"/>
                  </a:cubicBezTo>
                  <a:cubicBezTo>
                    <a:pt x="50" y="0"/>
                    <a:pt x="51" y="0"/>
                    <a:pt x="52" y="0"/>
                  </a:cubicBezTo>
                  <a:cubicBezTo>
                    <a:pt x="53" y="0"/>
                    <a:pt x="53" y="1"/>
                    <a:pt x="54" y="1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3" y="20"/>
                    <a:pt x="53" y="20"/>
                    <a:pt x="52" y="20"/>
                  </a:cubicBezTo>
                  <a:cubicBezTo>
                    <a:pt x="52" y="20"/>
                    <a:pt x="51" y="20"/>
                    <a:pt x="49" y="20"/>
                  </a:cubicBezTo>
                  <a:cubicBezTo>
                    <a:pt x="39" y="20"/>
                    <a:pt x="31" y="23"/>
                    <a:pt x="26" y="28"/>
                  </a:cubicBezTo>
                  <a:cubicBezTo>
                    <a:pt x="21" y="34"/>
                    <a:pt x="19" y="41"/>
                    <a:pt x="19" y="52"/>
                  </a:cubicBezTo>
                  <a:cubicBezTo>
                    <a:pt x="19" y="114"/>
                    <a:pt x="19" y="114"/>
                    <a:pt x="19" y="114"/>
                  </a:cubicBezTo>
                  <a:lnTo>
                    <a:pt x="0" y="11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3" name="Freeform 371"/>
            <p:cNvSpPr>
              <a:spLocks noChangeArrowheads="1"/>
            </p:cNvSpPr>
            <p:nvPr/>
          </p:nvSpPr>
          <p:spPr bwMode="auto">
            <a:xfrm>
              <a:off x="4253318" y="5131886"/>
              <a:ext cx="38907" cy="64844"/>
            </a:xfrm>
            <a:custGeom>
              <a:avLst/>
              <a:gdLst>
                <a:gd name="T0" fmla="*/ 0 w 93"/>
                <a:gd name="T1" fmla="*/ 154 h 155"/>
                <a:gd name="T2" fmla="*/ 0 w 93"/>
                <a:gd name="T3" fmla="*/ 0 h 155"/>
                <a:gd name="T4" fmla="*/ 18 w 93"/>
                <a:gd name="T5" fmla="*/ 0 h 155"/>
                <a:gd name="T6" fmla="*/ 18 w 93"/>
                <a:gd name="T7" fmla="*/ 93 h 155"/>
                <a:gd name="T8" fmla="*/ 69 w 93"/>
                <a:gd name="T9" fmla="*/ 43 h 155"/>
                <a:gd name="T10" fmla="*/ 92 w 93"/>
                <a:gd name="T11" fmla="*/ 43 h 155"/>
                <a:gd name="T12" fmla="*/ 51 w 93"/>
                <a:gd name="T13" fmla="*/ 83 h 155"/>
                <a:gd name="T14" fmla="*/ 92 w 93"/>
                <a:gd name="T15" fmla="*/ 154 h 155"/>
                <a:gd name="T16" fmla="*/ 70 w 93"/>
                <a:gd name="T17" fmla="*/ 154 h 155"/>
                <a:gd name="T18" fmla="*/ 38 w 93"/>
                <a:gd name="T19" fmla="*/ 96 h 155"/>
                <a:gd name="T20" fmla="*/ 18 w 93"/>
                <a:gd name="T21" fmla="*/ 116 h 155"/>
                <a:gd name="T22" fmla="*/ 18 w 93"/>
                <a:gd name="T23" fmla="*/ 154 h 155"/>
                <a:gd name="T24" fmla="*/ 0 w 93"/>
                <a:gd name="T25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3" h="155">
                  <a:moveTo>
                    <a:pt x="0" y="154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18" y="93"/>
                  </a:lnTo>
                  <a:lnTo>
                    <a:pt x="69" y="43"/>
                  </a:lnTo>
                  <a:lnTo>
                    <a:pt x="92" y="43"/>
                  </a:lnTo>
                  <a:lnTo>
                    <a:pt x="51" y="83"/>
                  </a:lnTo>
                  <a:lnTo>
                    <a:pt x="92" y="154"/>
                  </a:lnTo>
                  <a:lnTo>
                    <a:pt x="70" y="154"/>
                  </a:lnTo>
                  <a:lnTo>
                    <a:pt x="38" y="96"/>
                  </a:lnTo>
                  <a:lnTo>
                    <a:pt x="18" y="116"/>
                  </a:lnTo>
                  <a:lnTo>
                    <a:pt x="18" y="154"/>
                  </a:lnTo>
                  <a:lnTo>
                    <a:pt x="0" y="15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4" name="Freeform 372"/>
            <p:cNvSpPr>
              <a:spLocks noChangeArrowheads="1"/>
            </p:cNvSpPr>
            <p:nvPr/>
          </p:nvSpPr>
          <p:spPr bwMode="auto">
            <a:xfrm>
              <a:off x="4321868" y="5133739"/>
              <a:ext cx="42611" cy="62991"/>
            </a:xfrm>
            <a:custGeom>
              <a:avLst/>
              <a:gdLst>
                <a:gd name="T0" fmla="*/ 0 w 103"/>
                <a:gd name="T1" fmla="*/ 150 h 151"/>
                <a:gd name="T2" fmla="*/ 0 w 103"/>
                <a:gd name="T3" fmla="*/ 150 h 151"/>
                <a:gd name="T4" fmla="*/ 0 w 103"/>
                <a:gd name="T5" fmla="*/ 149 h 151"/>
                <a:gd name="T6" fmla="*/ 11 w 103"/>
                <a:gd name="T7" fmla="*/ 113 h 151"/>
                <a:gd name="T8" fmla="*/ 47 w 103"/>
                <a:gd name="T9" fmla="*/ 84 h 151"/>
                <a:gd name="T10" fmla="*/ 60 w 103"/>
                <a:gd name="T11" fmla="*/ 76 h 151"/>
                <a:gd name="T12" fmla="*/ 76 w 103"/>
                <a:gd name="T13" fmla="*/ 63 h 151"/>
                <a:gd name="T14" fmla="*/ 81 w 103"/>
                <a:gd name="T15" fmla="*/ 45 h 151"/>
                <a:gd name="T16" fmla="*/ 74 w 103"/>
                <a:gd name="T17" fmla="*/ 25 h 151"/>
                <a:gd name="T18" fmla="*/ 52 w 103"/>
                <a:gd name="T19" fmla="*/ 19 h 151"/>
                <a:gd name="T20" fmla="*/ 30 w 103"/>
                <a:gd name="T21" fmla="*/ 27 h 151"/>
                <a:gd name="T22" fmla="*/ 23 w 103"/>
                <a:gd name="T23" fmla="*/ 53 h 151"/>
                <a:gd name="T24" fmla="*/ 23 w 103"/>
                <a:gd name="T25" fmla="*/ 54 h 151"/>
                <a:gd name="T26" fmla="*/ 3 w 103"/>
                <a:gd name="T27" fmla="*/ 54 h 151"/>
                <a:gd name="T28" fmla="*/ 3 w 103"/>
                <a:gd name="T29" fmla="*/ 52 h 151"/>
                <a:gd name="T30" fmla="*/ 17 w 103"/>
                <a:gd name="T31" fmla="*/ 15 h 151"/>
                <a:gd name="T32" fmla="*/ 53 w 103"/>
                <a:gd name="T33" fmla="*/ 0 h 151"/>
                <a:gd name="T34" fmla="*/ 89 w 103"/>
                <a:gd name="T35" fmla="*/ 13 h 151"/>
                <a:gd name="T36" fmla="*/ 102 w 103"/>
                <a:gd name="T37" fmla="*/ 45 h 151"/>
                <a:gd name="T38" fmla="*/ 94 w 103"/>
                <a:gd name="T39" fmla="*/ 72 h 151"/>
                <a:gd name="T40" fmla="*/ 70 w 103"/>
                <a:gd name="T41" fmla="*/ 92 h 151"/>
                <a:gd name="T42" fmla="*/ 57 w 103"/>
                <a:gd name="T43" fmla="*/ 98 h 151"/>
                <a:gd name="T44" fmla="*/ 32 w 103"/>
                <a:gd name="T45" fmla="*/ 115 h 151"/>
                <a:gd name="T46" fmla="*/ 22 w 103"/>
                <a:gd name="T47" fmla="*/ 131 h 151"/>
                <a:gd name="T48" fmla="*/ 102 w 103"/>
                <a:gd name="T49" fmla="*/ 131 h 151"/>
                <a:gd name="T50" fmla="*/ 102 w 103"/>
                <a:gd name="T51" fmla="*/ 150 h 151"/>
                <a:gd name="T52" fmla="*/ 0 w 103"/>
                <a:gd name="T53" fmla="*/ 15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3" h="151">
                  <a:moveTo>
                    <a:pt x="0" y="150"/>
                  </a:moveTo>
                  <a:lnTo>
                    <a:pt x="0" y="150"/>
                  </a:lnTo>
                  <a:cubicBezTo>
                    <a:pt x="0" y="149"/>
                    <a:pt x="0" y="149"/>
                    <a:pt x="0" y="149"/>
                  </a:cubicBezTo>
                  <a:cubicBezTo>
                    <a:pt x="0" y="135"/>
                    <a:pt x="4" y="122"/>
                    <a:pt x="11" y="113"/>
                  </a:cubicBezTo>
                  <a:cubicBezTo>
                    <a:pt x="18" y="102"/>
                    <a:pt x="30" y="93"/>
                    <a:pt x="47" y="84"/>
                  </a:cubicBezTo>
                  <a:cubicBezTo>
                    <a:pt x="60" y="76"/>
                    <a:pt x="60" y="76"/>
                    <a:pt x="60" y="76"/>
                  </a:cubicBezTo>
                  <a:cubicBezTo>
                    <a:pt x="68" y="72"/>
                    <a:pt x="73" y="68"/>
                    <a:pt x="76" y="63"/>
                  </a:cubicBezTo>
                  <a:cubicBezTo>
                    <a:pt x="80" y="58"/>
                    <a:pt x="81" y="51"/>
                    <a:pt x="81" y="45"/>
                  </a:cubicBezTo>
                  <a:cubicBezTo>
                    <a:pt x="81" y="37"/>
                    <a:pt x="79" y="30"/>
                    <a:pt x="74" y="25"/>
                  </a:cubicBezTo>
                  <a:cubicBezTo>
                    <a:pt x="69" y="21"/>
                    <a:pt x="62" y="19"/>
                    <a:pt x="52" y="19"/>
                  </a:cubicBezTo>
                  <a:cubicBezTo>
                    <a:pt x="43" y="19"/>
                    <a:pt x="36" y="21"/>
                    <a:pt x="30" y="27"/>
                  </a:cubicBezTo>
                  <a:cubicBezTo>
                    <a:pt x="26" y="34"/>
                    <a:pt x="23" y="42"/>
                    <a:pt x="23" y="53"/>
                  </a:cubicBezTo>
                  <a:cubicBezTo>
                    <a:pt x="23" y="54"/>
                    <a:pt x="23" y="54"/>
                    <a:pt x="23" y="54"/>
                  </a:cubicBezTo>
                  <a:cubicBezTo>
                    <a:pt x="3" y="54"/>
                    <a:pt x="3" y="54"/>
                    <a:pt x="3" y="54"/>
                  </a:cubicBezTo>
                  <a:cubicBezTo>
                    <a:pt x="3" y="52"/>
                    <a:pt x="3" y="52"/>
                    <a:pt x="3" y="52"/>
                  </a:cubicBezTo>
                  <a:cubicBezTo>
                    <a:pt x="3" y="37"/>
                    <a:pt x="8" y="24"/>
                    <a:pt x="17" y="15"/>
                  </a:cubicBezTo>
                  <a:cubicBezTo>
                    <a:pt x="26" y="5"/>
                    <a:pt x="38" y="0"/>
                    <a:pt x="53" y="0"/>
                  </a:cubicBezTo>
                  <a:cubicBezTo>
                    <a:pt x="68" y="0"/>
                    <a:pt x="79" y="4"/>
                    <a:pt x="89" y="13"/>
                  </a:cubicBezTo>
                  <a:cubicBezTo>
                    <a:pt x="98" y="21"/>
                    <a:pt x="102" y="31"/>
                    <a:pt x="102" y="45"/>
                  </a:cubicBezTo>
                  <a:cubicBezTo>
                    <a:pt x="102" y="55"/>
                    <a:pt x="99" y="65"/>
                    <a:pt x="94" y="72"/>
                  </a:cubicBezTo>
                  <a:cubicBezTo>
                    <a:pt x="89" y="79"/>
                    <a:pt x="81" y="87"/>
                    <a:pt x="70" y="92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46" y="104"/>
                    <a:pt x="38" y="110"/>
                    <a:pt x="32" y="115"/>
                  </a:cubicBezTo>
                  <a:cubicBezTo>
                    <a:pt x="27" y="120"/>
                    <a:pt x="23" y="125"/>
                    <a:pt x="22" y="131"/>
                  </a:cubicBezTo>
                  <a:cubicBezTo>
                    <a:pt x="102" y="131"/>
                    <a:pt x="102" y="131"/>
                    <a:pt x="102" y="131"/>
                  </a:cubicBezTo>
                  <a:cubicBezTo>
                    <a:pt x="102" y="150"/>
                    <a:pt x="102" y="150"/>
                    <a:pt x="102" y="150"/>
                  </a:cubicBezTo>
                  <a:lnTo>
                    <a:pt x="0" y="15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02" name="Group 401"/>
          <p:cNvGrpSpPr/>
          <p:nvPr/>
        </p:nvGrpSpPr>
        <p:grpSpPr>
          <a:xfrm>
            <a:off x="4883229" y="5131886"/>
            <a:ext cx="281607" cy="66696"/>
            <a:chOff x="4883229" y="5131886"/>
            <a:chExt cx="281607" cy="66696"/>
          </a:xfrm>
        </p:grpSpPr>
        <p:sp>
          <p:nvSpPr>
            <p:cNvPr id="1175" name="Freeform 373"/>
            <p:cNvSpPr>
              <a:spLocks noChangeArrowheads="1"/>
            </p:cNvSpPr>
            <p:nvPr/>
          </p:nvSpPr>
          <p:spPr bwMode="auto">
            <a:xfrm>
              <a:off x="4883229" y="5131886"/>
              <a:ext cx="46318" cy="64844"/>
            </a:xfrm>
            <a:custGeom>
              <a:avLst/>
              <a:gdLst>
                <a:gd name="T0" fmla="*/ 0 w 111"/>
                <a:gd name="T1" fmla="*/ 154 h 155"/>
                <a:gd name="T2" fmla="*/ 0 w 111"/>
                <a:gd name="T3" fmla="*/ 154 h 155"/>
                <a:gd name="T4" fmla="*/ 0 w 111"/>
                <a:gd name="T5" fmla="*/ 0 h 155"/>
                <a:gd name="T6" fmla="*/ 57 w 111"/>
                <a:gd name="T7" fmla="*/ 0 h 155"/>
                <a:gd name="T8" fmla="*/ 78 w 111"/>
                <a:gd name="T9" fmla="*/ 2 h 155"/>
                <a:gd name="T10" fmla="*/ 91 w 111"/>
                <a:gd name="T11" fmla="*/ 6 h 155"/>
                <a:gd name="T12" fmla="*/ 105 w 111"/>
                <a:gd name="T13" fmla="*/ 22 h 155"/>
                <a:gd name="T14" fmla="*/ 110 w 111"/>
                <a:gd name="T15" fmla="*/ 45 h 155"/>
                <a:gd name="T16" fmla="*/ 105 w 111"/>
                <a:gd name="T17" fmla="*/ 68 h 155"/>
                <a:gd name="T18" fmla="*/ 91 w 111"/>
                <a:gd name="T19" fmla="*/ 83 h 155"/>
                <a:gd name="T20" fmla="*/ 77 w 111"/>
                <a:gd name="T21" fmla="*/ 88 h 155"/>
                <a:gd name="T22" fmla="*/ 53 w 111"/>
                <a:gd name="T23" fmla="*/ 90 h 155"/>
                <a:gd name="T24" fmla="*/ 21 w 111"/>
                <a:gd name="T25" fmla="*/ 90 h 155"/>
                <a:gd name="T26" fmla="*/ 21 w 111"/>
                <a:gd name="T27" fmla="*/ 154 h 155"/>
                <a:gd name="T28" fmla="*/ 0 w 111"/>
                <a:gd name="T29" fmla="*/ 154 h 155"/>
                <a:gd name="T30" fmla="*/ 21 w 111"/>
                <a:gd name="T31" fmla="*/ 71 h 155"/>
                <a:gd name="T32" fmla="*/ 21 w 111"/>
                <a:gd name="T33" fmla="*/ 71 h 155"/>
                <a:gd name="T34" fmla="*/ 56 w 111"/>
                <a:gd name="T35" fmla="*/ 71 h 155"/>
                <a:gd name="T36" fmla="*/ 82 w 111"/>
                <a:gd name="T37" fmla="*/ 65 h 155"/>
                <a:gd name="T38" fmla="*/ 90 w 111"/>
                <a:gd name="T39" fmla="*/ 45 h 155"/>
                <a:gd name="T40" fmla="*/ 82 w 111"/>
                <a:gd name="T41" fmla="*/ 25 h 155"/>
                <a:gd name="T42" fmla="*/ 58 w 111"/>
                <a:gd name="T43" fmla="*/ 20 h 155"/>
                <a:gd name="T44" fmla="*/ 21 w 111"/>
                <a:gd name="T45" fmla="*/ 20 h 155"/>
                <a:gd name="T46" fmla="*/ 21 w 111"/>
                <a:gd name="T47" fmla="*/ 71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1" h="155">
                  <a:moveTo>
                    <a:pt x="0" y="154"/>
                  </a:moveTo>
                  <a:lnTo>
                    <a:pt x="0" y="154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66" y="0"/>
                    <a:pt x="73" y="1"/>
                    <a:pt x="78" y="2"/>
                  </a:cubicBezTo>
                  <a:cubicBezTo>
                    <a:pt x="82" y="3"/>
                    <a:pt x="87" y="4"/>
                    <a:pt x="91" y="6"/>
                  </a:cubicBezTo>
                  <a:cubicBezTo>
                    <a:pt x="97" y="9"/>
                    <a:pt x="102" y="15"/>
                    <a:pt x="105" y="22"/>
                  </a:cubicBezTo>
                  <a:cubicBezTo>
                    <a:pt x="108" y="28"/>
                    <a:pt x="110" y="35"/>
                    <a:pt x="110" y="45"/>
                  </a:cubicBezTo>
                  <a:cubicBezTo>
                    <a:pt x="110" y="53"/>
                    <a:pt x="108" y="62"/>
                    <a:pt x="105" y="68"/>
                  </a:cubicBezTo>
                  <a:cubicBezTo>
                    <a:pt x="102" y="74"/>
                    <a:pt x="97" y="79"/>
                    <a:pt x="91" y="83"/>
                  </a:cubicBezTo>
                  <a:cubicBezTo>
                    <a:pt x="86" y="85"/>
                    <a:pt x="82" y="88"/>
                    <a:pt x="77" y="88"/>
                  </a:cubicBezTo>
                  <a:cubicBezTo>
                    <a:pt x="73" y="89"/>
                    <a:pt x="65" y="90"/>
                    <a:pt x="53" y="90"/>
                  </a:cubicBezTo>
                  <a:cubicBezTo>
                    <a:pt x="21" y="90"/>
                    <a:pt x="21" y="90"/>
                    <a:pt x="21" y="90"/>
                  </a:cubicBezTo>
                  <a:cubicBezTo>
                    <a:pt x="21" y="154"/>
                    <a:pt x="21" y="154"/>
                    <a:pt x="21" y="154"/>
                  </a:cubicBezTo>
                  <a:lnTo>
                    <a:pt x="0" y="154"/>
                  </a:lnTo>
                  <a:close/>
                  <a:moveTo>
                    <a:pt x="21" y="71"/>
                  </a:moveTo>
                  <a:lnTo>
                    <a:pt x="21" y="71"/>
                  </a:lnTo>
                  <a:cubicBezTo>
                    <a:pt x="56" y="71"/>
                    <a:pt x="56" y="71"/>
                    <a:pt x="56" y="71"/>
                  </a:cubicBezTo>
                  <a:cubicBezTo>
                    <a:pt x="69" y="71"/>
                    <a:pt x="77" y="69"/>
                    <a:pt x="82" y="65"/>
                  </a:cubicBezTo>
                  <a:cubicBezTo>
                    <a:pt x="86" y="62"/>
                    <a:pt x="90" y="54"/>
                    <a:pt x="90" y="45"/>
                  </a:cubicBezTo>
                  <a:cubicBezTo>
                    <a:pt x="90" y="35"/>
                    <a:pt x="86" y="29"/>
                    <a:pt x="82" y="25"/>
                  </a:cubicBezTo>
                  <a:cubicBezTo>
                    <a:pt x="77" y="21"/>
                    <a:pt x="69" y="20"/>
                    <a:pt x="58" y="20"/>
                  </a:cubicBezTo>
                  <a:cubicBezTo>
                    <a:pt x="21" y="20"/>
                    <a:pt x="21" y="20"/>
                    <a:pt x="21" y="20"/>
                  </a:cubicBezTo>
                  <a:lnTo>
                    <a:pt x="21" y="71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6" name="Freeform 374"/>
            <p:cNvSpPr>
              <a:spLocks noChangeArrowheads="1"/>
            </p:cNvSpPr>
            <p:nvPr/>
          </p:nvSpPr>
          <p:spPr bwMode="auto">
            <a:xfrm>
              <a:off x="4940663" y="5148560"/>
              <a:ext cx="22232" cy="48170"/>
            </a:xfrm>
            <a:custGeom>
              <a:avLst/>
              <a:gdLst>
                <a:gd name="T0" fmla="*/ 0 w 55"/>
                <a:gd name="T1" fmla="*/ 114 h 115"/>
                <a:gd name="T2" fmla="*/ 0 w 55"/>
                <a:gd name="T3" fmla="*/ 114 h 115"/>
                <a:gd name="T4" fmla="*/ 0 w 55"/>
                <a:gd name="T5" fmla="*/ 3 h 115"/>
                <a:gd name="T6" fmla="*/ 18 w 55"/>
                <a:gd name="T7" fmla="*/ 3 h 115"/>
                <a:gd name="T8" fmla="*/ 18 w 55"/>
                <a:gd name="T9" fmla="*/ 23 h 115"/>
                <a:gd name="T10" fmla="*/ 30 w 55"/>
                <a:gd name="T11" fmla="*/ 6 h 115"/>
                <a:gd name="T12" fmla="*/ 49 w 55"/>
                <a:gd name="T13" fmla="*/ 0 h 115"/>
                <a:gd name="T14" fmla="*/ 52 w 55"/>
                <a:gd name="T15" fmla="*/ 0 h 115"/>
                <a:gd name="T16" fmla="*/ 54 w 55"/>
                <a:gd name="T17" fmla="*/ 1 h 115"/>
                <a:gd name="T18" fmla="*/ 54 w 55"/>
                <a:gd name="T19" fmla="*/ 20 h 115"/>
                <a:gd name="T20" fmla="*/ 52 w 55"/>
                <a:gd name="T21" fmla="*/ 20 h 115"/>
                <a:gd name="T22" fmla="*/ 49 w 55"/>
                <a:gd name="T23" fmla="*/ 20 h 115"/>
                <a:gd name="T24" fmla="*/ 26 w 55"/>
                <a:gd name="T25" fmla="*/ 28 h 115"/>
                <a:gd name="T26" fmla="*/ 19 w 55"/>
                <a:gd name="T27" fmla="*/ 52 h 115"/>
                <a:gd name="T28" fmla="*/ 19 w 55"/>
                <a:gd name="T29" fmla="*/ 114 h 115"/>
                <a:gd name="T30" fmla="*/ 0 w 55"/>
                <a:gd name="T31" fmla="*/ 114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115">
                  <a:moveTo>
                    <a:pt x="0" y="114"/>
                  </a:moveTo>
                  <a:lnTo>
                    <a:pt x="0" y="114"/>
                  </a:lnTo>
                  <a:cubicBezTo>
                    <a:pt x="0" y="3"/>
                    <a:pt x="0" y="3"/>
                    <a:pt x="0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21" y="15"/>
                    <a:pt x="25" y="9"/>
                    <a:pt x="30" y="6"/>
                  </a:cubicBezTo>
                  <a:cubicBezTo>
                    <a:pt x="36" y="2"/>
                    <a:pt x="42" y="0"/>
                    <a:pt x="49" y="0"/>
                  </a:cubicBezTo>
                  <a:cubicBezTo>
                    <a:pt x="50" y="0"/>
                    <a:pt x="51" y="0"/>
                    <a:pt x="52" y="0"/>
                  </a:cubicBezTo>
                  <a:cubicBezTo>
                    <a:pt x="52" y="0"/>
                    <a:pt x="53" y="1"/>
                    <a:pt x="54" y="1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3" y="20"/>
                    <a:pt x="53" y="20"/>
                    <a:pt x="52" y="20"/>
                  </a:cubicBezTo>
                  <a:cubicBezTo>
                    <a:pt x="51" y="20"/>
                    <a:pt x="50" y="20"/>
                    <a:pt x="49" y="20"/>
                  </a:cubicBezTo>
                  <a:cubicBezTo>
                    <a:pt x="40" y="20"/>
                    <a:pt x="31" y="23"/>
                    <a:pt x="26" y="28"/>
                  </a:cubicBezTo>
                  <a:cubicBezTo>
                    <a:pt x="21" y="34"/>
                    <a:pt x="19" y="41"/>
                    <a:pt x="19" y="52"/>
                  </a:cubicBezTo>
                  <a:cubicBezTo>
                    <a:pt x="19" y="114"/>
                    <a:pt x="19" y="114"/>
                    <a:pt x="19" y="114"/>
                  </a:cubicBezTo>
                  <a:lnTo>
                    <a:pt x="0" y="11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7" name="Freeform 375"/>
            <p:cNvSpPr>
              <a:spLocks noChangeArrowheads="1"/>
            </p:cNvSpPr>
            <p:nvPr/>
          </p:nvSpPr>
          <p:spPr bwMode="auto">
            <a:xfrm>
              <a:off x="4968452" y="5148560"/>
              <a:ext cx="42612" cy="50022"/>
            </a:xfrm>
            <a:custGeom>
              <a:avLst/>
              <a:gdLst>
                <a:gd name="T0" fmla="*/ 80 w 101"/>
                <a:gd name="T1" fmla="*/ 79 h 120"/>
                <a:gd name="T2" fmla="*/ 80 w 101"/>
                <a:gd name="T3" fmla="*/ 79 h 120"/>
                <a:gd name="T4" fmla="*/ 99 w 101"/>
                <a:gd name="T5" fmla="*/ 79 h 120"/>
                <a:gd name="T6" fmla="*/ 82 w 101"/>
                <a:gd name="T7" fmla="*/ 108 h 120"/>
                <a:gd name="T8" fmla="*/ 50 w 101"/>
                <a:gd name="T9" fmla="*/ 119 h 120"/>
                <a:gd name="T10" fmla="*/ 13 w 101"/>
                <a:gd name="T11" fmla="*/ 104 h 120"/>
                <a:gd name="T12" fmla="*/ 0 w 101"/>
                <a:gd name="T13" fmla="*/ 61 h 120"/>
                <a:gd name="T14" fmla="*/ 13 w 101"/>
                <a:gd name="T15" fmla="*/ 16 h 120"/>
                <a:gd name="T16" fmla="*/ 50 w 101"/>
                <a:gd name="T17" fmla="*/ 0 h 120"/>
                <a:gd name="T18" fmla="*/ 87 w 101"/>
                <a:gd name="T19" fmla="*/ 14 h 120"/>
                <a:gd name="T20" fmla="*/ 100 w 101"/>
                <a:gd name="T21" fmla="*/ 57 h 120"/>
                <a:gd name="T22" fmla="*/ 100 w 101"/>
                <a:gd name="T23" fmla="*/ 62 h 120"/>
                <a:gd name="T24" fmla="*/ 100 w 101"/>
                <a:gd name="T25" fmla="*/ 65 h 120"/>
                <a:gd name="T26" fmla="*/ 20 w 101"/>
                <a:gd name="T27" fmla="*/ 65 h 120"/>
                <a:gd name="T28" fmla="*/ 28 w 101"/>
                <a:gd name="T29" fmla="*/ 92 h 120"/>
                <a:gd name="T30" fmla="*/ 52 w 101"/>
                <a:gd name="T31" fmla="*/ 102 h 120"/>
                <a:gd name="T32" fmla="*/ 71 w 101"/>
                <a:gd name="T33" fmla="*/ 95 h 120"/>
                <a:gd name="T34" fmla="*/ 80 w 101"/>
                <a:gd name="T35" fmla="*/ 79 h 120"/>
                <a:gd name="T36" fmla="*/ 20 w 101"/>
                <a:gd name="T37" fmla="*/ 50 h 120"/>
                <a:gd name="T38" fmla="*/ 20 w 101"/>
                <a:gd name="T39" fmla="*/ 50 h 120"/>
                <a:gd name="T40" fmla="*/ 80 w 101"/>
                <a:gd name="T41" fmla="*/ 50 h 120"/>
                <a:gd name="T42" fmla="*/ 73 w 101"/>
                <a:gd name="T43" fmla="*/ 25 h 120"/>
                <a:gd name="T44" fmla="*/ 51 w 101"/>
                <a:gd name="T45" fmla="*/ 16 h 120"/>
                <a:gd name="T46" fmla="*/ 28 w 101"/>
                <a:gd name="T47" fmla="*/ 25 h 120"/>
                <a:gd name="T48" fmla="*/ 20 w 101"/>
                <a:gd name="T49" fmla="*/ 5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1" h="120">
                  <a:moveTo>
                    <a:pt x="80" y="79"/>
                  </a:moveTo>
                  <a:lnTo>
                    <a:pt x="80" y="79"/>
                  </a:lnTo>
                  <a:cubicBezTo>
                    <a:pt x="99" y="79"/>
                    <a:pt x="99" y="79"/>
                    <a:pt x="99" y="79"/>
                  </a:cubicBezTo>
                  <a:cubicBezTo>
                    <a:pt x="97" y="91"/>
                    <a:pt x="91" y="102"/>
                    <a:pt x="82" y="108"/>
                  </a:cubicBezTo>
                  <a:cubicBezTo>
                    <a:pt x="74" y="115"/>
                    <a:pt x="63" y="119"/>
                    <a:pt x="50" y="119"/>
                  </a:cubicBezTo>
                  <a:cubicBezTo>
                    <a:pt x="34" y="119"/>
                    <a:pt x="22" y="114"/>
                    <a:pt x="13" y="104"/>
                  </a:cubicBezTo>
                  <a:cubicBezTo>
                    <a:pt x="4" y="93"/>
                    <a:pt x="0" y="79"/>
                    <a:pt x="0" y="61"/>
                  </a:cubicBezTo>
                  <a:cubicBezTo>
                    <a:pt x="0" y="41"/>
                    <a:pt x="4" y="27"/>
                    <a:pt x="13" y="16"/>
                  </a:cubicBezTo>
                  <a:cubicBezTo>
                    <a:pt x="22" y="5"/>
                    <a:pt x="34" y="0"/>
                    <a:pt x="50" y="0"/>
                  </a:cubicBezTo>
                  <a:cubicBezTo>
                    <a:pt x="65" y="0"/>
                    <a:pt x="78" y="5"/>
                    <a:pt x="87" y="14"/>
                  </a:cubicBezTo>
                  <a:cubicBezTo>
                    <a:pt x="96" y="25"/>
                    <a:pt x="100" y="38"/>
                    <a:pt x="100" y="57"/>
                  </a:cubicBezTo>
                  <a:cubicBezTo>
                    <a:pt x="100" y="59"/>
                    <a:pt x="100" y="60"/>
                    <a:pt x="100" y="62"/>
                  </a:cubicBezTo>
                  <a:cubicBezTo>
                    <a:pt x="100" y="63"/>
                    <a:pt x="100" y="64"/>
                    <a:pt x="100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77"/>
                    <a:pt x="23" y="86"/>
                    <a:pt x="28" y="92"/>
                  </a:cubicBezTo>
                  <a:cubicBezTo>
                    <a:pt x="33" y="99"/>
                    <a:pt x="41" y="102"/>
                    <a:pt x="52" y="102"/>
                  </a:cubicBezTo>
                  <a:cubicBezTo>
                    <a:pt x="59" y="102"/>
                    <a:pt x="65" y="100"/>
                    <a:pt x="71" y="95"/>
                  </a:cubicBezTo>
                  <a:cubicBezTo>
                    <a:pt x="76" y="92"/>
                    <a:pt x="79" y="86"/>
                    <a:pt x="80" y="79"/>
                  </a:cubicBezTo>
                  <a:close/>
                  <a:moveTo>
                    <a:pt x="20" y="50"/>
                  </a:moveTo>
                  <a:lnTo>
                    <a:pt x="20" y="50"/>
                  </a:lnTo>
                  <a:cubicBezTo>
                    <a:pt x="80" y="50"/>
                    <a:pt x="80" y="50"/>
                    <a:pt x="80" y="50"/>
                  </a:cubicBezTo>
                  <a:cubicBezTo>
                    <a:pt x="80" y="39"/>
                    <a:pt x="78" y="31"/>
                    <a:pt x="73" y="25"/>
                  </a:cubicBezTo>
                  <a:cubicBezTo>
                    <a:pt x="68" y="19"/>
                    <a:pt x="60" y="16"/>
                    <a:pt x="51" y="16"/>
                  </a:cubicBezTo>
                  <a:cubicBezTo>
                    <a:pt x="41" y="16"/>
                    <a:pt x="34" y="19"/>
                    <a:pt x="28" y="25"/>
                  </a:cubicBezTo>
                  <a:cubicBezTo>
                    <a:pt x="23" y="31"/>
                    <a:pt x="20" y="38"/>
                    <a:pt x="20" y="50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8" name="Freeform 376"/>
            <p:cNvSpPr>
              <a:spLocks noChangeArrowheads="1"/>
            </p:cNvSpPr>
            <p:nvPr/>
          </p:nvSpPr>
          <p:spPr bwMode="auto">
            <a:xfrm>
              <a:off x="5014770" y="5148560"/>
              <a:ext cx="38906" cy="50022"/>
            </a:xfrm>
            <a:custGeom>
              <a:avLst/>
              <a:gdLst>
                <a:gd name="T0" fmla="*/ 0 w 93"/>
                <a:gd name="T1" fmla="*/ 79 h 119"/>
                <a:gd name="T2" fmla="*/ 0 w 93"/>
                <a:gd name="T3" fmla="*/ 79 h 119"/>
                <a:gd name="T4" fmla="*/ 18 w 93"/>
                <a:gd name="T5" fmla="*/ 79 h 119"/>
                <a:gd name="T6" fmla="*/ 26 w 93"/>
                <a:gd name="T7" fmla="*/ 96 h 119"/>
                <a:gd name="T8" fmla="*/ 46 w 93"/>
                <a:gd name="T9" fmla="*/ 102 h 119"/>
                <a:gd name="T10" fmla="*/ 66 w 93"/>
                <a:gd name="T11" fmla="*/ 98 h 119"/>
                <a:gd name="T12" fmla="*/ 72 w 93"/>
                <a:gd name="T13" fmla="*/ 84 h 119"/>
                <a:gd name="T14" fmla="*/ 69 w 93"/>
                <a:gd name="T15" fmla="*/ 75 h 119"/>
                <a:gd name="T16" fmla="*/ 56 w 93"/>
                <a:gd name="T17" fmla="*/ 69 h 119"/>
                <a:gd name="T18" fmla="*/ 35 w 93"/>
                <a:gd name="T19" fmla="*/ 64 h 119"/>
                <a:gd name="T20" fmla="*/ 10 w 93"/>
                <a:gd name="T21" fmla="*/ 53 h 119"/>
                <a:gd name="T22" fmla="*/ 2 w 93"/>
                <a:gd name="T23" fmla="*/ 32 h 119"/>
                <a:gd name="T24" fmla="*/ 14 w 93"/>
                <a:gd name="T25" fmla="*/ 9 h 119"/>
                <a:gd name="T26" fmla="*/ 45 w 93"/>
                <a:gd name="T27" fmla="*/ 0 h 119"/>
                <a:gd name="T28" fmla="*/ 76 w 93"/>
                <a:gd name="T29" fmla="*/ 9 h 119"/>
                <a:gd name="T30" fmla="*/ 89 w 93"/>
                <a:gd name="T31" fmla="*/ 34 h 119"/>
                <a:gd name="T32" fmla="*/ 89 w 93"/>
                <a:gd name="T33" fmla="*/ 35 h 119"/>
                <a:gd name="T34" fmla="*/ 70 w 93"/>
                <a:gd name="T35" fmla="*/ 35 h 119"/>
                <a:gd name="T36" fmla="*/ 63 w 93"/>
                <a:gd name="T37" fmla="*/ 20 h 119"/>
                <a:gd name="T38" fmla="*/ 45 w 93"/>
                <a:gd name="T39" fmla="*/ 16 h 119"/>
                <a:gd name="T40" fmla="*/ 27 w 93"/>
                <a:gd name="T41" fmla="*/ 20 h 119"/>
                <a:gd name="T42" fmla="*/ 22 w 93"/>
                <a:gd name="T43" fmla="*/ 32 h 119"/>
                <a:gd name="T44" fmla="*/ 25 w 93"/>
                <a:gd name="T45" fmla="*/ 40 h 119"/>
                <a:gd name="T46" fmla="*/ 39 w 93"/>
                <a:gd name="T47" fmla="*/ 45 h 119"/>
                <a:gd name="T48" fmla="*/ 58 w 93"/>
                <a:gd name="T49" fmla="*/ 50 h 119"/>
                <a:gd name="T50" fmla="*/ 85 w 93"/>
                <a:gd name="T51" fmla="*/ 61 h 119"/>
                <a:gd name="T52" fmla="*/ 92 w 93"/>
                <a:gd name="T53" fmla="*/ 82 h 119"/>
                <a:gd name="T54" fmla="*/ 80 w 93"/>
                <a:gd name="T55" fmla="*/ 109 h 119"/>
                <a:gd name="T56" fmla="*/ 45 w 93"/>
                <a:gd name="T57" fmla="*/ 118 h 119"/>
                <a:gd name="T58" fmla="*/ 12 w 93"/>
                <a:gd name="T59" fmla="*/ 109 h 119"/>
                <a:gd name="T60" fmla="*/ 0 w 93"/>
                <a:gd name="T61" fmla="*/ 7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3" h="119">
                  <a:moveTo>
                    <a:pt x="0" y="79"/>
                  </a:moveTo>
                  <a:lnTo>
                    <a:pt x="0" y="79"/>
                  </a:lnTo>
                  <a:cubicBezTo>
                    <a:pt x="18" y="79"/>
                    <a:pt x="18" y="79"/>
                    <a:pt x="18" y="79"/>
                  </a:cubicBezTo>
                  <a:cubicBezTo>
                    <a:pt x="19" y="86"/>
                    <a:pt x="21" y="92"/>
                    <a:pt x="26" y="96"/>
                  </a:cubicBezTo>
                  <a:cubicBezTo>
                    <a:pt x="31" y="100"/>
                    <a:pt x="38" y="102"/>
                    <a:pt x="46" y="102"/>
                  </a:cubicBezTo>
                  <a:cubicBezTo>
                    <a:pt x="55" y="102"/>
                    <a:pt x="61" y="101"/>
                    <a:pt x="66" y="98"/>
                  </a:cubicBezTo>
                  <a:cubicBezTo>
                    <a:pt x="70" y="94"/>
                    <a:pt x="72" y="90"/>
                    <a:pt x="72" y="84"/>
                  </a:cubicBezTo>
                  <a:cubicBezTo>
                    <a:pt x="72" y="80"/>
                    <a:pt x="71" y="77"/>
                    <a:pt x="69" y="75"/>
                  </a:cubicBezTo>
                  <a:cubicBezTo>
                    <a:pt x="67" y="73"/>
                    <a:pt x="63" y="70"/>
                    <a:pt x="56" y="69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23" y="61"/>
                    <a:pt x="15" y="57"/>
                    <a:pt x="10" y="53"/>
                  </a:cubicBezTo>
                  <a:cubicBezTo>
                    <a:pt x="6" y="48"/>
                    <a:pt x="2" y="41"/>
                    <a:pt x="2" y="32"/>
                  </a:cubicBezTo>
                  <a:cubicBezTo>
                    <a:pt x="2" y="23"/>
                    <a:pt x="7" y="14"/>
                    <a:pt x="14" y="9"/>
                  </a:cubicBezTo>
                  <a:cubicBezTo>
                    <a:pt x="21" y="3"/>
                    <a:pt x="32" y="0"/>
                    <a:pt x="45" y="0"/>
                  </a:cubicBezTo>
                  <a:cubicBezTo>
                    <a:pt x="59" y="0"/>
                    <a:pt x="69" y="3"/>
                    <a:pt x="76" y="9"/>
                  </a:cubicBezTo>
                  <a:cubicBezTo>
                    <a:pt x="85" y="15"/>
                    <a:pt x="89" y="24"/>
                    <a:pt x="89" y="34"/>
                  </a:cubicBezTo>
                  <a:cubicBezTo>
                    <a:pt x="89" y="35"/>
                    <a:pt x="89" y="35"/>
                    <a:pt x="89" y="35"/>
                  </a:cubicBezTo>
                  <a:cubicBezTo>
                    <a:pt x="70" y="35"/>
                    <a:pt x="70" y="35"/>
                    <a:pt x="70" y="35"/>
                  </a:cubicBezTo>
                  <a:cubicBezTo>
                    <a:pt x="70" y="29"/>
                    <a:pt x="67" y="25"/>
                    <a:pt x="63" y="20"/>
                  </a:cubicBezTo>
                  <a:cubicBezTo>
                    <a:pt x="59" y="17"/>
                    <a:pt x="52" y="16"/>
                    <a:pt x="45" y="16"/>
                  </a:cubicBezTo>
                  <a:cubicBezTo>
                    <a:pt x="38" y="16"/>
                    <a:pt x="32" y="17"/>
                    <a:pt x="27" y="20"/>
                  </a:cubicBezTo>
                  <a:cubicBezTo>
                    <a:pt x="23" y="23"/>
                    <a:pt x="22" y="27"/>
                    <a:pt x="22" y="32"/>
                  </a:cubicBezTo>
                  <a:cubicBezTo>
                    <a:pt x="22" y="35"/>
                    <a:pt x="23" y="38"/>
                    <a:pt x="25" y="40"/>
                  </a:cubicBezTo>
                  <a:cubicBezTo>
                    <a:pt x="27" y="42"/>
                    <a:pt x="33" y="44"/>
                    <a:pt x="39" y="45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70" y="53"/>
                    <a:pt x="80" y="57"/>
                    <a:pt x="85" y="61"/>
                  </a:cubicBezTo>
                  <a:cubicBezTo>
                    <a:pt x="89" y="66"/>
                    <a:pt x="92" y="74"/>
                    <a:pt x="92" y="82"/>
                  </a:cubicBezTo>
                  <a:cubicBezTo>
                    <a:pt x="92" y="93"/>
                    <a:pt x="88" y="103"/>
                    <a:pt x="80" y="109"/>
                  </a:cubicBezTo>
                  <a:cubicBezTo>
                    <a:pt x="71" y="115"/>
                    <a:pt x="60" y="118"/>
                    <a:pt x="45" y="118"/>
                  </a:cubicBezTo>
                  <a:cubicBezTo>
                    <a:pt x="31" y="118"/>
                    <a:pt x="19" y="115"/>
                    <a:pt x="12" y="109"/>
                  </a:cubicBezTo>
                  <a:cubicBezTo>
                    <a:pt x="5" y="102"/>
                    <a:pt x="0" y="92"/>
                    <a:pt x="0" y="79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9" name="Freeform 377"/>
            <p:cNvSpPr>
              <a:spLocks noChangeArrowheads="1"/>
            </p:cNvSpPr>
            <p:nvPr/>
          </p:nvSpPr>
          <p:spPr bwMode="auto">
            <a:xfrm>
              <a:off x="5061086" y="5148560"/>
              <a:ext cx="44464" cy="50022"/>
            </a:xfrm>
            <a:custGeom>
              <a:avLst/>
              <a:gdLst>
                <a:gd name="T0" fmla="*/ 0 w 108"/>
                <a:gd name="T1" fmla="*/ 59 h 119"/>
                <a:gd name="T2" fmla="*/ 0 w 108"/>
                <a:gd name="T3" fmla="*/ 59 h 119"/>
                <a:gd name="T4" fmla="*/ 14 w 108"/>
                <a:gd name="T5" fmla="*/ 15 h 119"/>
                <a:gd name="T6" fmla="*/ 54 w 108"/>
                <a:gd name="T7" fmla="*/ 0 h 119"/>
                <a:gd name="T8" fmla="*/ 93 w 108"/>
                <a:gd name="T9" fmla="*/ 15 h 119"/>
                <a:gd name="T10" fmla="*/ 107 w 108"/>
                <a:gd name="T11" fmla="*/ 59 h 119"/>
                <a:gd name="T12" fmla="*/ 93 w 108"/>
                <a:gd name="T13" fmla="*/ 103 h 119"/>
                <a:gd name="T14" fmla="*/ 54 w 108"/>
                <a:gd name="T15" fmla="*/ 118 h 119"/>
                <a:gd name="T16" fmla="*/ 14 w 108"/>
                <a:gd name="T17" fmla="*/ 103 h 119"/>
                <a:gd name="T18" fmla="*/ 0 w 108"/>
                <a:gd name="T19" fmla="*/ 59 h 119"/>
                <a:gd name="T20" fmla="*/ 19 w 108"/>
                <a:gd name="T21" fmla="*/ 59 h 119"/>
                <a:gd name="T22" fmla="*/ 19 w 108"/>
                <a:gd name="T23" fmla="*/ 59 h 119"/>
                <a:gd name="T24" fmla="*/ 29 w 108"/>
                <a:gd name="T25" fmla="*/ 91 h 119"/>
                <a:gd name="T26" fmla="*/ 54 w 108"/>
                <a:gd name="T27" fmla="*/ 102 h 119"/>
                <a:gd name="T28" fmla="*/ 79 w 108"/>
                <a:gd name="T29" fmla="*/ 91 h 119"/>
                <a:gd name="T30" fmla="*/ 88 w 108"/>
                <a:gd name="T31" fmla="*/ 59 h 119"/>
                <a:gd name="T32" fmla="*/ 79 w 108"/>
                <a:gd name="T33" fmla="*/ 28 h 119"/>
                <a:gd name="T34" fmla="*/ 54 w 108"/>
                <a:gd name="T35" fmla="*/ 16 h 119"/>
                <a:gd name="T36" fmla="*/ 28 w 108"/>
                <a:gd name="T37" fmla="*/ 28 h 119"/>
                <a:gd name="T38" fmla="*/ 19 w 108"/>
                <a:gd name="T39" fmla="*/ 5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8" h="119">
                  <a:moveTo>
                    <a:pt x="0" y="59"/>
                  </a:moveTo>
                  <a:lnTo>
                    <a:pt x="0" y="59"/>
                  </a:lnTo>
                  <a:cubicBezTo>
                    <a:pt x="0" y="40"/>
                    <a:pt x="5" y="26"/>
                    <a:pt x="14" y="15"/>
                  </a:cubicBezTo>
                  <a:cubicBezTo>
                    <a:pt x="24" y="5"/>
                    <a:pt x="37" y="0"/>
                    <a:pt x="54" y="0"/>
                  </a:cubicBezTo>
                  <a:cubicBezTo>
                    <a:pt x="70" y="0"/>
                    <a:pt x="84" y="5"/>
                    <a:pt x="93" y="15"/>
                  </a:cubicBezTo>
                  <a:cubicBezTo>
                    <a:pt x="103" y="26"/>
                    <a:pt x="107" y="40"/>
                    <a:pt x="107" y="59"/>
                  </a:cubicBezTo>
                  <a:cubicBezTo>
                    <a:pt x="107" y="78"/>
                    <a:pt x="103" y="92"/>
                    <a:pt x="93" y="103"/>
                  </a:cubicBezTo>
                  <a:cubicBezTo>
                    <a:pt x="84" y="113"/>
                    <a:pt x="70" y="118"/>
                    <a:pt x="54" y="118"/>
                  </a:cubicBezTo>
                  <a:cubicBezTo>
                    <a:pt x="37" y="118"/>
                    <a:pt x="24" y="113"/>
                    <a:pt x="14" y="103"/>
                  </a:cubicBezTo>
                  <a:cubicBezTo>
                    <a:pt x="5" y="92"/>
                    <a:pt x="0" y="78"/>
                    <a:pt x="0" y="59"/>
                  </a:cubicBezTo>
                  <a:close/>
                  <a:moveTo>
                    <a:pt x="19" y="59"/>
                  </a:moveTo>
                  <a:lnTo>
                    <a:pt x="19" y="59"/>
                  </a:lnTo>
                  <a:cubicBezTo>
                    <a:pt x="19" y="74"/>
                    <a:pt x="23" y="84"/>
                    <a:pt x="29" y="91"/>
                  </a:cubicBezTo>
                  <a:cubicBezTo>
                    <a:pt x="34" y="99"/>
                    <a:pt x="42" y="102"/>
                    <a:pt x="54" y="102"/>
                  </a:cubicBezTo>
                  <a:cubicBezTo>
                    <a:pt x="65" y="102"/>
                    <a:pt x="74" y="99"/>
                    <a:pt x="79" y="91"/>
                  </a:cubicBezTo>
                  <a:cubicBezTo>
                    <a:pt x="85" y="84"/>
                    <a:pt x="88" y="74"/>
                    <a:pt x="88" y="59"/>
                  </a:cubicBezTo>
                  <a:cubicBezTo>
                    <a:pt x="88" y="45"/>
                    <a:pt x="85" y="35"/>
                    <a:pt x="79" y="28"/>
                  </a:cubicBezTo>
                  <a:cubicBezTo>
                    <a:pt x="74" y="20"/>
                    <a:pt x="65" y="16"/>
                    <a:pt x="54" y="16"/>
                  </a:cubicBezTo>
                  <a:cubicBezTo>
                    <a:pt x="42" y="16"/>
                    <a:pt x="34" y="20"/>
                    <a:pt x="28" y="28"/>
                  </a:cubicBezTo>
                  <a:cubicBezTo>
                    <a:pt x="23" y="35"/>
                    <a:pt x="19" y="45"/>
                    <a:pt x="19" y="59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0" name="Freeform 378"/>
            <p:cNvSpPr>
              <a:spLocks noChangeArrowheads="1"/>
            </p:cNvSpPr>
            <p:nvPr/>
          </p:nvSpPr>
          <p:spPr bwMode="auto">
            <a:xfrm>
              <a:off x="5142604" y="5133739"/>
              <a:ext cx="22232" cy="62991"/>
            </a:xfrm>
            <a:custGeom>
              <a:avLst/>
              <a:gdLst>
                <a:gd name="T0" fmla="*/ 36 w 55"/>
                <a:gd name="T1" fmla="*/ 150 h 151"/>
                <a:gd name="T2" fmla="*/ 36 w 55"/>
                <a:gd name="T3" fmla="*/ 150 h 151"/>
                <a:gd name="T4" fmla="*/ 36 w 55"/>
                <a:gd name="T5" fmla="*/ 45 h 151"/>
                <a:gd name="T6" fmla="*/ 0 w 55"/>
                <a:gd name="T7" fmla="*/ 45 h 151"/>
                <a:gd name="T8" fmla="*/ 0 w 55"/>
                <a:gd name="T9" fmla="*/ 29 h 151"/>
                <a:gd name="T10" fmla="*/ 30 w 55"/>
                <a:gd name="T11" fmla="*/ 22 h 151"/>
                <a:gd name="T12" fmla="*/ 40 w 55"/>
                <a:gd name="T13" fmla="*/ 0 h 151"/>
                <a:gd name="T14" fmla="*/ 54 w 55"/>
                <a:gd name="T15" fmla="*/ 0 h 151"/>
                <a:gd name="T16" fmla="*/ 54 w 55"/>
                <a:gd name="T17" fmla="*/ 150 h 151"/>
                <a:gd name="T18" fmla="*/ 36 w 55"/>
                <a:gd name="T19" fmla="*/ 15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" h="151">
                  <a:moveTo>
                    <a:pt x="36" y="150"/>
                  </a:moveTo>
                  <a:lnTo>
                    <a:pt x="36" y="150"/>
                  </a:lnTo>
                  <a:cubicBezTo>
                    <a:pt x="36" y="45"/>
                    <a:pt x="36" y="45"/>
                    <a:pt x="36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13" y="29"/>
                    <a:pt x="22" y="27"/>
                    <a:pt x="30" y="22"/>
                  </a:cubicBezTo>
                  <a:cubicBezTo>
                    <a:pt x="36" y="18"/>
                    <a:pt x="39" y="11"/>
                    <a:pt x="40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4" y="150"/>
                    <a:pt x="54" y="150"/>
                    <a:pt x="54" y="150"/>
                  </a:cubicBezTo>
                  <a:lnTo>
                    <a:pt x="36" y="15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01" name="Group 400"/>
          <p:cNvGrpSpPr/>
          <p:nvPr/>
        </p:nvGrpSpPr>
        <p:grpSpPr>
          <a:xfrm>
            <a:off x="5728051" y="5131886"/>
            <a:ext cx="296428" cy="66696"/>
            <a:chOff x="5728051" y="5131886"/>
            <a:chExt cx="296428" cy="66696"/>
          </a:xfrm>
        </p:grpSpPr>
        <p:sp>
          <p:nvSpPr>
            <p:cNvPr id="1181" name="Freeform 379"/>
            <p:cNvSpPr>
              <a:spLocks noChangeArrowheads="1"/>
            </p:cNvSpPr>
            <p:nvPr/>
          </p:nvSpPr>
          <p:spPr bwMode="auto">
            <a:xfrm>
              <a:off x="5728051" y="5131886"/>
              <a:ext cx="46318" cy="64844"/>
            </a:xfrm>
            <a:custGeom>
              <a:avLst/>
              <a:gdLst>
                <a:gd name="T0" fmla="*/ 0 w 111"/>
                <a:gd name="T1" fmla="*/ 154 h 155"/>
                <a:gd name="T2" fmla="*/ 0 w 111"/>
                <a:gd name="T3" fmla="*/ 154 h 155"/>
                <a:gd name="T4" fmla="*/ 0 w 111"/>
                <a:gd name="T5" fmla="*/ 0 h 155"/>
                <a:gd name="T6" fmla="*/ 57 w 111"/>
                <a:gd name="T7" fmla="*/ 0 h 155"/>
                <a:gd name="T8" fmla="*/ 77 w 111"/>
                <a:gd name="T9" fmla="*/ 2 h 155"/>
                <a:gd name="T10" fmla="*/ 90 w 111"/>
                <a:gd name="T11" fmla="*/ 6 h 155"/>
                <a:gd name="T12" fmla="*/ 104 w 111"/>
                <a:gd name="T13" fmla="*/ 22 h 155"/>
                <a:gd name="T14" fmla="*/ 110 w 111"/>
                <a:gd name="T15" fmla="*/ 45 h 155"/>
                <a:gd name="T16" fmla="*/ 104 w 111"/>
                <a:gd name="T17" fmla="*/ 68 h 155"/>
                <a:gd name="T18" fmla="*/ 90 w 111"/>
                <a:gd name="T19" fmla="*/ 83 h 155"/>
                <a:gd name="T20" fmla="*/ 77 w 111"/>
                <a:gd name="T21" fmla="*/ 88 h 155"/>
                <a:gd name="T22" fmla="*/ 52 w 111"/>
                <a:gd name="T23" fmla="*/ 90 h 155"/>
                <a:gd name="T24" fmla="*/ 21 w 111"/>
                <a:gd name="T25" fmla="*/ 90 h 155"/>
                <a:gd name="T26" fmla="*/ 21 w 111"/>
                <a:gd name="T27" fmla="*/ 154 h 155"/>
                <a:gd name="T28" fmla="*/ 0 w 111"/>
                <a:gd name="T29" fmla="*/ 154 h 155"/>
                <a:gd name="T30" fmla="*/ 21 w 111"/>
                <a:gd name="T31" fmla="*/ 71 h 155"/>
                <a:gd name="T32" fmla="*/ 21 w 111"/>
                <a:gd name="T33" fmla="*/ 71 h 155"/>
                <a:gd name="T34" fmla="*/ 56 w 111"/>
                <a:gd name="T35" fmla="*/ 71 h 155"/>
                <a:gd name="T36" fmla="*/ 82 w 111"/>
                <a:gd name="T37" fmla="*/ 65 h 155"/>
                <a:gd name="T38" fmla="*/ 89 w 111"/>
                <a:gd name="T39" fmla="*/ 45 h 155"/>
                <a:gd name="T40" fmla="*/ 82 w 111"/>
                <a:gd name="T41" fmla="*/ 25 h 155"/>
                <a:gd name="T42" fmla="*/ 58 w 111"/>
                <a:gd name="T43" fmla="*/ 20 h 155"/>
                <a:gd name="T44" fmla="*/ 21 w 111"/>
                <a:gd name="T45" fmla="*/ 20 h 155"/>
                <a:gd name="T46" fmla="*/ 21 w 111"/>
                <a:gd name="T47" fmla="*/ 71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1" h="155">
                  <a:moveTo>
                    <a:pt x="0" y="154"/>
                  </a:moveTo>
                  <a:lnTo>
                    <a:pt x="0" y="154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66" y="0"/>
                    <a:pt x="73" y="1"/>
                    <a:pt x="77" y="2"/>
                  </a:cubicBezTo>
                  <a:cubicBezTo>
                    <a:pt x="83" y="3"/>
                    <a:pt x="87" y="4"/>
                    <a:pt x="90" y="6"/>
                  </a:cubicBezTo>
                  <a:cubicBezTo>
                    <a:pt x="96" y="9"/>
                    <a:pt x="101" y="15"/>
                    <a:pt x="104" y="22"/>
                  </a:cubicBezTo>
                  <a:cubicBezTo>
                    <a:pt x="108" y="28"/>
                    <a:pt x="110" y="35"/>
                    <a:pt x="110" y="45"/>
                  </a:cubicBezTo>
                  <a:cubicBezTo>
                    <a:pt x="110" y="53"/>
                    <a:pt x="108" y="62"/>
                    <a:pt x="104" y="68"/>
                  </a:cubicBezTo>
                  <a:cubicBezTo>
                    <a:pt x="101" y="74"/>
                    <a:pt x="96" y="79"/>
                    <a:pt x="90" y="83"/>
                  </a:cubicBezTo>
                  <a:cubicBezTo>
                    <a:pt x="87" y="85"/>
                    <a:pt x="83" y="88"/>
                    <a:pt x="77" y="88"/>
                  </a:cubicBezTo>
                  <a:cubicBezTo>
                    <a:pt x="72" y="89"/>
                    <a:pt x="64" y="90"/>
                    <a:pt x="52" y="90"/>
                  </a:cubicBezTo>
                  <a:cubicBezTo>
                    <a:pt x="21" y="90"/>
                    <a:pt x="21" y="90"/>
                    <a:pt x="21" y="90"/>
                  </a:cubicBezTo>
                  <a:cubicBezTo>
                    <a:pt x="21" y="154"/>
                    <a:pt x="21" y="154"/>
                    <a:pt x="21" y="154"/>
                  </a:cubicBezTo>
                  <a:lnTo>
                    <a:pt x="0" y="154"/>
                  </a:lnTo>
                  <a:close/>
                  <a:moveTo>
                    <a:pt x="21" y="71"/>
                  </a:moveTo>
                  <a:lnTo>
                    <a:pt x="21" y="71"/>
                  </a:lnTo>
                  <a:cubicBezTo>
                    <a:pt x="56" y="71"/>
                    <a:pt x="56" y="71"/>
                    <a:pt x="56" y="71"/>
                  </a:cubicBezTo>
                  <a:cubicBezTo>
                    <a:pt x="68" y="71"/>
                    <a:pt x="76" y="69"/>
                    <a:pt x="82" y="65"/>
                  </a:cubicBezTo>
                  <a:cubicBezTo>
                    <a:pt x="87" y="62"/>
                    <a:pt x="89" y="54"/>
                    <a:pt x="89" y="45"/>
                  </a:cubicBezTo>
                  <a:cubicBezTo>
                    <a:pt x="89" y="35"/>
                    <a:pt x="87" y="29"/>
                    <a:pt x="82" y="25"/>
                  </a:cubicBezTo>
                  <a:cubicBezTo>
                    <a:pt x="76" y="21"/>
                    <a:pt x="69" y="20"/>
                    <a:pt x="58" y="20"/>
                  </a:cubicBezTo>
                  <a:cubicBezTo>
                    <a:pt x="21" y="20"/>
                    <a:pt x="21" y="20"/>
                    <a:pt x="21" y="20"/>
                  </a:cubicBezTo>
                  <a:lnTo>
                    <a:pt x="21" y="71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2" name="Freeform 380"/>
            <p:cNvSpPr>
              <a:spLocks noChangeArrowheads="1"/>
            </p:cNvSpPr>
            <p:nvPr/>
          </p:nvSpPr>
          <p:spPr bwMode="auto">
            <a:xfrm>
              <a:off x="5783631" y="5148560"/>
              <a:ext cx="22232" cy="48170"/>
            </a:xfrm>
            <a:custGeom>
              <a:avLst/>
              <a:gdLst>
                <a:gd name="T0" fmla="*/ 0 w 55"/>
                <a:gd name="T1" fmla="*/ 114 h 115"/>
                <a:gd name="T2" fmla="*/ 0 w 55"/>
                <a:gd name="T3" fmla="*/ 114 h 115"/>
                <a:gd name="T4" fmla="*/ 0 w 55"/>
                <a:gd name="T5" fmla="*/ 3 h 115"/>
                <a:gd name="T6" fmla="*/ 17 w 55"/>
                <a:gd name="T7" fmla="*/ 3 h 115"/>
                <a:gd name="T8" fmla="*/ 17 w 55"/>
                <a:gd name="T9" fmla="*/ 23 h 115"/>
                <a:gd name="T10" fmla="*/ 30 w 55"/>
                <a:gd name="T11" fmla="*/ 6 h 115"/>
                <a:gd name="T12" fmla="*/ 48 w 55"/>
                <a:gd name="T13" fmla="*/ 0 h 115"/>
                <a:gd name="T14" fmla="*/ 52 w 55"/>
                <a:gd name="T15" fmla="*/ 0 h 115"/>
                <a:gd name="T16" fmla="*/ 54 w 55"/>
                <a:gd name="T17" fmla="*/ 1 h 115"/>
                <a:gd name="T18" fmla="*/ 54 w 55"/>
                <a:gd name="T19" fmla="*/ 20 h 115"/>
                <a:gd name="T20" fmla="*/ 52 w 55"/>
                <a:gd name="T21" fmla="*/ 20 h 115"/>
                <a:gd name="T22" fmla="*/ 50 w 55"/>
                <a:gd name="T23" fmla="*/ 20 h 115"/>
                <a:gd name="T24" fmla="*/ 26 w 55"/>
                <a:gd name="T25" fmla="*/ 28 h 115"/>
                <a:gd name="T26" fmla="*/ 18 w 55"/>
                <a:gd name="T27" fmla="*/ 52 h 115"/>
                <a:gd name="T28" fmla="*/ 18 w 55"/>
                <a:gd name="T29" fmla="*/ 114 h 115"/>
                <a:gd name="T30" fmla="*/ 0 w 55"/>
                <a:gd name="T31" fmla="*/ 114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115">
                  <a:moveTo>
                    <a:pt x="0" y="114"/>
                  </a:moveTo>
                  <a:lnTo>
                    <a:pt x="0" y="114"/>
                  </a:lnTo>
                  <a:cubicBezTo>
                    <a:pt x="0" y="3"/>
                    <a:pt x="0" y="3"/>
                    <a:pt x="0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20" y="15"/>
                    <a:pt x="25" y="9"/>
                    <a:pt x="30" y="6"/>
                  </a:cubicBezTo>
                  <a:cubicBezTo>
                    <a:pt x="35" y="2"/>
                    <a:pt x="41" y="0"/>
                    <a:pt x="48" y="0"/>
                  </a:cubicBezTo>
                  <a:cubicBezTo>
                    <a:pt x="50" y="0"/>
                    <a:pt x="51" y="0"/>
                    <a:pt x="52" y="0"/>
                  </a:cubicBezTo>
                  <a:cubicBezTo>
                    <a:pt x="53" y="0"/>
                    <a:pt x="53" y="1"/>
                    <a:pt x="54" y="1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3" y="20"/>
                    <a:pt x="53" y="20"/>
                    <a:pt x="52" y="20"/>
                  </a:cubicBezTo>
                  <a:cubicBezTo>
                    <a:pt x="52" y="20"/>
                    <a:pt x="51" y="20"/>
                    <a:pt x="50" y="20"/>
                  </a:cubicBezTo>
                  <a:cubicBezTo>
                    <a:pt x="39" y="20"/>
                    <a:pt x="32" y="23"/>
                    <a:pt x="26" y="28"/>
                  </a:cubicBezTo>
                  <a:cubicBezTo>
                    <a:pt x="20" y="34"/>
                    <a:pt x="18" y="41"/>
                    <a:pt x="18" y="52"/>
                  </a:cubicBezTo>
                  <a:cubicBezTo>
                    <a:pt x="18" y="114"/>
                    <a:pt x="18" y="114"/>
                    <a:pt x="18" y="114"/>
                  </a:cubicBezTo>
                  <a:lnTo>
                    <a:pt x="0" y="11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3" name="Freeform 381"/>
            <p:cNvSpPr>
              <a:spLocks noChangeArrowheads="1"/>
            </p:cNvSpPr>
            <p:nvPr/>
          </p:nvSpPr>
          <p:spPr bwMode="auto">
            <a:xfrm>
              <a:off x="5811422" y="5148560"/>
              <a:ext cx="42611" cy="50022"/>
            </a:xfrm>
            <a:custGeom>
              <a:avLst/>
              <a:gdLst>
                <a:gd name="T0" fmla="*/ 80 w 102"/>
                <a:gd name="T1" fmla="*/ 79 h 120"/>
                <a:gd name="T2" fmla="*/ 80 w 102"/>
                <a:gd name="T3" fmla="*/ 79 h 120"/>
                <a:gd name="T4" fmla="*/ 99 w 102"/>
                <a:gd name="T5" fmla="*/ 79 h 120"/>
                <a:gd name="T6" fmla="*/ 83 w 102"/>
                <a:gd name="T7" fmla="*/ 108 h 120"/>
                <a:gd name="T8" fmla="*/ 50 w 102"/>
                <a:gd name="T9" fmla="*/ 119 h 120"/>
                <a:gd name="T10" fmla="*/ 14 w 102"/>
                <a:gd name="T11" fmla="*/ 104 h 120"/>
                <a:gd name="T12" fmla="*/ 0 w 102"/>
                <a:gd name="T13" fmla="*/ 61 h 120"/>
                <a:gd name="T14" fmla="*/ 14 w 102"/>
                <a:gd name="T15" fmla="*/ 16 h 120"/>
                <a:gd name="T16" fmla="*/ 50 w 102"/>
                <a:gd name="T17" fmla="*/ 0 h 120"/>
                <a:gd name="T18" fmla="*/ 88 w 102"/>
                <a:gd name="T19" fmla="*/ 14 h 120"/>
                <a:gd name="T20" fmla="*/ 101 w 102"/>
                <a:gd name="T21" fmla="*/ 57 h 120"/>
                <a:gd name="T22" fmla="*/ 101 w 102"/>
                <a:gd name="T23" fmla="*/ 62 h 120"/>
                <a:gd name="T24" fmla="*/ 100 w 102"/>
                <a:gd name="T25" fmla="*/ 65 h 120"/>
                <a:gd name="T26" fmla="*/ 20 w 102"/>
                <a:gd name="T27" fmla="*/ 65 h 120"/>
                <a:gd name="T28" fmla="*/ 28 w 102"/>
                <a:gd name="T29" fmla="*/ 92 h 120"/>
                <a:gd name="T30" fmla="*/ 52 w 102"/>
                <a:gd name="T31" fmla="*/ 102 h 120"/>
                <a:gd name="T32" fmla="*/ 71 w 102"/>
                <a:gd name="T33" fmla="*/ 95 h 120"/>
                <a:gd name="T34" fmla="*/ 80 w 102"/>
                <a:gd name="T35" fmla="*/ 79 h 120"/>
                <a:gd name="T36" fmla="*/ 20 w 102"/>
                <a:gd name="T37" fmla="*/ 50 h 120"/>
                <a:gd name="T38" fmla="*/ 20 w 102"/>
                <a:gd name="T39" fmla="*/ 50 h 120"/>
                <a:gd name="T40" fmla="*/ 81 w 102"/>
                <a:gd name="T41" fmla="*/ 50 h 120"/>
                <a:gd name="T42" fmla="*/ 73 w 102"/>
                <a:gd name="T43" fmla="*/ 25 h 120"/>
                <a:gd name="T44" fmla="*/ 51 w 102"/>
                <a:gd name="T45" fmla="*/ 16 h 120"/>
                <a:gd name="T46" fmla="*/ 29 w 102"/>
                <a:gd name="T47" fmla="*/ 25 h 120"/>
                <a:gd name="T48" fmla="*/ 20 w 102"/>
                <a:gd name="T49" fmla="*/ 5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2" h="120">
                  <a:moveTo>
                    <a:pt x="80" y="79"/>
                  </a:moveTo>
                  <a:lnTo>
                    <a:pt x="80" y="79"/>
                  </a:lnTo>
                  <a:cubicBezTo>
                    <a:pt x="99" y="79"/>
                    <a:pt x="99" y="79"/>
                    <a:pt x="99" y="79"/>
                  </a:cubicBezTo>
                  <a:cubicBezTo>
                    <a:pt x="97" y="91"/>
                    <a:pt x="92" y="102"/>
                    <a:pt x="83" y="108"/>
                  </a:cubicBezTo>
                  <a:cubicBezTo>
                    <a:pt x="74" y="115"/>
                    <a:pt x="64" y="119"/>
                    <a:pt x="50" y="119"/>
                  </a:cubicBezTo>
                  <a:cubicBezTo>
                    <a:pt x="35" y="119"/>
                    <a:pt x="23" y="114"/>
                    <a:pt x="14" y="104"/>
                  </a:cubicBezTo>
                  <a:cubicBezTo>
                    <a:pt x="4" y="93"/>
                    <a:pt x="0" y="79"/>
                    <a:pt x="0" y="61"/>
                  </a:cubicBezTo>
                  <a:cubicBezTo>
                    <a:pt x="0" y="41"/>
                    <a:pt x="4" y="27"/>
                    <a:pt x="14" y="16"/>
                  </a:cubicBezTo>
                  <a:cubicBezTo>
                    <a:pt x="22" y="5"/>
                    <a:pt x="35" y="0"/>
                    <a:pt x="50" y="0"/>
                  </a:cubicBezTo>
                  <a:cubicBezTo>
                    <a:pt x="67" y="0"/>
                    <a:pt x="79" y="5"/>
                    <a:pt x="88" y="14"/>
                  </a:cubicBezTo>
                  <a:cubicBezTo>
                    <a:pt x="96" y="25"/>
                    <a:pt x="101" y="38"/>
                    <a:pt x="101" y="57"/>
                  </a:cubicBezTo>
                  <a:cubicBezTo>
                    <a:pt x="101" y="59"/>
                    <a:pt x="101" y="60"/>
                    <a:pt x="101" y="62"/>
                  </a:cubicBezTo>
                  <a:cubicBezTo>
                    <a:pt x="101" y="63"/>
                    <a:pt x="101" y="64"/>
                    <a:pt x="100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77"/>
                    <a:pt x="23" y="86"/>
                    <a:pt x="28" y="92"/>
                  </a:cubicBezTo>
                  <a:cubicBezTo>
                    <a:pt x="35" y="99"/>
                    <a:pt x="42" y="102"/>
                    <a:pt x="52" y="102"/>
                  </a:cubicBezTo>
                  <a:cubicBezTo>
                    <a:pt x="60" y="102"/>
                    <a:pt x="66" y="100"/>
                    <a:pt x="71" y="95"/>
                  </a:cubicBezTo>
                  <a:cubicBezTo>
                    <a:pt x="76" y="92"/>
                    <a:pt x="79" y="86"/>
                    <a:pt x="80" y="79"/>
                  </a:cubicBezTo>
                  <a:close/>
                  <a:moveTo>
                    <a:pt x="20" y="50"/>
                  </a:moveTo>
                  <a:lnTo>
                    <a:pt x="20" y="50"/>
                  </a:lnTo>
                  <a:cubicBezTo>
                    <a:pt x="81" y="50"/>
                    <a:pt x="81" y="50"/>
                    <a:pt x="81" y="50"/>
                  </a:cubicBezTo>
                  <a:cubicBezTo>
                    <a:pt x="81" y="39"/>
                    <a:pt x="78" y="31"/>
                    <a:pt x="73" y="25"/>
                  </a:cubicBezTo>
                  <a:cubicBezTo>
                    <a:pt x="68" y="19"/>
                    <a:pt x="61" y="16"/>
                    <a:pt x="51" y="16"/>
                  </a:cubicBezTo>
                  <a:cubicBezTo>
                    <a:pt x="42" y="16"/>
                    <a:pt x="35" y="19"/>
                    <a:pt x="29" y="25"/>
                  </a:cubicBezTo>
                  <a:cubicBezTo>
                    <a:pt x="24" y="31"/>
                    <a:pt x="21" y="38"/>
                    <a:pt x="20" y="50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4" name="Freeform 382"/>
            <p:cNvSpPr>
              <a:spLocks noChangeArrowheads="1"/>
            </p:cNvSpPr>
            <p:nvPr/>
          </p:nvSpPr>
          <p:spPr bwMode="auto">
            <a:xfrm>
              <a:off x="5859592" y="5148560"/>
              <a:ext cx="38906" cy="50022"/>
            </a:xfrm>
            <a:custGeom>
              <a:avLst/>
              <a:gdLst>
                <a:gd name="T0" fmla="*/ 0 w 92"/>
                <a:gd name="T1" fmla="*/ 79 h 119"/>
                <a:gd name="T2" fmla="*/ 0 w 92"/>
                <a:gd name="T3" fmla="*/ 79 h 119"/>
                <a:gd name="T4" fmla="*/ 17 w 92"/>
                <a:gd name="T5" fmla="*/ 79 h 119"/>
                <a:gd name="T6" fmla="*/ 26 w 92"/>
                <a:gd name="T7" fmla="*/ 96 h 119"/>
                <a:gd name="T8" fmla="*/ 47 w 92"/>
                <a:gd name="T9" fmla="*/ 102 h 119"/>
                <a:gd name="T10" fmla="*/ 65 w 92"/>
                <a:gd name="T11" fmla="*/ 98 h 119"/>
                <a:gd name="T12" fmla="*/ 73 w 92"/>
                <a:gd name="T13" fmla="*/ 84 h 119"/>
                <a:gd name="T14" fmla="*/ 68 w 92"/>
                <a:gd name="T15" fmla="*/ 75 h 119"/>
                <a:gd name="T16" fmla="*/ 55 w 92"/>
                <a:gd name="T17" fmla="*/ 69 h 119"/>
                <a:gd name="T18" fmla="*/ 34 w 92"/>
                <a:gd name="T19" fmla="*/ 64 h 119"/>
                <a:gd name="T20" fmla="*/ 9 w 92"/>
                <a:gd name="T21" fmla="*/ 53 h 119"/>
                <a:gd name="T22" fmla="*/ 3 w 92"/>
                <a:gd name="T23" fmla="*/ 32 h 119"/>
                <a:gd name="T24" fmla="*/ 14 w 92"/>
                <a:gd name="T25" fmla="*/ 9 h 119"/>
                <a:gd name="T26" fmla="*/ 44 w 92"/>
                <a:gd name="T27" fmla="*/ 0 h 119"/>
                <a:gd name="T28" fmla="*/ 77 w 92"/>
                <a:gd name="T29" fmla="*/ 9 h 119"/>
                <a:gd name="T30" fmla="*/ 88 w 92"/>
                <a:gd name="T31" fmla="*/ 34 h 119"/>
                <a:gd name="T32" fmla="*/ 88 w 92"/>
                <a:gd name="T33" fmla="*/ 35 h 119"/>
                <a:gd name="T34" fmla="*/ 69 w 92"/>
                <a:gd name="T35" fmla="*/ 35 h 119"/>
                <a:gd name="T36" fmla="*/ 62 w 92"/>
                <a:gd name="T37" fmla="*/ 20 h 119"/>
                <a:gd name="T38" fmla="*/ 44 w 92"/>
                <a:gd name="T39" fmla="*/ 16 h 119"/>
                <a:gd name="T40" fmla="*/ 27 w 92"/>
                <a:gd name="T41" fmla="*/ 20 h 119"/>
                <a:gd name="T42" fmla="*/ 22 w 92"/>
                <a:gd name="T43" fmla="*/ 32 h 119"/>
                <a:gd name="T44" fmla="*/ 25 w 92"/>
                <a:gd name="T45" fmla="*/ 40 h 119"/>
                <a:gd name="T46" fmla="*/ 39 w 92"/>
                <a:gd name="T47" fmla="*/ 45 h 119"/>
                <a:gd name="T48" fmla="*/ 57 w 92"/>
                <a:gd name="T49" fmla="*/ 50 h 119"/>
                <a:gd name="T50" fmla="*/ 84 w 92"/>
                <a:gd name="T51" fmla="*/ 61 h 119"/>
                <a:gd name="T52" fmla="*/ 91 w 92"/>
                <a:gd name="T53" fmla="*/ 82 h 119"/>
                <a:gd name="T54" fmla="*/ 79 w 92"/>
                <a:gd name="T55" fmla="*/ 109 h 119"/>
                <a:gd name="T56" fmla="*/ 44 w 92"/>
                <a:gd name="T57" fmla="*/ 118 h 119"/>
                <a:gd name="T58" fmla="*/ 11 w 92"/>
                <a:gd name="T59" fmla="*/ 109 h 119"/>
                <a:gd name="T60" fmla="*/ 0 w 92"/>
                <a:gd name="T61" fmla="*/ 7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2" h="119">
                  <a:moveTo>
                    <a:pt x="0" y="79"/>
                  </a:moveTo>
                  <a:lnTo>
                    <a:pt x="0" y="79"/>
                  </a:lnTo>
                  <a:cubicBezTo>
                    <a:pt x="17" y="79"/>
                    <a:pt x="17" y="79"/>
                    <a:pt x="17" y="79"/>
                  </a:cubicBezTo>
                  <a:cubicBezTo>
                    <a:pt x="18" y="86"/>
                    <a:pt x="22" y="92"/>
                    <a:pt x="26" y="96"/>
                  </a:cubicBezTo>
                  <a:cubicBezTo>
                    <a:pt x="31" y="100"/>
                    <a:pt x="37" y="102"/>
                    <a:pt x="47" y="102"/>
                  </a:cubicBezTo>
                  <a:cubicBezTo>
                    <a:pt x="54" y="102"/>
                    <a:pt x="61" y="101"/>
                    <a:pt x="65" y="98"/>
                  </a:cubicBezTo>
                  <a:cubicBezTo>
                    <a:pt x="70" y="94"/>
                    <a:pt x="73" y="90"/>
                    <a:pt x="73" y="84"/>
                  </a:cubicBezTo>
                  <a:cubicBezTo>
                    <a:pt x="73" y="80"/>
                    <a:pt x="72" y="77"/>
                    <a:pt x="68" y="75"/>
                  </a:cubicBezTo>
                  <a:cubicBezTo>
                    <a:pt x="66" y="73"/>
                    <a:pt x="62" y="70"/>
                    <a:pt x="55" y="69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23" y="61"/>
                    <a:pt x="14" y="57"/>
                    <a:pt x="9" y="53"/>
                  </a:cubicBezTo>
                  <a:cubicBezTo>
                    <a:pt x="5" y="48"/>
                    <a:pt x="3" y="41"/>
                    <a:pt x="3" y="32"/>
                  </a:cubicBezTo>
                  <a:cubicBezTo>
                    <a:pt x="3" y="23"/>
                    <a:pt x="6" y="14"/>
                    <a:pt x="14" y="9"/>
                  </a:cubicBezTo>
                  <a:cubicBezTo>
                    <a:pt x="22" y="3"/>
                    <a:pt x="32" y="0"/>
                    <a:pt x="44" y="0"/>
                  </a:cubicBezTo>
                  <a:cubicBezTo>
                    <a:pt x="58" y="0"/>
                    <a:pt x="68" y="3"/>
                    <a:pt x="77" y="9"/>
                  </a:cubicBezTo>
                  <a:cubicBezTo>
                    <a:pt x="84" y="15"/>
                    <a:pt x="88" y="24"/>
                    <a:pt x="88" y="34"/>
                  </a:cubicBezTo>
                  <a:cubicBezTo>
                    <a:pt x="88" y="35"/>
                    <a:pt x="88" y="35"/>
                    <a:pt x="88" y="35"/>
                  </a:cubicBezTo>
                  <a:cubicBezTo>
                    <a:pt x="69" y="35"/>
                    <a:pt x="69" y="35"/>
                    <a:pt x="69" y="35"/>
                  </a:cubicBezTo>
                  <a:cubicBezTo>
                    <a:pt x="69" y="29"/>
                    <a:pt x="67" y="25"/>
                    <a:pt x="62" y="20"/>
                  </a:cubicBezTo>
                  <a:cubicBezTo>
                    <a:pt x="58" y="17"/>
                    <a:pt x="52" y="16"/>
                    <a:pt x="44" y="16"/>
                  </a:cubicBezTo>
                  <a:cubicBezTo>
                    <a:pt x="37" y="16"/>
                    <a:pt x="31" y="17"/>
                    <a:pt x="27" y="20"/>
                  </a:cubicBezTo>
                  <a:cubicBezTo>
                    <a:pt x="24" y="23"/>
                    <a:pt x="22" y="27"/>
                    <a:pt x="22" y="32"/>
                  </a:cubicBezTo>
                  <a:cubicBezTo>
                    <a:pt x="22" y="35"/>
                    <a:pt x="23" y="38"/>
                    <a:pt x="25" y="40"/>
                  </a:cubicBezTo>
                  <a:cubicBezTo>
                    <a:pt x="28" y="42"/>
                    <a:pt x="32" y="44"/>
                    <a:pt x="39" y="45"/>
                  </a:cubicBezTo>
                  <a:cubicBezTo>
                    <a:pt x="57" y="50"/>
                    <a:pt x="57" y="50"/>
                    <a:pt x="57" y="50"/>
                  </a:cubicBezTo>
                  <a:cubicBezTo>
                    <a:pt x="70" y="53"/>
                    <a:pt x="79" y="57"/>
                    <a:pt x="84" y="61"/>
                  </a:cubicBezTo>
                  <a:cubicBezTo>
                    <a:pt x="88" y="66"/>
                    <a:pt x="91" y="74"/>
                    <a:pt x="91" y="82"/>
                  </a:cubicBezTo>
                  <a:cubicBezTo>
                    <a:pt x="91" y="93"/>
                    <a:pt x="87" y="103"/>
                    <a:pt x="79" y="109"/>
                  </a:cubicBezTo>
                  <a:cubicBezTo>
                    <a:pt x="70" y="115"/>
                    <a:pt x="59" y="118"/>
                    <a:pt x="44" y="118"/>
                  </a:cubicBezTo>
                  <a:cubicBezTo>
                    <a:pt x="30" y="118"/>
                    <a:pt x="19" y="115"/>
                    <a:pt x="11" y="109"/>
                  </a:cubicBezTo>
                  <a:cubicBezTo>
                    <a:pt x="4" y="102"/>
                    <a:pt x="0" y="92"/>
                    <a:pt x="0" y="79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5" name="Freeform 383"/>
            <p:cNvSpPr>
              <a:spLocks noChangeArrowheads="1"/>
            </p:cNvSpPr>
            <p:nvPr/>
          </p:nvSpPr>
          <p:spPr bwMode="auto">
            <a:xfrm>
              <a:off x="5904056" y="5148560"/>
              <a:ext cx="44464" cy="50022"/>
            </a:xfrm>
            <a:custGeom>
              <a:avLst/>
              <a:gdLst>
                <a:gd name="T0" fmla="*/ 0 w 108"/>
                <a:gd name="T1" fmla="*/ 59 h 119"/>
                <a:gd name="T2" fmla="*/ 0 w 108"/>
                <a:gd name="T3" fmla="*/ 59 h 119"/>
                <a:gd name="T4" fmla="*/ 13 w 108"/>
                <a:gd name="T5" fmla="*/ 15 h 119"/>
                <a:gd name="T6" fmla="*/ 53 w 108"/>
                <a:gd name="T7" fmla="*/ 0 h 119"/>
                <a:gd name="T8" fmla="*/ 93 w 108"/>
                <a:gd name="T9" fmla="*/ 15 h 119"/>
                <a:gd name="T10" fmla="*/ 107 w 108"/>
                <a:gd name="T11" fmla="*/ 59 h 119"/>
                <a:gd name="T12" fmla="*/ 93 w 108"/>
                <a:gd name="T13" fmla="*/ 103 h 119"/>
                <a:gd name="T14" fmla="*/ 53 w 108"/>
                <a:gd name="T15" fmla="*/ 118 h 119"/>
                <a:gd name="T16" fmla="*/ 13 w 108"/>
                <a:gd name="T17" fmla="*/ 103 h 119"/>
                <a:gd name="T18" fmla="*/ 0 w 108"/>
                <a:gd name="T19" fmla="*/ 59 h 119"/>
                <a:gd name="T20" fmla="*/ 19 w 108"/>
                <a:gd name="T21" fmla="*/ 59 h 119"/>
                <a:gd name="T22" fmla="*/ 19 w 108"/>
                <a:gd name="T23" fmla="*/ 59 h 119"/>
                <a:gd name="T24" fmla="*/ 28 w 108"/>
                <a:gd name="T25" fmla="*/ 91 h 119"/>
                <a:gd name="T26" fmla="*/ 53 w 108"/>
                <a:gd name="T27" fmla="*/ 102 h 119"/>
                <a:gd name="T28" fmla="*/ 79 w 108"/>
                <a:gd name="T29" fmla="*/ 91 h 119"/>
                <a:gd name="T30" fmla="*/ 87 w 108"/>
                <a:gd name="T31" fmla="*/ 59 h 119"/>
                <a:gd name="T32" fmla="*/ 79 w 108"/>
                <a:gd name="T33" fmla="*/ 28 h 119"/>
                <a:gd name="T34" fmla="*/ 53 w 108"/>
                <a:gd name="T35" fmla="*/ 16 h 119"/>
                <a:gd name="T36" fmla="*/ 28 w 108"/>
                <a:gd name="T37" fmla="*/ 28 h 119"/>
                <a:gd name="T38" fmla="*/ 19 w 108"/>
                <a:gd name="T39" fmla="*/ 5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8" h="119">
                  <a:moveTo>
                    <a:pt x="0" y="59"/>
                  </a:moveTo>
                  <a:lnTo>
                    <a:pt x="0" y="59"/>
                  </a:lnTo>
                  <a:cubicBezTo>
                    <a:pt x="0" y="40"/>
                    <a:pt x="4" y="26"/>
                    <a:pt x="13" y="15"/>
                  </a:cubicBezTo>
                  <a:cubicBezTo>
                    <a:pt x="23" y="5"/>
                    <a:pt x="36" y="0"/>
                    <a:pt x="53" y="0"/>
                  </a:cubicBezTo>
                  <a:cubicBezTo>
                    <a:pt x="70" y="0"/>
                    <a:pt x="83" y="5"/>
                    <a:pt x="93" y="15"/>
                  </a:cubicBezTo>
                  <a:cubicBezTo>
                    <a:pt x="102" y="26"/>
                    <a:pt x="107" y="40"/>
                    <a:pt x="107" y="59"/>
                  </a:cubicBezTo>
                  <a:cubicBezTo>
                    <a:pt x="107" y="78"/>
                    <a:pt x="102" y="92"/>
                    <a:pt x="93" y="103"/>
                  </a:cubicBezTo>
                  <a:cubicBezTo>
                    <a:pt x="83" y="113"/>
                    <a:pt x="71" y="118"/>
                    <a:pt x="53" y="118"/>
                  </a:cubicBezTo>
                  <a:cubicBezTo>
                    <a:pt x="36" y="118"/>
                    <a:pt x="23" y="113"/>
                    <a:pt x="13" y="103"/>
                  </a:cubicBezTo>
                  <a:cubicBezTo>
                    <a:pt x="4" y="92"/>
                    <a:pt x="0" y="78"/>
                    <a:pt x="0" y="59"/>
                  </a:cubicBezTo>
                  <a:close/>
                  <a:moveTo>
                    <a:pt x="19" y="59"/>
                  </a:moveTo>
                  <a:lnTo>
                    <a:pt x="19" y="59"/>
                  </a:lnTo>
                  <a:cubicBezTo>
                    <a:pt x="19" y="74"/>
                    <a:pt x="22" y="84"/>
                    <a:pt x="28" y="91"/>
                  </a:cubicBezTo>
                  <a:cubicBezTo>
                    <a:pt x="34" y="99"/>
                    <a:pt x="43" y="102"/>
                    <a:pt x="53" y="102"/>
                  </a:cubicBezTo>
                  <a:cubicBezTo>
                    <a:pt x="64" y="102"/>
                    <a:pt x="73" y="99"/>
                    <a:pt x="79" y="91"/>
                  </a:cubicBezTo>
                  <a:cubicBezTo>
                    <a:pt x="84" y="84"/>
                    <a:pt x="87" y="74"/>
                    <a:pt x="87" y="59"/>
                  </a:cubicBezTo>
                  <a:cubicBezTo>
                    <a:pt x="87" y="45"/>
                    <a:pt x="84" y="35"/>
                    <a:pt x="79" y="28"/>
                  </a:cubicBezTo>
                  <a:cubicBezTo>
                    <a:pt x="73" y="20"/>
                    <a:pt x="64" y="16"/>
                    <a:pt x="53" y="16"/>
                  </a:cubicBezTo>
                  <a:cubicBezTo>
                    <a:pt x="43" y="16"/>
                    <a:pt x="33" y="20"/>
                    <a:pt x="28" y="28"/>
                  </a:cubicBezTo>
                  <a:cubicBezTo>
                    <a:pt x="22" y="35"/>
                    <a:pt x="19" y="45"/>
                    <a:pt x="19" y="59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6" name="Freeform 384"/>
            <p:cNvSpPr>
              <a:spLocks noChangeArrowheads="1"/>
            </p:cNvSpPr>
            <p:nvPr/>
          </p:nvSpPr>
          <p:spPr bwMode="auto">
            <a:xfrm>
              <a:off x="5981868" y="5133739"/>
              <a:ext cx="42611" cy="62991"/>
            </a:xfrm>
            <a:custGeom>
              <a:avLst/>
              <a:gdLst>
                <a:gd name="T0" fmla="*/ 0 w 102"/>
                <a:gd name="T1" fmla="*/ 150 h 151"/>
                <a:gd name="T2" fmla="*/ 0 w 102"/>
                <a:gd name="T3" fmla="*/ 150 h 151"/>
                <a:gd name="T4" fmla="*/ 0 w 102"/>
                <a:gd name="T5" fmla="*/ 149 h 151"/>
                <a:gd name="T6" fmla="*/ 11 w 102"/>
                <a:gd name="T7" fmla="*/ 113 h 151"/>
                <a:gd name="T8" fmla="*/ 47 w 102"/>
                <a:gd name="T9" fmla="*/ 84 h 151"/>
                <a:gd name="T10" fmla="*/ 60 w 102"/>
                <a:gd name="T11" fmla="*/ 76 h 151"/>
                <a:gd name="T12" fmla="*/ 76 w 102"/>
                <a:gd name="T13" fmla="*/ 63 h 151"/>
                <a:gd name="T14" fmla="*/ 81 w 102"/>
                <a:gd name="T15" fmla="*/ 45 h 151"/>
                <a:gd name="T16" fmla="*/ 73 w 102"/>
                <a:gd name="T17" fmla="*/ 25 h 151"/>
                <a:gd name="T18" fmla="*/ 52 w 102"/>
                <a:gd name="T19" fmla="*/ 19 h 151"/>
                <a:gd name="T20" fmla="*/ 30 w 102"/>
                <a:gd name="T21" fmla="*/ 27 h 151"/>
                <a:gd name="T22" fmla="*/ 22 w 102"/>
                <a:gd name="T23" fmla="*/ 53 h 151"/>
                <a:gd name="T24" fmla="*/ 22 w 102"/>
                <a:gd name="T25" fmla="*/ 54 h 151"/>
                <a:gd name="T26" fmla="*/ 3 w 102"/>
                <a:gd name="T27" fmla="*/ 54 h 151"/>
                <a:gd name="T28" fmla="*/ 3 w 102"/>
                <a:gd name="T29" fmla="*/ 52 h 151"/>
                <a:gd name="T30" fmla="*/ 17 w 102"/>
                <a:gd name="T31" fmla="*/ 15 h 151"/>
                <a:gd name="T32" fmla="*/ 52 w 102"/>
                <a:gd name="T33" fmla="*/ 0 h 151"/>
                <a:gd name="T34" fmla="*/ 88 w 102"/>
                <a:gd name="T35" fmla="*/ 13 h 151"/>
                <a:gd name="T36" fmla="*/ 101 w 102"/>
                <a:gd name="T37" fmla="*/ 45 h 151"/>
                <a:gd name="T38" fmla="*/ 94 w 102"/>
                <a:gd name="T39" fmla="*/ 72 h 151"/>
                <a:gd name="T40" fmla="*/ 70 w 102"/>
                <a:gd name="T41" fmla="*/ 92 h 151"/>
                <a:gd name="T42" fmla="*/ 56 w 102"/>
                <a:gd name="T43" fmla="*/ 98 h 151"/>
                <a:gd name="T44" fmla="*/ 31 w 102"/>
                <a:gd name="T45" fmla="*/ 115 h 151"/>
                <a:gd name="T46" fmla="*/ 21 w 102"/>
                <a:gd name="T47" fmla="*/ 131 h 151"/>
                <a:gd name="T48" fmla="*/ 101 w 102"/>
                <a:gd name="T49" fmla="*/ 131 h 151"/>
                <a:gd name="T50" fmla="*/ 101 w 102"/>
                <a:gd name="T51" fmla="*/ 150 h 151"/>
                <a:gd name="T52" fmla="*/ 0 w 102"/>
                <a:gd name="T53" fmla="*/ 15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2" h="151">
                  <a:moveTo>
                    <a:pt x="0" y="150"/>
                  </a:moveTo>
                  <a:lnTo>
                    <a:pt x="0" y="150"/>
                  </a:lnTo>
                  <a:cubicBezTo>
                    <a:pt x="0" y="149"/>
                    <a:pt x="0" y="149"/>
                    <a:pt x="0" y="149"/>
                  </a:cubicBezTo>
                  <a:cubicBezTo>
                    <a:pt x="0" y="135"/>
                    <a:pt x="3" y="122"/>
                    <a:pt x="11" y="113"/>
                  </a:cubicBezTo>
                  <a:cubicBezTo>
                    <a:pt x="17" y="102"/>
                    <a:pt x="29" y="93"/>
                    <a:pt x="47" y="84"/>
                  </a:cubicBezTo>
                  <a:cubicBezTo>
                    <a:pt x="60" y="76"/>
                    <a:pt x="60" y="76"/>
                    <a:pt x="60" y="76"/>
                  </a:cubicBezTo>
                  <a:cubicBezTo>
                    <a:pt x="67" y="72"/>
                    <a:pt x="72" y="68"/>
                    <a:pt x="76" y="63"/>
                  </a:cubicBezTo>
                  <a:cubicBezTo>
                    <a:pt x="79" y="58"/>
                    <a:pt x="81" y="51"/>
                    <a:pt x="81" y="45"/>
                  </a:cubicBezTo>
                  <a:cubicBezTo>
                    <a:pt x="81" y="37"/>
                    <a:pt x="78" y="30"/>
                    <a:pt x="73" y="25"/>
                  </a:cubicBezTo>
                  <a:cubicBezTo>
                    <a:pt x="68" y="21"/>
                    <a:pt x="61" y="19"/>
                    <a:pt x="52" y="19"/>
                  </a:cubicBezTo>
                  <a:cubicBezTo>
                    <a:pt x="43" y="19"/>
                    <a:pt x="36" y="21"/>
                    <a:pt x="30" y="27"/>
                  </a:cubicBezTo>
                  <a:cubicBezTo>
                    <a:pt x="25" y="34"/>
                    <a:pt x="22" y="42"/>
                    <a:pt x="22" y="53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3" y="54"/>
                    <a:pt x="3" y="54"/>
                    <a:pt x="3" y="54"/>
                  </a:cubicBezTo>
                  <a:cubicBezTo>
                    <a:pt x="3" y="52"/>
                    <a:pt x="3" y="52"/>
                    <a:pt x="3" y="52"/>
                  </a:cubicBezTo>
                  <a:cubicBezTo>
                    <a:pt x="3" y="37"/>
                    <a:pt x="7" y="24"/>
                    <a:pt x="17" y="15"/>
                  </a:cubicBezTo>
                  <a:cubicBezTo>
                    <a:pt x="25" y="5"/>
                    <a:pt x="38" y="0"/>
                    <a:pt x="52" y="0"/>
                  </a:cubicBezTo>
                  <a:cubicBezTo>
                    <a:pt x="68" y="0"/>
                    <a:pt x="79" y="4"/>
                    <a:pt x="88" y="13"/>
                  </a:cubicBezTo>
                  <a:cubicBezTo>
                    <a:pt x="97" y="21"/>
                    <a:pt x="101" y="31"/>
                    <a:pt x="101" y="45"/>
                  </a:cubicBezTo>
                  <a:cubicBezTo>
                    <a:pt x="101" y="55"/>
                    <a:pt x="99" y="65"/>
                    <a:pt x="94" y="72"/>
                  </a:cubicBezTo>
                  <a:cubicBezTo>
                    <a:pt x="89" y="79"/>
                    <a:pt x="80" y="87"/>
                    <a:pt x="70" y="92"/>
                  </a:cubicBezTo>
                  <a:cubicBezTo>
                    <a:pt x="56" y="98"/>
                    <a:pt x="56" y="98"/>
                    <a:pt x="56" y="98"/>
                  </a:cubicBezTo>
                  <a:cubicBezTo>
                    <a:pt x="45" y="104"/>
                    <a:pt x="37" y="110"/>
                    <a:pt x="31" y="115"/>
                  </a:cubicBezTo>
                  <a:cubicBezTo>
                    <a:pt x="26" y="120"/>
                    <a:pt x="23" y="125"/>
                    <a:pt x="21" y="131"/>
                  </a:cubicBezTo>
                  <a:cubicBezTo>
                    <a:pt x="101" y="131"/>
                    <a:pt x="101" y="131"/>
                    <a:pt x="101" y="131"/>
                  </a:cubicBezTo>
                  <a:cubicBezTo>
                    <a:pt x="101" y="150"/>
                    <a:pt x="101" y="150"/>
                    <a:pt x="101" y="150"/>
                  </a:cubicBezTo>
                  <a:lnTo>
                    <a:pt x="0" y="15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00" name="Group 399"/>
          <p:cNvGrpSpPr/>
          <p:nvPr/>
        </p:nvGrpSpPr>
        <p:grpSpPr>
          <a:xfrm>
            <a:off x="6574726" y="5131886"/>
            <a:ext cx="296428" cy="66696"/>
            <a:chOff x="6574726" y="5131886"/>
            <a:chExt cx="296428" cy="66696"/>
          </a:xfrm>
        </p:grpSpPr>
        <p:sp>
          <p:nvSpPr>
            <p:cNvPr id="1187" name="Freeform 385"/>
            <p:cNvSpPr>
              <a:spLocks noChangeArrowheads="1"/>
            </p:cNvSpPr>
            <p:nvPr/>
          </p:nvSpPr>
          <p:spPr bwMode="auto">
            <a:xfrm>
              <a:off x="6574726" y="5131886"/>
              <a:ext cx="46316" cy="64844"/>
            </a:xfrm>
            <a:custGeom>
              <a:avLst/>
              <a:gdLst>
                <a:gd name="T0" fmla="*/ 0 w 110"/>
                <a:gd name="T1" fmla="*/ 154 h 155"/>
                <a:gd name="T2" fmla="*/ 0 w 110"/>
                <a:gd name="T3" fmla="*/ 154 h 155"/>
                <a:gd name="T4" fmla="*/ 0 w 110"/>
                <a:gd name="T5" fmla="*/ 0 h 155"/>
                <a:gd name="T6" fmla="*/ 56 w 110"/>
                <a:gd name="T7" fmla="*/ 0 h 155"/>
                <a:gd name="T8" fmla="*/ 77 w 110"/>
                <a:gd name="T9" fmla="*/ 2 h 155"/>
                <a:gd name="T10" fmla="*/ 91 w 110"/>
                <a:gd name="T11" fmla="*/ 6 h 155"/>
                <a:gd name="T12" fmla="*/ 105 w 110"/>
                <a:gd name="T13" fmla="*/ 22 h 155"/>
                <a:gd name="T14" fmla="*/ 109 w 110"/>
                <a:gd name="T15" fmla="*/ 45 h 155"/>
                <a:gd name="T16" fmla="*/ 105 w 110"/>
                <a:gd name="T17" fmla="*/ 68 h 155"/>
                <a:gd name="T18" fmla="*/ 91 w 110"/>
                <a:gd name="T19" fmla="*/ 83 h 155"/>
                <a:gd name="T20" fmla="*/ 77 w 110"/>
                <a:gd name="T21" fmla="*/ 88 h 155"/>
                <a:gd name="T22" fmla="*/ 52 w 110"/>
                <a:gd name="T23" fmla="*/ 90 h 155"/>
                <a:gd name="T24" fmla="*/ 21 w 110"/>
                <a:gd name="T25" fmla="*/ 90 h 155"/>
                <a:gd name="T26" fmla="*/ 21 w 110"/>
                <a:gd name="T27" fmla="*/ 154 h 155"/>
                <a:gd name="T28" fmla="*/ 0 w 110"/>
                <a:gd name="T29" fmla="*/ 154 h 155"/>
                <a:gd name="T30" fmla="*/ 21 w 110"/>
                <a:gd name="T31" fmla="*/ 71 h 155"/>
                <a:gd name="T32" fmla="*/ 21 w 110"/>
                <a:gd name="T33" fmla="*/ 71 h 155"/>
                <a:gd name="T34" fmla="*/ 56 w 110"/>
                <a:gd name="T35" fmla="*/ 71 h 155"/>
                <a:gd name="T36" fmla="*/ 81 w 110"/>
                <a:gd name="T37" fmla="*/ 65 h 155"/>
                <a:gd name="T38" fmla="*/ 89 w 110"/>
                <a:gd name="T39" fmla="*/ 45 h 155"/>
                <a:gd name="T40" fmla="*/ 81 w 110"/>
                <a:gd name="T41" fmla="*/ 25 h 155"/>
                <a:gd name="T42" fmla="*/ 57 w 110"/>
                <a:gd name="T43" fmla="*/ 20 h 155"/>
                <a:gd name="T44" fmla="*/ 21 w 110"/>
                <a:gd name="T45" fmla="*/ 20 h 155"/>
                <a:gd name="T46" fmla="*/ 21 w 110"/>
                <a:gd name="T47" fmla="*/ 71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0" h="155">
                  <a:moveTo>
                    <a:pt x="0" y="154"/>
                  </a:moveTo>
                  <a:lnTo>
                    <a:pt x="0" y="154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6" y="0"/>
                    <a:pt x="73" y="1"/>
                    <a:pt x="77" y="2"/>
                  </a:cubicBezTo>
                  <a:cubicBezTo>
                    <a:pt x="82" y="3"/>
                    <a:pt x="86" y="4"/>
                    <a:pt x="91" y="6"/>
                  </a:cubicBezTo>
                  <a:cubicBezTo>
                    <a:pt x="97" y="9"/>
                    <a:pt x="101" y="15"/>
                    <a:pt x="105" y="22"/>
                  </a:cubicBezTo>
                  <a:cubicBezTo>
                    <a:pt x="108" y="28"/>
                    <a:pt x="109" y="35"/>
                    <a:pt x="109" y="45"/>
                  </a:cubicBezTo>
                  <a:cubicBezTo>
                    <a:pt x="109" y="53"/>
                    <a:pt x="108" y="62"/>
                    <a:pt x="105" y="68"/>
                  </a:cubicBezTo>
                  <a:cubicBezTo>
                    <a:pt x="101" y="74"/>
                    <a:pt x="97" y="79"/>
                    <a:pt x="91" y="83"/>
                  </a:cubicBezTo>
                  <a:cubicBezTo>
                    <a:pt x="86" y="85"/>
                    <a:pt x="82" y="88"/>
                    <a:pt x="77" y="88"/>
                  </a:cubicBezTo>
                  <a:cubicBezTo>
                    <a:pt x="72" y="89"/>
                    <a:pt x="64" y="90"/>
                    <a:pt x="52" y="90"/>
                  </a:cubicBezTo>
                  <a:cubicBezTo>
                    <a:pt x="21" y="90"/>
                    <a:pt x="21" y="90"/>
                    <a:pt x="21" y="90"/>
                  </a:cubicBezTo>
                  <a:cubicBezTo>
                    <a:pt x="21" y="154"/>
                    <a:pt x="21" y="154"/>
                    <a:pt x="21" y="154"/>
                  </a:cubicBezTo>
                  <a:lnTo>
                    <a:pt x="0" y="154"/>
                  </a:lnTo>
                  <a:close/>
                  <a:moveTo>
                    <a:pt x="21" y="71"/>
                  </a:moveTo>
                  <a:lnTo>
                    <a:pt x="21" y="71"/>
                  </a:lnTo>
                  <a:cubicBezTo>
                    <a:pt x="56" y="71"/>
                    <a:pt x="56" y="71"/>
                    <a:pt x="56" y="71"/>
                  </a:cubicBezTo>
                  <a:cubicBezTo>
                    <a:pt x="68" y="71"/>
                    <a:pt x="77" y="69"/>
                    <a:pt x="81" y="65"/>
                  </a:cubicBezTo>
                  <a:cubicBezTo>
                    <a:pt x="86" y="62"/>
                    <a:pt x="89" y="54"/>
                    <a:pt x="89" y="45"/>
                  </a:cubicBezTo>
                  <a:cubicBezTo>
                    <a:pt x="89" y="35"/>
                    <a:pt x="86" y="29"/>
                    <a:pt x="81" y="25"/>
                  </a:cubicBezTo>
                  <a:cubicBezTo>
                    <a:pt x="77" y="21"/>
                    <a:pt x="69" y="20"/>
                    <a:pt x="57" y="20"/>
                  </a:cubicBezTo>
                  <a:cubicBezTo>
                    <a:pt x="21" y="20"/>
                    <a:pt x="21" y="20"/>
                    <a:pt x="21" y="20"/>
                  </a:cubicBezTo>
                  <a:lnTo>
                    <a:pt x="21" y="71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8" name="Freeform 386"/>
            <p:cNvSpPr>
              <a:spLocks noChangeArrowheads="1"/>
            </p:cNvSpPr>
            <p:nvPr/>
          </p:nvSpPr>
          <p:spPr bwMode="auto">
            <a:xfrm>
              <a:off x="6630306" y="5148560"/>
              <a:ext cx="22232" cy="48170"/>
            </a:xfrm>
            <a:custGeom>
              <a:avLst/>
              <a:gdLst>
                <a:gd name="T0" fmla="*/ 0 w 55"/>
                <a:gd name="T1" fmla="*/ 114 h 115"/>
                <a:gd name="T2" fmla="*/ 0 w 55"/>
                <a:gd name="T3" fmla="*/ 114 h 115"/>
                <a:gd name="T4" fmla="*/ 0 w 55"/>
                <a:gd name="T5" fmla="*/ 3 h 115"/>
                <a:gd name="T6" fmla="*/ 19 w 55"/>
                <a:gd name="T7" fmla="*/ 3 h 115"/>
                <a:gd name="T8" fmla="*/ 19 w 55"/>
                <a:gd name="T9" fmla="*/ 23 h 115"/>
                <a:gd name="T10" fmla="*/ 30 w 55"/>
                <a:gd name="T11" fmla="*/ 6 h 115"/>
                <a:gd name="T12" fmla="*/ 49 w 55"/>
                <a:gd name="T13" fmla="*/ 0 h 115"/>
                <a:gd name="T14" fmla="*/ 52 w 55"/>
                <a:gd name="T15" fmla="*/ 0 h 115"/>
                <a:gd name="T16" fmla="*/ 54 w 55"/>
                <a:gd name="T17" fmla="*/ 1 h 115"/>
                <a:gd name="T18" fmla="*/ 54 w 55"/>
                <a:gd name="T19" fmla="*/ 20 h 115"/>
                <a:gd name="T20" fmla="*/ 53 w 55"/>
                <a:gd name="T21" fmla="*/ 20 h 115"/>
                <a:gd name="T22" fmla="*/ 50 w 55"/>
                <a:gd name="T23" fmla="*/ 20 h 115"/>
                <a:gd name="T24" fmla="*/ 27 w 55"/>
                <a:gd name="T25" fmla="*/ 28 h 115"/>
                <a:gd name="T26" fmla="*/ 19 w 55"/>
                <a:gd name="T27" fmla="*/ 52 h 115"/>
                <a:gd name="T28" fmla="*/ 19 w 55"/>
                <a:gd name="T29" fmla="*/ 114 h 115"/>
                <a:gd name="T30" fmla="*/ 0 w 55"/>
                <a:gd name="T31" fmla="*/ 114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115">
                  <a:moveTo>
                    <a:pt x="0" y="114"/>
                  </a:moveTo>
                  <a:lnTo>
                    <a:pt x="0" y="114"/>
                  </a:lnTo>
                  <a:cubicBezTo>
                    <a:pt x="0" y="3"/>
                    <a:pt x="0" y="3"/>
                    <a:pt x="0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21" y="15"/>
                    <a:pt x="25" y="9"/>
                    <a:pt x="30" y="6"/>
                  </a:cubicBezTo>
                  <a:cubicBezTo>
                    <a:pt x="36" y="2"/>
                    <a:pt x="42" y="0"/>
                    <a:pt x="49" y="0"/>
                  </a:cubicBezTo>
                  <a:cubicBezTo>
                    <a:pt x="51" y="0"/>
                    <a:pt x="52" y="0"/>
                    <a:pt x="52" y="0"/>
                  </a:cubicBezTo>
                  <a:cubicBezTo>
                    <a:pt x="53" y="0"/>
                    <a:pt x="54" y="1"/>
                    <a:pt x="54" y="1"/>
                  </a:cubicBezTo>
                  <a:cubicBezTo>
                    <a:pt x="54" y="20"/>
                    <a:pt x="54" y="20"/>
                    <a:pt x="54" y="20"/>
                  </a:cubicBezTo>
                  <a:lnTo>
                    <a:pt x="53" y="20"/>
                  </a:lnTo>
                  <a:cubicBezTo>
                    <a:pt x="52" y="20"/>
                    <a:pt x="51" y="20"/>
                    <a:pt x="50" y="20"/>
                  </a:cubicBezTo>
                  <a:cubicBezTo>
                    <a:pt x="40" y="20"/>
                    <a:pt x="33" y="23"/>
                    <a:pt x="27" y="28"/>
                  </a:cubicBezTo>
                  <a:cubicBezTo>
                    <a:pt x="22" y="34"/>
                    <a:pt x="19" y="41"/>
                    <a:pt x="19" y="52"/>
                  </a:cubicBezTo>
                  <a:cubicBezTo>
                    <a:pt x="19" y="114"/>
                    <a:pt x="19" y="114"/>
                    <a:pt x="19" y="114"/>
                  </a:cubicBezTo>
                  <a:lnTo>
                    <a:pt x="0" y="11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9" name="Freeform 387"/>
            <p:cNvSpPr>
              <a:spLocks noChangeArrowheads="1"/>
            </p:cNvSpPr>
            <p:nvPr/>
          </p:nvSpPr>
          <p:spPr bwMode="auto">
            <a:xfrm>
              <a:off x="6658096" y="5148560"/>
              <a:ext cx="42612" cy="50022"/>
            </a:xfrm>
            <a:custGeom>
              <a:avLst/>
              <a:gdLst>
                <a:gd name="T0" fmla="*/ 81 w 102"/>
                <a:gd name="T1" fmla="*/ 79 h 120"/>
                <a:gd name="T2" fmla="*/ 81 w 102"/>
                <a:gd name="T3" fmla="*/ 79 h 120"/>
                <a:gd name="T4" fmla="*/ 100 w 102"/>
                <a:gd name="T5" fmla="*/ 79 h 120"/>
                <a:gd name="T6" fmla="*/ 83 w 102"/>
                <a:gd name="T7" fmla="*/ 108 h 120"/>
                <a:gd name="T8" fmla="*/ 50 w 102"/>
                <a:gd name="T9" fmla="*/ 119 h 120"/>
                <a:gd name="T10" fmla="*/ 13 w 102"/>
                <a:gd name="T11" fmla="*/ 104 h 120"/>
                <a:gd name="T12" fmla="*/ 0 w 102"/>
                <a:gd name="T13" fmla="*/ 61 h 120"/>
                <a:gd name="T14" fmla="*/ 13 w 102"/>
                <a:gd name="T15" fmla="*/ 16 h 120"/>
                <a:gd name="T16" fmla="*/ 50 w 102"/>
                <a:gd name="T17" fmla="*/ 0 h 120"/>
                <a:gd name="T18" fmla="*/ 87 w 102"/>
                <a:gd name="T19" fmla="*/ 14 h 120"/>
                <a:gd name="T20" fmla="*/ 101 w 102"/>
                <a:gd name="T21" fmla="*/ 57 h 120"/>
                <a:gd name="T22" fmla="*/ 101 w 102"/>
                <a:gd name="T23" fmla="*/ 62 h 120"/>
                <a:gd name="T24" fmla="*/ 101 w 102"/>
                <a:gd name="T25" fmla="*/ 65 h 120"/>
                <a:gd name="T26" fmla="*/ 20 w 102"/>
                <a:gd name="T27" fmla="*/ 65 h 120"/>
                <a:gd name="T28" fmla="*/ 29 w 102"/>
                <a:gd name="T29" fmla="*/ 92 h 120"/>
                <a:gd name="T30" fmla="*/ 52 w 102"/>
                <a:gd name="T31" fmla="*/ 102 h 120"/>
                <a:gd name="T32" fmla="*/ 71 w 102"/>
                <a:gd name="T33" fmla="*/ 95 h 120"/>
                <a:gd name="T34" fmla="*/ 81 w 102"/>
                <a:gd name="T35" fmla="*/ 79 h 120"/>
                <a:gd name="T36" fmla="*/ 20 w 102"/>
                <a:gd name="T37" fmla="*/ 50 h 120"/>
                <a:gd name="T38" fmla="*/ 20 w 102"/>
                <a:gd name="T39" fmla="*/ 50 h 120"/>
                <a:gd name="T40" fmla="*/ 81 w 102"/>
                <a:gd name="T41" fmla="*/ 50 h 120"/>
                <a:gd name="T42" fmla="*/ 73 w 102"/>
                <a:gd name="T43" fmla="*/ 25 h 120"/>
                <a:gd name="T44" fmla="*/ 51 w 102"/>
                <a:gd name="T45" fmla="*/ 16 h 120"/>
                <a:gd name="T46" fmla="*/ 29 w 102"/>
                <a:gd name="T47" fmla="*/ 25 h 120"/>
                <a:gd name="T48" fmla="*/ 20 w 102"/>
                <a:gd name="T49" fmla="*/ 5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2" h="120">
                  <a:moveTo>
                    <a:pt x="81" y="79"/>
                  </a:moveTo>
                  <a:lnTo>
                    <a:pt x="81" y="79"/>
                  </a:lnTo>
                  <a:cubicBezTo>
                    <a:pt x="100" y="79"/>
                    <a:pt x="100" y="79"/>
                    <a:pt x="100" y="79"/>
                  </a:cubicBezTo>
                  <a:cubicBezTo>
                    <a:pt x="98" y="91"/>
                    <a:pt x="91" y="102"/>
                    <a:pt x="83" y="108"/>
                  </a:cubicBezTo>
                  <a:cubicBezTo>
                    <a:pt x="75" y="115"/>
                    <a:pt x="63" y="119"/>
                    <a:pt x="50" y="119"/>
                  </a:cubicBezTo>
                  <a:cubicBezTo>
                    <a:pt x="35" y="119"/>
                    <a:pt x="23" y="114"/>
                    <a:pt x="13" y="104"/>
                  </a:cubicBezTo>
                  <a:cubicBezTo>
                    <a:pt x="5" y="93"/>
                    <a:pt x="0" y="79"/>
                    <a:pt x="0" y="61"/>
                  </a:cubicBezTo>
                  <a:cubicBezTo>
                    <a:pt x="0" y="41"/>
                    <a:pt x="5" y="27"/>
                    <a:pt x="13" y="16"/>
                  </a:cubicBezTo>
                  <a:cubicBezTo>
                    <a:pt x="23" y="5"/>
                    <a:pt x="34" y="0"/>
                    <a:pt x="50" y="0"/>
                  </a:cubicBezTo>
                  <a:cubicBezTo>
                    <a:pt x="66" y="0"/>
                    <a:pt x="79" y="5"/>
                    <a:pt x="87" y="14"/>
                  </a:cubicBezTo>
                  <a:cubicBezTo>
                    <a:pt x="97" y="25"/>
                    <a:pt x="101" y="38"/>
                    <a:pt x="101" y="57"/>
                  </a:cubicBezTo>
                  <a:cubicBezTo>
                    <a:pt x="101" y="59"/>
                    <a:pt x="101" y="60"/>
                    <a:pt x="101" y="62"/>
                  </a:cubicBezTo>
                  <a:cubicBezTo>
                    <a:pt x="101" y="63"/>
                    <a:pt x="101" y="64"/>
                    <a:pt x="101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77"/>
                    <a:pt x="23" y="86"/>
                    <a:pt x="29" y="92"/>
                  </a:cubicBezTo>
                  <a:cubicBezTo>
                    <a:pt x="34" y="99"/>
                    <a:pt x="43" y="102"/>
                    <a:pt x="52" y="102"/>
                  </a:cubicBezTo>
                  <a:cubicBezTo>
                    <a:pt x="60" y="102"/>
                    <a:pt x="66" y="100"/>
                    <a:pt x="71" y="95"/>
                  </a:cubicBezTo>
                  <a:cubicBezTo>
                    <a:pt x="76" y="92"/>
                    <a:pt x="79" y="86"/>
                    <a:pt x="81" y="79"/>
                  </a:cubicBezTo>
                  <a:close/>
                  <a:moveTo>
                    <a:pt x="20" y="50"/>
                  </a:moveTo>
                  <a:lnTo>
                    <a:pt x="20" y="50"/>
                  </a:lnTo>
                  <a:cubicBezTo>
                    <a:pt x="81" y="50"/>
                    <a:pt x="81" y="50"/>
                    <a:pt x="81" y="50"/>
                  </a:cubicBezTo>
                  <a:cubicBezTo>
                    <a:pt x="81" y="39"/>
                    <a:pt x="78" y="31"/>
                    <a:pt x="73" y="25"/>
                  </a:cubicBezTo>
                  <a:cubicBezTo>
                    <a:pt x="68" y="19"/>
                    <a:pt x="60" y="16"/>
                    <a:pt x="51" y="16"/>
                  </a:cubicBezTo>
                  <a:cubicBezTo>
                    <a:pt x="41" y="16"/>
                    <a:pt x="34" y="19"/>
                    <a:pt x="29" y="25"/>
                  </a:cubicBezTo>
                  <a:cubicBezTo>
                    <a:pt x="24" y="31"/>
                    <a:pt x="21" y="38"/>
                    <a:pt x="20" y="50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0" name="Freeform 388"/>
            <p:cNvSpPr>
              <a:spLocks noChangeArrowheads="1"/>
            </p:cNvSpPr>
            <p:nvPr/>
          </p:nvSpPr>
          <p:spPr bwMode="auto">
            <a:xfrm>
              <a:off x="6706265" y="5148560"/>
              <a:ext cx="38907" cy="50022"/>
            </a:xfrm>
            <a:custGeom>
              <a:avLst/>
              <a:gdLst>
                <a:gd name="T0" fmla="*/ 0 w 93"/>
                <a:gd name="T1" fmla="*/ 79 h 119"/>
                <a:gd name="T2" fmla="*/ 0 w 93"/>
                <a:gd name="T3" fmla="*/ 79 h 119"/>
                <a:gd name="T4" fmla="*/ 19 w 93"/>
                <a:gd name="T5" fmla="*/ 79 h 119"/>
                <a:gd name="T6" fmla="*/ 26 w 93"/>
                <a:gd name="T7" fmla="*/ 96 h 119"/>
                <a:gd name="T8" fmla="*/ 47 w 93"/>
                <a:gd name="T9" fmla="*/ 102 h 119"/>
                <a:gd name="T10" fmla="*/ 66 w 93"/>
                <a:gd name="T11" fmla="*/ 98 h 119"/>
                <a:gd name="T12" fmla="*/ 73 w 93"/>
                <a:gd name="T13" fmla="*/ 84 h 119"/>
                <a:gd name="T14" fmla="*/ 70 w 93"/>
                <a:gd name="T15" fmla="*/ 75 h 119"/>
                <a:gd name="T16" fmla="*/ 57 w 93"/>
                <a:gd name="T17" fmla="*/ 69 h 119"/>
                <a:gd name="T18" fmla="*/ 35 w 93"/>
                <a:gd name="T19" fmla="*/ 64 h 119"/>
                <a:gd name="T20" fmla="*/ 11 w 93"/>
                <a:gd name="T21" fmla="*/ 53 h 119"/>
                <a:gd name="T22" fmla="*/ 3 w 93"/>
                <a:gd name="T23" fmla="*/ 32 h 119"/>
                <a:gd name="T24" fmla="*/ 15 w 93"/>
                <a:gd name="T25" fmla="*/ 9 h 119"/>
                <a:gd name="T26" fmla="*/ 45 w 93"/>
                <a:gd name="T27" fmla="*/ 0 h 119"/>
                <a:gd name="T28" fmla="*/ 77 w 93"/>
                <a:gd name="T29" fmla="*/ 9 h 119"/>
                <a:gd name="T30" fmla="*/ 89 w 93"/>
                <a:gd name="T31" fmla="*/ 34 h 119"/>
                <a:gd name="T32" fmla="*/ 89 w 93"/>
                <a:gd name="T33" fmla="*/ 35 h 119"/>
                <a:gd name="T34" fmla="*/ 71 w 93"/>
                <a:gd name="T35" fmla="*/ 35 h 119"/>
                <a:gd name="T36" fmla="*/ 64 w 93"/>
                <a:gd name="T37" fmla="*/ 20 h 119"/>
                <a:gd name="T38" fmla="*/ 45 w 93"/>
                <a:gd name="T39" fmla="*/ 16 h 119"/>
                <a:gd name="T40" fmla="*/ 28 w 93"/>
                <a:gd name="T41" fmla="*/ 20 h 119"/>
                <a:gd name="T42" fmla="*/ 22 w 93"/>
                <a:gd name="T43" fmla="*/ 32 h 119"/>
                <a:gd name="T44" fmla="*/ 26 w 93"/>
                <a:gd name="T45" fmla="*/ 40 h 119"/>
                <a:gd name="T46" fmla="*/ 40 w 93"/>
                <a:gd name="T47" fmla="*/ 45 h 119"/>
                <a:gd name="T48" fmla="*/ 58 w 93"/>
                <a:gd name="T49" fmla="*/ 50 h 119"/>
                <a:gd name="T50" fmla="*/ 85 w 93"/>
                <a:gd name="T51" fmla="*/ 61 h 119"/>
                <a:gd name="T52" fmla="*/ 92 w 93"/>
                <a:gd name="T53" fmla="*/ 82 h 119"/>
                <a:gd name="T54" fmla="*/ 79 w 93"/>
                <a:gd name="T55" fmla="*/ 109 h 119"/>
                <a:gd name="T56" fmla="*/ 45 w 93"/>
                <a:gd name="T57" fmla="*/ 118 h 119"/>
                <a:gd name="T58" fmla="*/ 13 w 93"/>
                <a:gd name="T59" fmla="*/ 109 h 119"/>
                <a:gd name="T60" fmla="*/ 0 w 93"/>
                <a:gd name="T61" fmla="*/ 7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3" h="119">
                  <a:moveTo>
                    <a:pt x="0" y="79"/>
                  </a:moveTo>
                  <a:lnTo>
                    <a:pt x="0" y="79"/>
                  </a:lnTo>
                  <a:cubicBezTo>
                    <a:pt x="19" y="79"/>
                    <a:pt x="19" y="79"/>
                    <a:pt x="19" y="79"/>
                  </a:cubicBezTo>
                  <a:cubicBezTo>
                    <a:pt x="19" y="86"/>
                    <a:pt x="22" y="92"/>
                    <a:pt x="26" y="96"/>
                  </a:cubicBezTo>
                  <a:cubicBezTo>
                    <a:pt x="32" y="100"/>
                    <a:pt x="39" y="102"/>
                    <a:pt x="47" y="102"/>
                  </a:cubicBezTo>
                  <a:cubicBezTo>
                    <a:pt x="56" y="102"/>
                    <a:pt x="62" y="101"/>
                    <a:pt x="66" y="98"/>
                  </a:cubicBezTo>
                  <a:cubicBezTo>
                    <a:pt x="71" y="94"/>
                    <a:pt x="73" y="90"/>
                    <a:pt x="73" y="84"/>
                  </a:cubicBezTo>
                  <a:cubicBezTo>
                    <a:pt x="73" y="80"/>
                    <a:pt x="72" y="77"/>
                    <a:pt x="70" y="75"/>
                  </a:cubicBezTo>
                  <a:cubicBezTo>
                    <a:pt x="67" y="73"/>
                    <a:pt x="63" y="70"/>
                    <a:pt x="57" y="69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23" y="61"/>
                    <a:pt x="15" y="57"/>
                    <a:pt x="11" y="53"/>
                  </a:cubicBezTo>
                  <a:cubicBezTo>
                    <a:pt x="6" y="48"/>
                    <a:pt x="3" y="41"/>
                    <a:pt x="3" y="32"/>
                  </a:cubicBezTo>
                  <a:cubicBezTo>
                    <a:pt x="3" y="23"/>
                    <a:pt x="8" y="14"/>
                    <a:pt x="15" y="9"/>
                  </a:cubicBezTo>
                  <a:cubicBezTo>
                    <a:pt x="22" y="3"/>
                    <a:pt x="33" y="0"/>
                    <a:pt x="45" y="0"/>
                  </a:cubicBezTo>
                  <a:cubicBezTo>
                    <a:pt x="59" y="0"/>
                    <a:pt x="69" y="3"/>
                    <a:pt x="77" y="9"/>
                  </a:cubicBezTo>
                  <a:cubicBezTo>
                    <a:pt x="85" y="15"/>
                    <a:pt x="89" y="24"/>
                    <a:pt x="89" y="34"/>
                  </a:cubicBezTo>
                  <a:cubicBezTo>
                    <a:pt x="89" y="35"/>
                    <a:pt x="89" y="35"/>
                    <a:pt x="89" y="35"/>
                  </a:cubicBezTo>
                  <a:cubicBezTo>
                    <a:pt x="71" y="35"/>
                    <a:pt x="71" y="35"/>
                    <a:pt x="71" y="35"/>
                  </a:cubicBezTo>
                  <a:cubicBezTo>
                    <a:pt x="70" y="29"/>
                    <a:pt x="68" y="25"/>
                    <a:pt x="64" y="20"/>
                  </a:cubicBezTo>
                  <a:cubicBezTo>
                    <a:pt x="59" y="17"/>
                    <a:pt x="53" y="16"/>
                    <a:pt x="45" y="16"/>
                  </a:cubicBezTo>
                  <a:cubicBezTo>
                    <a:pt x="38" y="16"/>
                    <a:pt x="33" y="17"/>
                    <a:pt x="28" y="20"/>
                  </a:cubicBezTo>
                  <a:cubicBezTo>
                    <a:pt x="24" y="23"/>
                    <a:pt x="22" y="27"/>
                    <a:pt x="22" y="32"/>
                  </a:cubicBezTo>
                  <a:cubicBezTo>
                    <a:pt x="22" y="35"/>
                    <a:pt x="23" y="38"/>
                    <a:pt x="26" y="40"/>
                  </a:cubicBezTo>
                  <a:cubicBezTo>
                    <a:pt x="28" y="42"/>
                    <a:pt x="33" y="44"/>
                    <a:pt x="40" y="45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71" y="53"/>
                    <a:pt x="79" y="57"/>
                    <a:pt x="85" y="61"/>
                  </a:cubicBezTo>
                  <a:cubicBezTo>
                    <a:pt x="90" y="66"/>
                    <a:pt x="92" y="74"/>
                    <a:pt x="92" y="82"/>
                  </a:cubicBezTo>
                  <a:cubicBezTo>
                    <a:pt x="92" y="93"/>
                    <a:pt x="88" y="103"/>
                    <a:pt x="79" y="109"/>
                  </a:cubicBezTo>
                  <a:cubicBezTo>
                    <a:pt x="71" y="115"/>
                    <a:pt x="60" y="118"/>
                    <a:pt x="45" y="118"/>
                  </a:cubicBezTo>
                  <a:cubicBezTo>
                    <a:pt x="32" y="118"/>
                    <a:pt x="20" y="115"/>
                    <a:pt x="13" y="109"/>
                  </a:cubicBezTo>
                  <a:cubicBezTo>
                    <a:pt x="5" y="102"/>
                    <a:pt x="0" y="92"/>
                    <a:pt x="0" y="79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1" name="Freeform 389"/>
            <p:cNvSpPr>
              <a:spLocks noChangeArrowheads="1"/>
            </p:cNvSpPr>
            <p:nvPr/>
          </p:nvSpPr>
          <p:spPr bwMode="auto">
            <a:xfrm>
              <a:off x="6752583" y="5148560"/>
              <a:ext cx="44464" cy="50022"/>
            </a:xfrm>
            <a:custGeom>
              <a:avLst/>
              <a:gdLst>
                <a:gd name="T0" fmla="*/ 0 w 108"/>
                <a:gd name="T1" fmla="*/ 59 h 119"/>
                <a:gd name="T2" fmla="*/ 0 w 108"/>
                <a:gd name="T3" fmla="*/ 59 h 119"/>
                <a:gd name="T4" fmla="*/ 14 w 108"/>
                <a:gd name="T5" fmla="*/ 15 h 119"/>
                <a:gd name="T6" fmla="*/ 53 w 108"/>
                <a:gd name="T7" fmla="*/ 0 h 119"/>
                <a:gd name="T8" fmla="*/ 92 w 108"/>
                <a:gd name="T9" fmla="*/ 15 h 119"/>
                <a:gd name="T10" fmla="*/ 107 w 108"/>
                <a:gd name="T11" fmla="*/ 59 h 119"/>
                <a:gd name="T12" fmla="*/ 92 w 108"/>
                <a:gd name="T13" fmla="*/ 103 h 119"/>
                <a:gd name="T14" fmla="*/ 54 w 108"/>
                <a:gd name="T15" fmla="*/ 118 h 119"/>
                <a:gd name="T16" fmla="*/ 14 w 108"/>
                <a:gd name="T17" fmla="*/ 103 h 119"/>
                <a:gd name="T18" fmla="*/ 0 w 108"/>
                <a:gd name="T19" fmla="*/ 59 h 119"/>
                <a:gd name="T20" fmla="*/ 19 w 108"/>
                <a:gd name="T21" fmla="*/ 59 h 119"/>
                <a:gd name="T22" fmla="*/ 19 w 108"/>
                <a:gd name="T23" fmla="*/ 59 h 119"/>
                <a:gd name="T24" fmla="*/ 28 w 108"/>
                <a:gd name="T25" fmla="*/ 91 h 119"/>
                <a:gd name="T26" fmla="*/ 54 w 108"/>
                <a:gd name="T27" fmla="*/ 102 h 119"/>
                <a:gd name="T28" fmla="*/ 79 w 108"/>
                <a:gd name="T29" fmla="*/ 91 h 119"/>
                <a:gd name="T30" fmla="*/ 87 w 108"/>
                <a:gd name="T31" fmla="*/ 59 h 119"/>
                <a:gd name="T32" fmla="*/ 79 w 108"/>
                <a:gd name="T33" fmla="*/ 28 h 119"/>
                <a:gd name="T34" fmla="*/ 54 w 108"/>
                <a:gd name="T35" fmla="*/ 16 h 119"/>
                <a:gd name="T36" fmla="*/ 28 w 108"/>
                <a:gd name="T37" fmla="*/ 28 h 119"/>
                <a:gd name="T38" fmla="*/ 19 w 108"/>
                <a:gd name="T39" fmla="*/ 5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8" h="119">
                  <a:moveTo>
                    <a:pt x="0" y="59"/>
                  </a:moveTo>
                  <a:lnTo>
                    <a:pt x="0" y="59"/>
                  </a:lnTo>
                  <a:cubicBezTo>
                    <a:pt x="0" y="40"/>
                    <a:pt x="5" y="26"/>
                    <a:pt x="14" y="15"/>
                  </a:cubicBezTo>
                  <a:cubicBezTo>
                    <a:pt x="24" y="5"/>
                    <a:pt x="36" y="0"/>
                    <a:pt x="53" y="0"/>
                  </a:cubicBezTo>
                  <a:cubicBezTo>
                    <a:pt x="70" y="0"/>
                    <a:pt x="83" y="5"/>
                    <a:pt x="92" y="15"/>
                  </a:cubicBezTo>
                  <a:cubicBezTo>
                    <a:pt x="102" y="26"/>
                    <a:pt x="107" y="40"/>
                    <a:pt x="107" y="59"/>
                  </a:cubicBezTo>
                  <a:cubicBezTo>
                    <a:pt x="107" y="78"/>
                    <a:pt x="102" y="92"/>
                    <a:pt x="92" y="103"/>
                  </a:cubicBezTo>
                  <a:cubicBezTo>
                    <a:pt x="83" y="113"/>
                    <a:pt x="70" y="118"/>
                    <a:pt x="54" y="118"/>
                  </a:cubicBezTo>
                  <a:cubicBezTo>
                    <a:pt x="36" y="118"/>
                    <a:pt x="24" y="113"/>
                    <a:pt x="14" y="103"/>
                  </a:cubicBezTo>
                  <a:cubicBezTo>
                    <a:pt x="5" y="92"/>
                    <a:pt x="0" y="78"/>
                    <a:pt x="0" y="59"/>
                  </a:cubicBezTo>
                  <a:close/>
                  <a:moveTo>
                    <a:pt x="19" y="59"/>
                  </a:moveTo>
                  <a:lnTo>
                    <a:pt x="19" y="59"/>
                  </a:lnTo>
                  <a:cubicBezTo>
                    <a:pt x="19" y="74"/>
                    <a:pt x="21" y="84"/>
                    <a:pt x="28" y="91"/>
                  </a:cubicBezTo>
                  <a:cubicBezTo>
                    <a:pt x="34" y="99"/>
                    <a:pt x="42" y="102"/>
                    <a:pt x="54" y="102"/>
                  </a:cubicBezTo>
                  <a:cubicBezTo>
                    <a:pt x="64" y="102"/>
                    <a:pt x="73" y="99"/>
                    <a:pt x="79" y="91"/>
                  </a:cubicBezTo>
                  <a:cubicBezTo>
                    <a:pt x="84" y="84"/>
                    <a:pt x="87" y="74"/>
                    <a:pt x="87" y="59"/>
                  </a:cubicBezTo>
                  <a:cubicBezTo>
                    <a:pt x="87" y="45"/>
                    <a:pt x="84" y="35"/>
                    <a:pt x="79" y="28"/>
                  </a:cubicBezTo>
                  <a:cubicBezTo>
                    <a:pt x="73" y="20"/>
                    <a:pt x="64" y="16"/>
                    <a:pt x="54" y="16"/>
                  </a:cubicBezTo>
                  <a:cubicBezTo>
                    <a:pt x="42" y="16"/>
                    <a:pt x="34" y="20"/>
                    <a:pt x="28" y="28"/>
                  </a:cubicBezTo>
                  <a:cubicBezTo>
                    <a:pt x="21" y="35"/>
                    <a:pt x="19" y="45"/>
                    <a:pt x="19" y="59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2" name="Freeform 390"/>
            <p:cNvSpPr>
              <a:spLocks noChangeArrowheads="1"/>
            </p:cNvSpPr>
            <p:nvPr/>
          </p:nvSpPr>
          <p:spPr bwMode="auto">
            <a:xfrm>
              <a:off x="6826690" y="5133739"/>
              <a:ext cx="44464" cy="64843"/>
            </a:xfrm>
            <a:custGeom>
              <a:avLst/>
              <a:gdLst>
                <a:gd name="T0" fmla="*/ 0 w 105"/>
                <a:gd name="T1" fmla="*/ 103 h 155"/>
                <a:gd name="T2" fmla="*/ 0 w 105"/>
                <a:gd name="T3" fmla="*/ 103 h 155"/>
                <a:gd name="T4" fmla="*/ 20 w 105"/>
                <a:gd name="T5" fmla="*/ 103 h 155"/>
                <a:gd name="T6" fmla="*/ 28 w 105"/>
                <a:gd name="T7" fmla="*/ 128 h 155"/>
                <a:gd name="T8" fmla="*/ 52 w 105"/>
                <a:gd name="T9" fmla="*/ 137 h 155"/>
                <a:gd name="T10" fmla="*/ 75 w 105"/>
                <a:gd name="T11" fmla="*/ 128 h 155"/>
                <a:gd name="T12" fmla="*/ 83 w 105"/>
                <a:gd name="T13" fmla="*/ 108 h 155"/>
                <a:gd name="T14" fmla="*/ 75 w 105"/>
                <a:gd name="T15" fmla="*/ 88 h 155"/>
                <a:gd name="T16" fmla="*/ 52 w 105"/>
                <a:gd name="T17" fmla="*/ 80 h 155"/>
                <a:gd name="T18" fmla="*/ 41 w 105"/>
                <a:gd name="T19" fmla="*/ 81 h 155"/>
                <a:gd name="T20" fmla="*/ 40 w 105"/>
                <a:gd name="T21" fmla="*/ 81 h 155"/>
                <a:gd name="T22" fmla="*/ 40 w 105"/>
                <a:gd name="T23" fmla="*/ 65 h 155"/>
                <a:gd name="T24" fmla="*/ 43 w 105"/>
                <a:gd name="T25" fmla="*/ 65 h 155"/>
                <a:gd name="T26" fmla="*/ 48 w 105"/>
                <a:gd name="T27" fmla="*/ 65 h 155"/>
                <a:gd name="T28" fmla="*/ 71 w 105"/>
                <a:gd name="T29" fmla="*/ 60 h 155"/>
                <a:gd name="T30" fmla="*/ 78 w 105"/>
                <a:gd name="T31" fmla="*/ 42 h 155"/>
                <a:gd name="T32" fmla="*/ 71 w 105"/>
                <a:gd name="T33" fmla="*/ 24 h 155"/>
                <a:gd name="T34" fmla="*/ 51 w 105"/>
                <a:gd name="T35" fmla="*/ 18 h 155"/>
                <a:gd name="T36" fmla="*/ 30 w 105"/>
                <a:gd name="T37" fmla="*/ 26 h 155"/>
                <a:gd name="T38" fmla="*/ 23 w 105"/>
                <a:gd name="T39" fmla="*/ 50 h 155"/>
                <a:gd name="T40" fmla="*/ 4 w 105"/>
                <a:gd name="T41" fmla="*/ 50 h 155"/>
                <a:gd name="T42" fmla="*/ 4 w 105"/>
                <a:gd name="T43" fmla="*/ 49 h 155"/>
                <a:gd name="T44" fmla="*/ 16 w 105"/>
                <a:gd name="T45" fmla="*/ 14 h 155"/>
                <a:gd name="T46" fmla="*/ 50 w 105"/>
                <a:gd name="T47" fmla="*/ 0 h 155"/>
                <a:gd name="T48" fmla="*/ 85 w 105"/>
                <a:gd name="T49" fmla="*/ 12 h 155"/>
                <a:gd name="T50" fmla="*/ 98 w 105"/>
                <a:gd name="T51" fmla="*/ 41 h 155"/>
                <a:gd name="T52" fmla="*/ 93 w 105"/>
                <a:gd name="T53" fmla="*/ 60 h 155"/>
                <a:gd name="T54" fmla="*/ 79 w 105"/>
                <a:gd name="T55" fmla="*/ 71 h 155"/>
                <a:gd name="T56" fmla="*/ 98 w 105"/>
                <a:gd name="T57" fmla="*/ 85 h 155"/>
                <a:gd name="T58" fmla="*/ 104 w 105"/>
                <a:gd name="T59" fmla="*/ 108 h 155"/>
                <a:gd name="T60" fmla="*/ 89 w 105"/>
                <a:gd name="T61" fmla="*/ 142 h 155"/>
                <a:gd name="T62" fmla="*/ 50 w 105"/>
                <a:gd name="T63" fmla="*/ 154 h 155"/>
                <a:gd name="T64" fmla="*/ 13 w 105"/>
                <a:gd name="T65" fmla="*/ 141 h 155"/>
                <a:gd name="T66" fmla="*/ 0 w 105"/>
                <a:gd name="T67" fmla="*/ 104 h 155"/>
                <a:gd name="T68" fmla="*/ 0 w 105"/>
                <a:gd name="T69" fmla="*/ 103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5" h="155">
                  <a:moveTo>
                    <a:pt x="0" y="103"/>
                  </a:moveTo>
                  <a:lnTo>
                    <a:pt x="0" y="103"/>
                  </a:lnTo>
                  <a:cubicBezTo>
                    <a:pt x="20" y="103"/>
                    <a:pt x="20" y="103"/>
                    <a:pt x="20" y="103"/>
                  </a:cubicBezTo>
                  <a:cubicBezTo>
                    <a:pt x="20" y="114"/>
                    <a:pt x="23" y="122"/>
                    <a:pt x="28" y="128"/>
                  </a:cubicBezTo>
                  <a:cubicBezTo>
                    <a:pt x="34" y="134"/>
                    <a:pt x="41" y="137"/>
                    <a:pt x="52" y="137"/>
                  </a:cubicBezTo>
                  <a:cubicBezTo>
                    <a:pt x="61" y="137"/>
                    <a:pt x="68" y="134"/>
                    <a:pt x="75" y="128"/>
                  </a:cubicBezTo>
                  <a:cubicBezTo>
                    <a:pt x="80" y="123"/>
                    <a:pt x="83" y="117"/>
                    <a:pt x="83" y="108"/>
                  </a:cubicBezTo>
                  <a:cubicBezTo>
                    <a:pt x="83" y="99"/>
                    <a:pt x="80" y="93"/>
                    <a:pt x="75" y="88"/>
                  </a:cubicBezTo>
                  <a:cubicBezTo>
                    <a:pt x="70" y="84"/>
                    <a:pt x="61" y="80"/>
                    <a:pt x="52" y="80"/>
                  </a:cubicBezTo>
                  <a:cubicBezTo>
                    <a:pt x="50" y="80"/>
                    <a:pt x="46" y="81"/>
                    <a:pt x="41" y="81"/>
                  </a:cubicBezTo>
                  <a:cubicBezTo>
                    <a:pt x="40" y="81"/>
                    <a:pt x="40" y="81"/>
                    <a:pt x="40" y="81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1" y="65"/>
                    <a:pt x="42" y="65"/>
                    <a:pt x="43" y="65"/>
                  </a:cubicBezTo>
                  <a:cubicBezTo>
                    <a:pt x="45" y="65"/>
                    <a:pt x="46" y="65"/>
                    <a:pt x="48" y="65"/>
                  </a:cubicBezTo>
                  <a:cubicBezTo>
                    <a:pt x="58" y="65"/>
                    <a:pt x="65" y="63"/>
                    <a:pt x="71" y="60"/>
                  </a:cubicBezTo>
                  <a:cubicBezTo>
                    <a:pt x="75" y="55"/>
                    <a:pt x="78" y="50"/>
                    <a:pt x="78" y="42"/>
                  </a:cubicBezTo>
                  <a:cubicBezTo>
                    <a:pt x="78" y="35"/>
                    <a:pt x="75" y="28"/>
                    <a:pt x="71" y="24"/>
                  </a:cubicBezTo>
                  <a:cubicBezTo>
                    <a:pt x="66" y="20"/>
                    <a:pt x="60" y="18"/>
                    <a:pt x="51" y="18"/>
                  </a:cubicBezTo>
                  <a:cubicBezTo>
                    <a:pt x="41" y="18"/>
                    <a:pt x="34" y="21"/>
                    <a:pt x="30" y="26"/>
                  </a:cubicBezTo>
                  <a:cubicBezTo>
                    <a:pt x="25" y="31"/>
                    <a:pt x="23" y="40"/>
                    <a:pt x="23" y="50"/>
                  </a:cubicBezTo>
                  <a:cubicBezTo>
                    <a:pt x="4" y="50"/>
                    <a:pt x="4" y="50"/>
                    <a:pt x="4" y="50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35"/>
                    <a:pt x="8" y="22"/>
                    <a:pt x="16" y="14"/>
                  </a:cubicBezTo>
                  <a:cubicBezTo>
                    <a:pt x="25" y="5"/>
                    <a:pt x="36" y="0"/>
                    <a:pt x="50" y="0"/>
                  </a:cubicBezTo>
                  <a:cubicBezTo>
                    <a:pt x="65" y="0"/>
                    <a:pt x="77" y="4"/>
                    <a:pt x="85" y="12"/>
                  </a:cubicBezTo>
                  <a:cubicBezTo>
                    <a:pt x="93" y="18"/>
                    <a:pt x="98" y="28"/>
                    <a:pt x="98" y="41"/>
                  </a:cubicBezTo>
                  <a:cubicBezTo>
                    <a:pt x="98" y="48"/>
                    <a:pt x="97" y="54"/>
                    <a:pt x="93" y="60"/>
                  </a:cubicBezTo>
                  <a:cubicBezTo>
                    <a:pt x="90" y="64"/>
                    <a:pt x="85" y="68"/>
                    <a:pt x="79" y="71"/>
                  </a:cubicBezTo>
                  <a:cubicBezTo>
                    <a:pt x="87" y="73"/>
                    <a:pt x="93" y="78"/>
                    <a:pt x="98" y="85"/>
                  </a:cubicBezTo>
                  <a:cubicBezTo>
                    <a:pt x="102" y="91"/>
                    <a:pt x="104" y="98"/>
                    <a:pt x="104" y="108"/>
                  </a:cubicBezTo>
                  <a:cubicBezTo>
                    <a:pt x="104" y="122"/>
                    <a:pt x="99" y="134"/>
                    <a:pt x="89" y="142"/>
                  </a:cubicBezTo>
                  <a:cubicBezTo>
                    <a:pt x="79" y="150"/>
                    <a:pt x="66" y="154"/>
                    <a:pt x="50" y="154"/>
                  </a:cubicBezTo>
                  <a:cubicBezTo>
                    <a:pt x="35" y="154"/>
                    <a:pt x="23" y="150"/>
                    <a:pt x="13" y="141"/>
                  </a:cubicBezTo>
                  <a:cubicBezTo>
                    <a:pt x="5" y="133"/>
                    <a:pt x="0" y="120"/>
                    <a:pt x="0" y="104"/>
                  </a:cubicBezTo>
                  <a:lnTo>
                    <a:pt x="0" y="103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43" name="TextBox 3641"/>
          <p:cNvSpPr txBox="1">
            <a:spLocks noChangeArrowheads="1"/>
          </p:cNvSpPr>
          <p:nvPr/>
        </p:nvSpPr>
        <p:spPr bwMode="auto">
          <a:xfrm>
            <a:off x="457200" y="914400"/>
            <a:ext cx="1115690" cy="257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b="1" dirty="0" smtClean="0"/>
              <a:t>Education</a:t>
            </a:r>
          </a:p>
        </p:txBody>
      </p:sp>
    </p:spTree>
    <p:extLst>
      <p:ext uri="{BB962C8B-B14F-4D97-AF65-F5344CB8AC3E}">
        <p14:creationId xmlns:p14="http://schemas.microsoft.com/office/powerpoint/2010/main" val="39917695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9" name="Group 1198"/>
          <p:cNvGrpSpPr/>
          <p:nvPr/>
        </p:nvGrpSpPr>
        <p:grpSpPr>
          <a:xfrm>
            <a:off x="6508029" y="4568671"/>
            <a:ext cx="429822" cy="429822"/>
            <a:chOff x="6508029" y="4568671"/>
            <a:chExt cx="429822" cy="429822"/>
          </a:xfrm>
        </p:grpSpPr>
        <p:sp>
          <p:nvSpPr>
            <p:cNvPr id="840" name="Freeform 38"/>
            <p:cNvSpPr>
              <a:spLocks noChangeArrowheads="1"/>
            </p:cNvSpPr>
            <p:nvPr/>
          </p:nvSpPr>
          <p:spPr bwMode="auto">
            <a:xfrm>
              <a:off x="6508029" y="4568671"/>
              <a:ext cx="429822" cy="429822"/>
            </a:xfrm>
            <a:custGeom>
              <a:avLst/>
              <a:gdLst>
                <a:gd name="T0" fmla="*/ 1023 w 1024"/>
                <a:gd name="T1" fmla="*/ 512 h 1025"/>
                <a:gd name="T2" fmla="*/ 1023 w 1024"/>
                <a:gd name="T3" fmla="*/ 512 h 1025"/>
                <a:gd name="T4" fmla="*/ 511 w 1024"/>
                <a:gd name="T5" fmla="*/ 1024 h 1025"/>
                <a:gd name="T6" fmla="*/ 0 w 1024"/>
                <a:gd name="T7" fmla="*/ 512 h 1025"/>
                <a:gd name="T8" fmla="*/ 511 w 1024"/>
                <a:gd name="T9" fmla="*/ 0 h 1025"/>
                <a:gd name="T10" fmla="*/ 1023 w 1024"/>
                <a:gd name="T11" fmla="*/ 512 h 1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4" h="1025">
                  <a:moveTo>
                    <a:pt x="1023" y="512"/>
                  </a:moveTo>
                  <a:lnTo>
                    <a:pt x="1023" y="512"/>
                  </a:lnTo>
                  <a:cubicBezTo>
                    <a:pt x="1023" y="795"/>
                    <a:pt x="794" y="1024"/>
                    <a:pt x="511" y="1024"/>
                  </a:cubicBezTo>
                  <a:cubicBezTo>
                    <a:pt x="229" y="1024"/>
                    <a:pt x="0" y="795"/>
                    <a:pt x="0" y="512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4" y="0"/>
                    <a:pt x="1023" y="229"/>
                    <a:pt x="1023" y="512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450" name="Group 3449"/>
            <p:cNvGrpSpPr/>
            <p:nvPr/>
          </p:nvGrpSpPr>
          <p:grpSpPr>
            <a:xfrm>
              <a:off x="6576578" y="4672421"/>
              <a:ext cx="294577" cy="222321"/>
              <a:chOff x="6576578" y="4672421"/>
              <a:chExt cx="294577" cy="222321"/>
            </a:xfrm>
            <a:solidFill>
              <a:schemeClr val="bg1"/>
            </a:solidFill>
          </p:grpSpPr>
          <p:sp>
            <p:nvSpPr>
              <p:cNvPr id="843" name="Freeform 41"/>
              <p:cNvSpPr>
                <a:spLocks noChangeArrowheads="1"/>
              </p:cNvSpPr>
              <p:nvPr/>
            </p:nvSpPr>
            <p:spPr bwMode="auto">
              <a:xfrm>
                <a:off x="6576578" y="4672421"/>
                <a:ext cx="294577" cy="222321"/>
              </a:xfrm>
              <a:custGeom>
                <a:avLst/>
                <a:gdLst>
                  <a:gd name="T0" fmla="*/ 689 w 702"/>
                  <a:gd name="T1" fmla="*/ 35 h 527"/>
                  <a:gd name="T2" fmla="*/ 689 w 702"/>
                  <a:gd name="T3" fmla="*/ 35 h 527"/>
                  <a:gd name="T4" fmla="*/ 513 w 702"/>
                  <a:gd name="T5" fmla="*/ 35 h 527"/>
                  <a:gd name="T6" fmla="*/ 513 w 702"/>
                  <a:gd name="T7" fmla="*/ 13 h 527"/>
                  <a:gd name="T8" fmla="*/ 502 w 702"/>
                  <a:gd name="T9" fmla="*/ 0 h 527"/>
                  <a:gd name="T10" fmla="*/ 490 w 702"/>
                  <a:gd name="T11" fmla="*/ 13 h 527"/>
                  <a:gd name="T12" fmla="*/ 490 w 702"/>
                  <a:gd name="T13" fmla="*/ 35 h 527"/>
                  <a:gd name="T14" fmla="*/ 186 w 702"/>
                  <a:gd name="T15" fmla="*/ 35 h 527"/>
                  <a:gd name="T16" fmla="*/ 186 w 702"/>
                  <a:gd name="T17" fmla="*/ 13 h 527"/>
                  <a:gd name="T18" fmla="*/ 175 w 702"/>
                  <a:gd name="T19" fmla="*/ 0 h 527"/>
                  <a:gd name="T20" fmla="*/ 164 w 702"/>
                  <a:gd name="T21" fmla="*/ 13 h 527"/>
                  <a:gd name="T22" fmla="*/ 164 w 702"/>
                  <a:gd name="T23" fmla="*/ 35 h 527"/>
                  <a:gd name="T24" fmla="*/ 12 w 702"/>
                  <a:gd name="T25" fmla="*/ 35 h 527"/>
                  <a:gd name="T26" fmla="*/ 0 w 702"/>
                  <a:gd name="T27" fmla="*/ 47 h 527"/>
                  <a:gd name="T28" fmla="*/ 0 w 702"/>
                  <a:gd name="T29" fmla="*/ 514 h 527"/>
                  <a:gd name="T30" fmla="*/ 12 w 702"/>
                  <a:gd name="T31" fmla="*/ 526 h 527"/>
                  <a:gd name="T32" fmla="*/ 580 w 702"/>
                  <a:gd name="T33" fmla="*/ 526 h 527"/>
                  <a:gd name="T34" fmla="*/ 587 w 702"/>
                  <a:gd name="T35" fmla="*/ 523 h 527"/>
                  <a:gd name="T36" fmla="*/ 698 w 702"/>
                  <a:gd name="T37" fmla="*/ 411 h 527"/>
                  <a:gd name="T38" fmla="*/ 701 w 702"/>
                  <a:gd name="T39" fmla="*/ 403 h 527"/>
                  <a:gd name="T40" fmla="*/ 701 w 702"/>
                  <a:gd name="T41" fmla="*/ 47 h 527"/>
                  <a:gd name="T42" fmla="*/ 689 w 702"/>
                  <a:gd name="T43" fmla="*/ 35 h 527"/>
                  <a:gd name="T44" fmla="*/ 584 w 702"/>
                  <a:gd name="T45" fmla="*/ 493 h 527"/>
                  <a:gd name="T46" fmla="*/ 584 w 702"/>
                  <a:gd name="T47" fmla="*/ 493 h 527"/>
                  <a:gd name="T48" fmla="*/ 584 w 702"/>
                  <a:gd name="T49" fmla="*/ 409 h 527"/>
                  <a:gd name="T50" fmla="*/ 666 w 702"/>
                  <a:gd name="T51" fmla="*/ 409 h 527"/>
                  <a:gd name="T52" fmla="*/ 584 w 702"/>
                  <a:gd name="T53" fmla="*/ 493 h 527"/>
                  <a:gd name="T54" fmla="*/ 677 w 702"/>
                  <a:gd name="T55" fmla="*/ 386 h 527"/>
                  <a:gd name="T56" fmla="*/ 677 w 702"/>
                  <a:gd name="T57" fmla="*/ 386 h 527"/>
                  <a:gd name="T58" fmla="*/ 572 w 702"/>
                  <a:gd name="T59" fmla="*/ 386 h 527"/>
                  <a:gd name="T60" fmla="*/ 560 w 702"/>
                  <a:gd name="T61" fmla="*/ 398 h 527"/>
                  <a:gd name="T62" fmla="*/ 560 w 702"/>
                  <a:gd name="T63" fmla="*/ 503 h 527"/>
                  <a:gd name="T64" fmla="*/ 23 w 702"/>
                  <a:gd name="T65" fmla="*/ 503 h 527"/>
                  <a:gd name="T66" fmla="*/ 23 w 702"/>
                  <a:gd name="T67" fmla="*/ 152 h 527"/>
                  <a:gd name="T68" fmla="*/ 677 w 702"/>
                  <a:gd name="T69" fmla="*/ 152 h 527"/>
                  <a:gd name="T70" fmla="*/ 677 w 702"/>
                  <a:gd name="T71" fmla="*/ 386 h 527"/>
                  <a:gd name="T72" fmla="*/ 677 w 702"/>
                  <a:gd name="T73" fmla="*/ 129 h 527"/>
                  <a:gd name="T74" fmla="*/ 677 w 702"/>
                  <a:gd name="T75" fmla="*/ 129 h 527"/>
                  <a:gd name="T76" fmla="*/ 23 w 702"/>
                  <a:gd name="T77" fmla="*/ 129 h 527"/>
                  <a:gd name="T78" fmla="*/ 23 w 702"/>
                  <a:gd name="T79" fmla="*/ 59 h 527"/>
                  <a:gd name="T80" fmla="*/ 677 w 702"/>
                  <a:gd name="T81" fmla="*/ 59 h 527"/>
                  <a:gd name="T82" fmla="*/ 677 w 702"/>
                  <a:gd name="T83" fmla="*/ 129 h 5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702" h="527">
                    <a:moveTo>
                      <a:pt x="689" y="35"/>
                    </a:moveTo>
                    <a:lnTo>
                      <a:pt x="689" y="35"/>
                    </a:lnTo>
                    <a:cubicBezTo>
                      <a:pt x="513" y="35"/>
                      <a:pt x="513" y="35"/>
                      <a:pt x="513" y="35"/>
                    </a:cubicBezTo>
                    <a:cubicBezTo>
                      <a:pt x="513" y="13"/>
                      <a:pt x="513" y="13"/>
                      <a:pt x="513" y="13"/>
                    </a:cubicBezTo>
                    <a:cubicBezTo>
                      <a:pt x="513" y="5"/>
                      <a:pt x="508" y="0"/>
                      <a:pt x="502" y="0"/>
                    </a:cubicBezTo>
                    <a:cubicBezTo>
                      <a:pt x="496" y="0"/>
                      <a:pt x="490" y="5"/>
                      <a:pt x="490" y="13"/>
                    </a:cubicBezTo>
                    <a:cubicBezTo>
                      <a:pt x="490" y="35"/>
                      <a:pt x="490" y="35"/>
                      <a:pt x="490" y="35"/>
                    </a:cubicBezTo>
                    <a:cubicBezTo>
                      <a:pt x="186" y="35"/>
                      <a:pt x="186" y="35"/>
                      <a:pt x="186" y="35"/>
                    </a:cubicBezTo>
                    <a:cubicBezTo>
                      <a:pt x="186" y="13"/>
                      <a:pt x="186" y="13"/>
                      <a:pt x="186" y="13"/>
                    </a:cubicBezTo>
                    <a:cubicBezTo>
                      <a:pt x="186" y="5"/>
                      <a:pt x="181" y="0"/>
                      <a:pt x="175" y="0"/>
                    </a:cubicBezTo>
                    <a:cubicBezTo>
                      <a:pt x="169" y="0"/>
                      <a:pt x="164" y="5"/>
                      <a:pt x="164" y="13"/>
                    </a:cubicBezTo>
                    <a:cubicBezTo>
                      <a:pt x="164" y="35"/>
                      <a:pt x="164" y="35"/>
                      <a:pt x="164" y="35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5" y="35"/>
                      <a:pt x="0" y="41"/>
                      <a:pt x="0" y="47"/>
                    </a:cubicBezTo>
                    <a:cubicBezTo>
                      <a:pt x="0" y="514"/>
                      <a:pt x="0" y="514"/>
                      <a:pt x="0" y="514"/>
                    </a:cubicBezTo>
                    <a:cubicBezTo>
                      <a:pt x="0" y="521"/>
                      <a:pt x="5" y="526"/>
                      <a:pt x="12" y="526"/>
                    </a:cubicBezTo>
                    <a:cubicBezTo>
                      <a:pt x="580" y="526"/>
                      <a:pt x="580" y="526"/>
                      <a:pt x="580" y="526"/>
                    </a:cubicBezTo>
                    <a:cubicBezTo>
                      <a:pt x="583" y="526"/>
                      <a:pt x="585" y="525"/>
                      <a:pt x="587" y="523"/>
                    </a:cubicBezTo>
                    <a:cubicBezTo>
                      <a:pt x="698" y="411"/>
                      <a:pt x="698" y="411"/>
                      <a:pt x="698" y="411"/>
                    </a:cubicBezTo>
                    <a:cubicBezTo>
                      <a:pt x="700" y="409"/>
                      <a:pt x="701" y="406"/>
                      <a:pt x="701" y="403"/>
                    </a:cubicBezTo>
                    <a:cubicBezTo>
                      <a:pt x="701" y="47"/>
                      <a:pt x="701" y="47"/>
                      <a:pt x="701" y="47"/>
                    </a:cubicBezTo>
                    <a:cubicBezTo>
                      <a:pt x="701" y="41"/>
                      <a:pt x="696" y="35"/>
                      <a:pt x="689" y="35"/>
                    </a:cubicBezTo>
                    <a:close/>
                    <a:moveTo>
                      <a:pt x="584" y="493"/>
                    </a:moveTo>
                    <a:lnTo>
                      <a:pt x="584" y="493"/>
                    </a:lnTo>
                    <a:cubicBezTo>
                      <a:pt x="584" y="409"/>
                      <a:pt x="584" y="409"/>
                      <a:pt x="584" y="409"/>
                    </a:cubicBezTo>
                    <a:cubicBezTo>
                      <a:pt x="666" y="409"/>
                      <a:pt x="666" y="409"/>
                      <a:pt x="666" y="409"/>
                    </a:cubicBezTo>
                    <a:lnTo>
                      <a:pt x="584" y="493"/>
                    </a:lnTo>
                    <a:close/>
                    <a:moveTo>
                      <a:pt x="677" y="386"/>
                    </a:moveTo>
                    <a:lnTo>
                      <a:pt x="677" y="386"/>
                    </a:lnTo>
                    <a:cubicBezTo>
                      <a:pt x="572" y="386"/>
                      <a:pt x="572" y="386"/>
                      <a:pt x="572" y="386"/>
                    </a:cubicBezTo>
                    <a:cubicBezTo>
                      <a:pt x="565" y="386"/>
                      <a:pt x="560" y="391"/>
                      <a:pt x="560" y="398"/>
                    </a:cubicBezTo>
                    <a:cubicBezTo>
                      <a:pt x="560" y="503"/>
                      <a:pt x="560" y="503"/>
                      <a:pt x="560" y="503"/>
                    </a:cubicBezTo>
                    <a:cubicBezTo>
                      <a:pt x="23" y="503"/>
                      <a:pt x="23" y="503"/>
                      <a:pt x="23" y="503"/>
                    </a:cubicBezTo>
                    <a:cubicBezTo>
                      <a:pt x="23" y="152"/>
                      <a:pt x="23" y="152"/>
                      <a:pt x="23" y="152"/>
                    </a:cubicBezTo>
                    <a:cubicBezTo>
                      <a:pt x="677" y="152"/>
                      <a:pt x="677" y="152"/>
                      <a:pt x="677" y="152"/>
                    </a:cubicBezTo>
                    <a:lnTo>
                      <a:pt x="677" y="386"/>
                    </a:lnTo>
                    <a:close/>
                    <a:moveTo>
                      <a:pt x="677" y="129"/>
                    </a:moveTo>
                    <a:lnTo>
                      <a:pt x="677" y="129"/>
                    </a:lnTo>
                    <a:cubicBezTo>
                      <a:pt x="23" y="129"/>
                      <a:pt x="23" y="129"/>
                      <a:pt x="23" y="129"/>
                    </a:cubicBezTo>
                    <a:cubicBezTo>
                      <a:pt x="23" y="59"/>
                      <a:pt x="23" y="59"/>
                      <a:pt x="23" y="59"/>
                    </a:cubicBezTo>
                    <a:cubicBezTo>
                      <a:pt x="677" y="59"/>
                      <a:pt x="677" y="59"/>
                      <a:pt x="677" y="59"/>
                    </a:cubicBezTo>
                    <a:lnTo>
                      <a:pt x="677" y="129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4" name="Freeform 42"/>
              <p:cNvSpPr>
                <a:spLocks noChangeArrowheads="1"/>
              </p:cNvSpPr>
              <p:nvPr/>
            </p:nvSpPr>
            <p:spPr bwMode="auto">
              <a:xfrm>
                <a:off x="6619190" y="4776171"/>
                <a:ext cx="187120" cy="9264"/>
              </a:xfrm>
              <a:custGeom>
                <a:avLst/>
                <a:gdLst>
                  <a:gd name="T0" fmla="*/ 12 w 445"/>
                  <a:gd name="T1" fmla="*/ 23 h 24"/>
                  <a:gd name="T2" fmla="*/ 12 w 445"/>
                  <a:gd name="T3" fmla="*/ 23 h 24"/>
                  <a:gd name="T4" fmla="*/ 432 w 445"/>
                  <a:gd name="T5" fmla="*/ 23 h 24"/>
                  <a:gd name="T6" fmla="*/ 444 w 445"/>
                  <a:gd name="T7" fmla="*/ 11 h 24"/>
                  <a:gd name="T8" fmla="*/ 432 w 445"/>
                  <a:gd name="T9" fmla="*/ 0 h 24"/>
                  <a:gd name="T10" fmla="*/ 12 w 445"/>
                  <a:gd name="T11" fmla="*/ 0 h 24"/>
                  <a:gd name="T12" fmla="*/ 0 w 445"/>
                  <a:gd name="T13" fmla="*/ 11 h 24"/>
                  <a:gd name="T14" fmla="*/ 12 w 445"/>
                  <a:gd name="T15" fmla="*/ 23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5" h="24">
                    <a:moveTo>
                      <a:pt x="12" y="23"/>
                    </a:moveTo>
                    <a:lnTo>
                      <a:pt x="12" y="23"/>
                    </a:lnTo>
                    <a:cubicBezTo>
                      <a:pt x="432" y="23"/>
                      <a:pt x="432" y="23"/>
                      <a:pt x="432" y="23"/>
                    </a:cubicBezTo>
                    <a:cubicBezTo>
                      <a:pt x="439" y="23"/>
                      <a:pt x="444" y="17"/>
                      <a:pt x="444" y="11"/>
                    </a:cubicBezTo>
                    <a:cubicBezTo>
                      <a:pt x="444" y="5"/>
                      <a:pt x="439" y="0"/>
                      <a:pt x="43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17"/>
                      <a:pt x="5" y="23"/>
                      <a:pt x="12" y="23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5" name="Freeform 43"/>
              <p:cNvSpPr>
                <a:spLocks noChangeArrowheads="1"/>
              </p:cNvSpPr>
              <p:nvPr/>
            </p:nvSpPr>
            <p:spPr bwMode="auto">
              <a:xfrm>
                <a:off x="6619190" y="4796551"/>
                <a:ext cx="107455" cy="9263"/>
              </a:xfrm>
              <a:custGeom>
                <a:avLst/>
                <a:gdLst>
                  <a:gd name="T0" fmla="*/ 12 w 257"/>
                  <a:gd name="T1" fmla="*/ 22 h 23"/>
                  <a:gd name="T2" fmla="*/ 12 w 257"/>
                  <a:gd name="T3" fmla="*/ 22 h 23"/>
                  <a:gd name="T4" fmla="*/ 245 w 257"/>
                  <a:gd name="T5" fmla="*/ 22 h 23"/>
                  <a:gd name="T6" fmla="*/ 256 w 257"/>
                  <a:gd name="T7" fmla="*/ 11 h 23"/>
                  <a:gd name="T8" fmla="*/ 245 w 257"/>
                  <a:gd name="T9" fmla="*/ 0 h 23"/>
                  <a:gd name="T10" fmla="*/ 12 w 257"/>
                  <a:gd name="T11" fmla="*/ 0 h 23"/>
                  <a:gd name="T12" fmla="*/ 0 w 257"/>
                  <a:gd name="T13" fmla="*/ 11 h 23"/>
                  <a:gd name="T14" fmla="*/ 12 w 257"/>
                  <a:gd name="T15" fmla="*/ 2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7" h="23">
                    <a:moveTo>
                      <a:pt x="12" y="22"/>
                    </a:moveTo>
                    <a:lnTo>
                      <a:pt x="12" y="22"/>
                    </a:lnTo>
                    <a:cubicBezTo>
                      <a:pt x="245" y="22"/>
                      <a:pt x="245" y="22"/>
                      <a:pt x="245" y="22"/>
                    </a:cubicBezTo>
                    <a:cubicBezTo>
                      <a:pt x="251" y="22"/>
                      <a:pt x="256" y="17"/>
                      <a:pt x="256" y="11"/>
                    </a:cubicBezTo>
                    <a:cubicBezTo>
                      <a:pt x="256" y="5"/>
                      <a:pt x="251" y="0"/>
                      <a:pt x="245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17"/>
                      <a:pt x="5" y="22"/>
                      <a:pt x="12" y="22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6" name="Freeform 44"/>
              <p:cNvSpPr>
                <a:spLocks noChangeArrowheads="1"/>
              </p:cNvSpPr>
              <p:nvPr/>
            </p:nvSpPr>
            <p:spPr bwMode="auto">
              <a:xfrm>
                <a:off x="6619190" y="4815078"/>
                <a:ext cx="68549" cy="9263"/>
              </a:xfrm>
              <a:custGeom>
                <a:avLst/>
                <a:gdLst>
                  <a:gd name="T0" fmla="*/ 12 w 165"/>
                  <a:gd name="T1" fmla="*/ 23 h 24"/>
                  <a:gd name="T2" fmla="*/ 12 w 165"/>
                  <a:gd name="T3" fmla="*/ 23 h 24"/>
                  <a:gd name="T4" fmla="*/ 152 w 165"/>
                  <a:gd name="T5" fmla="*/ 23 h 24"/>
                  <a:gd name="T6" fmla="*/ 164 w 165"/>
                  <a:gd name="T7" fmla="*/ 12 h 24"/>
                  <a:gd name="T8" fmla="*/ 152 w 165"/>
                  <a:gd name="T9" fmla="*/ 0 h 24"/>
                  <a:gd name="T10" fmla="*/ 12 w 165"/>
                  <a:gd name="T11" fmla="*/ 0 h 24"/>
                  <a:gd name="T12" fmla="*/ 0 w 165"/>
                  <a:gd name="T13" fmla="*/ 12 h 24"/>
                  <a:gd name="T14" fmla="*/ 12 w 165"/>
                  <a:gd name="T15" fmla="*/ 23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5" h="24">
                    <a:moveTo>
                      <a:pt x="12" y="23"/>
                    </a:moveTo>
                    <a:lnTo>
                      <a:pt x="12" y="23"/>
                    </a:lnTo>
                    <a:cubicBezTo>
                      <a:pt x="152" y="23"/>
                      <a:pt x="152" y="23"/>
                      <a:pt x="152" y="23"/>
                    </a:cubicBezTo>
                    <a:cubicBezTo>
                      <a:pt x="159" y="23"/>
                      <a:pt x="164" y="18"/>
                      <a:pt x="164" y="12"/>
                    </a:cubicBezTo>
                    <a:cubicBezTo>
                      <a:pt x="164" y="6"/>
                      <a:pt x="159" y="0"/>
                      <a:pt x="15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6"/>
                      <a:pt x="0" y="12"/>
                    </a:cubicBezTo>
                    <a:cubicBezTo>
                      <a:pt x="0" y="18"/>
                      <a:pt x="5" y="23"/>
                      <a:pt x="12" y="23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196" name="Group 1195"/>
          <p:cNvGrpSpPr/>
          <p:nvPr/>
        </p:nvGrpSpPr>
        <p:grpSpPr>
          <a:xfrm>
            <a:off x="8253253" y="3620100"/>
            <a:ext cx="429822" cy="429822"/>
            <a:chOff x="8253253" y="3620100"/>
            <a:chExt cx="429822" cy="429822"/>
          </a:xfrm>
        </p:grpSpPr>
        <p:sp>
          <p:nvSpPr>
            <p:cNvPr id="832" name="Freeform 30"/>
            <p:cNvSpPr>
              <a:spLocks noChangeArrowheads="1"/>
            </p:cNvSpPr>
            <p:nvPr/>
          </p:nvSpPr>
          <p:spPr bwMode="auto">
            <a:xfrm>
              <a:off x="8253253" y="3620100"/>
              <a:ext cx="429822" cy="429822"/>
            </a:xfrm>
            <a:custGeom>
              <a:avLst/>
              <a:gdLst>
                <a:gd name="T0" fmla="*/ 1024 w 1025"/>
                <a:gd name="T1" fmla="*/ 511 h 1025"/>
                <a:gd name="T2" fmla="*/ 1024 w 1025"/>
                <a:gd name="T3" fmla="*/ 511 h 1025"/>
                <a:gd name="T4" fmla="*/ 512 w 1025"/>
                <a:gd name="T5" fmla="*/ 1024 h 1025"/>
                <a:gd name="T6" fmla="*/ 0 w 1025"/>
                <a:gd name="T7" fmla="*/ 511 h 1025"/>
                <a:gd name="T8" fmla="*/ 512 w 1025"/>
                <a:gd name="T9" fmla="*/ 0 h 1025"/>
                <a:gd name="T10" fmla="*/ 1024 w 1025"/>
                <a:gd name="T11" fmla="*/ 511 h 1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5" h="1025">
                  <a:moveTo>
                    <a:pt x="1024" y="511"/>
                  </a:moveTo>
                  <a:lnTo>
                    <a:pt x="1024" y="511"/>
                  </a:lnTo>
                  <a:cubicBezTo>
                    <a:pt x="1024" y="794"/>
                    <a:pt x="794" y="1024"/>
                    <a:pt x="512" y="1024"/>
                  </a:cubicBezTo>
                  <a:cubicBezTo>
                    <a:pt x="230" y="1024"/>
                    <a:pt x="0" y="794"/>
                    <a:pt x="0" y="511"/>
                  </a:cubicBezTo>
                  <a:cubicBezTo>
                    <a:pt x="0" y="229"/>
                    <a:pt x="230" y="0"/>
                    <a:pt x="512" y="0"/>
                  </a:cubicBezTo>
                  <a:cubicBezTo>
                    <a:pt x="794" y="0"/>
                    <a:pt x="1024" y="229"/>
                    <a:pt x="1024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444" name="Group 3443"/>
            <p:cNvGrpSpPr/>
            <p:nvPr/>
          </p:nvGrpSpPr>
          <p:grpSpPr>
            <a:xfrm>
              <a:off x="8392203" y="3684944"/>
              <a:ext cx="153773" cy="298281"/>
              <a:chOff x="8392203" y="3684944"/>
              <a:chExt cx="153773" cy="298281"/>
            </a:xfrm>
            <a:solidFill>
              <a:schemeClr val="bg1"/>
            </a:solidFill>
          </p:grpSpPr>
          <p:sp>
            <p:nvSpPr>
              <p:cNvPr id="847" name="Freeform 45"/>
              <p:cNvSpPr>
                <a:spLocks noChangeArrowheads="1"/>
              </p:cNvSpPr>
              <p:nvPr/>
            </p:nvSpPr>
            <p:spPr bwMode="auto">
              <a:xfrm>
                <a:off x="8392203" y="3684944"/>
                <a:ext cx="153773" cy="235290"/>
              </a:xfrm>
              <a:custGeom>
                <a:avLst/>
                <a:gdLst>
                  <a:gd name="T0" fmla="*/ 354 w 367"/>
                  <a:gd name="T1" fmla="*/ 216 h 558"/>
                  <a:gd name="T2" fmla="*/ 354 w 367"/>
                  <a:gd name="T3" fmla="*/ 216 h 558"/>
                  <a:gd name="T4" fmla="*/ 305 w 367"/>
                  <a:gd name="T5" fmla="*/ 216 h 558"/>
                  <a:gd name="T6" fmla="*/ 305 w 367"/>
                  <a:gd name="T7" fmla="*/ 122 h 558"/>
                  <a:gd name="T8" fmla="*/ 183 w 367"/>
                  <a:gd name="T9" fmla="*/ 0 h 558"/>
                  <a:gd name="T10" fmla="*/ 61 w 367"/>
                  <a:gd name="T11" fmla="*/ 115 h 558"/>
                  <a:gd name="T12" fmla="*/ 61 w 367"/>
                  <a:gd name="T13" fmla="*/ 216 h 558"/>
                  <a:gd name="T14" fmla="*/ 12 w 367"/>
                  <a:gd name="T15" fmla="*/ 216 h 558"/>
                  <a:gd name="T16" fmla="*/ 0 w 367"/>
                  <a:gd name="T17" fmla="*/ 227 h 558"/>
                  <a:gd name="T18" fmla="*/ 12 w 367"/>
                  <a:gd name="T19" fmla="*/ 240 h 558"/>
                  <a:gd name="T20" fmla="*/ 61 w 367"/>
                  <a:gd name="T21" fmla="*/ 240 h 558"/>
                  <a:gd name="T22" fmla="*/ 61 w 367"/>
                  <a:gd name="T23" fmla="*/ 240 h 558"/>
                  <a:gd name="T24" fmla="*/ 61 w 367"/>
                  <a:gd name="T25" fmla="*/ 481 h 558"/>
                  <a:gd name="T26" fmla="*/ 68 w 367"/>
                  <a:gd name="T27" fmla="*/ 492 h 558"/>
                  <a:gd name="T28" fmla="*/ 178 w 367"/>
                  <a:gd name="T29" fmla="*/ 555 h 558"/>
                  <a:gd name="T30" fmla="*/ 184 w 367"/>
                  <a:gd name="T31" fmla="*/ 557 h 558"/>
                  <a:gd name="T32" fmla="*/ 189 w 367"/>
                  <a:gd name="T33" fmla="*/ 555 h 558"/>
                  <a:gd name="T34" fmla="*/ 299 w 367"/>
                  <a:gd name="T35" fmla="*/ 492 h 558"/>
                  <a:gd name="T36" fmla="*/ 305 w 367"/>
                  <a:gd name="T37" fmla="*/ 481 h 558"/>
                  <a:gd name="T38" fmla="*/ 305 w 367"/>
                  <a:gd name="T39" fmla="*/ 240 h 558"/>
                  <a:gd name="T40" fmla="*/ 305 w 367"/>
                  <a:gd name="T41" fmla="*/ 240 h 558"/>
                  <a:gd name="T42" fmla="*/ 354 w 367"/>
                  <a:gd name="T43" fmla="*/ 240 h 558"/>
                  <a:gd name="T44" fmla="*/ 366 w 367"/>
                  <a:gd name="T45" fmla="*/ 227 h 558"/>
                  <a:gd name="T46" fmla="*/ 354 w 367"/>
                  <a:gd name="T47" fmla="*/ 216 h 558"/>
                  <a:gd name="T48" fmla="*/ 281 w 367"/>
                  <a:gd name="T49" fmla="*/ 240 h 558"/>
                  <a:gd name="T50" fmla="*/ 281 w 367"/>
                  <a:gd name="T51" fmla="*/ 240 h 558"/>
                  <a:gd name="T52" fmla="*/ 281 w 367"/>
                  <a:gd name="T53" fmla="*/ 475 h 558"/>
                  <a:gd name="T54" fmla="*/ 184 w 367"/>
                  <a:gd name="T55" fmla="*/ 532 h 558"/>
                  <a:gd name="T56" fmla="*/ 85 w 367"/>
                  <a:gd name="T57" fmla="*/ 475 h 558"/>
                  <a:gd name="T58" fmla="*/ 85 w 367"/>
                  <a:gd name="T59" fmla="*/ 240 h 558"/>
                  <a:gd name="T60" fmla="*/ 85 w 367"/>
                  <a:gd name="T61" fmla="*/ 240 h 558"/>
                  <a:gd name="T62" fmla="*/ 281 w 367"/>
                  <a:gd name="T63" fmla="*/ 240 h 558"/>
                  <a:gd name="T64" fmla="*/ 281 w 367"/>
                  <a:gd name="T65" fmla="*/ 216 h 558"/>
                  <a:gd name="T66" fmla="*/ 281 w 367"/>
                  <a:gd name="T67" fmla="*/ 216 h 558"/>
                  <a:gd name="T68" fmla="*/ 85 w 367"/>
                  <a:gd name="T69" fmla="*/ 216 h 558"/>
                  <a:gd name="T70" fmla="*/ 85 w 367"/>
                  <a:gd name="T71" fmla="*/ 115 h 558"/>
                  <a:gd name="T72" fmla="*/ 183 w 367"/>
                  <a:gd name="T73" fmla="*/ 23 h 558"/>
                  <a:gd name="T74" fmla="*/ 281 w 367"/>
                  <a:gd name="T75" fmla="*/ 122 h 558"/>
                  <a:gd name="T76" fmla="*/ 281 w 367"/>
                  <a:gd name="T77" fmla="*/ 216 h 5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67" h="558">
                    <a:moveTo>
                      <a:pt x="354" y="216"/>
                    </a:moveTo>
                    <a:lnTo>
                      <a:pt x="354" y="216"/>
                    </a:lnTo>
                    <a:cubicBezTo>
                      <a:pt x="305" y="216"/>
                      <a:pt x="305" y="216"/>
                      <a:pt x="305" y="216"/>
                    </a:cubicBezTo>
                    <a:cubicBezTo>
                      <a:pt x="305" y="122"/>
                      <a:pt x="305" y="122"/>
                      <a:pt x="305" y="122"/>
                    </a:cubicBezTo>
                    <a:cubicBezTo>
                      <a:pt x="305" y="57"/>
                      <a:pt x="248" y="0"/>
                      <a:pt x="183" y="0"/>
                    </a:cubicBezTo>
                    <a:cubicBezTo>
                      <a:pt x="116" y="0"/>
                      <a:pt x="61" y="51"/>
                      <a:pt x="61" y="115"/>
                    </a:cubicBezTo>
                    <a:cubicBezTo>
                      <a:pt x="61" y="216"/>
                      <a:pt x="61" y="216"/>
                      <a:pt x="61" y="216"/>
                    </a:cubicBezTo>
                    <a:cubicBezTo>
                      <a:pt x="12" y="216"/>
                      <a:pt x="12" y="216"/>
                      <a:pt x="12" y="216"/>
                    </a:cubicBezTo>
                    <a:cubicBezTo>
                      <a:pt x="5" y="216"/>
                      <a:pt x="0" y="221"/>
                      <a:pt x="0" y="227"/>
                    </a:cubicBezTo>
                    <a:cubicBezTo>
                      <a:pt x="0" y="235"/>
                      <a:pt x="5" y="240"/>
                      <a:pt x="12" y="240"/>
                    </a:cubicBezTo>
                    <a:cubicBezTo>
                      <a:pt x="61" y="240"/>
                      <a:pt x="61" y="240"/>
                      <a:pt x="61" y="240"/>
                    </a:cubicBezTo>
                    <a:lnTo>
                      <a:pt x="61" y="240"/>
                    </a:lnTo>
                    <a:cubicBezTo>
                      <a:pt x="61" y="481"/>
                      <a:pt x="61" y="481"/>
                      <a:pt x="61" y="481"/>
                    </a:cubicBezTo>
                    <a:cubicBezTo>
                      <a:pt x="61" y="486"/>
                      <a:pt x="63" y="490"/>
                      <a:pt x="68" y="492"/>
                    </a:cubicBezTo>
                    <a:cubicBezTo>
                      <a:pt x="178" y="555"/>
                      <a:pt x="178" y="555"/>
                      <a:pt x="178" y="555"/>
                    </a:cubicBezTo>
                    <a:cubicBezTo>
                      <a:pt x="180" y="556"/>
                      <a:pt x="182" y="557"/>
                      <a:pt x="184" y="557"/>
                    </a:cubicBezTo>
                    <a:cubicBezTo>
                      <a:pt x="186" y="557"/>
                      <a:pt x="188" y="556"/>
                      <a:pt x="189" y="555"/>
                    </a:cubicBezTo>
                    <a:cubicBezTo>
                      <a:pt x="299" y="492"/>
                      <a:pt x="299" y="492"/>
                      <a:pt x="299" y="492"/>
                    </a:cubicBezTo>
                    <a:cubicBezTo>
                      <a:pt x="303" y="490"/>
                      <a:pt x="305" y="486"/>
                      <a:pt x="305" y="481"/>
                    </a:cubicBezTo>
                    <a:cubicBezTo>
                      <a:pt x="305" y="240"/>
                      <a:pt x="305" y="240"/>
                      <a:pt x="305" y="240"/>
                    </a:cubicBezTo>
                    <a:lnTo>
                      <a:pt x="305" y="240"/>
                    </a:lnTo>
                    <a:cubicBezTo>
                      <a:pt x="354" y="240"/>
                      <a:pt x="354" y="240"/>
                      <a:pt x="354" y="240"/>
                    </a:cubicBezTo>
                    <a:cubicBezTo>
                      <a:pt x="361" y="240"/>
                      <a:pt x="366" y="235"/>
                      <a:pt x="366" y="227"/>
                    </a:cubicBezTo>
                    <a:cubicBezTo>
                      <a:pt x="366" y="221"/>
                      <a:pt x="361" y="216"/>
                      <a:pt x="354" y="216"/>
                    </a:cubicBezTo>
                    <a:close/>
                    <a:moveTo>
                      <a:pt x="281" y="240"/>
                    </a:moveTo>
                    <a:lnTo>
                      <a:pt x="281" y="240"/>
                    </a:lnTo>
                    <a:cubicBezTo>
                      <a:pt x="281" y="475"/>
                      <a:pt x="281" y="475"/>
                      <a:pt x="281" y="475"/>
                    </a:cubicBezTo>
                    <a:cubicBezTo>
                      <a:pt x="184" y="532"/>
                      <a:pt x="184" y="532"/>
                      <a:pt x="184" y="532"/>
                    </a:cubicBezTo>
                    <a:cubicBezTo>
                      <a:pt x="85" y="475"/>
                      <a:pt x="85" y="475"/>
                      <a:pt x="85" y="475"/>
                    </a:cubicBezTo>
                    <a:cubicBezTo>
                      <a:pt x="85" y="240"/>
                      <a:pt x="85" y="240"/>
                      <a:pt x="85" y="240"/>
                    </a:cubicBezTo>
                    <a:lnTo>
                      <a:pt x="85" y="240"/>
                    </a:lnTo>
                    <a:cubicBezTo>
                      <a:pt x="281" y="240"/>
                      <a:pt x="281" y="240"/>
                      <a:pt x="281" y="240"/>
                    </a:cubicBezTo>
                    <a:close/>
                    <a:moveTo>
                      <a:pt x="281" y="216"/>
                    </a:moveTo>
                    <a:lnTo>
                      <a:pt x="281" y="216"/>
                    </a:lnTo>
                    <a:cubicBezTo>
                      <a:pt x="85" y="216"/>
                      <a:pt x="85" y="216"/>
                      <a:pt x="85" y="216"/>
                    </a:cubicBezTo>
                    <a:cubicBezTo>
                      <a:pt x="85" y="115"/>
                      <a:pt x="85" y="115"/>
                      <a:pt x="85" y="115"/>
                    </a:cubicBezTo>
                    <a:cubicBezTo>
                      <a:pt x="85" y="64"/>
                      <a:pt x="129" y="23"/>
                      <a:pt x="183" y="23"/>
                    </a:cubicBezTo>
                    <a:cubicBezTo>
                      <a:pt x="235" y="23"/>
                      <a:pt x="281" y="69"/>
                      <a:pt x="281" y="122"/>
                    </a:cubicBezTo>
                    <a:lnTo>
                      <a:pt x="281" y="216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8" name="Freeform 46"/>
              <p:cNvSpPr>
                <a:spLocks noChangeArrowheads="1"/>
              </p:cNvSpPr>
              <p:nvPr/>
            </p:nvSpPr>
            <p:spPr bwMode="auto">
              <a:xfrm>
                <a:off x="8451489" y="3935055"/>
                <a:ext cx="37054" cy="48170"/>
              </a:xfrm>
              <a:custGeom>
                <a:avLst/>
                <a:gdLst>
                  <a:gd name="T0" fmla="*/ 43 w 87"/>
                  <a:gd name="T1" fmla="*/ 115 h 116"/>
                  <a:gd name="T2" fmla="*/ 43 w 87"/>
                  <a:gd name="T3" fmla="*/ 115 h 116"/>
                  <a:gd name="T4" fmla="*/ 86 w 87"/>
                  <a:gd name="T5" fmla="*/ 73 h 116"/>
                  <a:gd name="T6" fmla="*/ 43 w 87"/>
                  <a:gd name="T7" fmla="*/ 0 h 116"/>
                  <a:gd name="T8" fmla="*/ 0 w 87"/>
                  <a:gd name="T9" fmla="*/ 73 h 116"/>
                  <a:gd name="T10" fmla="*/ 43 w 87"/>
                  <a:gd name="T11" fmla="*/ 115 h 116"/>
                  <a:gd name="T12" fmla="*/ 43 w 87"/>
                  <a:gd name="T13" fmla="*/ 26 h 116"/>
                  <a:gd name="T14" fmla="*/ 43 w 87"/>
                  <a:gd name="T15" fmla="*/ 26 h 116"/>
                  <a:gd name="T16" fmla="*/ 62 w 87"/>
                  <a:gd name="T17" fmla="*/ 73 h 116"/>
                  <a:gd name="T18" fmla="*/ 43 w 87"/>
                  <a:gd name="T19" fmla="*/ 91 h 116"/>
                  <a:gd name="T20" fmla="*/ 24 w 87"/>
                  <a:gd name="T21" fmla="*/ 73 h 116"/>
                  <a:gd name="T22" fmla="*/ 43 w 87"/>
                  <a:gd name="T23" fmla="*/ 26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7" h="116">
                    <a:moveTo>
                      <a:pt x="43" y="115"/>
                    </a:moveTo>
                    <a:lnTo>
                      <a:pt x="43" y="115"/>
                    </a:lnTo>
                    <a:cubicBezTo>
                      <a:pt x="66" y="115"/>
                      <a:pt x="86" y="95"/>
                      <a:pt x="86" y="73"/>
                    </a:cubicBezTo>
                    <a:cubicBezTo>
                      <a:pt x="86" y="57"/>
                      <a:pt x="64" y="0"/>
                      <a:pt x="43" y="0"/>
                    </a:cubicBezTo>
                    <a:cubicBezTo>
                      <a:pt x="21" y="0"/>
                      <a:pt x="0" y="56"/>
                      <a:pt x="0" y="73"/>
                    </a:cubicBezTo>
                    <a:cubicBezTo>
                      <a:pt x="0" y="95"/>
                      <a:pt x="20" y="115"/>
                      <a:pt x="43" y="115"/>
                    </a:cubicBezTo>
                    <a:close/>
                    <a:moveTo>
                      <a:pt x="43" y="26"/>
                    </a:moveTo>
                    <a:lnTo>
                      <a:pt x="43" y="26"/>
                    </a:lnTo>
                    <a:cubicBezTo>
                      <a:pt x="50" y="37"/>
                      <a:pt x="62" y="62"/>
                      <a:pt x="62" y="73"/>
                    </a:cubicBezTo>
                    <a:cubicBezTo>
                      <a:pt x="62" y="83"/>
                      <a:pt x="53" y="91"/>
                      <a:pt x="43" y="91"/>
                    </a:cubicBezTo>
                    <a:cubicBezTo>
                      <a:pt x="33" y="91"/>
                      <a:pt x="24" y="83"/>
                      <a:pt x="24" y="73"/>
                    </a:cubicBezTo>
                    <a:cubicBezTo>
                      <a:pt x="24" y="62"/>
                      <a:pt x="36" y="36"/>
                      <a:pt x="43" y="26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193" name="Group 1192"/>
          <p:cNvGrpSpPr/>
          <p:nvPr/>
        </p:nvGrpSpPr>
        <p:grpSpPr>
          <a:xfrm>
            <a:off x="5661354" y="3620100"/>
            <a:ext cx="429822" cy="429822"/>
            <a:chOff x="5661354" y="3620100"/>
            <a:chExt cx="429822" cy="429822"/>
          </a:xfrm>
        </p:grpSpPr>
        <p:sp>
          <p:nvSpPr>
            <p:cNvPr id="829" name="Freeform 27"/>
            <p:cNvSpPr>
              <a:spLocks noChangeArrowheads="1"/>
            </p:cNvSpPr>
            <p:nvPr/>
          </p:nvSpPr>
          <p:spPr bwMode="auto">
            <a:xfrm>
              <a:off x="5661354" y="3620100"/>
              <a:ext cx="429822" cy="429822"/>
            </a:xfrm>
            <a:custGeom>
              <a:avLst/>
              <a:gdLst>
                <a:gd name="T0" fmla="*/ 1024 w 1025"/>
                <a:gd name="T1" fmla="*/ 511 h 1025"/>
                <a:gd name="T2" fmla="*/ 1024 w 1025"/>
                <a:gd name="T3" fmla="*/ 511 h 1025"/>
                <a:gd name="T4" fmla="*/ 512 w 1025"/>
                <a:gd name="T5" fmla="*/ 1024 h 1025"/>
                <a:gd name="T6" fmla="*/ 0 w 1025"/>
                <a:gd name="T7" fmla="*/ 511 h 1025"/>
                <a:gd name="T8" fmla="*/ 512 w 1025"/>
                <a:gd name="T9" fmla="*/ 0 h 1025"/>
                <a:gd name="T10" fmla="*/ 1024 w 1025"/>
                <a:gd name="T11" fmla="*/ 511 h 1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5" h="1025">
                  <a:moveTo>
                    <a:pt x="1024" y="511"/>
                  </a:moveTo>
                  <a:lnTo>
                    <a:pt x="1024" y="511"/>
                  </a:lnTo>
                  <a:cubicBezTo>
                    <a:pt x="1024" y="794"/>
                    <a:pt x="794" y="1024"/>
                    <a:pt x="512" y="1024"/>
                  </a:cubicBezTo>
                  <a:cubicBezTo>
                    <a:pt x="230" y="1024"/>
                    <a:pt x="0" y="794"/>
                    <a:pt x="0" y="511"/>
                  </a:cubicBezTo>
                  <a:cubicBezTo>
                    <a:pt x="0" y="229"/>
                    <a:pt x="230" y="0"/>
                    <a:pt x="512" y="0"/>
                  </a:cubicBezTo>
                  <a:cubicBezTo>
                    <a:pt x="794" y="0"/>
                    <a:pt x="1024" y="229"/>
                    <a:pt x="1024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9" name="Freeform 47"/>
            <p:cNvSpPr>
              <a:spLocks noChangeArrowheads="1"/>
            </p:cNvSpPr>
            <p:nvPr/>
          </p:nvSpPr>
          <p:spPr bwMode="auto">
            <a:xfrm>
              <a:off x="5763252" y="3725703"/>
              <a:ext cx="224174" cy="218616"/>
            </a:xfrm>
            <a:custGeom>
              <a:avLst/>
              <a:gdLst>
                <a:gd name="T0" fmla="*/ 2 w 533"/>
                <a:gd name="T1" fmla="*/ 512 h 520"/>
                <a:gd name="T2" fmla="*/ 2 w 533"/>
                <a:gd name="T3" fmla="*/ 512 h 520"/>
                <a:gd name="T4" fmla="*/ 12 w 533"/>
                <a:gd name="T5" fmla="*/ 519 h 520"/>
                <a:gd name="T6" fmla="*/ 520 w 533"/>
                <a:gd name="T7" fmla="*/ 519 h 520"/>
                <a:gd name="T8" fmla="*/ 532 w 533"/>
                <a:gd name="T9" fmla="*/ 507 h 520"/>
                <a:gd name="T10" fmla="*/ 532 w 533"/>
                <a:gd name="T11" fmla="*/ 379 h 520"/>
                <a:gd name="T12" fmla="*/ 520 w 533"/>
                <a:gd name="T13" fmla="*/ 368 h 520"/>
                <a:gd name="T14" fmla="*/ 509 w 533"/>
                <a:gd name="T15" fmla="*/ 379 h 520"/>
                <a:gd name="T16" fmla="*/ 509 w 533"/>
                <a:gd name="T17" fmla="*/ 496 h 520"/>
                <a:gd name="T18" fmla="*/ 37 w 533"/>
                <a:gd name="T19" fmla="*/ 496 h 520"/>
                <a:gd name="T20" fmla="*/ 240 w 533"/>
                <a:gd name="T21" fmla="*/ 256 h 520"/>
                <a:gd name="T22" fmla="*/ 239 w 533"/>
                <a:gd name="T23" fmla="*/ 241 h 520"/>
                <a:gd name="T24" fmla="*/ 39 w 533"/>
                <a:gd name="T25" fmla="*/ 23 h 520"/>
                <a:gd name="T26" fmla="*/ 440 w 533"/>
                <a:gd name="T27" fmla="*/ 23 h 520"/>
                <a:gd name="T28" fmla="*/ 440 w 533"/>
                <a:gd name="T29" fmla="*/ 89 h 520"/>
                <a:gd name="T30" fmla="*/ 452 w 533"/>
                <a:gd name="T31" fmla="*/ 100 h 520"/>
                <a:gd name="T32" fmla="*/ 464 w 533"/>
                <a:gd name="T33" fmla="*/ 89 h 520"/>
                <a:gd name="T34" fmla="*/ 464 w 533"/>
                <a:gd name="T35" fmla="*/ 12 h 520"/>
                <a:gd name="T36" fmla="*/ 452 w 533"/>
                <a:gd name="T37" fmla="*/ 0 h 520"/>
                <a:gd name="T38" fmla="*/ 12 w 533"/>
                <a:gd name="T39" fmla="*/ 0 h 520"/>
                <a:gd name="T40" fmla="*/ 2 w 533"/>
                <a:gd name="T41" fmla="*/ 7 h 520"/>
                <a:gd name="T42" fmla="*/ 4 w 533"/>
                <a:gd name="T43" fmla="*/ 20 h 520"/>
                <a:gd name="T44" fmla="*/ 215 w 533"/>
                <a:gd name="T45" fmla="*/ 249 h 520"/>
                <a:gd name="T46" fmla="*/ 3 w 533"/>
                <a:gd name="T47" fmla="*/ 500 h 520"/>
                <a:gd name="T48" fmla="*/ 2 w 533"/>
                <a:gd name="T49" fmla="*/ 512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33" h="520">
                  <a:moveTo>
                    <a:pt x="2" y="512"/>
                  </a:moveTo>
                  <a:lnTo>
                    <a:pt x="2" y="512"/>
                  </a:lnTo>
                  <a:cubicBezTo>
                    <a:pt x="4" y="516"/>
                    <a:pt x="8" y="519"/>
                    <a:pt x="12" y="519"/>
                  </a:cubicBezTo>
                  <a:cubicBezTo>
                    <a:pt x="520" y="519"/>
                    <a:pt x="520" y="519"/>
                    <a:pt x="520" y="519"/>
                  </a:cubicBezTo>
                  <a:cubicBezTo>
                    <a:pt x="527" y="519"/>
                    <a:pt x="532" y="513"/>
                    <a:pt x="532" y="507"/>
                  </a:cubicBezTo>
                  <a:cubicBezTo>
                    <a:pt x="532" y="379"/>
                    <a:pt x="532" y="379"/>
                    <a:pt x="532" y="379"/>
                  </a:cubicBezTo>
                  <a:cubicBezTo>
                    <a:pt x="532" y="373"/>
                    <a:pt x="527" y="368"/>
                    <a:pt x="520" y="368"/>
                  </a:cubicBezTo>
                  <a:cubicBezTo>
                    <a:pt x="514" y="368"/>
                    <a:pt x="509" y="373"/>
                    <a:pt x="509" y="379"/>
                  </a:cubicBezTo>
                  <a:cubicBezTo>
                    <a:pt x="509" y="496"/>
                    <a:pt x="509" y="496"/>
                    <a:pt x="509" y="496"/>
                  </a:cubicBezTo>
                  <a:cubicBezTo>
                    <a:pt x="37" y="496"/>
                    <a:pt x="37" y="496"/>
                    <a:pt x="37" y="496"/>
                  </a:cubicBezTo>
                  <a:cubicBezTo>
                    <a:pt x="240" y="256"/>
                    <a:pt x="240" y="256"/>
                    <a:pt x="240" y="256"/>
                  </a:cubicBezTo>
                  <a:cubicBezTo>
                    <a:pt x="243" y="252"/>
                    <a:pt x="243" y="245"/>
                    <a:pt x="239" y="241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440" y="23"/>
                    <a:pt x="440" y="23"/>
                    <a:pt x="440" y="23"/>
                  </a:cubicBezTo>
                  <a:cubicBezTo>
                    <a:pt x="440" y="89"/>
                    <a:pt x="440" y="89"/>
                    <a:pt x="440" y="89"/>
                  </a:cubicBezTo>
                  <a:cubicBezTo>
                    <a:pt x="440" y="95"/>
                    <a:pt x="445" y="100"/>
                    <a:pt x="452" y="100"/>
                  </a:cubicBezTo>
                  <a:cubicBezTo>
                    <a:pt x="459" y="100"/>
                    <a:pt x="464" y="95"/>
                    <a:pt x="464" y="89"/>
                  </a:cubicBezTo>
                  <a:cubicBezTo>
                    <a:pt x="464" y="12"/>
                    <a:pt x="464" y="12"/>
                    <a:pt x="464" y="12"/>
                  </a:cubicBezTo>
                  <a:cubicBezTo>
                    <a:pt x="464" y="5"/>
                    <a:pt x="459" y="0"/>
                    <a:pt x="45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7" y="0"/>
                    <a:pt x="3" y="3"/>
                    <a:pt x="2" y="7"/>
                  </a:cubicBezTo>
                  <a:cubicBezTo>
                    <a:pt x="0" y="12"/>
                    <a:pt x="1" y="17"/>
                    <a:pt x="4" y="20"/>
                  </a:cubicBezTo>
                  <a:cubicBezTo>
                    <a:pt x="215" y="249"/>
                    <a:pt x="215" y="249"/>
                    <a:pt x="215" y="249"/>
                  </a:cubicBezTo>
                  <a:cubicBezTo>
                    <a:pt x="3" y="500"/>
                    <a:pt x="3" y="500"/>
                    <a:pt x="3" y="500"/>
                  </a:cubicBezTo>
                  <a:cubicBezTo>
                    <a:pt x="1" y="503"/>
                    <a:pt x="0" y="508"/>
                    <a:pt x="2" y="51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661354" y="2669676"/>
            <a:ext cx="429822" cy="429822"/>
            <a:chOff x="5661354" y="2669676"/>
            <a:chExt cx="429822" cy="429822"/>
          </a:xfrm>
        </p:grpSpPr>
        <p:sp>
          <p:nvSpPr>
            <p:cNvPr id="819" name="Freeform 17"/>
            <p:cNvSpPr>
              <a:spLocks noChangeArrowheads="1"/>
            </p:cNvSpPr>
            <p:nvPr/>
          </p:nvSpPr>
          <p:spPr bwMode="auto">
            <a:xfrm>
              <a:off x="5661354" y="2669676"/>
              <a:ext cx="429822" cy="429822"/>
            </a:xfrm>
            <a:custGeom>
              <a:avLst/>
              <a:gdLst>
                <a:gd name="T0" fmla="*/ 1024 w 1025"/>
                <a:gd name="T1" fmla="*/ 511 h 1024"/>
                <a:gd name="T2" fmla="*/ 1024 w 1025"/>
                <a:gd name="T3" fmla="*/ 511 h 1024"/>
                <a:gd name="T4" fmla="*/ 512 w 1025"/>
                <a:gd name="T5" fmla="*/ 1023 h 1024"/>
                <a:gd name="T6" fmla="*/ 0 w 1025"/>
                <a:gd name="T7" fmla="*/ 511 h 1024"/>
                <a:gd name="T8" fmla="*/ 512 w 1025"/>
                <a:gd name="T9" fmla="*/ 0 h 1024"/>
                <a:gd name="T10" fmla="*/ 1024 w 1025"/>
                <a:gd name="T11" fmla="*/ 511 h 1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5" h="1024">
                  <a:moveTo>
                    <a:pt x="1024" y="511"/>
                  </a:moveTo>
                  <a:lnTo>
                    <a:pt x="1024" y="511"/>
                  </a:lnTo>
                  <a:cubicBezTo>
                    <a:pt x="1024" y="794"/>
                    <a:pt x="794" y="1023"/>
                    <a:pt x="512" y="1023"/>
                  </a:cubicBezTo>
                  <a:cubicBezTo>
                    <a:pt x="230" y="1023"/>
                    <a:pt x="0" y="794"/>
                    <a:pt x="0" y="511"/>
                  </a:cubicBezTo>
                  <a:cubicBezTo>
                    <a:pt x="0" y="229"/>
                    <a:pt x="230" y="0"/>
                    <a:pt x="512" y="0"/>
                  </a:cubicBezTo>
                  <a:cubicBezTo>
                    <a:pt x="794" y="0"/>
                    <a:pt x="1024" y="229"/>
                    <a:pt x="1024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" name="Freeform 48"/>
            <p:cNvSpPr>
              <a:spLocks noChangeArrowheads="1"/>
            </p:cNvSpPr>
            <p:nvPr/>
          </p:nvSpPr>
          <p:spPr bwMode="auto">
            <a:xfrm>
              <a:off x="5741020" y="2767867"/>
              <a:ext cx="270491" cy="235291"/>
            </a:xfrm>
            <a:custGeom>
              <a:avLst/>
              <a:gdLst>
                <a:gd name="T0" fmla="*/ 12 w 645"/>
                <a:gd name="T1" fmla="*/ 559 h 560"/>
                <a:gd name="T2" fmla="*/ 12 w 645"/>
                <a:gd name="T3" fmla="*/ 559 h 560"/>
                <a:gd name="T4" fmla="*/ 175 w 645"/>
                <a:gd name="T5" fmla="*/ 559 h 560"/>
                <a:gd name="T6" fmla="*/ 178 w 645"/>
                <a:gd name="T7" fmla="*/ 558 h 560"/>
                <a:gd name="T8" fmla="*/ 187 w 645"/>
                <a:gd name="T9" fmla="*/ 559 h 560"/>
                <a:gd name="T10" fmla="*/ 252 w 645"/>
                <a:gd name="T11" fmla="*/ 533 h 560"/>
                <a:gd name="T12" fmla="*/ 288 w 645"/>
                <a:gd name="T13" fmla="*/ 496 h 560"/>
                <a:gd name="T14" fmla="*/ 289 w 645"/>
                <a:gd name="T15" fmla="*/ 494 h 560"/>
                <a:gd name="T16" fmla="*/ 292 w 645"/>
                <a:gd name="T17" fmla="*/ 493 h 560"/>
                <a:gd name="T18" fmla="*/ 639 w 645"/>
                <a:gd name="T19" fmla="*/ 145 h 560"/>
                <a:gd name="T20" fmla="*/ 639 w 645"/>
                <a:gd name="T21" fmla="*/ 129 h 560"/>
                <a:gd name="T22" fmla="*/ 622 w 645"/>
                <a:gd name="T23" fmla="*/ 129 h 560"/>
                <a:gd name="T24" fmla="*/ 352 w 645"/>
                <a:gd name="T25" fmla="*/ 399 h 560"/>
                <a:gd name="T26" fmla="*/ 307 w 645"/>
                <a:gd name="T27" fmla="*/ 354 h 560"/>
                <a:gd name="T28" fmla="*/ 577 w 645"/>
                <a:gd name="T29" fmla="*/ 83 h 560"/>
                <a:gd name="T30" fmla="*/ 577 w 645"/>
                <a:gd name="T31" fmla="*/ 67 h 560"/>
                <a:gd name="T32" fmla="*/ 561 w 645"/>
                <a:gd name="T33" fmla="*/ 67 h 560"/>
                <a:gd name="T34" fmla="*/ 290 w 645"/>
                <a:gd name="T35" fmla="*/ 338 h 560"/>
                <a:gd name="T36" fmla="*/ 245 w 645"/>
                <a:gd name="T37" fmla="*/ 292 h 560"/>
                <a:gd name="T38" fmla="*/ 515 w 645"/>
                <a:gd name="T39" fmla="*/ 21 h 560"/>
                <a:gd name="T40" fmla="*/ 515 w 645"/>
                <a:gd name="T41" fmla="*/ 5 h 560"/>
                <a:gd name="T42" fmla="*/ 499 w 645"/>
                <a:gd name="T43" fmla="*/ 5 h 560"/>
                <a:gd name="T44" fmla="*/ 147 w 645"/>
                <a:gd name="T45" fmla="*/ 356 h 560"/>
                <a:gd name="T46" fmla="*/ 114 w 645"/>
                <a:gd name="T47" fmla="*/ 390 h 560"/>
                <a:gd name="T48" fmla="*/ 114 w 645"/>
                <a:gd name="T49" fmla="*/ 524 h 560"/>
                <a:gd name="T50" fmla="*/ 122 w 645"/>
                <a:gd name="T51" fmla="*/ 533 h 560"/>
                <a:gd name="T52" fmla="*/ 127 w 645"/>
                <a:gd name="T53" fmla="*/ 536 h 560"/>
                <a:gd name="T54" fmla="*/ 12 w 645"/>
                <a:gd name="T55" fmla="*/ 536 h 560"/>
                <a:gd name="T56" fmla="*/ 0 w 645"/>
                <a:gd name="T57" fmla="*/ 548 h 560"/>
                <a:gd name="T58" fmla="*/ 12 w 645"/>
                <a:gd name="T59" fmla="*/ 559 h 560"/>
                <a:gd name="T60" fmla="*/ 229 w 645"/>
                <a:gd name="T61" fmla="*/ 308 h 560"/>
                <a:gd name="T62" fmla="*/ 229 w 645"/>
                <a:gd name="T63" fmla="*/ 308 h 560"/>
                <a:gd name="T64" fmla="*/ 336 w 645"/>
                <a:gd name="T65" fmla="*/ 416 h 560"/>
                <a:gd name="T66" fmla="*/ 311 w 645"/>
                <a:gd name="T67" fmla="*/ 441 h 560"/>
                <a:gd name="T68" fmla="*/ 204 w 645"/>
                <a:gd name="T69" fmla="*/ 333 h 560"/>
                <a:gd name="T70" fmla="*/ 229 w 645"/>
                <a:gd name="T71" fmla="*/ 308 h 560"/>
                <a:gd name="T72" fmla="*/ 131 w 645"/>
                <a:gd name="T73" fmla="*/ 406 h 560"/>
                <a:gd name="T74" fmla="*/ 131 w 645"/>
                <a:gd name="T75" fmla="*/ 406 h 560"/>
                <a:gd name="T76" fmla="*/ 164 w 645"/>
                <a:gd name="T77" fmla="*/ 373 h 560"/>
                <a:gd name="T78" fmla="*/ 187 w 645"/>
                <a:gd name="T79" fmla="*/ 350 h 560"/>
                <a:gd name="T80" fmla="*/ 294 w 645"/>
                <a:gd name="T81" fmla="*/ 457 h 560"/>
                <a:gd name="T82" fmla="*/ 275 w 645"/>
                <a:gd name="T83" fmla="*/ 476 h 560"/>
                <a:gd name="T84" fmla="*/ 274 w 645"/>
                <a:gd name="T85" fmla="*/ 479 h 560"/>
                <a:gd name="T86" fmla="*/ 271 w 645"/>
                <a:gd name="T87" fmla="*/ 480 h 560"/>
                <a:gd name="T88" fmla="*/ 235 w 645"/>
                <a:gd name="T89" fmla="*/ 517 h 560"/>
                <a:gd name="T90" fmla="*/ 139 w 645"/>
                <a:gd name="T91" fmla="*/ 517 h 560"/>
                <a:gd name="T92" fmla="*/ 131 w 645"/>
                <a:gd name="T93" fmla="*/ 508 h 560"/>
                <a:gd name="T94" fmla="*/ 131 w 645"/>
                <a:gd name="T95" fmla="*/ 406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45" h="560">
                  <a:moveTo>
                    <a:pt x="12" y="559"/>
                  </a:moveTo>
                  <a:lnTo>
                    <a:pt x="12" y="559"/>
                  </a:lnTo>
                  <a:cubicBezTo>
                    <a:pt x="175" y="559"/>
                    <a:pt x="175" y="559"/>
                    <a:pt x="175" y="559"/>
                  </a:cubicBezTo>
                  <a:cubicBezTo>
                    <a:pt x="175" y="559"/>
                    <a:pt x="177" y="559"/>
                    <a:pt x="178" y="558"/>
                  </a:cubicBezTo>
                  <a:cubicBezTo>
                    <a:pt x="181" y="559"/>
                    <a:pt x="184" y="559"/>
                    <a:pt x="187" y="559"/>
                  </a:cubicBezTo>
                  <a:cubicBezTo>
                    <a:pt x="211" y="559"/>
                    <a:pt x="234" y="551"/>
                    <a:pt x="252" y="533"/>
                  </a:cubicBezTo>
                  <a:cubicBezTo>
                    <a:pt x="288" y="496"/>
                    <a:pt x="288" y="496"/>
                    <a:pt x="288" y="496"/>
                  </a:cubicBezTo>
                  <a:cubicBezTo>
                    <a:pt x="289" y="496"/>
                    <a:pt x="289" y="495"/>
                    <a:pt x="289" y="494"/>
                  </a:cubicBezTo>
                  <a:cubicBezTo>
                    <a:pt x="290" y="493"/>
                    <a:pt x="291" y="493"/>
                    <a:pt x="292" y="493"/>
                  </a:cubicBezTo>
                  <a:cubicBezTo>
                    <a:pt x="639" y="145"/>
                    <a:pt x="639" y="145"/>
                    <a:pt x="639" y="145"/>
                  </a:cubicBezTo>
                  <a:cubicBezTo>
                    <a:pt x="644" y="141"/>
                    <a:pt x="644" y="133"/>
                    <a:pt x="639" y="129"/>
                  </a:cubicBezTo>
                  <a:cubicBezTo>
                    <a:pt x="635" y="124"/>
                    <a:pt x="627" y="124"/>
                    <a:pt x="622" y="129"/>
                  </a:cubicBezTo>
                  <a:cubicBezTo>
                    <a:pt x="352" y="399"/>
                    <a:pt x="352" y="399"/>
                    <a:pt x="352" y="399"/>
                  </a:cubicBezTo>
                  <a:cubicBezTo>
                    <a:pt x="307" y="354"/>
                    <a:pt x="307" y="354"/>
                    <a:pt x="307" y="354"/>
                  </a:cubicBezTo>
                  <a:cubicBezTo>
                    <a:pt x="577" y="83"/>
                    <a:pt x="577" y="83"/>
                    <a:pt x="577" y="83"/>
                  </a:cubicBezTo>
                  <a:cubicBezTo>
                    <a:pt x="582" y="79"/>
                    <a:pt x="582" y="71"/>
                    <a:pt x="577" y="67"/>
                  </a:cubicBezTo>
                  <a:cubicBezTo>
                    <a:pt x="572" y="63"/>
                    <a:pt x="565" y="63"/>
                    <a:pt x="561" y="67"/>
                  </a:cubicBezTo>
                  <a:cubicBezTo>
                    <a:pt x="290" y="338"/>
                    <a:pt x="290" y="338"/>
                    <a:pt x="290" y="338"/>
                  </a:cubicBezTo>
                  <a:cubicBezTo>
                    <a:pt x="245" y="292"/>
                    <a:pt x="245" y="292"/>
                    <a:pt x="245" y="292"/>
                  </a:cubicBezTo>
                  <a:cubicBezTo>
                    <a:pt x="515" y="21"/>
                    <a:pt x="515" y="21"/>
                    <a:pt x="515" y="21"/>
                  </a:cubicBezTo>
                  <a:cubicBezTo>
                    <a:pt x="520" y="17"/>
                    <a:pt x="520" y="10"/>
                    <a:pt x="515" y="5"/>
                  </a:cubicBezTo>
                  <a:cubicBezTo>
                    <a:pt x="511" y="0"/>
                    <a:pt x="503" y="0"/>
                    <a:pt x="499" y="5"/>
                  </a:cubicBezTo>
                  <a:cubicBezTo>
                    <a:pt x="147" y="356"/>
                    <a:pt x="147" y="356"/>
                    <a:pt x="147" y="356"/>
                  </a:cubicBezTo>
                  <a:cubicBezTo>
                    <a:pt x="114" y="390"/>
                    <a:pt x="114" y="390"/>
                    <a:pt x="114" y="390"/>
                  </a:cubicBezTo>
                  <a:cubicBezTo>
                    <a:pt x="77" y="427"/>
                    <a:pt x="77" y="487"/>
                    <a:pt x="114" y="524"/>
                  </a:cubicBezTo>
                  <a:cubicBezTo>
                    <a:pt x="122" y="533"/>
                    <a:pt x="122" y="533"/>
                    <a:pt x="122" y="533"/>
                  </a:cubicBezTo>
                  <a:cubicBezTo>
                    <a:pt x="123" y="534"/>
                    <a:pt x="125" y="535"/>
                    <a:pt x="127" y="536"/>
                  </a:cubicBezTo>
                  <a:cubicBezTo>
                    <a:pt x="12" y="536"/>
                    <a:pt x="12" y="536"/>
                    <a:pt x="12" y="536"/>
                  </a:cubicBezTo>
                  <a:cubicBezTo>
                    <a:pt x="5" y="536"/>
                    <a:pt x="0" y="542"/>
                    <a:pt x="0" y="548"/>
                  </a:cubicBezTo>
                  <a:cubicBezTo>
                    <a:pt x="0" y="554"/>
                    <a:pt x="5" y="559"/>
                    <a:pt x="12" y="559"/>
                  </a:cubicBezTo>
                  <a:close/>
                  <a:moveTo>
                    <a:pt x="229" y="308"/>
                  </a:moveTo>
                  <a:lnTo>
                    <a:pt x="229" y="308"/>
                  </a:lnTo>
                  <a:cubicBezTo>
                    <a:pt x="336" y="416"/>
                    <a:pt x="336" y="416"/>
                    <a:pt x="336" y="416"/>
                  </a:cubicBezTo>
                  <a:cubicBezTo>
                    <a:pt x="311" y="441"/>
                    <a:pt x="311" y="441"/>
                    <a:pt x="311" y="441"/>
                  </a:cubicBezTo>
                  <a:cubicBezTo>
                    <a:pt x="204" y="333"/>
                    <a:pt x="204" y="333"/>
                    <a:pt x="204" y="333"/>
                  </a:cubicBezTo>
                  <a:lnTo>
                    <a:pt x="229" y="308"/>
                  </a:lnTo>
                  <a:close/>
                  <a:moveTo>
                    <a:pt x="131" y="406"/>
                  </a:moveTo>
                  <a:lnTo>
                    <a:pt x="131" y="406"/>
                  </a:lnTo>
                  <a:cubicBezTo>
                    <a:pt x="164" y="373"/>
                    <a:pt x="164" y="373"/>
                    <a:pt x="164" y="373"/>
                  </a:cubicBezTo>
                  <a:cubicBezTo>
                    <a:pt x="187" y="350"/>
                    <a:pt x="187" y="350"/>
                    <a:pt x="187" y="350"/>
                  </a:cubicBezTo>
                  <a:cubicBezTo>
                    <a:pt x="294" y="457"/>
                    <a:pt x="294" y="457"/>
                    <a:pt x="294" y="457"/>
                  </a:cubicBezTo>
                  <a:cubicBezTo>
                    <a:pt x="275" y="476"/>
                    <a:pt x="275" y="476"/>
                    <a:pt x="275" y="476"/>
                  </a:cubicBezTo>
                  <a:cubicBezTo>
                    <a:pt x="274" y="477"/>
                    <a:pt x="275" y="478"/>
                    <a:pt x="274" y="479"/>
                  </a:cubicBezTo>
                  <a:cubicBezTo>
                    <a:pt x="273" y="479"/>
                    <a:pt x="272" y="479"/>
                    <a:pt x="271" y="480"/>
                  </a:cubicBezTo>
                  <a:cubicBezTo>
                    <a:pt x="235" y="517"/>
                    <a:pt x="235" y="517"/>
                    <a:pt x="235" y="517"/>
                  </a:cubicBezTo>
                  <a:cubicBezTo>
                    <a:pt x="209" y="543"/>
                    <a:pt x="165" y="543"/>
                    <a:pt x="139" y="517"/>
                  </a:cubicBezTo>
                  <a:cubicBezTo>
                    <a:pt x="131" y="508"/>
                    <a:pt x="131" y="508"/>
                    <a:pt x="131" y="508"/>
                  </a:cubicBezTo>
                  <a:cubicBezTo>
                    <a:pt x="103" y="480"/>
                    <a:pt x="103" y="434"/>
                    <a:pt x="131" y="40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810975" y="2669676"/>
            <a:ext cx="429822" cy="429822"/>
            <a:chOff x="4810975" y="2669676"/>
            <a:chExt cx="429822" cy="429822"/>
          </a:xfrm>
        </p:grpSpPr>
        <p:sp>
          <p:nvSpPr>
            <p:cNvPr id="818" name="Freeform 16"/>
            <p:cNvSpPr>
              <a:spLocks noChangeArrowheads="1"/>
            </p:cNvSpPr>
            <p:nvPr/>
          </p:nvSpPr>
          <p:spPr bwMode="auto">
            <a:xfrm>
              <a:off x="4810975" y="2669676"/>
              <a:ext cx="429822" cy="429822"/>
            </a:xfrm>
            <a:custGeom>
              <a:avLst/>
              <a:gdLst>
                <a:gd name="T0" fmla="*/ 1023 w 1024"/>
                <a:gd name="T1" fmla="*/ 511 h 1024"/>
                <a:gd name="T2" fmla="*/ 1023 w 1024"/>
                <a:gd name="T3" fmla="*/ 511 h 1024"/>
                <a:gd name="T4" fmla="*/ 511 w 1024"/>
                <a:gd name="T5" fmla="*/ 1023 h 1024"/>
                <a:gd name="T6" fmla="*/ 0 w 1024"/>
                <a:gd name="T7" fmla="*/ 511 h 1024"/>
                <a:gd name="T8" fmla="*/ 511 w 1024"/>
                <a:gd name="T9" fmla="*/ 0 h 1024"/>
                <a:gd name="T10" fmla="*/ 1023 w 1024"/>
                <a:gd name="T11" fmla="*/ 511 h 1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4" h="1024">
                  <a:moveTo>
                    <a:pt x="1023" y="511"/>
                  </a:moveTo>
                  <a:lnTo>
                    <a:pt x="1023" y="511"/>
                  </a:lnTo>
                  <a:cubicBezTo>
                    <a:pt x="1023" y="794"/>
                    <a:pt x="794" y="1023"/>
                    <a:pt x="511" y="1023"/>
                  </a:cubicBezTo>
                  <a:cubicBezTo>
                    <a:pt x="229" y="1023"/>
                    <a:pt x="0" y="794"/>
                    <a:pt x="0" y="511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4" y="0"/>
                    <a:pt x="1023" y="229"/>
                    <a:pt x="1023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1" name="Freeform 49"/>
            <p:cNvSpPr>
              <a:spLocks noChangeArrowheads="1"/>
            </p:cNvSpPr>
            <p:nvPr/>
          </p:nvSpPr>
          <p:spPr bwMode="auto">
            <a:xfrm>
              <a:off x="4875818" y="2771573"/>
              <a:ext cx="298282" cy="229732"/>
            </a:xfrm>
            <a:custGeom>
              <a:avLst/>
              <a:gdLst>
                <a:gd name="T0" fmla="*/ 492 w 709"/>
                <a:gd name="T1" fmla="*/ 3 h 546"/>
                <a:gd name="T2" fmla="*/ 492 w 709"/>
                <a:gd name="T3" fmla="*/ 3 h 546"/>
                <a:gd name="T4" fmla="*/ 483 w 709"/>
                <a:gd name="T5" fmla="*/ 0 h 546"/>
                <a:gd name="T6" fmla="*/ 475 w 709"/>
                <a:gd name="T7" fmla="*/ 4 h 546"/>
                <a:gd name="T8" fmla="*/ 258 w 709"/>
                <a:gd name="T9" fmla="*/ 254 h 546"/>
                <a:gd name="T10" fmla="*/ 256 w 709"/>
                <a:gd name="T11" fmla="*/ 254 h 546"/>
                <a:gd name="T12" fmla="*/ 256 w 709"/>
                <a:gd name="T13" fmla="*/ 256 h 546"/>
                <a:gd name="T14" fmla="*/ 112 w 709"/>
                <a:gd name="T15" fmla="*/ 422 h 546"/>
                <a:gd name="T16" fmla="*/ 113 w 709"/>
                <a:gd name="T17" fmla="*/ 438 h 546"/>
                <a:gd name="T18" fmla="*/ 206 w 709"/>
                <a:gd name="T19" fmla="*/ 522 h 546"/>
                <a:gd name="T20" fmla="*/ 13 w 709"/>
                <a:gd name="T21" fmla="*/ 522 h 546"/>
                <a:gd name="T22" fmla="*/ 0 w 709"/>
                <a:gd name="T23" fmla="*/ 534 h 546"/>
                <a:gd name="T24" fmla="*/ 13 w 709"/>
                <a:gd name="T25" fmla="*/ 545 h 546"/>
                <a:gd name="T26" fmla="*/ 403 w 709"/>
                <a:gd name="T27" fmla="*/ 545 h 546"/>
                <a:gd name="T28" fmla="*/ 403 w 709"/>
                <a:gd name="T29" fmla="*/ 545 h 546"/>
                <a:gd name="T30" fmla="*/ 410 w 709"/>
                <a:gd name="T31" fmla="*/ 542 h 546"/>
                <a:gd name="T32" fmla="*/ 412 w 709"/>
                <a:gd name="T33" fmla="*/ 542 h 546"/>
                <a:gd name="T34" fmla="*/ 412 w 709"/>
                <a:gd name="T35" fmla="*/ 541 h 546"/>
                <a:gd name="T36" fmla="*/ 705 w 709"/>
                <a:gd name="T37" fmla="*/ 205 h 546"/>
                <a:gd name="T38" fmla="*/ 708 w 709"/>
                <a:gd name="T39" fmla="*/ 196 h 546"/>
                <a:gd name="T40" fmla="*/ 704 w 709"/>
                <a:gd name="T41" fmla="*/ 188 h 546"/>
                <a:gd name="T42" fmla="*/ 492 w 709"/>
                <a:gd name="T43" fmla="*/ 3 h 546"/>
                <a:gd name="T44" fmla="*/ 397 w 709"/>
                <a:gd name="T45" fmla="*/ 522 h 546"/>
                <a:gd name="T46" fmla="*/ 397 w 709"/>
                <a:gd name="T47" fmla="*/ 522 h 546"/>
                <a:gd name="T48" fmla="*/ 240 w 709"/>
                <a:gd name="T49" fmla="*/ 521 h 546"/>
                <a:gd name="T50" fmla="*/ 137 w 709"/>
                <a:gd name="T51" fmla="*/ 428 h 546"/>
                <a:gd name="T52" fmla="*/ 267 w 709"/>
                <a:gd name="T53" fmla="*/ 279 h 546"/>
                <a:gd name="T54" fmla="*/ 464 w 709"/>
                <a:gd name="T55" fmla="*/ 446 h 546"/>
                <a:gd name="T56" fmla="*/ 397 w 709"/>
                <a:gd name="T57" fmla="*/ 522 h 546"/>
                <a:gd name="T58" fmla="*/ 479 w 709"/>
                <a:gd name="T59" fmla="*/ 428 h 546"/>
                <a:gd name="T60" fmla="*/ 479 w 709"/>
                <a:gd name="T61" fmla="*/ 428 h 546"/>
                <a:gd name="T62" fmla="*/ 282 w 709"/>
                <a:gd name="T63" fmla="*/ 261 h 546"/>
                <a:gd name="T64" fmla="*/ 485 w 709"/>
                <a:gd name="T65" fmla="*/ 28 h 546"/>
                <a:gd name="T66" fmla="*/ 680 w 709"/>
                <a:gd name="T67" fmla="*/ 198 h 546"/>
                <a:gd name="T68" fmla="*/ 479 w 709"/>
                <a:gd name="T69" fmla="*/ 428 h 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09" h="546">
                  <a:moveTo>
                    <a:pt x="492" y="3"/>
                  </a:moveTo>
                  <a:lnTo>
                    <a:pt x="492" y="3"/>
                  </a:lnTo>
                  <a:cubicBezTo>
                    <a:pt x="490" y="1"/>
                    <a:pt x="486" y="0"/>
                    <a:pt x="483" y="0"/>
                  </a:cubicBezTo>
                  <a:cubicBezTo>
                    <a:pt x="480" y="1"/>
                    <a:pt x="477" y="2"/>
                    <a:pt x="475" y="4"/>
                  </a:cubicBezTo>
                  <a:cubicBezTo>
                    <a:pt x="258" y="254"/>
                    <a:pt x="258" y="254"/>
                    <a:pt x="258" y="254"/>
                  </a:cubicBezTo>
                  <a:cubicBezTo>
                    <a:pt x="257" y="254"/>
                    <a:pt x="257" y="254"/>
                    <a:pt x="256" y="254"/>
                  </a:cubicBezTo>
                  <a:cubicBezTo>
                    <a:pt x="256" y="255"/>
                    <a:pt x="256" y="255"/>
                    <a:pt x="256" y="256"/>
                  </a:cubicBezTo>
                  <a:cubicBezTo>
                    <a:pt x="112" y="422"/>
                    <a:pt x="112" y="422"/>
                    <a:pt x="112" y="422"/>
                  </a:cubicBezTo>
                  <a:cubicBezTo>
                    <a:pt x="107" y="426"/>
                    <a:pt x="107" y="434"/>
                    <a:pt x="113" y="438"/>
                  </a:cubicBezTo>
                  <a:cubicBezTo>
                    <a:pt x="206" y="522"/>
                    <a:pt x="206" y="522"/>
                    <a:pt x="206" y="522"/>
                  </a:cubicBezTo>
                  <a:cubicBezTo>
                    <a:pt x="13" y="522"/>
                    <a:pt x="13" y="522"/>
                    <a:pt x="13" y="522"/>
                  </a:cubicBezTo>
                  <a:cubicBezTo>
                    <a:pt x="5" y="522"/>
                    <a:pt x="0" y="527"/>
                    <a:pt x="0" y="534"/>
                  </a:cubicBezTo>
                  <a:cubicBezTo>
                    <a:pt x="0" y="540"/>
                    <a:pt x="5" y="545"/>
                    <a:pt x="13" y="545"/>
                  </a:cubicBezTo>
                  <a:cubicBezTo>
                    <a:pt x="403" y="545"/>
                    <a:pt x="403" y="545"/>
                    <a:pt x="403" y="545"/>
                  </a:cubicBezTo>
                  <a:lnTo>
                    <a:pt x="403" y="545"/>
                  </a:lnTo>
                  <a:cubicBezTo>
                    <a:pt x="405" y="545"/>
                    <a:pt x="408" y="544"/>
                    <a:pt x="410" y="542"/>
                  </a:cubicBezTo>
                  <a:cubicBezTo>
                    <a:pt x="410" y="542"/>
                    <a:pt x="410" y="542"/>
                    <a:pt x="412" y="542"/>
                  </a:cubicBezTo>
                  <a:cubicBezTo>
                    <a:pt x="412" y="542"/>
                    <a:pt x="412" y="542"/>
                    <a:pt x="412" y="541"/>
                  </a:cubicBezTo>
                  <a:cubicBezTo>
                    <a:pt x="705" y="205"/>
                    <a:pt x="705" y="205"/>
                    <a:pt x="705" y="205"/>
                  </a:cubicBezTo>
                  <a:cubicBezTo>
                    <a:pt x="707" y="202"/>
                    <a:pt x="708" y="199"/>
                    <a:pt x="708" y="196"/>
                  </a:cubicBezTo>
                  <a:cubicBezTo>
                    <a:pt x="708" y="193"/>
                    <a:pt x="707" y="190"/>
                    <a:pt x="704" y="188"/>
                  </a:cubicBezTo>
                  <a:lnTo>
                    <a:pt x="492" y="3"/>
                  </a:lnTo>
                  <a:close/>
                  <a:moveTo>
                    <a:pt x="397" y="522"/>
                  </a:moveTo>
                  <a:lnTo>
                    <a:pt x="397" y="522"/>
                  </a:lnTo>
                  <a:cubicBezTo>
                    <a:pt x="240" y="521"/>
                    <a:pt x="240" y="521"/>
                    <a:pt x="240" y="521"/>
                  </a:cubicBezTo>
                  <a:cubicBezTo>
                    <a:pt x="137" y="428"/>
                    <a:pt x="137" y="428"/>
                    <a:pt x="137" y="428"/>
                  </a:cubicBezTo>
                  <a:cubicBezTo>
                    <a:pt x="267" y="279"/>
                    <a:pt x="267" y="279"/>
                    <a:pt x="267" y="279"/>
                  </a:cubicBezTo>
                  <a:cubicBezTo>
                    <a:pt x="464" y="446"/>
                    <a:pt x="464" y="446"/>
                    <a:pt x="464" y="446"/>
                  </a:cubicBezTo>
                  <a:lnTo>
                    <a:pt x="397" y="522"/>
                  </a:lnTo>
                  <a:close/>
                  <a:moveTo>
                    <a:pt x="479" y="428"/>
                  </a:moveTo>
                  <a:lnTo>
                    <a:pt x="479" y="428"/>
                  </a:lnTo>
                  <a:cubicBezTo>
                    <a:pt x="282" y="261"/>
                    <a:pt x="282" y="261"/>
                    <a:pt x="282" y="261"/>
                  </a:cubicBezTo>
                  <a:cubicBezTo>
                    <a:pt x="485" y="28"/>
                    <a:pt x="485" y="28"/>
                    <a:pt x="485" y="28"/>
                  </a:cubicBezTo>
                  <a:cubicBezTo>
                    <a:pt x="680" y="198"/>
                    <a:pt x="680" y="198"/>
                    <a:pt x="680" y="198"/>
                  </a:cubicBezTo>
                  <a:lnTo>
                    <a:pt x="479" y="42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8253253" y="2684713"/>
            <a:ext cx="429822" cy="429822"/>
            <a:chOff x="8253253" y="2684713"/>
            <a:chExt cx="429822" cy="429822"/>
          </a:xfrm>
        </p:grpSpPr>
        <p:sp>
          <p:nvSpPr>
            <p:cNvPr id="822" name="Freeform 20"/>
            <p:cNvSpPr>
              <a:spLocks noChangeArrowheads="1"/>
            </p:cNvSpPr>
            <p:nvPr/>
          </p:nvSpPr>
          <p:spPr bwMode="auto">
            <a:xfrm>
              <a:off x="8253253" y="2684713"/>
              <a:ext cx="429822" cy="429822"/>
            </a:xfrm>
            <a:custGeom>
              <a:avLst/>
              <a:gdLst>
                <a:gd name="T0" fmla="*/ 1024 w 1025"/>
                <a:gd name="T1" fmla="*/ 511 h 1024"/>
                <a:gd name="T2" fmla="*/ 1024 w 1025"/>
                <a:gd name="T3" fmla="*/ 511 h 1024"/>
                <a:gd name="T4" fmla="*/ 512 w 1025"/>
                <a:gd name="T5" fmla="*/ 1023 h 1024"/>
                <a:gd name="T6" fmla="*/ 0 w 1025"/>
                <a:gd name="T7" fmla="*/ 511 h 1024"/>
                <a:gd name="T8" fmla="*/ 512 w 1025"/>
                <a:gd name="T9" fmla="*/ 0 h 1024"/>
                <a:gd name="T10" fmla="*/ 1024 w 1025"/>
                <a:gd name="T11" fmla="*/ 511 h 1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5" h="1024">
                  <a:moveTo>
                    <a:pt x="1024" y="511"/>
                  </a:moveTo>
                  <a:lnTo>
                    <a:pt x="1024" y="511"/>
                  </a:lnTo>
                  <a:cubicBezTo>
                    <a:pt x="1024" y="794"/>
                    <a:pt x="794" y="1023"/>
                    <a:pt x="512" y="1023"/>
                  </a:cubicBezTo>
                  <a:cubicBezTo>
                    <a:pt x="230" y="1023"/>
                    <a:pt x="0" y="794"/>
                    <a:pt x="0" y="511"/>
                  </a:cubicBezTo>
                  <a:cubicBezTo>
                    <a:pt x="0" y="229"/>
                    <a:pt x="230" y="0"/>
                    <a:pt x="512" y="0"/>
                  </a:cubicBezTo>
                  <a:cubicBezTo>
                    <a:pt x="794" y="0"/>
                    <a:pt x="1024" y="229"/>
                    <a:pt x="1024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2" name="Freeform 50"/>
            <p:cNvSpPr>
              <a:spLocks noChangeArrowheads="1"/>
            </p:cNvSpPr>
            <p:nvPr/>
          </p:nvSpPr>
          <p:spPr bwMode="auto">
            <a:xfrm>
              <a:off x="8395908" y="2732667"/>
              <a:ext cx="146362" cy="303839"/>
            </a:xfrm>
            <a:custGeom>
              <a:avLst/>
              <a:gdLst>
                <a:gd name="T0" fmla="*/ 304 w 347"/>
                <a:gd name="T1" fmla="*/ 360 h 723"/>
                <a:gd name="T2" fmla="*/ 304 w 347"/>
                <a:gd name="T3" fmla="*/ 360 h 723"/>
                <a:gd name="T4" fmla="*/ 345 w 347"/>
                <a:gd name="T5" fmla="*/ 15 h 723"/>
                <a:gd name="T6" fmla="*/ 334 w 347"/>
                <a:gd name="T7" fmla="*/ 1 h 723"/>
                <a:gd name="T8" fmla="*/ 322 w 347"/>
                <a:gd name="T9" fmla="*/ 11 h 723"/>
                <a:gd name="T10" fmla="*/ 282 w 347"/>
                <a:gd name="T11" fmla="*/ 348 h 723"/>
                <a:gd name="T12" fmla="*/ 64 w 347"/>
                <a:gd name="T13" fmla="*/ 348 h 723"/>
                <a:gd name="T14" fmla="*/ 24 w 347"/>
                <a:gd name="T15" fmla="*/ 11 h 723"/>
                <a:gd name="T16" fmla="*/ 12 w 347"/>
                <a:gd name="T17" fmla="*/ 1 h 723"/>
                <a:gd name="T18" fmla="*/ 1 w 347"/>
                <a:gd name="T19" fmla="*/ 14 h 723"/>
                <a:gd name="T20" fmla="*/ 41 w 347"/>
                <a:gd name="T21" fmla="*/ 360 h 723"/>
                <a:gd name="T22" fmla="*/ 53 w 347"/>
                <a:gd name="T23" fmla="*/ 371 h 723"/>
                <a:gd name="T24" fmla="*/ 76 w 347"/>
                <a:gd name="T25" fmla="*/ 371 h 723"/>
                <a:gd name="T26" fmla="*/ 42 w 347"/>
                <a:gd name="T27" fmla="*/ 507 h 723"/>
                <a:gd name="T28" fmla="*/ 43 w 347"/>
                <a:gd name="T29" fmla="*/ 515 h 723"/>
                <a:gd name="T30" fmla="*/ 160 w 347"/>
                <a:gd name="T31" fmla="*/ 716 h 723"/>
                <a:gd name="T32" fmla="*/ 170 w 347"/>
                <a:gd name="T33" fmla="*/ 722 h 723"/>
                <a:gd name="T34" fmla="*/ 170 w 347"/>
                <a:gd name="T35" fmla="*/ 722 h 723"/>
                <a:gd name="T36" fmla="*/ 180 w 347"/>
                <a:gd name="T37" fmla="*/ 716 h 723"/>
                <a:gd name="T38" fmla="*/ 302 w 347"/>
                <a:gd name="T39" fmla="*/ 515 h 723"/>
                <a:gd name="T40" fmla="*/ 303 w 347"/>
                <a:gd name="T41" fmla="*/ 507 h 723"/>
                <a:gd name="T42" fmla="*/ 269 w 347"/>
                <a:gd name="T43" fmla="*/ 371 h 723"/>
                <a:gd name="T44" fmla="*/ 292 w 347"/>
                <a:gd name="T45" fmla="*/ 371 h 723"/>
                <a:gd name="T46" fmla="*/ 304 w 347"/>
                <a:gd name="T47" fmla="*/ 360 h 723"/>
                <a:gd name="T48" fmla="*/ 152 w 347"/>
                <a:gd name="T49" fmla="*/ 421 h 723"/>
                <a:gd name="T50" fmla="*/ 152 w 347"/>
                <a:gd name="T51" fmla="*/ 421 h 723"/>
                <a:gd name="T52" fmla="*/ 170 w 347"/>
                <a:gd name="T53" fmla="*/ 403 h 723"/>
                <a:gd name="T54" fmla="*/ 188 w 347"/>
                <a:gd name="T55" fmla="*/ 421 h 723"/>
                <a:gd name="T56" fmla="*/ 170 w 347"/>
                <a:gd name="T57" fmla="*/ 438 h 723"/>
                <a:gd name="T58" fmla="*/ 152 w 347"/>
                <a:gd name="T59" fmla="*/ 421 h 723"/>
                <a:gd name="T60" fmla="*/ 279 w 347"/>
                <a:gd name="T61" fmla="*/ 508 h 723"/>
                <a:gd name="T62" fmla="*/ 279 w 347"/>
                <a:gd name="T63" fmla="*/ 508 h 723"/>
                <a:gd name="T64" fmla="*/ 181 w 347"/>
                <a:gd name="T65" fmla="*/ 668 h 723"/>
                <a:gd name="T66" fmla="*/ 181 w 347"/>
                <a:gd name="T67" fmla="*/ 464 h 723"/>
                <a:gd name="T68" fmla="*/ 179 w 347"/>
                <a:gd name="T69" fmla="*/ 459 h 723"/>
                <a:gd name="T70" fmla="*/ 211 w 347"/>
                <a:gd name="T71" fmla="*/ 421 h 723"/>
                <a:gd name="T72" fmla="*/ 170 w 347"/>
                <a:gd name="T73" fmla="*/ 379 h 723"/>
                <a:gd name="T74" fmla="*/ 129 w 347"/>
                <a:gd name="T75" fmla="*/ 421 h 723"/>
                <a:gd name="T76" fmla="*/ 161 w 347"/>
                <a:gd name="T77" fmla="*/ 459 h 723"/>
                <a:gd name="T78" fmla="*/ 159 w 347"/>
                <a:gd name="T79" fmla="*/ 464 h 723"/>
                <a:gd name="T80" fmla="*/ 159 w 347"/>
                <a:gd name="T81" fmla="*/ 667 h 723"/>
                <a:gd name="T82" fmla="*/ 66 w 347"/>
                <a:gd name="T83" fmla="*/ 508 h 723"/>
                <a:gd name="T84" fmla="*/ 100 w 347"/>
                <a:gd name="T85" fmla="*/ 371 h 723"/>
                <a:gd name="T86" fmla="*/ 245 w 347"/>
                <a:gd name="T87" fmla="*/ 371 h 723"/>
                <a:gd name="T88" fmla="*/ 279 w 347"/>
                <a:gd name="T89" fmla="*/ 508 h 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47" h="723">
                  <a:moveTo>
                    <a:pt x="304" y="360"/>
                  </a:moveTo>
                  <a:lnTo>
                    <a:pt x="304" y="360"/>
                  </a:lnTo>
                  <a:cubicBezTo>
                    <a:pt x="345" y="15"/>
                    <a:pt x="345" y="15"/>
                    <a:pt x="345" y="15"/>
                  </a:cubicBezTo>
                  <a:cubicBezTo>
                    <a:pt x="346" y="7"/>
                    <a:pt x="341" y="2"/>
                    <a:pt x="334" y="1"/>
                  </a:cubicBezTo>
                  <a:cubicBezTo>
                    <a:pt x="328" y="0"/>
                    <a:pt x="322" y="5"/>
                    <a:pt x="322" y="11"/>
                  </a:cubicBezTo>
                  <a:cubicBezTo>
                    <a:pt x="282" y="348"/>
                    <a:pt x="282" y="348"/>
                    <a:pt x="282" y="348"/>
                  </a:cubicBezTo>
                  <a:cubicBezTo>
                    <a:pt x="64" y="348"/>
                    <a:pt x="64" y="348"/>
                    <a:pt x="64" y="348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4" y="5"/>
                    <a:pt x="18" y="0"/>
                    <a:pt x="12" y="1"/>
                  </a:cubicBezTo>
                  <a:cubicBezTo>
                    <a:pt x="5" y="2"/>
                    <a:pt x="0" y="7"/>
                    <a:pt x="1" y="14"/>
                  </a:cubicBezTo>
                  <a:cubicBezTo>
                    <a:pt x="41" y="360"/>
                    <a:pt x="41" y="360"/>
                    <a:pt x="41" y="360"/>
                  </a:cubicBezTo>
                  <a:cubicBezTo>
                    <a:pt x="42" y="366"/>
                    <a:pt x="47" y="371"/>
                    <a:pt x="53" y="371"/>
                  </a:cubicBezTo>
                  <a:cubicBezTo>
                    <a:pt x="76" y="371"/>
                    <a:pt x="76" y="371"/>
                    <a:pt x="76" y="371"/>
                  </a:cubicBezTo>
                  <a:cubicBezTo>
                    <a:pt x="42" y="507"/>
                    <a:pt x="42" y="507"/>
                    <a:pt x="42" y="507"/>
                  </a:cubicBezTo>
                  <a:cubicBezTo>
                    <a:pt x="41" y="510"/>
                    <a:pt x="41" y="513"/>
                    <a:pt x="43" y="515"/>
                  </a:cubicBezTo>
                  <a:cubicBezTo>
                    <a:pt x="160" y="716"/>
                    <a:pt x="160" y="716"/>
                    <a:pt x="160" y="716"/>
                  </a:cubicBezTo>
                  <a:cubicBezTo>
                    <a:pt x="162" y="719"/>
                    <a:pt x="166" y="722"/>
                    <a:pt x="170" y="722"/>
                  </a:cubicBezTo>
                  <a:lnTo>
                    <a:pt x="170" y="722"/>
                  </a:lnTo>
                  <a:cubicBezTo>
                    <a:pt x="174" y="722"/>
                    <a:pt x="177" y="720"/>
                    <a:pt x="180" y="716"/>
                  </a:cubicBezTo>
                  <a:cubicBezTo>
                    <a:pt x="302" y="515"/>
                    <a:pt x="302" y="515"/>
                    <a:pt x="302" y="515"/>
                  </a:cubicBezTo>
                  <a:cubicBezTo>
                    <a:pt x="304" y="513"/>
                    <a:pt x="304" y="510"/>
                    <a:pt x="303" y="507"/>
                  </a:cubicBezTo>
                  <a:cubicBezTo>
                    <a:pt x="269" y="371"/>
                    <a:pt x="269" y="371"/>
                    <a:pt x="269" y="371"/>
                  </a:cubicBezTo>
                  <a:cubicBezTo>
                    <a:pt x="292" y="371"/>
                    <a:pt x="292" y="371"/>
                    <a:pt x="292" y="371"/>
                  </a:cubicBezTo>
                  <a:cubicBezTo>
                    <a:pt x="298" y="371"/>
                    <a:pt x="303" y="366"/>
                    <a:pt x="304" y="360"/>
                  </a:cubicBezTo>
                  <a:close/>
                  <a:moveTo>
                    <a:pt x="152" y="421"/>
                  </a:moveTo>
                  <a:lnTo>
                    <a:pt x="152" y="421"/>
                  </a:lnTo>
                  <a:cubicBezTo>
                    <a:pt x="152" y="410"/>
                    <a:pt x="161" y="403"/>
                    <a:pt x="170" y="403"/>
                  </a:cubicBezTo>
                  <a:cubicBezTo>
                    <a:pt x="179" y="403"/>
                    <a:pt x="188" y="410"/>
                    <a:pt x="188" y="421"/>
                  </a:cubicBezTo>
                  <a:cubicBezTo>
                    <a:pt x="188" y="430"/>
                    <a:pt x="179" y="438"/>
                    <a:pt x="170" y="438"/>
                  </a:cubicBezTo>
                  <a:cubicBezTo>
                    <a:pt x="161" y="438"/>
                    <a:pt x="152" y="430"/>
                    <a:pt x="152" y="421"/>
                  </a:cubicBezTo>
                  <a:close/>
                  <a:moveTo>
                    <a:pt x="279" y="508"/>
                  </a:moveTo>
                  <a:lnTo>
                    <a:pt x="279" y="508"/>
                  </a:lnTo>
                  <a:cubicBezTo>
                    <a:pt x="181" y="668"/>
                    <a:pt x="181" y="668"/>
                    <a:pt x="181" y="668"/>
                  </a:cubicBezTo>
                  <a:cubicBezTo>
                    <a:pt x="181" y="464"/>
                    <a:pt x="181" y="464"/>
                    <a:pt x="181" y="464"/>
                  </a:cubicBezTo>
                  <a:cubicBezTo>
                    <a:pt x="181" y="462"/>
                    <a:pt x="180" y="461"/>
                    <a:pt x="179" y="459"/>
                  </a:cubicBezTo>
                  <a:cubicBezTo>
                    <a:pt x="197" y="455"/>
                    <a:pt x="211" y="439"/>
                    <a:pt x="211" y="421"/>
                  </a:cubicBezTo>
                  <a:cubicBezTo>
                    <a:pt x="211" y="398"/>
                    <a:pt x="193" y="379"/>
                    <a:pt x="170" y="379"/>
                  </a:cubicBezTo>
                  <a:cubicBezTo>
                    <a:pt x="147" y="379"/>
                    <a:pt x="129" y="398"/>
                    <a:pt x="129" y="421"/>
                  </a:cubicBezTo>
                  <a:cubicBezTo>
                    <a:pt x="129" y="439"/>
                    <a:pt x="143" y="455"/>
                    <a:pt x="161" y="459"/>
                  </a:cubicBezTo>
                  <a:cubicBezTo>
                    <a:pt x="160" y="461"/>
                    <a:pt x="159" y="462"/>
                    <a:pt x="159" y="464"/>
                  </a:cubicBezTo>
                  <a:cubicBezTo>
                    <a:pt x="159" y="667"/>
                    <a:pt x="159" y="667"/>
                    <a:pt x="159" y="667"/>
                  </a:cubicBezTo>
                  <a:cubicBezTo>
                    <a:pt x="66" y="508"/>
                    <a:pt x="66" y="508"/>
                    <a:pt x="66" y="508"/>
                  </a:cubicBezTo>
                  <a:cubicBezTo>
                    <a:pt x="100" y="371"/>
                    <a:pt x="100" y="371"/>
                    <a:pt x="100" y="371"/>
                  </a:cubicBezTo>
                  <a:cubicBezTo>
                    <a:pt x="245" y="371"/>
                    <a:pt x="245" y="371"/>
                    <a:pt x="245" y="371"/>
                  </a:cubicBezTo>
                  <a:lnTo>
                    <a:pt x="279" y="50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211666" y="2669676"/>
            <a:ext cx="429822" cy="429822"/>
            <a:chOff x="2211666" y="2669676"/>
            <a:chExt cx="429822" cy="429822"/>
          </a:xfrm>
        </p:grpSpPr>
        <p:sp>
          <p:nvSpPr>
            <p:cNvPr id="815" name="Freeform 13"/>
            <p:cNvSpPr>
              <a:spLocks noChangeArrowheads="1"/>
            </p:cNvSpPr>
            <p:nvPr/>
          </p:nvSpPr>
          <p:spPr bwMode="auto">
            <a:xfrm>
              <a:off x="2211666" y="2669676"/>
              <a:ext cx="429822" cy="429822"/>
            </a:xfrm>
            <a:custGeom>
              <a:avLst/>
              <a:gdLst>
                <a:gd name="T0" fmla="*/ 1023 w 1024"/>
                <a:gd name="T1" fmla="*/ 511 h 1024"/>
                <a:gd name="T2" fmla="*/ 1023 w 1024"/>
                <a:gd name="T3" fmla="*/ 511 h 1024"/>
                <a:gd name="T4" fmla="*/ 512 w 1024"/>
                <a:gd name="T5" fmla="*/ 1023 h 1024"/>
                <a:gd name="T6" fmla="*/ 0 w 1024"/>
                <a:gd name="T7" fmla="*/ 511 h 1024"/>
                <a:gd name="T8" fmla="*/ 512 w 1024"/>
                <a:gd name="T9" fmla="*/ 0 h 1024"/>
                <a:gd name="T10" fmla="*/ 1023 w 1024"/>
                <a:gd name="T11" fmla="*/ 511 h 1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4" h="1024">
                  <a:moveTo>
                    <a:pt x="1023" y="511"/>
                  </a:moveTo>
                  <a:lnTo>
                    <a:pt x="1023" y="511"/>
                  </a:lnTo>
                  <a:cubicBezTo>
                    <a:pt x="1023" y="794"/>
                    <a:pt x="794" y="1023"/>
                    <a:pt x="512" y="1023"/>
                  </a:cubicBezTo>
                  <a:cubicBezTo>
                    <a:pt x="229" y="1023"/>
                    <a:pt x="0" y="794"/>
                    <a:pt x="0" y="511"/>
                  </a:cubicBezTo>
                  <a:cubicBezTo>
                    <a:pt x="0" y="229"/>
                    <a:pt x="229" y="0"/>
                    <a:pt x="512" y="0"/>
                  </a:cubicBezTo>
                  <a:cubicBezTo>
                    <a:pt x="794" y="0"/>
                    <a:pt x="1023" y="229"/>
                    <a:pt x="1023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3" name="Freeform 51"/>
            <p:cNvSpPr>
              <a:spLocks noChangeArrowheads="1"/>
            </p:cNvSpPr>
            <p:nvPr/>
          </p:nvSpPr>
          <p:spPr bwMode="auto">
            <a:xfrm>
              <a:off x="2300595" y="2751194"/>
              <a:ext cx="263080" cy="261227"/>
            </a:xfrm>
            <a:custGeom>
              <a:avLst/>
              <a:gdLst>
                <a:gd name="T0" fmla="*/ 12 w 624"/>
                <a:gd name="T1" fmla="*/ 621 h 622"/>
                <a:gd name="T2" fmla="*/ 12 w 624"/>
                <a:gd name="T3" fmla="*/ 621 h 622"/>
                <a:gd name="T4" fmla="*/ 21 w 624"/>
                <a:gd name="T5" fmla="*/ 618 h 622"/>
                <a:gd name="T6" fmla="*/ 83 w 624"/>
                <a:gd name="T7" fmla="*/ 556 h 622"/>
                <a:gd name="T8" fmla="*/ 121 w 624"/>
                <a:gd name="T9" fmla="*/ 594 h 622"/>
                <a:gd name="T10" fmla="*/ 129 w 624"/>
                <a:gd name="T11" fmla="*/ 597 h 622"/>
                <a:gd name="T12" fmla="*/ 137 w 624"/>
                <a:gd name="T13" fmla="*/ 594 h 622"/>
                <a:gd name="T14" fmla="*/ 219 w 624"/>
                <a:gd name="T15" fmla="*/ 513 h 622"/>
                <a:gd name="T16" fmla="*/ 221 w 624"/>
                <a:gd name="T17" fmla="*/ 509 h 622"/>
                <a:gd name="T18" fmla="*/ 237 w 624"/>
                <a:gd name="T19" fmla="*/ 524 h 622"/>
                <a:gd name="T20" fmla="*/ 246 w 624"/>
                <a:gd name="T21" fmla="*/ 527 h 622"/>
                <a:gd name="T22" fmla="*/ 253 w 624"/>
                <a:gd name="T23" fmla="*/ 524 h 622"/>
                <a:gd name="T24" fmla="*/ 601 w 624"/>
                <a:gd name="T25" fmla="*/ 178 h 622"/>
                <a:gd name="T26" fmla="*/ 549 w 624"/>
                <a:gd name="T27" fmla="*/ 74 h 622"/>
                <a:gd name="T28" fmla="*/ 446 w 624"/>
                <a:gd name="T29" fmla="*/ 22 h 622"/>
                <a:gd name="T30" fmla="*/ 98 w 624"/>
                <a:gd name="T31" fmla="*/ 369 h 622"/>
                <a:gd name="T32" fmla="*/ 98 w 624"/>
                <a:gd name="T33" fmla="*/ 386 h 622"/>
                <a:gd name="T34" fmla="*/ 114 w 624"/>
                <a:gd name="T35" fmla="*/ 402 h 622"/>
                <a:gd name="T36" fmla="*/ 109 w 624"/>
                <a:gd name="T37" fmla="*/ 404 h 622"/>
                <a:gd name="T38" fmla="*/ 28 w 624"/>
                <a:gd name="T39" fmla="*/ 485 h 622"/>
                <a:gd name="T40" fmla="*/ 28 w 624"/>
                <a:gd name="T41" fmla="*/ 501 h 622"/>
                <a:gd name="T42" fmla="*/ 67 w 624"/>
                <a:gd name="T43" fmla="*/ 539 h 622"/>
                <a:gd name="T44" fmla="*/ 4 w 624"/>
                <a:gd name="T45" fmla="*/ 601 h 622"/>
                <a:gd name="T46" fmla="*/ 4 w 624"/>
                <a:gd name="T47" fmla="*/ 618 h 622"/>
                <a:gd name="T48" fmla="*/ 12 w 624"/>
                <a:gd name="T49" fmla="*/ 621 h 622"/>
                <a:gd name="T50" fmla="*/ 396 w 624"/>
                <a:gd name="T51" fmla="*/ 105 h 622"/>
                <a:gd name="T52" fmla="*/ 396 w 624"/>
                <a:gd name="T53" fmla="*/ 105 h 622"/>
                <a:gd name="T54" fmla="*/ 460 w 624"/>
                <a:gd name="T55" fmla="*/ 39 h 622"/>
                <a:gd name="T56" fmla="*/ 532 w 624"/>
                <a:gd name="T57" fmla="*/ 90 h 622"/>
                <a:gd name="T58" fmla="*/ 583 w 624"/>
                <a:gd name="T59" fmla="*/ 161 h 622"/>
                <a:gd name="T60" fmla="*/ 314 w 624"/>
                <a:gd name="T61" fmla="*/ 431 h 622"/>
                <a:gd name="T62" fmla="*/ 193 w 624"/>
                <a:gd name="T63" fmla="*/ 308 h 622"/>
                <a:gd name="T64" fmla="*/ 396 w 624"/>
                <a:gd name="T65" fmla="*/ 105 h 622"/>
                <a:gd name="T66" fmla="*/ 176 w 624"/>
                <a:gd name="T67" fmla="*/ 325 h 622"/>
                <a:gd name="T68" fmla="*/ 176 w 624"/>
                <a:gd name="T69" fmla="*/ 325 h 622"/>
                <a:gd name="T70" fmla="*/ 298 w 624"/>
                <a:gd name="T71" fmla="*/ 446 h 622"/>
                <a:gd name="T72" fmla="*/ 246 w 624"/>
                <a:gd name="T73" fmla="*/ 499 h 622"/>
                <a:gd name="T74" fmla="*/ 123 w 624"/>
                <a:gd name="T75" fmla="*/ 378 h 622"/>
                <a:gd name="T76" fmla="*/ 176 w 624"/>
                <a:gd name="T77" fmla="*/ 325 h 622"/>
                <a:gd name="T78" fmla="*/ 53 w 624"/>
                <a:gd name="T79" fmla="*/ 493 h 622"/>
                <a:gd name="T80" fmla="*/ 53 w 624"/>
                <a:gd name="T81" fmla="*/ 493 h 622"/>
                <a:gd name="T82" fmla="*/ 126 w 624"/>
                <a:gd name="T83" fmla="*/ 420 h 622"/>
                <a:gd name="T84" fmla="*/ 128 w 624"/>
                <a:gd name="T85" fmla="*/ 416 h 622"/>
                <a:gd name="T86" fmla="*/ 207 w 624"/>
                <a:gd name="T87" fmla="*/ 494 h 622"/>
                <a:gd name="T88" fmla="*/ 202 w 624"/>
                <a:gd name="T89" fmla="*/ 496 h 622"/>
                <a:gd name="T90" fmla="*/ 129 w 624"/>
                <a:gd name="T91" fmla="*/ 569 h 622"/>
                <a:gd name="T92" fmla="*/ 92 w 624"/>
                <a:gd name="T93" fmla="*/ 532 h 622"/>
                <a:gd name="T94" fmla="*/ 92 w 624"/>
                <a:gd name="T95" fmla="*/ 532 h 622"/>
                <a:gd name="T96" fmla="*/ 92 w 624"/>
                <a:gd name="T97" fmla="*/ 532 h 622"/>
                <a:gd name="T98" fmla="*/ 53 w 624"/>
                <a:gd name="T99" fmla="*/ 493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24" h="622">
                  <a:moveTo>
                    <a:pt x="12" y="621"/>
                  </a:moveTo>
                  <a:lnTo>
                    <a:pt x="12" y="621"/>
                  </a:lnTo>
                  <a:cubicBezTo>
                    <a:pt x="16" y="621"/>
                    <a:pt x="19" y="620"/>
                    <a:pt x="21" y="618"/>
                  </a:cubicBezTo>
                  <a:cubicBezTo>
                    <a:pt x="83" y="556"/>
                    <a:pt x="83" y="556"/>
                    <a:pt x="83" y="556"/>
                  </a:cubicBezTo>
                  <a:cubicBezTo>
                    <a:pt x="121" y="594"/>
                    <a:pt x="121" y="594"/>
                    <a:pt x="121" y="594"/>
                  </a:cubicBezTo>
                  <a:cubicBezTo>
                    <a:pt x="124" y="596"/>
                    <a:pt x="126" y="597"/>
                    <a:pt x="129" y="597"/>
                  </a:cubicBezTo>
                  <a:cubicBezTo>
                    <a:pt x="132" y="597"/>
                    <a:pt x="135" y="596"/>
                    <a:pt x="137" y="594"/>
                  </a:cubicBezTo>
                  <a:cubicBezTo>
                    <a:pt x="219" y="513"/>
                    <a:pt x="219" y="513"/>
                    <a:pt x="219" y="513"/>
                  </a:cubicBezTo>
                  <a:cubicBezTo>
                    <a:pt x="220" y="512"/>
                    <a:pt x="220" y="510"/>
                    <a:pt x="221" y="509"/>
                  </a:cubicBezTo>
                  <a:cubicBezTo>
                    <a:pt x="237" y="524"/>
                    <a:pt x="237" y="524"/>
                    <a:pt x="237" y="524"/>
                  </a:cubicBezTo>
                  <a:cubicBezTo>
                    <a:pt x="239" y="526"/>
                    <a:pt x="243" y="527"/>
                    <a:pt x="246" y="527"/>
                  </a:cubicBezTo>
                  <a:cubicBezTo>
                    <a:pt x="248" y="527"/>
                    <a:pt x="251" y="526"/>
                    <a:pt x="253" y="524"/>
                  </a:cubicBezTo>
                  <a:cubicBezTo>
                    <a:pt x="601" y="178"/>
                    <a:pt x="601" y="178"/>
                    <a:pt x="601" y="178"/>
                  </a:cubicBezTo>
                  <a:cubicBezTo>
                    <a:pt x="623" y="155"/>
                    <a:pt x="578" y="103"/>
                    <a:pt x="549" y="74"/>
                  </a:cubicBezTo>
                  <a:cubicBezTo>
                    <a:pt x="519" y="44"/>
                    <a:pt x="467" y="0"/>
                    <a:pt x="446" y="22"/>
                  </a:cubicBezTo>
                  <a:cubicBezTo>
                    <a:pt x="98" y="369"/>
                    <a:pt x="98" y="369"/>
                    <a:pt x="98" y="369"/>
                  </a:cubicBezTo>
                  <a:cubicBezTo>
                    <a:pt x="94" y="373"/>
                    <a:pt x="94" y="381"/>
                    <a:pt x="98" y="386"/>
                  </a:cubicBezTo>
                  <a:cubicBezTo>
                    <a:pt x="114" y="402"/>
                    <a:pt x="114" y="402"/>
                    <a:pt x="114" y="402"/>
                  </a:cubicBezTo>
                  <a:cubicBezTo>
                    <a:pt x="112" y="403"/>
                    <a:pt x="110" y="403"/>
                    <a:pt x="109" y="404"/>
                  </a:cubicBezTo>
                  <a:cubicBezTo>
                    <a:pt x="28" y="485"/>
                    <a:pt x="28" y="485"/>
                    <a:pt x="28" y="485"/>
                  </a:cubicBezTo>
                  <a:cubicBezTo>
                    <a:pt x="24" y="489"/>
                    <a:pt x="24" y="497"/>
                    <a:pt x="28" y="501"/>
                  </a:cubicBezTo>
                  <a:cubicBezTo>
                    <a:pt x="67" y="539"/>
                    <a:pt x="67" y="539"/>
                    <a:pt x="67" y="539"/>
                  </a:cubicBezTo>
                  <a:cubicBezTo>
                    <a:pt x="4" y="601"/>
                    <a:pt x="4" y="601"/>
                    <a:pt x="4" y="601"/>
                  </a:cubicBezTo>
                  <a:cubicBezTo>
                    <a:pt x="0" y="606"/>
                    <a:pt x="0" y="614"/>
                    <a:pt x="4" y="618"/>
                  </a:cubicBezTo>
                  <a:cubicBezTo>
                    <a:pt x="7" y="620"/>
                    <a:pt x="9" y="621"/>
                    <a:pt x="12" y="621"/>
                  </a:cubicBezTo>
                  <a:close/>
                  <a:moveTo>
                    <a:pt x="396" y="105"/>
                  </a:moveTo>
                  <a:lnTo>
                    <a:pt x="396" y="105"/>
                  </a:lnTo>
                  <a:cubicBezTo>
                    <a:pt x="460" y="39"/>
                    <a:pt x="460" y="39"/>
                    <a:pt x="460" y="39"/>
                  </a:cubicBezTo>
                  <a:cubicBezTo>
                    <a:pt x="466" y="38"/>
                    <a:pt x="493" y="52"/>
                    <a:pt x="532" y="90"/>
                  </a:cubicBezTo>
                  <a:cubicBezTo>
                    <a:pt x="569" y="128"/>
                    <a:pt x="584" y="155"/>
                    <a:pt x="583" y="161"/>
                  </a:cubicBezTo>
                  <a:cubicBezTo>
                    <a:pt x="314" y="431"/>
                    <a:pt x="314" y="431"/>
                    <a:pt x="314" y="431"/>
                  </a:cubicBezTo>
                  <a:cubicBezTo>
                    <a:pt x="193" y="308"/>
                    <a:pt x="193" y="308"/>
                    <a:pt x="193" y="308"/>
                  </a:cubicBezTo>
                  <a:lnTo>
                    <a:pt x="396" y="105"/>
                  </a:lnTo>
                  <a:close/>
                  <a:moveTo>
                    <a:pt x="176" y="325"/>
                  </a:moveTo>
                  <a:lnTo>
                    <a:pt x="176" y="325"/>
                  </a:lnTo>
                  <a:cubicBezTo>
                    <a:pt x="298" y="446"/>
                    <a:pt x="298" y="446"/>
                    <a:pt x="298" y="446"/>
                  </a:cubicBezTo>
                  <a:cubicBezTo>
                    <a:pt x="246" y="499"/>
                    <a:pt x="246" y="499"/>
                    <a:pt x="246" y="499"/>
                  </a:cubicBezTo>
                  <a:cubicBezTo>
                    <a:pt x="123" y="378"/>
                    <a:pt x="123" y="378"/>
                    <a:pt x="123" y="378"/>
                  </a:cubicBezTo>
                  <a:lnTo>
                    <a:pt x="176" y="325"/>
                  </a:lnTo>
                  <a:close/>
                  <a:moveTo>
                    <a:pt x="53" y="493"/>
                  </a:moveTo>
                  <a:lnTo>
                    <a:pt x="53" y="493"/>
                  </a:lnTo>
                  <a:cubicBezTo>
                    <a:pt x="126" y="420"/>
                    <a:pt x="126" y="420"/>
                    <a:pt x="126" y="420"/>
                  </a:cubicBezTo>
                  <a:cubicBezTo>
                    <a:pt x="127" y="419"/>
                    <a:pt x="127" y="417"/>
                    <a:pt x="128" y="416"/>
                  </a:cubicBezTo>
                  <a:cubicBezTo>
                    <a:pt x="207" y="494"/>
                    <a:pt x="207" y="494"/>
                    <a:pt x="207" y="494"/>
                  </a:cubicBezTo>
                  <a:cubicBezTo>
                    <a:pt x="205" y="495"/>
                    <a:pt x="203" y="495"/>
                    <a:pt x="202" y="496"/>
                  </a:cubicBezTo>
                  <a:cubicBezTo>
                    <a:pt x="129" y="569"/>
                    <a:pt x="129" y="569"/>
                    <a:pt x="129" y="569"/>
                  </a:cubicBezTo>
                  <a:cubicBezTo>
                    <a:pt x="92" y="532"/>
                    <a:pt x="92" y="532"/>
                    <a:pt x="92" y="532"/>
                  </a:cubicBezTo>
                  <a:lnTo>
                    <a:pt x="92" y="532"/>
                  </a:lnTo>
                  <a:lnTo>
                    <a:pt x="92" y="532"/>
                  </a:lnTo>
                  <a:lnTo>
                    <a:pt x="53" y="49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7393610" y="2669676"/>
            <a:ext cx="429822" cy="429822"/>
            <a:chOff x="7393610" y="2669676"/>
            <a:chExt cx="429822" cy="429822"/>
          </a:xfrm>
        </p:grpSpPr>
        <p:sp>
          <p:nvSpPr>
            <p:cNvPr id="821" name="Freeform 19"/>
            <p:cNvSpPr>
              <a:spLocks noChangeArrowheads="1"/>
            </p:cNvSpPr>
            <p:nvPr/>
          </p:nvSpPr>
          <p:spPr bwMode="auto">
            <a:xfrm>
              <a:off x="7393610" y="2669676"/>
              <a:ext cx="429822" cy="429822"/>
            </a:xfrm>
            <a:custGeom>
              <a:avLst/>
              <a:gdLst>
                <a:gd name="T0" fmla="*/ 1023 w 1024"/>
                <a:gd name="T1" fmla="*/ 511 h 1024"/>
                <a:gd name="T2" fmla="*/ 1023 w 1024"/>
                <a:gd name="T3" fmla="*/ 511 h 1024"/>
                <a:gd name="T4" fmla="*/ 512 w 1024"/>
                <a:gd name="T5" fmla="*/ 1023 h 1024"/>
                <a:gd name="T6" fmla="*/ 0 w 1024"/>
                <a:gd name="T7" fmla="*/ 511 h 1024"/>
                <a:gd name="T8" fmla="*/ 512 w 1024"/>
                <a:gd name="T9" fmla="*/ 0 h 1024"/>
                <a:gd name="T10" fmla="*/ 1023 w 1024"/>
                <a:gd name="T11" fmla="*/ 511 h 1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4" h="1024">
                  <a:moveTo>
                    <a:pt x="1023" y="511"/>
                  </a:moveTo>
                  <a:lnTo>
                    <a:pt x="1023" y="511"/>
                  </a:lnTo>
                  <a:cubicBezTo>
                    <a:pt x="1023" y="794"/>
                    <a:pt x="794" y="1023"/>
                    <a:pt x="512" y="1023"/>
                  </a:cubicBezTo>
                  <a:cubicBezTo>
                    <a:pt x="229" y="1023"/>
                    <a:pt x="0" y="794"/>
                    <a:pt x="0" y="511"/>
                  </a:cubicBezTo>
                  <a:cubicBezTo>
                    <a:pt x="0" y="229"/>
                    <a:pt x="229" y="0"/>
                    <a:pt x="512" y="0"/>
                  </a:cubicBezTo>
                  <a:cubicBezTo>
                    <a:pt x="794" y="0"/>
                    <a:pt x="1023" y="229"/>
                    <a:pt x="1023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4" name="Freeform 52"/>
            <p:cNvSpPr>
              <a:spLocks noChangeArrowheads="1"/>
            </p:cNvSpPr>
            <p:nvPr/>
          </p:nvSpPr>
          <p:spPr bwMode="auto">
            <a:xfrm>
              <a:off x="7475128" y="2753046"/>
              <a:ext cx="268638" cy="263080"/>
            </a:xfrm>
            <a:custGeom>
              <a:avLst/>
              <a:gdLst>
                <a:gd name="T0" fmla="*/ 612 w 641"/>
                <a:gd name="T1" fmla="*/ 4 h 628"/>
                <a:gd name="T2" fmla="*/ 612 w 641"/>
                <a:gd name="T3" fmla="*/ 4 h 628"/>
                <a:gd name="T4" fmla="*/ 179 w 641"/>
                <a:gd name="T5" fmla="*/ 398 h 628"/>
                <a:gd name="T6" fmla="*/ 179 w 641"/>
                <a:gd name="T7" fmla="*/ 401 h 628"/>
                <a:gd name="T8" fmla="*/ 91 w 641"/>
                <a:gd name="T9" fmla="*/ 423 h 628"/>
                <a:gd name="T10" fmla="*/ 54 w 641"/>
                <a:gd name="T11" fmla="*/ 499 h 628"/>
                <a:gd name="T12" fmla="*/ 3 w 641"/>
                <a:gd name="T13" fmla="*/ 609 h 628"/>
                <a:gd name="T14" fmla="*/ 2 w 641"/>
                <a:gd name="T15" fmla="*/ 620 h 628"/>
                <a:gd name="T16" fmla="*/ 11 w 641"/>
                <a:gd name="T17" fmla="*/ 627 h 628"/>
                <a:gd name="T18" fmla="*/ 21 w 641"/>
                <a:gd name="T19" fmla="*/ 627 h 628"/>
                <a:gd name="T20" fmla="*/ 217 w 641"/>
                <a:gd name="T21" fmla="*/ 547 h 628"/>
                <a:gd name="T22" fmla="*/ 243 w 641"/>
                <a:gd name="T23" fmla="*/ 485 h 628"/>
                <a:gd name="T24" fmla="*/ 239 w 641"/>
                <a:gd name="T25" fmla="*/ 461 h 628"/>
                <a:gd name="T26" fmla="*/ 239 w 641"/>
                <a:gd name="T27" fmla="*/ 461 h 628"/>
                <a:gd name="T28" fmla="*/ 242 w 641"/>
                <a:gd name="T29" fmla="*/ 461 h 628"/>
                <a:gd name="T30" fmla="*/ 636 w 641"/>
                <a:gd name="T31" fmla="*/ 27 h 628"/>
                <a:gd name="T32" fmla="*/ 634 w 641"/>
                <a:gd name="T33" fmla="*/ 6 h 628"/>
                <a:gd name="T34" fmla="*/ 612 w 641"/>
                <a:gd name="T35" fmla="*/ 4 h 628"/>
                <a:gd name="T36" fmla="*/ 201 w 641"/>
                <a:gd name="T37" fmla="*/ 532 h 628"/>
                <a:gd name="T38" fmla="*/ 201 w 641"/>
                <a:gd name="T39" fmla="*/ 532 h 628"/>
                <a:gd name="T40" fmla="*/ 34 w 641"/>
                <a:gd name="T41" fmla="*/ 603 h 628"/>
                <a:gd name="T42" fmla="*/ 76 w 641"/>
                <a:gd name="T43" fmla="*/ 507 h 628"/>
                <a:gd name="T44" fmla="*/ 108 w 641"/>
                <a:gd name="T45" fmla="*/ 439 h 628"/>
                <a:gd name="T46" fmla="*/ 154 w 641"/>
                <a:gd name="T47" fmla="*/ 419 h 628"/>
                <a:gd name="T48" fmla="*/ 201 w 641"/>
                <a:gd name="T49" fmla="*/ 439 h 628"/>
                <a:gd name="T50" fmla="*/ 219 w 641"/>
                <a:gd name="T51" fmla="*/ 485 h 628"/>
                <a:gd name="T52" fmla="*/ 201 w 641"/>
                <a:gd name="T53" fmla="*/ 532 h 628"/>
                <a:gd name="T54" fmla="*/ 243 w 641"/>
                <a:gd name="T55" fmla="*/ 437 h 628"/>
                <a:gd name="T56" fmla="*/ 243 w 641"/>
                <a:gd name="T57" fmla="*/ 437 h 628"/>
                <a:gd name="T58" fmla="*/ 203 w 641"/>
                <a:gd name="T59" fmla="*/ 396 h 628"/>
                <a:gd name="T60" fmla="*/ 255 w 641"/>
                <a:gd name="T61" fmla="*/ 297 h 628"/>
                <a:gd name="T62" fmla="*/ 342 w 641"/>
                <a:gd name="T63" fmla="*/ 383 h 628"/>
                <a:gd name="T64" fmla="*/ 243 w 641"/>
                <a:gd name="T65" fmla="*/ 437 h 628"/>
                <a:gd name="T66" fmla="*/ 360 w 641"/>
                <a:gd name="T67" fmla="*/ 368 h 628"/>
                <a:gd name="T68" fmla="*/ 360 w 641"/>
                <a:gd name="T69" fmla="*/ 368 h 628"/>
                <a:gd name="T70" fmla="*/ 269 w 641"/>
                <a:gd name="T71" fmla="*/ 279 h 628"/>
                <a:gd name="T72" fmla="*/ 610 w 641"/>
                <a:gd name="T73" fmla="*/ 29 h 628"/>
                <a:gd name="T74" fmla="*/ 360 w 641"/>
                <a:gd name="T75" fmla="*/ 368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41" h="628">
                  <a:moveTo>
                    <a:pt x="612" y="4"/>
                  </a:moveTo>
                  <a:lnTo>
                    <a:pt x="612" y="4"/>
                  </a:lnTo>
                  <a:cubicBezTo>
                    <a:pt x="551" y="22"/>
                    <a:pt x="218" y="212"/>
                    <a:pt x="179" y="398"/>
                  </a:cubicBezTo>
                  <a:cubicBezTo>
                    <a:pt x="178" y="399"/>
                    <a:pt x="179" y="400"/>
                    <a:pt x="179" y="401"/>
                  </a:cubicBezTo>
                  <a:cubicBezTo>
                    <a:pt x="148" y="392"/>
                    <a:pt x="115" y="399"/>
                    <a:pt x="91" y="423"/>
                  </a:cubicBezTo>
                  <a:cubicBezTo>
                    <a:pt x="76" y="439"/>
                    <a:pt x="65" y="466"/>
                    <a:pt x="54" y="499"/>
                  </a:cubicBezTo>
                  <a:cubicBezTo>
                    <a:pt x="41" y="533"/>
                    <a:pt x="28" y="571"/>
                    <a:pt x="3" y="609"/>
                  </a:cubicBezTo>
                  <a:cubicBezTo>
                    <a:pt x="1" y="612"/>
                    <a:pt x="0" y="616"/>
                    <a:pt x="2" y="620"/>
                  </a:cubicBezTo>
                  <a:cubicBezTo>
                    <a:pt x="4" y="623"/>
                    <a:pt x="7" y="627"/>
                    <a:pt x="11" y="627"/>
                  </a:cubicBezTo>
                  <a:cubicBezTo>
                    <a:pt x="15" y="627"/>
                    <a:pt x="18" y="627"/>
                    <a:pt x="21" y="627"/>
                  </a:cubicBezTo>
                  <a:cubicBezTo>
                    <a:pt x="93" y="627"/>
                    <a:pt x="188" y="577"/>
                    <a:pt x="217" y="547"/>
                  </a:cubicBezTo>
                  <a:cubicBezTo>
                    <a:pt x="234" y="531"/>
                    <a:pt x="243" y="509"/>
                    <a:pt x="243" y="485"/>
                  </a:cubicBezTo>
                  <a:cubicBezTo>
                    <a:pt x="243" y="477"/>
                    <a:pt x="241" y="469"/>
                    <a:pt x="239" y="461"/>
                  </a:cubicBezTo>
                  <a:lnTo>
                    <a:pt x="239" y="461"/>
                  </a:lnTo>
                  <a:cubicBezTo>
                    <a:pt x="240" y="461"/>
                    <a:pt x="241" y="461"/>
                    <a:pt x="242" y="461"/>
                  </a:cubicBezTo>
                  <a:cubicBezTo>
                    <a:pt x="425" y="420"/>
                    <a:pt x="619" y="85"/>
                    <a:pt x="636" y="27"/>
                  </a:cubicBezTo>
                  <a:cubicBezTo>
                    <a:pt x="637" y="23"/>
                    <a:pt x="640" y="12"/>
                    <a:pt x="634" y="6"/>
                  </a:cubicBezTo>
                  <a:cubicBezTo>
                    <a:pt x="626" y="0"/>
                    <a:pt x="617" y="3"/>
                    <a:pt x="612" y="4"/>
                  </a:cubicBezTo>
                  <a:close/>
                  <a:moveTo>
                    <a:pt x="201" y="532"/>
                  </a:moveTo>
                  <a:lnTo>
                    <a:pt x="201" y="532"/>
                  </a:lnTo>
                  <a:cubicBezTo>
                    <a:pt x="176" y="556"/>
                    <a:pt x="97" y="598"/>
                    <a:pt x="34" y="603"/>
                  </a:cubicBezTo>
                  <a:cubicBezTo>
                    <a:pt x="53" y="569"/>
                    <a:pt x="65" y="535"/>
                    <a:pt x="76" y="507"/>
                  </a:cubicBezTo>
                  <a:cubicBezTo>
                    <a:pt x="86" y="477"/>
                    <a:pt x="95" y="452"/>
                    <a:pt x="108" y="439"/>
                  </a:cubicBezTo>
                  <a:cubicBezTo>
                    <a:pt x="120" y="427"/>
                    <a:pt x="137" y="419"/>
                    <a:pt x="154" y="419"/>
                  </a:cubicBezTo>
                  <a:cubicBezTo>
                    <a:pt x="171" y="419"/>
                    <a:pt x="188" y="427"/>
                    <a:pt x="201" y="439"/>
                  </a:cubicBezTo>
                  <a:cubicBezTo>
                    <a:pt x="213" y="452"/>
                    <a:pt x="219" y="467"/>
                    <a:pt x="219" y="485"/>
                  </a:cubicBezTo>
                  <a:cubicBezTo>
                    <a:pt x="219" y="503"/>
                    <a:pt x="213" y="519"/>
                    <a:pt x="201" y="532"/>
                  </a:cubicBezTo>
                  <a:close/>
                  <a:moveTo>
                    <a:pt x="243" y="437"/>
                  </a:moveTo>
                  <a:lnTo>
                    <a:pt x="243" y="437"/>
                  </a:lnTo>
                  <a:cubicBezTo>
                    <a:pt x="203" y="396"/>
                    <a:pt x="203" y="396"/>
                    <a:pt x="203" y="396"/>
                  </a:cubicBezTo>
                  <a:cubicBezTo>
                    <a:pt x="211" y="363"/>
                    <a:pt x="230" y="330"/>
                    <a:pt x="255" y="297"/>
                  </a:cubicBezTo>
                  <a:cubicBezTo>
                    <a:pt x="342" y="383"/>
                    <a:pt x="342" y="383"/>
                    <a:pt x="342" y="383"/>
                  </a:cubicBezTo>
                  <a:cubicBezTo>
                    <a:pt x="309" y="409"/>
                    <a:pt x="275" y="428"/>
                    <a:pt x="243" y="437"/>
                  </a:cubicBezTo>
                  <a:close/>
                  <a:moveTo>
                    <a:pt x="360" y="368"/>
                  </a:moveTo>
                  <a:lnTo>
                    <a:pt x="360" y="368"/>
                  </a:lnTo>
                  <a:cubicBezTo>
                    <a:pt x="269" y="279"/>
                    <a:pt x="269" y="279"/>
                    <a:pt x="269" y="279"/>
                  </a:cubicBezTo>
                  <a:cubicBezTo>
                    <a:pt x="372" y="156"/>
                    <a:pt x="554" y="49"/>
                    <a:pt x="610" y="29"/>
                  </a:cubicBezTo>
                  <a:cubicBezTo>
                    <a:pt x="589" y="80"/>
                    <a:pt x="482" y="264"/>
                    <a:pt x="360" y="36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508029" y="2669676"/>
            <a:ext cx="429822" cy="429822"/>
            <a:chOff x="6508029" y="2669676"/>
            <a:chExt cx="429822" cy="429822"/>
          </a:xfrm>
        </p:grpSpPr>
        <p:sp>
          <p:nvSpPr>
            <p:cNvPr id="820" name="Freeform 18"/>
            <p:cNvSpPr>
              <a:spLocks noChangeArrowheads="1"/>
            </p:cNvSpPr>
            <p:nvPr/>
          </p:nvSpPr>
          <p:spPr bwMode="auto">
            <a:xfrm>
              <a:off x="6508029" y="2669676"/>
              <a:ext cx="429822" cy="429822"/>
            </a:xfrm>
            <a:custGeom>
              <a:avLst/>
              <a:gdLst>
                <a:gd name="T0" fmla="*/ 1023 w 1024"/>
                <a:gd name="T1" fmla="*/ 511 h 1024"/>
                <a:gd name="T2" fmla="*/ 1023 w 1024"/>
                <a:gd name="T3" fmla="*/ 511 h 1024"/>
                <a:gd name="T4" fmla="*/ 511 w 1024"/>
                <a:gd name="T5" fmla="*/ 1023 h 1024"/>
                <a:gd name="T6" fmla="*/ 0 w 1024"/>
                <a:gd name="T7" fmla="*/ 511 h 1024"/>
                <a:gd name="T8" fmla="*/ 511 w 1024"/>
                <a:gd name="T9" fmla="*/ 0 h 1024"/>
                <a:gd name="T10" fmla="*/ 1023 w 1024"/>
                <a:gd name="T11" fmla="*/ 511 h 1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4" h="1024">
                  <a:moveTo>
                    <a:pt x="1023" y="511"/>
                  </a:moveTo>
                  <a:lnTo>
                    <a:pt x="1023" y="511"/>
                  </a:lnTo>
                  <a:cubicBezTo>
                    <a:pt x="1023" y="794"/>
                    <a:pt x="794" y="1023"/>
                    <a:pt x="511" y="1023"/>
                  </a:cubicBezTo>
                  <a:cubicBezTo>
                    <a:pt x="229" y="1023"/>
                    <a:pt x="0" y="794"/>
                    <a:pt x="0" y="511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4" y="0"/>
                    <a:pt x="1023" y="229"/>
                    <a:pt x="1023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5" name="Freeform 53"/>
            <p:cNvSpPr>
              <a:spLocks noChangeArrowheads="1"/>
            </p:cNvSpPr>
            <p:nvPr/>
          </p:nvSpPr>
          <p:spPr bwMode="auto">
            <a:xfrm>
              <a:off x="6593252" y="2754899"/>
              <a:ext cx="263080" cy="259375"/>
            </a:xfrm>
            <a:custGeom>
              <a:avLst/>
              <a:gdLst>
                <a:gd name="T0" fmla="*/ 12 w 626"/>
                <a:gd name="T1" fmla="*/ 617 h 618"/>
                <a:gd name="T2" fmla="*/ 12 w 626"/>
                <a:gd name="T3" fmla="*/ 617 h 618"/>
                <a:gd name="T4" fmla="*/ 17 w 626"/>
                <a:gd name="T5" fmla="*/ 615 h 618"/>
                <a:gd name="T6" fmla="*/ 190 w 626"/>
                <a:gd name="T7" fmla="*/ 526 h 618"/>
                <a:gd name="T8" fmla="*/ 193 w 626"/>
                <a:gd name="T9" fmla="*/ 524 h 618"/>
                <a:gd name="T10" fmla="*/ 228 w 626"/>
                <a:gd name="T11" fmla="*/ 489 h 618"/>
                <a:gd name="T12" fmla="*/ 228 w 626"/>
                <a:gd name="T13" fmla="*/ 489 h 618"/>
                <a:gd name="T14" fmla="*/ 228 w 626"/>
                <a:gd name="T15" fmla="*/ 489 h 618"/>
                <a:gd name="T16" fmla="*/ 587 w 626"/>
                <a:gd name="T17" fmla="*/ 130 h 618"/>
                <a:gd name="T18" fmla="*/ 598 w 626"/>
                <a:gd name="T19" fmla="*/ 20 h 618"/>
                <a:gd name="T20" fmla="*/ 544 w 626"/>
                <a:gd name="T21" fmla="*/ 2 h 618"/>
                <a:gd name="T22" fmla="*/ 488 w 626"/>
                <a:gd name="T23" fmla="*/ 31 h 618"/>
                <a:gd name="T24" fmla="*/ 446 w 626"/>
                <a:gd name="T25" fmla="*/ 72 h 618"/>
                <a:gd name="T26" fmla="*/ 413 w 626"/>
                <a:gd name="T27" fmla="*/ 40 h 618"/>
                <a:gd name="T28" fmla="*/ 405 w 626"/>
                <a:gd name="T29" fmla="*/ 35 h 618"/>
                <a:gd name="T30" fmla="*/ 397 w 626"/>
                <a:gd name="T31" fmla="*/ 40 h 618"/>
                <a:gd name="T32" fmla="*/ 222 w 626"/>
                <a:gd name="T33" fmla="*/ 215 h 618"/>
                <a:gd name="T34" fmla="*/ 222 w 626"/>
                <a:gd name="T35" fmla="*/ 231 h 618"/>
                <a:gd name="T36" fmla="*/ 230 w 626"/>
                <a:gd name="T37" fmla="*/ 234 h 618"/>
                <a:gd name="T38" fmla="*/ 238 w 626"/>
                <a:gd name="T39" fmla="*/ 231 h 618"/>
                <a:gd name="T40" fmla="*/ 405 w 626"/>
                <a:gd name="T41" fmla="*/ 64 h 618"/>
                <a:gd name="T42" fmla="*/ 430 w 626"/>
                <a:gd name="T43" fmla="*/ 89 h 618"/>
                <a:gd name="T44" fmla="*/ 94 w 626"/>
                <a:gd name="T45" fmla="*/ 425 h 618"/>
                <a:gd name="T46" fmla="*/ 92 w 626"/>
                <a:gd name="T47" fmla="*/ 428 h 618"/>
                <a:gd name="T48" fmla="*/ 2 w 626"/>
                <a:gd name="T49" fmla="*/ 600 h 618"/>
                <a:gd name="T50" fmla="*/ 4 w 626"/>
                <a:gd name="T51" fmla="*/ 613 h 618"/>
                <a:gd name="T52" fmla="*/ 12 w 626"/>
                <a:gd name="T53" fmla="*/ 617 h 618"/>
                <a:gd name="T54" fmla="*/ 505 w 626"/>
                <a:gd name="T55" fmla="*/ 48 h 618"/>
                <a:gd name="T56" fmla="*/ 505 w 626"/>
                <a:gd name="T57" fmla="*/ 48 h 618"/>
                <a:gd name="T58" fmla="*/ 546 w 626"/>
                <a:gd name="T59" fmla="*/ 26 h 618"/>
                <a:gd name="T60" fmla="*/ 582 w 626"/>
                <a:gd name="T61" fmla="*/ 37 h 618"/>
                <a:gd name="T62" fmla="*/ 570 w 626"/>
                <a:gd name="T63" fmla="*/ 114 h 618"/>
                <a:gd name="T64" fmla="*/ 529 w 626"/>
                <a:gd name="T65" fmla="*/ 155 h 618"/>
                <a:gd name="T66" fmla="*/ 463 w 626"/>
                <a:gd name="T67" fmla="*/ 89 h 618"/>
                <a:gd name="T68" fmla="*/ 505 w 626"/>
                <a:gd name="T69" fmla="*/ 48 h 618"/>
                <a:gd name="T70" fmla="*/ 446 w 626"/>
                <a:gd name="T71" fmla="*/ 105 h 618"/>
                <a:gd name="T72" fmla="*/ 446 w 626"/>
                <a:gd name="T73" fmla="*/ 105 h 618"/>
                <a:gd name="T74" fmla="*/ 513 w 626"/>
                <a:gd name="T75" fmla="*/ 172 h 618"/>
                <a:gd name="T76" fmla="*/ 219 w 626"/>
                <a:gd name="T77" fmla="*/ 464 h 618"/>
                <a:gd name="T78" fmla="*/ 154 w 626"/>
                <a:gd name="T79" fmla="*/ 399 h 618"/>
                <a:gd name="T80" fmla="*/ 446 w 626"/>
                <a:gd name="T81" fmla="*/ 105 h 618"/>
                <a:gd name="T82" fmla="*/ 112 w 626"/>
                <a:gd name="T83" fmla="*/ 439 h 618"/>
                <a:gd name="T84" fmla="*/ 112 w 626"/>
                <a:gd name="T85" fmla="*/ 439 h 618"/>
                <a:gd name="T86" fmla="*/ 137 w 626"/>
                <a:gd name="T87" fmla="*/ 415 h 618"/>
                <a:gd name="T88" fmla="*/ 203 w 626"/>
                <a:gd name="T89" fmla="*/ 481 h 618"/>
                <a:gd name="T90" fmla="*/ 178 w 626"/>
                <a:gd name="T91" fmla="*/ 506 h 618"/>
                <a:gd name="T92" fmla="*/ 40 w 626"/>
                <a:gd name="T93" fmla="*/ 578 h 618"/>
                <a:gd name="T94" fmla="*/ 112 w 626"/>
                <a:gd name="T95" fmla="*/ 439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26" h="618">
                  <a:moveTo>
                    <a:pt x="12" y="617"/>
                  </a:moveTo>
                  <a:lnTo>
                    <a:pt x="12" y="617"/>
                  </a:lnTo>
                  <a:cubicBezTo>
                    <a:pt x="14" y="617"/>
                    <a:pt x="16" y="616"/>
                    <a:pt x="17" y="615"/>
                  </a:cubicBezTo>
                  <a:cubicBezTo>
                    <a:pt x="190" y="526"/>
                    <a:pt x="190" y="526"/>
                    <a:pt x="190" y="526"/>
                  </a:cubicBezTo>
                  <a:cubicBezTo>
                    <a:pt x="191" y="525"/>
                    <a:pt x="192" y="525"/>
                    <a:pt x="193" y="524"/>
                  </a:cubicBezTo>
                  <a:cubicBezTo>
                    <a:pt x="228" y="489"/>
                    <a:pt x="228" y="489"/>
                    <a:pt x="228" y="489"/>
                  </a:cubicBezTo>
                  <a:lnTo>
                    <a:pt x="228" y="489"/>
                  </a:lnTo>
                  <a:lnTo>
                    <a:pt x="228" y="489"/>
                  </a:lnTo>
                  <a:cubicBezTo>
                    <a:pt x="587" y="130"/>
                    <a:pt x="587" y="130"/>
                    <a:pt x="587" y="130"/>
                  </a:cubicBezTo>
                  <a:cubicBezTo>
                    <a:pt x="620" y="97"/>
                    <a:pt x="625" y="47"/>
                    <a:pt x="598" y="20"/>
                  </a:cubicBezTo>
                  <a:cubicBezTo>
                    <a:pt x="585" y="6"/>
                    <a:pt x="565" y="0"/>
                    <a:pt x="544" y="2"/>
                  </a:cubicBezTo>
                  <a:cubicBezTo>
                    <a:pt x="523" y="5"/>
                    <a:pt x="504" y="15"/>
                    <a:pt x="488" y="31"/>
                  </a:cubicBezTo>
                  <a:cubicBezTo>
                    <a:pt x="446" y="72"/>
                    <a:pt x="446" y="72"/>
                    <a:pt x="446" y="72"/>
                  </a:cubicBezTo>
                  <a:cubicBezTo>
                    <a:pt x="413" y="40"/>
                    <a:pt x="413" y="40"/>
                    <a:pt x="413" y="40"/>
                  </a:cubicBezTo>
                  <a:cubicBezTo>
                    <a:pt x="411" y="38"/>
                    <a:pt x="408" y="35"/>
                    <a:pt x="405" y="35"/>
                  </a:cubicBezTo>
                  <a:cubicBezTo>
                    <a:pt x="402" y="35"/>
                    <a:pt x="400" y="38"/>
                    <a:pt x="397" y="40"/>
                  </a:cubicBezTo>
                  <a:cubicBezTo>
                    <a:pt x="222" y="215"/>
                    <a:pt x="222" y="215"/>
                    <a:pt x="222" y="215"/>
                  </a:cubicBezTo>
                  <a:cubicBezTo>
                    <a:pt x="217" y="220"/>
                    <a:pt x="217" y="227"/>
                    <a:pt x="222" y="231"/>
                  </a:cubicBezTo>
                  <a:cubicBezTo>
                    <a:pt x="224" y="233"/>
                    <a:pt x="227" y="234"/>
                    <a:pt x="230" y="234"/>
                  </a:cubicBezTo>
                  <a:cubicBezTo>
                    <a:pt x="233" y="234"/>
                    <a:pt x="236" y="233"/>
                    <a:pt x="238" y="231"/>
                  </a:cubicBezTo>
                  <a:cubicBezTo>
                    <a:pt x="405" y="64"/>
                    <a:pt x="405" y="64"/>
                    <a:pt x="405" y="64"/>
                  </a:cubicBezTo>
                  <a:cubicBezTo>
                    <a:pt x="430" y="89"/>
                    <a:pt x="430" y="89"/>
                    <a:pt x="430" y="89"/>
                  </a:cubicBezTo>
                  <a:cubicBezTo>
                    <a:pt x="94" y="425"/>
                    <a:pt x="94" y="425"/>
                    <a:pt x="94" y="425"/>
                  </a:cubicBezTo>
                  <a:cubicBezTo>
                    <a:pt x="93" y="426"/>
                    <a:pt x="92" y="427"/>
                    <a:pt x="92" y="428"/>
                  </a:cubicBezTo>
                  <a:cubicBezTo>
                    <a:pt x="2" y="600"/>
                    <a:pt x="2" y="600"/>
                    <a:pt x="2" y="600"/>
                  </a:cubicBezTo>
                  <a:cubicBezTo>
                    <a:pt x="0" y="605"/>
                    <a:pt x="1" y="610"/>
                    <a:pt x="4" y="613"/>
                  </a:cubicBezTo>
                  <a:cubicBezTo>
                    <a:pt x="6" y="616"/>
                    <a:pt x="9" y="617"/>
                    <a:pt x="12" y="617"/>
                  </a:cubicBezTo>
                  <a:close/>
                  <a:moveTo>
                    <a:pt x="505" y="48"/>
                  </a:moveTo>
                  <a:lnTo>
                    <a:pt x="505" y="48"/>
                  </a:lnTo>
                  <a:cubicBezTo>
                    <a:pt x="516" y="35"/>
                    <a:pt x="532" y="27"/>
                    <a:pt x="546" y="26"/>
                  </a:cubicBezTo>
                  <a:cubicBezTo>
                    <a:pt x="561" y="24"/>
                    <a:pt x="573" y="28"/>
                    <a:pt x="582" y="37"/>
                  </a:cubicBezTo>
                  <a:cubicBezTo>
                    <a:pt x="599" y="54"/>
                    <a:pt x="595" y="90"/>
                    <a:pt x="570" y="114"/>
                  </a:cubicBezTo>
                  <a:cubicBezTo>
                    <a:pt x="529" y="155"/>
                    <a:pt x="529" y="155"/>
                    <a:pt x="529" y="155"/>
                  </a:cubicBezTo>
                  <a:cubicBezTo>
                    <a:pt x="463" y="89"/>
                    <a:pt x="463" y="89"/>
                    <a:pt x="463" y="89"/>
                  </a:cubicBezTo>
                  <a:lnTo>
                    <a:pt x="505" y="48"/>
                  </a:lnTo>
                  <a:close/>
                  <a:moveTo>
                    <a:pt x="446" y="105"/>
                  </a:moveTo>
                  <a:lnTo>
                    <a:pt x="446" y="105"/>
                  </a:lnTo>
                  <a:cubicBezTo>
                    <a:pt x="513" y="172"/>
                    <a:pt x="513" y="172"/>
                    <a:pt x="513" y="172"/>
                  </a:cubicBezTo>
                  <a:cubicBezTo>
                    <a:pt x="219" y="464"/>
                    <a:pt x="219" y="464"/>
                    <a:pt x="219" y="464"/>
                  </a:cubicBezTo>
                  <a:cubicBezTo>
                    <a:pt x="154" y="399"/>
                    <a:pt x="154" y="399"/>
                    <a:pt x="154" y="399"/>
                  </a:cubicBezTo>
                  <a:lnTo>
                    <a:pt x="446" y="105"/>
                  </a:lnTo>
                  <a:close/>
                  <a:moveTo>
                    <a:pt x="112" y="439"/>
                  </a:moveTo>
                  <a:lnTo>
                    <a:pt x="112" y="439"/>
                  </a:lnTo>
                  <a:cubicBezTo>
                    <a:pt x="137" y="415"/>
                    <a:pt x="137" y="415"/>
                    <a:pt x="137" y="415"/>
                  </a:cubicBezTo>
                  <a:cubicBezTo>
                    <a:pt x="203" y="481"/>
                    <a:pt x="203" y="481"/>
                    <a:pt x="203" y="481"/>
                  </a:cubicBezTo>
                  <a:cubicBezTo>
                    <a:pt x="178" y="506"/>
                    <a:pt x="178" y="506"/>
                    <a:pt x="178" y="506"/>
                  </a:cubicBezTo>
                  <a:cubicBezTo>
                    <a:pt x="40" y="578"/>
                    <a:pt x="40" y="578"/>
                    <a:pt x="40" y="578"/>
                  </a:cubicBezTo>
                  <a:lnTo>
                    <a:pt x="112" y="43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912425" y="2669676"/>
            <a:ext cx="429822" cy="429822"/>
            <a:chOff x="3912425" y="2669676"/>
            <a:chExt cx="429822" cy="429822"/>
          </a:xfrm>
        </p:grpSpPr>
        <p:sp>
          <p:nvSpPr>
            <p:cNvPr id="817" name="Freeform 15"/>
            <p:cNvSpPr>
              <a:spLocks noChangeArrowheads="1"/>
            </p:cNvSpPr>
            <p:nvPr/>
          </p:nvSpPr>
          <p:spPr bwMode="auto">
            <a:xfrm>
              <a:off x="3912425" y="2669676"/>
              <a:ext cx="429822" cy="429822"/>
            </a:xfrm>
            <a:custGeom>
              <a:avLst/>
              <a:gdLst>
                <a:gd name="T0" fmla="*/ 1023 w 1024"/>
                <a:gd name="T1" fmla="*/ 511 h 1024"/>
                <a:gd name="T2" fmla="*/ 1023 w 1024"/>
                <a:gd name="T3" fmla="*/ 511 h 1024"/>
                <a:gd name="T4" fmla="*/ 512 w 1024"/>
                <a:gd name="T5" fmla="*/ 1023 h 1024"/>
                <a:gd name="T6" fmla="*/ 0 w 1024"/>
                <a:gd name="T7" fmla="*/ 511 h 1024"/>
                <a:gd name="T8" fmla="*/ 512 w 1024"/>
                <a:gd name="T9" fmla="*/ 0 h 1024"/>
                <a:gd name="T10" fmla="*/ 1023 w 1024"/>
                <a:gd name="T11" fmla="*/ 511 h 1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4" h="1024">
                  <a:moveTo>
                    <a:pt x="1023" y="511"/>
                  </a:moveTo>
                  <a:lnTo>
                    <a:pt x="1023" y="511"/>
                  </a:lnTo>
                  <a:cubicBezTo>
                    <a:pt x="1023" y="794"/>
                    <a:pt x="794" y="1023"/>
                    <a:pt x="512" y="1023"/>
                  </a:cubicBezTo>
                  <a:cubicBezTo>
                    <a:pt x="229" y="1023"/>
                    <a:pt x="0" y="794"/>
                    <a:pt x="0" y="511"/>
                  </a:cubicBezTo>
                  <a:cubicBezTo>
                    <a:pt x="0" y="229"/>
                    <a:pt x="229" y="0"/>
                    <a:pt x="512" y="0"/>
                  </a:cubicBezTo>
                  <a:cubicBezTo>
                    <a:pt x="794" y="0"/>
                    <a:pt x="1023" y="229"/>
                    <a:pt x="1023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6" name="Freeform 54"/>
            <p:cNvSpPr>
              <a:spLocks noChangeArrowheads="1"/>
            </p:cNvSpPr>
            <p:nvPr/>
          </p:nvSpPr>
          <p:spPr bwMode="auto">
            <a:xfrm>
              <a:off x="4077314" y="2736372"/>
              <a:ext cx="98191" cy="296429"/>
            </a:xfrm>
            <a:custGeom>
              <a:avLst/>
              <a:gdLst>
                <a:gd name="T0" fmla="*/ 223 w 235"/>
                <a:gd name="T1" fmla="*/ 293 h 705"/>
                <a:gd name="T2" fmla="*/ 223 w 235"/>
                <a:gd name="T3" fmla="*/ 293 h 705"/>
                <a:gd name="T4" fmla="*/ 234 w 235"/>
                <a:gd name="T5" fmla="*/ 281 h 705"/>
                <a:gd name="T6" fmla="*/ 234 w 235"/>
                <a:gd name="T7" fmla="*/ 107 h 705"/>
                <a:gd name="T8" fmla="*/ 223 w 235"/>
                <a:gd name="T9" fmla="*/ 94 h 705"/>
                <a:gd name="T10" fmla="*/ 164 w 235"/>
                <a:gd name="T11" fmla="*/ 94 h 705"/>
                <a:gd name="T12" fmla="*/ 164 w 235"/>
                <a:gd name="T13" fmla="*/ 94 h 705"/>
                <a:gd name="T14" fmla="*/ 85 w 235"/>
                <a:gd name="T15" fmla="*/ 0 h 705"/>
                <a:gd name="T16" fmla="*/ 0 w 235"/>
                <a:gd name="T17" fmla="*/ 94 h 705"/>
                <a:gd name="T18" fmla="*/ 0 w 235"/>
                <a:gd name="T19" fmla="*/ 340 h 705"/>
                <a:gd name="T20" fmla="*/ 13 w 235"/>
                <a:gd name="T21" fmla="*/ 351 h 705"/>
                <a:gd name="T22" fmla="*/ 24 w 235"/>
                <a:gd name="T23" fmla="*/ 351 h 705"/>
                <a:gd name="T24" fmla="*/ 24 w 235"/>
                <a:gd name="T25" fmla="*/ 650 h 705"/>
                <a:gd name="T26" fmla="*/ 24 w 235"/>
                <a:gd name="T27" fmla="*/ 652 h 705"/>
                <a:gd name="T28" fmla="*/ 82 w 235"/>
                <a:gd name="T29" fmla="*/ 704 h 705"/>
                <a:gd name="T30" fmla="*/ 141 w 235"/>
                <a:gd name="T31" fmla="*/ 650 h 705"/>
                <a:gd name="T32" fmla="*/ 141 w 235"/>
                <a:gd name="T33" fmla="*/ 351 h 705"/>
                <a:gd name="T34" fmla="*/ 152 w 235"/>
                <a:gd name="T35" fmla="*/ 351 h 705"/>
                <a:gd name="T36" fmla="*/ 164 w 235"/>
                <a:gd name="T37" fmla="*/ 340 h 705"/>
                <a:gd name="T38" fmla="*/ 164 w 235"/>
                <a:gd name="T39" fmla="*/ 118 h 705"/>
                <a:gd name="T40" fmla="*/ 210 w 235"/>
                <a:gd name="T41" fmla="*/ 118 h 705"/>
                <a:gd name="T42" fmla="*/ 210 w 235"/>
                <a:gd name="T43" fmla="*/ 281 h 705"/>
                <a:gd name="T44" fmla="*/ 223 w 235"/>
                <a:gd name="T45" fmla="*/ 293 h 705"/>
                <a:gd name="T46" fmla="*/ 118 w 235"/>
                <a:gd name="T47" fmla="*/ 650 h 705"/>
                <a:gd name="T48" fmla="*/ 118 w 235"/>
                <a:gd name="T49" fmla="*/ 650 h 705"/>
                <a:gd name="T50" fmla="*/ 82 w 235"/>
                <a:gd name="T51" fmla="*/ 681 h 705"/>
                <a:gd name="T52" fmla="*/ 47 w 235"/>
                <a:gd name="T53" fmla="*/ 648 h 705"/>
                <a:gd name="T54" fmla="*/ 47 w 235"/>
                <a:gd name="T55" fmla="*/ 351 h 705"/>
                <a:gd name="T56" fmla="*/ 118 w 235"/>
                <a:gd name="T57" fmla="*/ 351 h 705"/>
                <a:gd name="T58" fmla="*/ 118 w 235"/>
                <a:gd name="T59" fmla="*/ 650 h 705"/>
                <a:gd name="T60" fmla="*/ 141 w 235"/>
                <a:gd name="T61" fmla="*/ 328 h 705"/>
                <a:gd name="T62" fmla="*/ 141 w 235"/>
                <a:gd name="T63" fmla="*/ 328 h 705"/>
                <a:gd name="T64" fmla="*/ 24 w 235"/>
                <a:gd name="T65" fmla="*/ 328 h 705"/>
                <a:gd name="T66" fmla="*/ 24 w 235"/>
                <a:gd name="T67" fmla="*/ 94 h 705"/>
                <a:gd name="T68" fmla="*/ 85 w 235"/>
                <a:gd name="T69" fmla="*/ 24 h 705"/>
                <a:gd name="T70" fmla="*/ 141 w 235"/>
                <a:gd name="T71" fmla="*/ 94 h 705"/>
                <a:gd name="T72" fmla="*/ 141 w 235"/>
                <a:gd name="T73" fmla="*/ 328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35" h="705">
                  <a:moveTo>
                    <a:pt x="223" y="293"/>
                  </a:moveTo>
                  <a:lnTo>
                    <a:pt x="223" y="293"/>
                  </a:lnTo>
                  <a:cubicBezTo>
                    <a:pt x="229" y="293"/>
                    <a:pt x="234" y="288"/>
                    <a:pt x="234" y="281"/>
                  </a:cubicBezTo>
                  <a:cubicBezTo>
                    <a:pt x="234" y="107"/>
                    <a:pt x="234" y="107"/>
                    <a:pt x="234" y="107"/>
                  </a:cubicBezTo>
                  <a:cubicBezTo>
                    <a:pt x="234" y="99"/>
                    <a:pt x="229" y="94"/>
                    <a:pt x="223" y="94"/>
                  </a:cubicBezTo>
                  <a:cubicBezTo>
                    <a:pt x="164" y="94"/>
                    <a:pt x="164" y="94"/>
                    <a:pt x="164" y="94"/>
                  </a:cubicBezTo>
                  <a:lnTo>
                    <a:pt x="164" y="94"/>
                  </a:lnTo>
                  <a:cubicBezTo>
                    <a:pt x="164" y="49"/>
                    <a:pt x="134" y="0"/>
                    <a:pt x="85" y="0"/>
                  </a:cubicBezTo>
                  <a:cubicBezTo>
                    <a:pt x="37" y="0"/>
                    <a:pt x="0" y="50"/>
                    <a:pt x="0" y="94"/>
                  </a:cubicBezTo>
                  <a:cubicBezTo>
                    <a:pt x="0" y="340"/>
                    <a:pt x="0" y="340"/>
                    <a:pt x="0" y="340"/>
                  </a:cubicBezTo>
                  <a:cubicBezTo>
                    <a:pt x="0" y="346"/>
                    <a:pt x="5" y="351"/>
                    <a:pt x="13" y="351"/>
                  </a:cubicBezTo>
                  <a:cubicBezTo>
                    <a:pt x="24" y="351"/>
                    <a:pt x="24" y="351"/>
                    <a:pt x="24" y="351"/>
                  </a:cubicBezTo>
                  <a:cubicBezTo>
                    <a:pt x="24" y="650"/>
                    <a:pt x="24" y="650"/>
                    <a:pt x="24" y="650"/>
                  </a:cubicBezTo>
                  <a:cubicBezTo>
                    <a:pt x="24" y="651"/>
                    <a:pt x="24" y="652"/>
                    <a:pt x="24" y="652"/>
                  </a:cubicBezTo>
                  <a:cubicBezTo>
                    <a:pt x="26" y="681"/>
                    <a:pt x="52" y="704"/>
                    <a:pt x="82" y="704"/>
                  </a:cubicBezTo>
                  <a:cubicBezTo>
                    <a:pt x="115" y="704"/>
                    <a:pt x="141" y="680"/>
                    <a:pt x="141" y="650"/>
                  </a:cubicBezTo>
                  <a:cubicBezTo>
                    <a:pt x="141" y="351"/>
                    <a:pt x="141" y="351"/>
                    <a:pt x="141" y="351"/>
                  </a:cubicBezTo>
                  <a:cubicBezTo>
                    <a:pt x="152" y="351"/>
                    <a:pt x="152" y="351"/>
                    <a:pt x="152" y="351"/>
                  </a:cubicBezTo>
                  <a:cubicBezTo>
                    <a:pt x="158" y="351"/>
                    <a:pt x="164" y="346"/>
                    <a:pt x="164" y="340"/>
                  </a:cubicBezTo>
                  <a:cubicBezTo>
                    <a:pt x="164" y="118"/>
                    <a:pt x="164" y="118"/>
                    <a:pt x="164" y="118"/>
                  </a:cubicBezTo>
                  <a:cubicBezTo>
                    <a:pt x="210" y="118"/>
                    <a:pt x="210" y="118"/>
                    <a:pt x="210" y="118"/>
                  </a:cubicBezTo>
                  <a:cubicBezTo>
                    <a:pt x="210" y="281"/>
                    <a:pt x="210" y="281"/>
                    <a:pt x="210" y="281"/>
                  </a:cubicBezTo>
                  <a:cubicBezTo>
                    <a:pt x="210" y="288"/>
                    <a:pt x="216" y="293"/>
                    <a:pt x="223" y="293"/>
                  </a:cubicBezTo>
                  <a:close/>
                  <a:moveTo>
                    <a:pt x="118" y="650"/>
                  </a:moveTo>
                  <a:lnTo>
                    <a:pt x="118" y="650"/>
                  </a:lnTo>
                  <a:cubicBezTo>
                    <a:pt x="118" y="668"/>
                    <a:pt x="102" y="681"/>
                    <a:pt x="82" y="681"/>
                  </a:cubicBezTo>
                  <a:cubicBezTo>
                    <a:pt x="64" y="681"/>
                    <a:pt x="47" y="666"/>
                    <a:pt x="47" y="648"/>
                  </a:cubicBezTo>
                  <a:cubicBezTo>
                    <a:pt x="47" y="351"/>
                    <a:pt x="47" y="351"/>
                    <a:pt x="47" y="351"/>
                  </a:cubicBezTo>
                  <a:cubicBezTo>
                    <a:pt x="118" y="351"/>
                    <a:pt x="118" y="351"/>
                    <a:pt x="118" y="351"/>
                  </a:cubicBezTo>
                  <a:lnTo>
                    <a:pt x="118" y="650"/>
                  </a:lnTo>
                  <a:close/>
                  <a:moveTo>
                    <a:pt x="141" y="328"/>
                  </a:moveTo>
                  <a:lnTo>
                    <a:pt x="141" y="328"/>
                  </a:lnTo>
                  <a:cubicBezTo>
                    <a:pt x="24" y="328"/>
                    <a:pt x="24" y="328"/>
                    <a:pt x="24" y="328"/>
                  </a:cubicBezTo>
                  <a:cubicBezTo>
                    <a:pt x="24" y="94"/>
                    <a:pt x="24" y="94"/>
                    <a:pt x="24" y="94"/>
                  </a:cubicBezTo>
                  <a:cubicBezTo>
                    <a:pt x="24" y="62"/>
                    <a:pt x="51" y="24"/>
                    <a:pt x="85" y="24"/>
                  </a:cubicBezTo>
                  <a:cubicBezTo>
                    <a:pt x="119" y="24"/>
                    <a:pt x="141" y="61"/>
                    <a:pt x="141" y="94"/>
                  </a:cubicBezTo>
                  <a:lnTo>
                    <a:pt x="141" y="32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60885" y="2669676"/>
            <a:ext cx="429822" cy="429822"/>
            <a:chOff x="460885" y="2669676"/>
            <a:chExt cx="429822" cy="429822"/>
          </a:xfrm>
        </p:grpSpPr>
        <p:sp>
          <p:nvSpPr>
            <p:cNvPr id="813" name="Freeform 11"/>
            <p:cNvSpPr>
              <a:spLocks noChangeArrowheads="1"/>
            </p:cNvSpPr>
            <p:nvPr/>
          </p:nvSpPr>
          <p:spPr bwMode="auto">
            <a:xfrm>
              <a:off x="460885" y="2669676"/>
              <a:ext cx="429822" cy="429822"/>
            </a:xfrm>
            <a:custGeom>
              <a:avLst/>
              <a:gdLst>
                <a:gd name="T0" fmla="*/ 1023 w 1024"/>
                <a:gd name="T1" fmla="*/ 511 h 1024"/>
                <a:gd name="T2" fmla="*/ 1023 w 1024"/>
                <a:gd name="T3" fmla="*/ 511 h 1024"/>
                <a:gd name="T4" fmla="*/ 511 w 1024"/>
                <a:gd name="T5" fmla="*/ 1023 h 1024"/>
                <a:gd name="T6" fmla="*/ 0 w 1024"/>
                <a:gd name="T7" fmla="*/ 511 h 1024"/>
                <a:gd name="T8" fmla="*/ 511 w 1024"/>
                <a:gd name="T9" fmla="*/ 0 h 1024"/>
                <a:gd name="T10" fmla="*/ 1023 w 1024"/>
                <a:gd name="T11" fmla="*/ 511 h 1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4" h="1024">
                  <a:moveTo>
                    <a:pt x="1023" y="511"/>
                  </a:moveTo>
                  <a:lnTo>
                    <a:pt x="1023" y="511"/>
                  </a:lnTo>
                  <a:cubicBezTo>
                    <a:pt x="1023" y="794"/>
                    <a:pt x="793" y="1023"/>
                    <a:pt x="511" y="1023"/>
                  </a:cubicBezTo>
                  <a:cubicBezTo>
                    <a:pt x="229" y="1023"/>
                    <a:pt x="0" y="794"/>
                    <a:pt x="0" y="511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3" y="0"/>
                    <a:pt x="1023" y="229"/>
                    <a:pt x="1023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7" name="Freeform 55"/>
            <p:cNvSpPr>
              <a:spLocks noChangeArrowheads="1"/>
            </p:cNvSpPr>
            <p:nvPr/>
          </p:nvSpPr>
          <p:spPr bwMode="auto">
            <a:xfrm>
              <a:off x="547960" y="2753046"/>
              <a:ext cx="255670" cy="259375"/>
            </a:xfrm>
            <a:custGeom>
              <a:avLst/>
              <a:gdLst>
                <a:gd name="T0" fmla="*/ 13 w 610"/>
                <a:gd name="T1" fmla="*/ 615 h 616"/>
                <a:gd name="T2" fmla="*/ 13 w 610"/>
                <a:gd name="T3" fmla="*/ 615 h 616"/>
                <a:gd name="T4" fmla="*/ 18 w 610"/>
                <a:gd name="T5" fmla="*/ 614 h 616"/>
                <a:gd name="T6" fmla="*/ 181 w 610"/>
                <a:gd name="T7" fmla="*/ 534 h 616"/>
                <a:gd name="T8" fmla="*/ 184 w 610"/>
                <a:gd name="T9" fmla="*/ 532 h 616"/>
                <a:gd name="T10" fmla="*/ 538 w 610"/>
                <a:gd name="T11" fmla="*/ 178 h 616"/>
                <a:gd name="T12" fmla="*/ 538 w 610"/>
                <a:gd name="T13" fmla="*/ 178 h 616"/>
                <a:gd name="T14" fmla="*/ 578 w 610"/>
                <a:gd name="T15" fmla="*/ 137 h 616"/>
                <a:gd name="T16" fmla="*/ 606 w 610"/>
                <a:gd name="T17" fmla="*/ 82 h 616"/>
                <a:gd name="T18" fmla="*/ 589 w 610"/>
                <a:gd name="T19" fmla="*/ 28 h 616"/>
                <a:gd name="T20" fmla="*/ 479 w 610"/>
                <a:gd name="T21" fmla="*/ 38 h 616"/>
                <a:gd name="T22" fmla="*/ 430 w 610"/>
                <a:gd name="T23" fmla="*/ 88 h 616"/>
                <a:gd name="T24" fmla="*/ 378 w 610"/>
                <a:gd name="T25" fmla="*/ 139 h 616"/>
                <a:gd name="T26" fmla="*/ 378 w 610"/>
                <a:gd name="T27" fmla="*/ 139 h 616"/>
                <a:gd name="T28" fmla="*/ 378 w 610"/>
                <a:gd name="T29" fmla="*/ 139 h 616"/>
                <a:gd name="T30" fmla="*/ 86 w 610"/>
                <a:gd name="T31" fmla="*/ 432 h 616"/>
                <a:gd name="T32" fmla="*/ 83 w 610"/>
                <a:gd name="T33" fmla="*/ 435 h 616"/>
                <a:gd name="T34" fmla="*/ 2 w 610"/>
                <a:gd name="T35" fmla="*/ 599 h 616"/>
                <a:gd name="T36" fmla="*/ 5 w 610"/>
                <a:gd name="T37" fmla="*/ 612 h 616"/>
                <a:gd name="T38" fmla="*/ 13 w 610"/>
                <a:gd name="T39" fmla="*/ 615 h 616"/>
                <a:gd name="T40" fmla="*/ 496 w 610"/>
                <a:gd name="T41" fmla="*/ 55 h 616"/>
                <a:gd name="T42" fmla="*/ 496 w 610"/>
                <a:gd name="T43" fmla="*/ 55 h 616"/>
                <a:gd name="T44" fmla="*/ 573 w 610"/>
                <a:gd name="T45" fmla="*/ 44 h 616"/>
                <a:gd name="T46" fmla="*/ 583 w 610"/>
                <a:gd name="T47" fmla="*/ 79 h 616"/>
                <a:gd name="T48" fmla="*/ 561 w 610"/>
                <a:gd name="T49" fmla="*/ 122 h 616"/>
                <a:gd name="T50" fmla="*/ 530 w 610"/>
                <a:gd name="T51" fmla="*/ 153 h 616"/>
                <a:gd name="T52" fmla="*/ 463 w 610"/>
                <a:gd name="T53" fmla="*/ 87 h 616"/>
                <a:gd name="T54" fmla="*/ 496 w 610"/>
                <a:gd name="T55" fmla="*/ 55 h 616"/>
                <a:gd name="T56" fmla="*/ 447 w 610"/>
                <a:gd name="T57" fmla="*/ 104 h 616"/>
                <a:gd name="T58" fmla="*/ 447 w 610"/>
                <a:gd name="T59" fmla="*/ 104 h 616"/>
                <a:gd name="T60" fmla="*/ 513 w 610"/>
                <a:gd name="T61" fmla="*/ 170 h 616"/>
                <a:gd name="T62" fmla="*/ 469 w 610"/>
                <a:gd name="T63" fmla="*/ 214 h 616"/>
                <a:gd name="T64" fmla="*/ 403 w 610"/>
                <a:gd name="T65" fmla="*/ 148 h 616"/>
                <a:gd name="T66" fmla="*/ 447 w 610"/>
                <a:gd name="T67" fmla="*/ 104 h 616"/>
                <a:gd name="T68" fmla="*/ 386 w 610"/>
                <a:gd name="T69" fmla="*/ 164 h 616"/>
                <a:gd name="T70" fmla="*/ 386 w 610"/>
                <a:gd name="T71" fmla="*/ 164 h 616"/>
                <a:gd name="T72" fmla="*/ 452 w 610"/>
                <a:gd name="T73" fmla="*/ 231 h 616"/>
                <a:gd name="T74" fmla="*/ 181 w 610"/>
                <a:gd name="T75" fmla="*/ 502 h 616"/>
                <a:gd name="T76" fmla="*/ 115 w 610"/>
                <a:gd name="T77" fmla="*/ 435 h 616"/>
                <a:gd name="T78" fmla="*/ 386 w 610"/>
                <a:gd name="T79" fmla="*/ 164 h 616"/>
                <a:gd name="T80" fmla="*/ 100 w 610"/>
                <a:gd name="T81" fmla="*/ 454 h 616"/>
                <a:gd name="T82" fmla="*/ 100 w 610"/>
                <a:gd name="T83" fmla="*/ 454 h 616"/>
                <a:gd name="T84" fmla="*/ 164 w 610"/>
                <a:gd name="T85" fmla="*/ 516 h 616"/>
                <a:gd name="T86" fmla="*/ 39 w 610"/>
                <a:gd name="T87" fmla="*/ 578 h 616"/>
                <a:gd name="T88" fmla="*/ 100 w 610"/>
                <a:gd name="T89" fmla="*/ 454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10" h="616">
                  <a:moveTo>
                    <a:pt x="13" y="615"/>
                  </a:moveTo>
                  <a:lnTo>
                    <a:pt x="13" y="615"/>
                  </a:lnTo>
                  <a:cubicBezTo>
                    <a:pt x="15" y="615"/>
                    <a:pt x="17" y="615"/>
                    <a:pt x="18" y="614"/>
                  </a:cubicBezTo>
                  <a:cubicBezTo>
                    <a:pt x="181" y="534"/>
                    <a:pt x="181" y="534"/>
                    <a:pt x="181" y="534"/>
                  </a:cubicBezTo>
                  <a:cubicBezTo>
                    <a:pt x="182" y="533"/>
                    <a:pt x="183" y="532"/>
                    <a:pt x="184" y="532"/>
                  </a:cubicBezTo>
                  <a:cubicBezTo>
                    <a:pt x="538" y="178"/>
                    <a:pt x="538" y="178"/>
                    <a:pt x="538" y="178"/>
                  </a:cubicBezTo>
                  <a:lnTo>
                    <a:pt x="538" y="178"/>
                  </a:lnTo>
                  <a:cubicBezTo>
                    <a:pt x="578" y="137"/>
                    <a:pt x="578" y="137"/>
                    <a:pt x="578" y="137"/>
                  </a:cubicBezTo>
                  <a:cubicBezTo>
                    <a:pt x="594" y="122"/>
                    <a:pt x="604" y="102"/>
                    <a:pt x="606" y="82"/>
                  </a:cubicBezTo>
                  <a:cubicBezTo>
                    <a:pt x="609" y="60"/>
                    <a:pt x="603" y="42"/>
                    <a:pt x="589" y="28"/>
                  </a:cubicBezTo>
                  <a:cubicBezTo>
                    <a:pt x="562" y="0"/>
                    <a:pt x="512" y="5"/>
                    <a:pt x="479" y="38"/>
                  </a:cubicBezTo>
                  <a:cubicBezTo>
                    <a:pt x="430" y="88"/>
                    <a:pt x="430" y="88"/>
                    <a:pt x="430" y="88"/>
                  </a:cubicBezTo>
                  <a:cubicBezTo>
                    <a:pt x="378" y="139"/>
                    <a:pt x="378" y="139"/>
                    <a:pt x="378" y="139"/>
                  </a:cubicBezTo>
                  <a:lnTo>
                    <a:pt x="378" y="139"/>
                  </a:lnTo>
                  <a:lnTo>
                    <a:pt x="378" y="139"/>
                  </a:lnTo>
                  <a:cubicBezTo>
                    <a:pt x="86" y="432"/>
                    <a:pt x="86" y="432"/>
                    <a:pt x="86" y="432"/>
                  </a:cubicBezTo>
                  <a:cubicBezTo>
                    <a:pt x="85" y="433"/>
                    <a:pt x="83" y="434"/>
                    <a:pt x="83" y="435"/>
                  </a:cubicBezTo>
                  <a:cubicBezTo>
                    <a:pt x="2" y="599"/>
                    <a:pt x="2" y="599"/>
                    <a:pt x="2" y="599"/>
                  </a:cubicBezTo>
                  <a:cubicBezTo>
                    <a:pt x="0" y="603"/>
                    <a:pt x="1" y="608"/>
                    <a:pt x="5" y="612"/>
                  </a:cubicBezTo>
                  <a:cubicBezTo>
                    <a:pt x="7" y="614"/>
                    <a:pt x="11" y="615"/>
                    <a:pt x="13" y="615"/>
                  </a:cubicBezTo>
                  <a:close/>
                  <a:moveTo>
                    <a:pt x="496" y="55"/>
                  </a:moveTo>
                  <a:lnTo>
                    <a:pt x="496" y="55"/>
                  </a:lnTo>
                  <a:cubicBezTo>
                    <a:pt x="520" y="31"/>
                    <a:pt x="554" y="26"/>
                    <a:pt x="573" y="44"/>
                  </a:cubicBezTo>
                  <a:cubicBezTo>
                    <a:pt x="581" y="52"/>
                    <a:pt x="585" y="64"/>
                    <a:pt x="583" y="79"/>
                  </a:cubicBezTo>
                  <a:cubicBezTo>
                    <a:pt x="581" y="94"/>
                    <a:pt x="574" y="109"/>
                    <a:pt x="561" y="122"/>
                  </a:cubicBezTo>
                  <a:cubicBezTo>
                    <a:pt x="530" y="153"/>
                    <a:pt x="530" y="153"/>
                    <a:pt x="530" y="153"/>
                  </a:cubicBezTo>
                  <a:cubicBezTo>
                    <a:pt x="463" y="87"/>
                    <a:pt x="463" y="87"/>
                    <a:pt x="463" y="87"/>
                  </a:cubicBezTo>
                  <a:lnTo>
                    <a:pt x="496" y="55"/>
                  </a:lnTo>
                  <a:close/>
                  <a:moveTo>
                    <a:pt x="447" y="104"/>
                  </a:moveTo>
                  <a:lnTo>
                    <a:pt x="447" y="104"/>
                  </a:lnTo>
                  <a:cubicBezTo>
                    <a:pt x="513" y="170"/>
                    <a:pt x="513" y="170"/>
                    <a:pt x="513" y="170"/>
                  </a:cubicBezTo>
                  <a:cubicBezTo>
                    <a:pt x="469" y="214"/>
                    <a:pt x="469" y="214"/>
                    <a:pt x="469" y="214"/>
                  </a:cubicBezTo>
                  <a:cubicBezTo>
                    <a:pt x="403" y="148"/>
                    <a:pt x="403" y="148"/>
                    <a:pt x="403" y="148"/>
                  </a:cubicBezTo>
                  <a:lnTo>
                    <a:pt x="447" y="104"/>
                  </a:lnTo>
                  <a:close/>
                  <a:moveTo>
                    <a:pt x="386" y="164"/>
                  </a:moveTo>
                  <a:lnTo>
                    <a:pt x="386" y="164"/>
                  </a:lnTo>
                  <a:cubicBezTo>
                    <a:pt x="452" y="231"/>
                    <a:pt x="452" y="231"/>
                    <a:pt x="452" y="231"/>
                  </a:cubicBezTo>
                  <a:cubicBezTo>
                    <a:pt x="181" y="502"/>
                    <a:pt x="181" y="502"/>
                    <a:pt x="181" y="502"/>
                  </a:cubicBezTo>
                  <a:cubicBezTo>
                    <a:pt x="115" y="435"/>
                    <a:pt x="115" y="435"/>
                    <a:pt x="115" y="435"/>
                  </a:cubicBezTo>
                  <a:lnTo>
                    <a:pt x="386" y="164"/>
                  </a:lnTo>
                  <a:close/>
                  <a:moveTo>
                    <a:pt x="100" y="454"/>
                  </a:moveTo>
                  <a:lnTo>
                    <a:pt x="100" y="454"/>
                  </a:lnTo>
                  <a:cubicBezTo>
                    <a:pt x="164" y="516"/>
                    <a:pt x="164" y="516"/>
                    <a:pt x="164" y="516"/>
                  </a:cubicBezTo>
                  <a:cubicBezTo>
                    <a:pt x="39" y="578"/>
                    <a:pt x="39" y="578"/>
                    <a:pt x="39" y="578"/>
                  </a:cubicBezTo>
                  <a:lnTo>
                    <a:pt x="100" y="45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324233" y="2669676"/>
            <a:ext cx="429822" cy="429822"/>
            <a:chOff x="1324233" y="2669676"/>
            <a:chExt cx="429822" cy="429822"/>
          </a:xfrm>
        </p:grpSpPr>
        <p:sp>
          <p:nvSpPr>
            <p:cNvPr id="814" name="Freeform 12"/>
            <p:cNvSpPr>
              <a:spLocks noChangeArrowheads="1"/>
            </p:cNvSpPr>
            <p:nvPr/>
          </p:nvSpPr>
          <p:spPr bwMode="auto">
            <a:xfrm>
              <a:off x="1324233" y="2669676"/>
              <a:ext cx="429822" cy="429822"/>
            </a:xfrm>
            <a:custGeom>
              <a:avLst/>
              <a:gdLst>
                <a:gd name="T0" fmla="*/ 1024 w 1025"/>
                <a:gd name="T1" fmla="*/ 511 h 1024"/>
                <a:gd name="T2" fmla="*/ 1024 w 1025"/>
                <a:gd name="T3" fmla="*/ 511 h 1024"/>
                <a:gd name="T4" fmla="*/ 512 w 1025"/>
                <a:gd name="T5" fmla="*/ 1023 h 1024"/>
                <a:gd name="T6" fmla="*/ 0 w 1025"/>
                <a:gd name="T7" fmla="*/ 511 h 1024"/>
                <a:gd name="T8" fmla="*/ 512 w 1025"/>
                <a:gd name="T9" fmla="*/ 0 h 1024"/>
                <a:gd name="T10" fmla="*/ 1024 w 1025"/>
                <a:gd name="T11" fmla="*/ 511 h 1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5" h="1024">
                  <a:moveTo>
                    <a:pt x="1024" y="511"/>
                  </a:moveTo>
                  <a:lnTo>
                    <a:pt x="1024" y="511"/>
                  </a:lnTo>
                  <a:cubicBezTo>
                    <a:pt x="1024" y="794"/>
                    <a:pt x="795" y="1023"/>
                    <a:pt x="512" y="1023"/>
                  </a:cubicBezTo>
                  <a:cubicBezTo>
                    <a:pt x="229" y="1023"/>
                    <a:pt x="0" y="794"/>
                    <a:pt x="0" y="511"/>
                  </a:cubicBezTo>
                  <a:cubicBezTo>
                    <a:pt x="0" y="229"/>
                    <a:pt x="229" y="0"/>
                    <a:pt x="512" y="0"/>
                  </a:cubicBezTo>
                  <a:cubicBezTo>
                    <a:pt x="795" y="0"/>
                    <a:pt x="1024" y="229"/>
                    <a:pt x="1024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8" name="Freeform 56"/>
            <p:cNvSpPr>
              <a:spLocks noChangeArrowheads="1"/>
            </p:cNvSpPr>
            <p:nvPr/>
          </p:nvSpPr>
          <p:spPr bwMode="auto">
            <a:xfrm>
              <a:off x="1405751" y="2747488"/>
              <a:ext cx="266786" cy="270491"/>
            </a:xfrm>
            <a:custGeom>
              <a:avLst/>
              <a:gdLst>
                <a:gd name="T0" fmla="*/ 11 w 636"/>
                <a:gd name="T1" fmla="*/ 643 h 644"/>
                <a:gd name="T2" fmla="*/ 11 w 636"/>
                <a:gd name="T3" fmla="*/ 643 h 644"/>
                <a:gd name="T4" fmla="*/ 14 w 636"/>
                <a:gd name="T5" fmla="*/ 643 h 644"/>
                <a:gd name="T6" fmla="*/ 220 w 636"/>
                <a:gd name="T7" fmla="*/ 596 h 644"/>
                <a:gd name="T8" fmla="*/ 226 w 636"/>
                <a:gd name="T9" fmla="*/ 593 h 644"/>
                <a:gd name="T10" fmla="*/ 238 w 636"/>
                <a:gd name="T11" fmla="*/ 580 h 644"/>
                <a:gd name="T12" fmla="*/ 238 w 636"/>
                <a:gd name="T13" fmla="*/ 580 h 644"/>
                <a:gd name="T14" fmla="*/ 605 w 636"/>
                <a:gd name="T15" fmla="*/ 214 h 644"/>
                <a:gd name="T16" fmla="*/ 632 w 636"/>
                <a:gd name="T17" fmla="*/ 160 h 644"/>
                <a:gd name="T18" fmla="*/ 615 w 636"/>
                <a:gd name="T19" fmla="*/ 107 h 644"/>
                <a:gd name="T20" fmla="*/ 536 w 636"/>
                <a:gd name="T21" fmla="*/ 27 h 644"/>
                <a:gd name="T22" fmla="*/ 429 w 636"/>
                <a:gd name="T23" fmla="*/ 39 h 644"/>
                <a:gd name="T24" fmla="*/ 62 w 636"/>
                <a:gd name="T25" fmla="*/ 405 h 644"/>
                <a:gd name="T26" fmla="*/ 62 w 636"/>
                <a:gd name="T27" fmla="*/ 405 h 644"/>
                <a:gd name="T28" fmla="*/ 50 w 636"/>
                <a:gd name="T29" fmla="*/ 417 h 644"/>
                <a:gd name="T30" fmla="*/ 47 w 636"/>
                <a:gd name="T31" fmla="*/ 423 h 644"/>
                <a:gd name="T32" fmla="*/ 0 w 636"/>
                <a:gd name="T33" fmla="*/ 628 h 644"/>
                <a:gd name="T34" fmla="*/ 3 w 636"/>
                <a:gd name="T35" fmla="*/ 640 h 644"/>
                <a:gd name="T36" fmla="*/ 11 w 636"/>
                <a:gd name="T37" fmla="*/ 643 h 644"/>
                <a:gd name="T38" fmla="*/ 445 w 636"/>
                <a:gd name="T39" fmla="*/ 55 h 644"/>
                <a:gd name="T40" fmla="*/ 445 w 636"/>
                <a:gd name="T41" fmla="*/ 55 h 644"/>
                <a:gd name="T42" fmla="*/ 486 w 636"/>
                <a:gd name="T43" fmla="*/ 34 h 644"/>
                <a:gd name="T44" fmla="*/ 519 w 636"/>
                <a:gd name="T45" fmla="*/ 44 h 644"/>
                <a:gd name="T46" fmla="*/ 599 w 636"/>
                <a:gd name="T47" fmla="*/ 123 h 644"/>
                <a:gd name="T48" fmla="*/ 609 w 636"/>
                <a:gd name="T49" fmla="*/ 157 h 644"/>
                <a:gd name="T50" fmla="*/ 588 w 636"/>
                <a:gd name="T51" fmla="*/ 197 h 644"/>
                <a:gd name="T52" fmla="*/ 548 w 636"/>
                <a:gd name="T53" fmla="*/ 238 h 644"/>
                <a:gd name="T54" fmla="*/ 405 w 636"/>
                <a:gd name="T55" fmla="*/ 95 h 644"/>
                <a:gd name="T56" fmla="*/ 445 w 636"/>
                <a:gd name="T57" fmla="*/ 55 h 644"/>
                <a:gd name="T58" fmla="*/ 389 w 636"/>
                <a:gd name="T59" fmla="*/ 112 h 644"/>
                <a:gd name="T60" fmla="*/ 389 w 636"/>
                <a:gd name="T61" fmla="*/ 112 h 644"/>
                <a:gd name="T62" fmla="*/ 531 w 636"/>
                <a:gd name="T63" fmla="*/ 254 h 644"/>
                <a:gd name="T64" fmla="*/ 488 w 636"/>
                <a:gd name="T65" fmla="*/ 297 h 644"/>
                <a:gd name="T66" fmla="*/ 346 w 636"/>
                <a:gd name="T67" fmla="*/ 154 h 644"/>
                <a:gd name="T68" fmla="*/ 389 w 636"/>
                <a:gd name="T69" fmla="*/ 112 h 644"/>
                <a:gd name="T70" fmla="*/ 329 w 636"/>
                <a:gd name="T71" fmla="*/ 171 h 644"/>
                <a:gd name="T72" fmla="*/ 329 w 636"/>
                <a:gd name="T73" fmla="*/ 171 h 644"/>
                <a:gd name="T74" fmla="*/ 472 w 636"/>
                <a:gd name="T75" fmla="*/ 314 h 644"/>
                <a:gd name="T76" fmla="*/ 226 w 636"/>
                <a:gd name="T77" fmla="*/ 559 h 644"/>
                <a:gd name="T78" fmla="*/ 83 w 636"/>
                <a:gd name="T79" fmla="*/ 418 h 644"/>
                <a:gd name="T80" fmla="*/ 329 w 636"/>
                <a:gd name="T81" fmla="*/ 171 h 644"/>
                <a:gd name="T82" fmla="*/ 64 w 636"/>
                <a:gd name="T83" fmla="*/ 450 h 644"/>
                <a:gd name="T84" fmla="*/ 64 w 636"/>
                <a:gd name="T85" fmla="*/ 450 h 644"/>
                <a:gd name="T86" fmla="*/ 192 w 636"/>
                <a:gd name="T87" fmla="*/ 578 h 644"/>
                <a:gd name="T88" fmla="*/ 85 w 636"/>
                <a:gd name="T89" fmla="*/ 602 h 644"/>
                <a:gd name="T90" fmla="*/ 46 w 636"/>
                <a:gd name="T91" fmla="*/ 568 h 644"/>
                <a:gd name="T92" fmla="*/ 39 w 636"/>
                <a:gd name="T93" fmla="*/ 559 h 644"/>
                <a:gd name="T94" fmla="*/ 64 w 636"/>
                <a:gd name="T95" fmla="*/ 450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36" h="644">
                  <a:moveTo>
                    <a:pt x="11" y="643"/>
                  </a:moveTo>
                  <a:lnTo>
                    <a:pt x="11" y="643"/>
                  </a:lnTo>
                  <a:cubicBezTo>
                    <a:pt x="12" y="643"/>
                    <a:pt x="13" y="643"/>
                    <a:pt x="14" y="643"/>
                  </a:cubicBezTo>
                  <a:cubicBezTo>
                    <a:pt x="220" y="596"/>
                    <a:pt x="220" y="596"/>
                    <a:pt x="220" y="596"/>
                  </a:cubicBezTo>
                  <a:cubicBezTo>
                    <a:pt x="222" y="595"/>
                    <a:pt x="224" y="594"/>
                    <a:pt x="226" y="593"/>
                  </a:cubicBezTo>
                  <a:cubicBezTo>
                    <a:pt x="238" y="580"/>
                    <a:pt x="238" y="580"/>
                    <a:pt x="238" y="580"/>
                  </a:cubicBezTo>
                  <a:lnTo>
                    <a:pt x="238" y="580"/>
                  </a:lnTo>
                  <a:cubicBezTo>
                    <a:pt x="605" y="214"/>
                    <a:pt x="605" y="214"/>
                    <a:pt x="605" y="214"/>
                  </a:cubicBezTo>
                  <a:cubicBezTo>
                    <a:pt x="619" y="198"/>
                    <a:pt x="630" y="179"/>
                    <a:pt x="632" y="160"/>
                  </a:cubicBezTo>
                  <a:cubicBezTo>
                    <a:pt x="635" y="139"/>
                    <a:pt x="629" y="120"/>
                    <a:pt x="615" y="107"/>
                  </a:cubicBezTo>
                  <a:cubicBezTo>
                    <a:pt x="536" y="27"/>
                    <a:pt x="536" y="27"/>
                    <a:pt x="536" y="27"/>
                  </a:cubicBezTo>
                  <a:cubicBezTo>
                    <a:pt x="510" y="0"/>
                    <a:pt x="461" y="6"/>
                    <a:pt x="429" y="39"/>
                  </a:cubicBezTo>
                  <a:cubicBezTo>
                    <a:pt x="62" y="405"/>
                    <a:pt x="62" y="405"/>
                    <a:pt x="62" y="405"/>
                  </a:cubicBezTo>
                  <a:lnTo>
                    <a:pt x="62" y="405"/>
                  </a:lnTo>
                  <a:cubicBezTo>
                    <a:pt x="50" y="417"/>
                    <a:pt x="50" y="417"/>
                    <a:pt x="50" y="417"/>
                  </a:cubicBezTo>
                  <a:cubicBezTo>
                    <a:pt x="49" y="419"/>
                    <a:pt x="48" y="421"/>
                    <a:pt x="47" y="423"/>
                  </a:cubicBezTo>
                  <a:cubicBezTo>
                    <a:pt x="0" y="628"/>
                    <a:pt x="0" y="628"/>
                    <a:pt x="0" y="628"/>
                  </a:cubicBezTo>
                  <a:cubicBezTo>
                    <a:pt x="0" y="632"/>
                    <a:pt x="1" y="636"/>
                    <a:pt x="3" y="640"/>
                  </a:cubicBezTo>
                  <a:cubicBezTo>
                    <a:pt x="6" y="642"/>
                    <a:pt x="8" y="643"/>
                    <a:pt x="11" y="643"/>
                  </a:cubicBezTo>
                  <a:close/>
                  <a:moveTo>
                    <a:pt x="445" y="55"/>
                  </a:moveTo>
                  <a:lnTo>
                    <a:pt x="445" y="55"/>
                  </a:lnTo>
                  <a:cubicBezTo>
                    <a:pt x="457" y="43"/>
                    <a:pt x="472" y="36"/>
                    <a:pt x="486" y="34"/>
                  </a:cubicBezTo>
                  <a:cubicBezTo>
                    <a:pt x="500" y="33"/>
                    <a:pt x="511" y="36"/>
                    <a:pt x="519" y="44"/>
                  </a:cubicBezTo>
                  <a:cubicBezTo>
                    <a:pt x="599" y="123"/>
                    <a:pt x="599" y="123"/>
                    <a:pt x="599" y="123"/>
                  </a:cubicBezTo>
                  <a:cubicBezTo>
                    <a:pt x="607" y="132"/>
                    <a:pt x="610" y="143"/>
                    <a:pt x="609" y="157"/>
                  </a:cubicBezTo>
                  <a:cubicBezTo>
                    <a:pt x="607" y="171"/>
                    <a:pt x="600" y="186"/>
                    <a:pt x="588" y="197"/>
                  </a:cubicBezTo>
                  <a:cubicBezTo>
                    <a:pt x="548" y="238"/>
                    <a:pt x="548" y="238"/>
                    <a:pt x="548" y="238"/>
                  </a:cubicBezTo>
                  <a:cubicBezTo>
                    <a:pt x="405" y="95"/>
                    <a:pt x="405" y="95"/>
                    <a:pt x="405" y="95"/>
                  </a:cubicBezTo>
                  <a:lnTo>
                    <a:pt x="445" y="55"/>
                  </a:lnTo>
                  <a:close/>
                  <a:moveTo>
                    <a:pt x="389" y="112"/>
                  </a:moveTo>
                  <a:lnTo>
                    <a:pt x="389" y="112"/>
                  </a:lnTo>
                  <a:cubicBezTo>
                    <a:pt x="531" y="254"/>
                    <a:pt x="531" y="254"/>
                    <a:pt x="531" y="254"/>
                  </a:cubicBezTo>
                  <a:cubicBezTo>
                    <a:pt x="488" y="297"/>
                    <a:pt x="488" y="297"/>
                    <a:pt x="488" y="297"/>
                  </a:cubicBezTo>
                  <a:cubicBezTo>
                    <a:pt x="346" y="154"/>
                    <a:pt x="346" y="154"/>
                    <a:pt x="346" y="154"/>
                  </a:cubicBezTo>
                  <a:lnTo>
                    <a:pt x="389" y="112"/>
                  </a:lnTo>
                  <a:close/>
                  <a:moveTo>
                    <a:pt x="329" y="171"/>
                  </a:moveTo>
                  <a:lnTo>
                    <a:pt x="329" y="171"/>
                  </a:lnTo>
                  <a:cubicBezTo>
                    <a:pt x="472" y="314"/>
                    <a:pt x="472" y="314"/>
                    <a:pt x="472" y="314"/>
                  </a:cubicBezTo>
                  <a:cubicBezTo>
                    <a:pt x="226" y="559"/>
                    <a:pt x="226" y="559"/>
                    <a:pt x="226" y="559"/>
                  </a:cubicBezTo>
                  <a:cubicBezTo>
                    <a:pt x="157" y="557"/>
                    <a:pt x="86" y="487"/>
                    <a:pt x="83" y="418"/>
                  </a:cubicBezTo>
                  <a:lnTo>
                    <a:pt x="329" y="171"/>
                  </a:lnTo>
                  <a:close/>
                  <a:moveTo>
                    <a:pt x="64" y="450"/>
                  </a:moveTo>
                  <a:lnTo>
                    <a:pt x="64" y="450"/>
                  </a:lnTo>
                  <a:cubicBezTo>
                    <a:pt x="81" y="508"/>
                    <a:pt x="134" y="562"/>
                    <a:pt x="192" y="578"/>
                  </a:cubicBezTo>
                  <a:cubicBezTo>
                    <a:pt x="85" y="602"/>
                    <a:pt x="85" y="602"/>
                    <a:pt x="85" y="602"/>
                  </a:cubicBezTo>
                  <a:cubicBezTo>
                    <a:pt x="70" y="595"/>
                    <a:pt x="56" y="582"/>
                    <a:pt x="46" y="568"/>
                  </a:cubicBezTo>
                  <a:cubicBezTo>
                    <a:pt x="45" y="566"/>
                    <a:pt x="43" y="564"/>
                    <a:pt x="39" y="559"/>
                  </a:cubicBezTo>
                  <a:lnTo>
                    <a:pt x="64" y="4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024993" y="2669676"/>
            <a:ext cx="429822" cy="429822"/>
            <a:chOff x="3024993" y="2669676"/>
            <a:chExt cx="429822" cy="429822"/>
          </a:xfrm>
        </p:grpSpPr>
        <p:sp>
          <p:nvSpPr>
            <p:cNvPr id="816" name="Freeform 14"/>
            <p:cNvSpPr>
              <a:spLocks noChangeArrowheads="1"/>
            </p:cNvSpPr>
            <p:nvPr/>
          </p:nvSpPr>
          <p:spPr bwMode="auto">
            <a:xfrm>
              <a:off x="3024993" y="2669676"/>
              <a:ext cx="429822" cy="429822"/>
            </a:xfrm>
            <a:custGeom>
              <a:avLst/>
              <a:gdLst>
                <a:gd name="T0" fmla="*/ 1024 w 1025"/>
                <a:gd name="T1" fmla="*/ 511 h 1024"/>
                <a:gd name="T2" fmla="*/ 1024 w 1025"/>
                <a:gd name="T3" fmla="*/ 511 h 1024"/>
                <a:gd name="T4" fmla="*/ 512 w 1025"/>
                <a:gd name="T5" fmla="*/ 1023 h 1024"/>
                <a:gd name="T6" fmla="*/ 0 w 1025"/>
                <a:gd name="T7" fmla="*/ 511 h 1024"/>
                <a:gd name="T8" fmla="*/ 512 w 1025"/>
                <a:gd name="T9" fmla="*/ 0 h 1024"/>
                <a:gd name="T10" fmla="*/ 1024 w 1025"/>
                <a:gd name="T11" fmla="*/ 511 h 1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5" h="1024">
                  <a:moveTo>
                    <a:pt x="1024" y="511"/>
                  </a:moveTo>
                  <a:lnTo>
                    <a:pt x="1024" y="511"/>
                  </a:lnTo>
                  <a:cubicBezTo>
                    <a:pt x="1024" y="794"/>
                    <a:pt x="794" y="1023"/>
                    <a:pt x="512" y="1023"/>
                  </a:cubicBezTo>
                  <a:cubicBezTo>
                    <a:pt x="229" y="1023"/>
                    <a:pt x="0" y="794"/>
                    <a:pt x="0" y="511"/>
                  </a:cubicBezTo>
                  <a:cubicBezTo>
                    <a:pt x="0" y="229"/>
                    <a:pt x="229" y="0"/>
                    <a:pt x="512" y="0"/>
                  </a:cubicBezTo>
                  <a:cubicBezTo>
                    <a:pt x="794" y="0"/>
                    <a:pt x="1024" y="229"/>
                    <a:pt x="1024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440" name="Group 3439"/>
            <p:cNvGrpSpPr/>
            <p:nvPr/>
          </p:nvGrpSpPr>
          <p:grpSpPr>
            <a:xfrm>
              <a:off x="3104657" y="2754899"/>
              <a:ext cx="270491" cy="257522"/>
              <a:chOff x="3104657" y="2754899"/>
              <a:chExt cx="270491" cy="257522"/>
            </a:xfrm>
            <a:solidFill>
              <a:schemeClr val="bg1"/>
            </a:solidFill>
          </p:grpSpPr>
          <p:sp>
            <p:nvSpPr>
              <p:cNvPr id="859" name="Freeform 57"/>
              <p:cNvSpPr>
                <a:spLocks noChangeArrowheads="1"/>
              </p:cNvSpPr>
              <p:nvPr/>
            </p:nvSpPr>
            <p:spPr bwMode="auto">
              <a:xfrm>
                <a:off x="3104657" y="2754899"/>
                <a:ext cx="270491" cy="257522"/>
              </a:xfrm>
              <a:custGeom>
                <a:avLst/>
                <a:gdLst>
                  <a:gd name="T0" fmla="*/ 447 w 643"/>
                  <a:gd name="T1" fmla="*/ 43 h 611"/>
                  <a:gd name="T2" fmla="*/ 447 w 643"/>
                  <a:gd name="T3" fmla="*/ 43 h 611"/>
                  <a:gd name="T4" fmla="*/ 107 w 643"/>
                  <a:gd name="T5" fmla="*/ 383 h 611"/>
                  <a:gd name="T6" fmla="*/ 107 w 643"/>
                  <a:gd name="T7" fmla="*/ 400 h 611"/>
                  <a:gd name="T8" fmla="*/ 119 w 643"/>
                  <a:gd name="T9" fmla="*/ 412 h 611"/>
                  <a:gd name="T10" fmla="*/ 4 w 643"/>
                  <a:gd name="T11" fmla="*/ 528 h 611"/>
                  <a:gd name="T12" fmla="*/ 1 w 643"/>
                  <a:gd name="T13" fmla="*/ 538 h 611"/>
                  <a:gd name="T14" fmla="*/ 7 w 643"/>
                  <a:gd name="T15" fmla="*/ 547 h 611"/>
                  <a:gd name="T16" fmla="*/ 152 w 643"/>
                  <a:gd name="T17" fmla="*/ 609 h 611"/>
                  <a:gd name="T18" fmla="*/ 157 w 643"/>
                  <a:gd name="T19" fmla="*/ 610 h 611"/>
                  <a:gd name="T20" fmla="*/ 165 w 643"/>
                  <a:gd name="T21" fmla="*/ 606 h 611"/>
                  <a:gd name="T22" fmla="*/ 239 w 643"/>
                  <a:gd name="T23" fmla="*/ 532 h 611"/>
                  <a:gd name="T24" fmla="*/ 252 w 643"/>
                  <a:gd name="T25" fmla="*/ 545 h 611"/>
                  <a:gd name="T26" fmla="*/ 260 w 643"/>
                  <a:gd name="T27" fmla="*/ 548 h 611"/>
                  <a:gd name="T28" fmla="*/ 268 w 643"/>
                  <a:gd name="T29" fmla="*/ 545 h 611"/>
                  <a:gd name="T30" fmla="*/ 609 w 643"/>
                  <a:gd name="T31" fmla="*/ 204 h 611"/>
                  <a:gd name="T32" fmla="*/ 642 w 643"/>
                  <a:gd name="T33" fmla="*/ 123 h 611"/>
                  <a:gd name="T34" fmla="*/ 609 w 643"/>
                  <a:gd name="T35" fmla="*/ 43 h 611"/>
                  <a:gd name="T36" fmla="*/ 447 w 643"/>
                  <a:gd name="T37" fmla="*/ 43 h 611"/>
                  <a:gd name="T38" fmla="*/ 154 w 643"/>
                  <a:gd name="T39" fmla="*/ 584 h 611"/>
                  <a:gd name="T40" fmla="*/ 154 w 643"/>
                  <a:gd name="T41" fmla="*/ 584 h 611"/>
                  <a:gd name="T42" fmla="*/ 32 w 643"/>
                  <a:gd name="T43" fmla="*/ 532 h 611"/>
                  <a:gd name="T44" fmla="*/ 136 w 643"/>
                  <a:gd name="T45" fmla="*/ 429 h 611"/>
                  <a:gd name="T46" fmla="*/ 222 w 643"/>
                  <a:gd name="T47" fmla="*/ 515 h 611"/>
                  <a:gd name="T48" fmla="*/ 154 w 643"/>
                  <a:gd name="T49" fmla="*/ 584 h 611"/>
                  <a:gd name="T50" fmla="*/ 592 w 643"/>
                  <a:gd name="T51" fmla="*/ 187 h 611"/>
                  <a:gd name="T52" fmla="*/ 592 w 643"/>
                  <a:gd name="T53" fmla="*/ 187 h 611"/>
                  <a:gd name="T54" fmla="*/ 260 w 643"/>
                  <a:gd name="T55" fmla="*/ 520 h 611"/>
                  <a:gd name="T56" fmla="*/ 247 w 643"/>
                  <a:gd name="T57" fmla="*/ 507 h 611"/>
                  <a:gd name="T58" fmla="*/ 247 w 643"/>
                  <a:gd name="T59" fmla="*/ 507 h 611"/>
                  <a:gd name="T60" fmla="*/ 144 w 643"/>
                  <a:gd name="T61" fmla="*/ 404 h 611"/>
                  <a:gd name="T62" fmla="*/ 144 w 643"/>
                  <a:gd name="T63" fmla="*/ 404 h 611"/>
                  <a:gd name="T64" fmla="*/ 132 w 643"/>
                  <a:gd name="T65" fmla="*/ 391 h 611"/>
                  <a:gd name="T66" fmla="*/ 464 w 643"/>
                  <a:gd name="T67" fmla="*/ 59 h 611"/>
                  <a:gd name="T68" fmla="*/ 592 w 643"/>
                  <a:gd name="T69" fmla="*/ 59 h 611"/>
                  <a:gd name="T70" fmla="*/ 592 w 643"/>
                  <a:gd name="T71" fmla="*/ 59 h 611"/>
                  <a:gd name="T72" fmla="*/ 619 w 643"/>
                  <a:gd name="T73" fmla="*/ 123 h 611"/>
                  <a:gd name="T74" fmla="*/ 592 w 643"/>
                  <a:gd name="T75" fmla="*/ 187 h 6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643" h="611">
                    <a:moveTo>
                      <a:pt x="447" y="43"/>
                    </a:moveTo>
                    <a:lnTo>
                      <a:pt x="447" y="43"/>
                    </a:lnTo>
                    <a:cubicBezTo>
                      <a:pt x="107" y="383"/>
                      <a:pt x="107" y="383"/>
                      <a:pt x="107" y="383"/>
                    </a:cubicBezTo>
                    <a:cubicBezTo>
                      <a:pt x="103" y="388"/>
                      <a:pt x="103" y="396"/>
                      <a:pt x="107" y="400"/>
                    </a:cubicBezTo>
                    <a:cubicBezTo>
                      <a:pt x="119" y="412"/>
                      <a:pt x="119" y="412"/>
                      <a:pt x="119" y="412"/>
                    </a:cubicBezTo>
                    <a:cubicBezTo>
                      <a:pt x="4" y="528"/>
                      <a:pt x="4" y="528"/>
                      <a:pt x="4" y="528"/>
                    </a:cubicBezTo>
                    <a:cubicBezTo>
                      <a:pt x="1" y="531"/>
                      <a:pt x="0" y="534"/>
                      <a:pt x="1" y="538"/>
                    </a:cubicBezTo>
                    <a:cubicBezTo>
                      <a:pt x="1" y="542"/>
                      <a:pt x="4" y="546"/>
                      <a:pt x="7" y="547"/>
                    </a:cubicBezTo>
                    <a:cubicBezTo>
                      <a:pt x="152" y="609"/>
                      <a:pt x="152" y="609"/>
                      <a:pt x="152" y="609"/>
                    </a:cubicBezTo>
                    <a:cubicBezTo>
                      <a:pt x="154" y="609"/>
                      <a:pt x="155" y="610"/>
                      <a:pt x="157" y="610"/>
                    </a:cubicBezTo>
                    <a:cubicBezTo>
                      <a:pt x="160" y="610"/>
                      <a:pt x="162" y="608"/>
                      <a:pt x="165" y="606"/>
                    </a:cubicBezTo>
                    <a:cubicBezTo>
                      <a:pt x="239" y="532"/>
                      <a:pt x="239" y="532"/>
                      <a:pt x="239" y="532"/>
                    </a:cubicBezTo>
                    <a:cubicBezTo>
                      <a:pt x="252" y="545"/>
                      <a:pt x="252" y="545"/>
                      <a:pt x="252" y="545"/>
                    </a:cubicBezTo>
                    <a:cubicBezTo>
                      <a:pt x="254" y="547"/>
                      <a:pt x="257" y="548"/>
                      <a:pt x="260" y="548"/>
                    </a:cubicBezTo>
                    <a:cubicBezTo>
                      <a:pt x="263" y="548"/>
                      <a:pt x="266" y="547"/>
                      <a:pt x="268" y="545"/>
                    </a:cubicBezTo>
                    <a:cubicBezTo>
                      <a:pt x="609" y="204"/>
                      <a:pt x="609" y="204"/>
                      <a:pt x="609" y="204"/>
                    </a:cubicBezTo>
                    <a:cubicBezTo>
                      <a:pt x="631" y="182"/>
                      <a:pt x="642" y="154"/>
                      <a:pt x="642" y="123"/>
                    </a:cubicBezTo>
                    <a:cubicBezTo>
                      <a:pt x="642" y="93"/>
                      <a:pt x="631" y="65"/>
                      <a:pt x="609" y="43"/>
                    </a:cubicBezTo>
                    <a:cubicBezTo>
                      <a:pt x="566" y="0"/>
                      <a:pt x="491" y="0"/>
                      <a:pt x="447" y="43"/>
                    </a:cubicBezTo>
                    <a:close/>
                    <a:moveTo>
                      <a:pt x="154" y="584"/>
                    </a:moveTo>
                    <a:lnTo>
                      <a:pt x="154" y="584"/>
                    </a:lnTo>
                    <a:cubicBezTo>
                      <a:pt x="32" y="532"/>
                      <a:pt x="32" y="532"/>
                      <a:pt x="32" y="532"/>
                    </a:cubicBezTo>
                    <a:cubicBezTo>
                      <a:pt x="136" y="429"/>
                      <a:pt x="136" y="429"/>
                      <a:pt x="136" y="429"/>
                    </a:cubicBezTo>
                    <a:cubicBezTo>
                      <a:pt x="222" y="515"/>
                      <a:pt x="222" y="515"/>
                      <a:pt x="222" y="515"/>
                    </a:cubicBezTo>
                    <a:lnTo>
                      <a:pt x="154" y="584"/>
                    </a:lnTo>
                    <a:close/>
                    <a:moveTo>
                      <a:pt x="592" y="187"/>
                    </a:moveTo>
                    <a:lnTo>
                      <a:pt x="592" y="187"/>
                    </a:lnTo>
                    <a:cubicBezTo>
                      <a:pt x="260" y="520"/>
                      <a:pt x="260" y="520"/>
                      <a:pt x="260" y="520"/>
                    </a:cubicBezTo>
                    <a:cubicBezTo>
                      <a:pt x="247" y="507"/>
                      <a:pt x="247" y="507"/>
                      <a:pt x="247" y="507"/>
                    </a:cubicBezTo>
                    <a:lnTo>
                      <a:pt x="247" y="507"/>
                    </a:lnTo>
                    <a:cubicBezTo>
                      <a:pt x="144" y="404"/>
                      <a:pt x="144" y="404"/>
                      <a:pt x="144" y="404"/>
                    </a:cubicBezTo>
                    <a:lnTo>
                      <a:pt x="144" y="404"/>
                    </a:lnTo>
                    <a:cubicBezTo>
                      <a:pt x="132" y="391"/>
                      <a:pt x="132" y="391"/>
                      <a:pt x="132" y="391"/>
                    </a:cubicBezTo>
                    <a:cubicBezTo>
                      <a:pt x="464" y="59"/>
                      <a:pt x="464" y="59"/>
                      <a:pt x="464" y="59"/>
                    </a:cubicBezTo>
                    <a:cubicBezTo>
                      <a:pt x="498" y="25"/>
                      <a:pt x="558" y="25"/>
                      <a:pt x="592" y="59"/>
                    </a:cubicBezTo>
                    <a:lnTo>
                      <a:pt x="592" y="59"/>
                    </a:lnTo>
                    <a:cubicBezTo>
                      <a:pt x="609" y="76"/>
                      <a:pt x="619" y="99"/>
                      <a:pt x="619" y="123"/>
                    </a:cubicBezTo>
                    <a:cubicBezTo>
                      <a:pt x="618" y="148"/>
                      <a:pt x="609" y="170"/>
                      <a:pt x="592" y="187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" name="Freeform 58"/>
              <p:cNvSpPr>
                <a:spLocks noChangeArrowheads="1"/>
              </p:cNvSpPr>
              <p:nvPr/>
            </p:nvSpPr>
            <p:spPr bwMode="auto">
              <a:xfrm>
                <a:off x="3186175" y="2806774"/>
                <a:ext cx="114866" cy="114866"/>
              </a:xfrm>
              <a:custGeom>
                <a:avLst/>
                <a:gdLst>
                  <a:gd name="T0" fmla="*/ 252 w 274"/>
                  <a:gd name="T1" fmla="*/ 4 h 273"/>
                  <a:gd name="T2" fmla="*/ 252 w 274"/>
                  <a:gd name="T3" fmla="*/ 4 h 273"/>
                  <a:gd name="T4" fmla="*/ 5 w 274"/>
                  <a:gd name="T5" fmla="*/ 252 h 273"/>
                  <a:gd name="T6" fmla="*/ 5 w 274"/>
                  <a:gd name="T7" fmla="*/ 268 h 273"/>
                  <a:gd name="T8" fmla="*/ 13 w 274"/>
                  <a:gd name="T9" fmla="*/ 272 h 273"/>
                  <a:gd name="T10" fmla="*/ 21 w 274"/>
                  <a:gd name="T11" fmla="*/ 268 h 273"/>
                  <a:gd name="T12" fmla="*/ 269 w 274"/>
                  <a:gd name="T13" fmla="*/ 21 h 273"/>
                  <a:gd name="T14" fmla="*/ 269 w 274"/>
                  <a:gd name="T15" fmla="*/ 4 h 273"/>
                  <a:gd name="T16" fmla="*/ 252 w 274"/>
                  <a:gd name="T17" fmla="*/ 4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4" h="273">
                    <a:moveTo>
                      <a:pt x="252" y="4"/>
                    </a:moveTo>
                    <a:lnTo>
                      <a:pt x="252" y="4"/>
                    </a:lnTo>
                    <a:cubicBezTo>
                      <a:pt x="5" y="252"/>
                      <a:pt x="5" y="252"/>
                      <a:pt x="5" y="252"/>
                    </a:cubicBezTo>
                    <a:cubicBezTo>
                      <a:pt x="0" y="257"/>
                      <a:pt x="0" y="264"/>
                      <a:pt x="5" y="268"/>
                    </a:cubicBezTo>
                    <a:cubicBezTo>
                      <a:pt x="7" y="270"/>
                      <a:pt x="10" y="272"/>
                      <a:pt x="13" y="272"/>
                    </a:cubicBezTo>
                    <a:cubicBezTo>
                      <a:pt x="16" y="272"/>
                      <a:pt x="19" y="270"/>
                      <a:pt x="21" y="268"/>
                    </a:cubicBezTo>
                    <a:cubicBezTo>
                      <a:pt x="269" y="21"/>
                      <a:pt x="269" y="21"/>
                      <a:pt x="269" y="21"/>
                    </a:cubicBezTo>
                    <a:cubicBezTo>
                      <a:pt x="273" y="16"/>
                      <a:pt x="273" y="9"/>
                      <a:pt x="269" y="4"/>
                    </a:cubicBezTo>
                    <a:cubicBezTo>
                      <a:pt x="265" y="0"/>
                      <a:pt x="258" y="0"/>
                      <a:pt x="252" y="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9" name="Group 28"/>
          <p:cNvGrpSpPr/>
          <p:nvPr/>
        </p:nvGrpSpPr>
        <p:grpSpPr>
          <a:xfrm>
            <a:off x="3024993" y="3620100"/>
            <a:ext cx="429822" cy="429822"/>
            <a:chOff x="3024993" y="3620100"/>
            <a:chExt cx="429822" cy="429822"/>
          </a:xfrm>
        </p:grpSpPr>
        <p:sp>
          <p:nvSpPr>
            <p:cNvPr id="826" name="Freeform 24"/>
            <p:cNvSpPr>
              <a:spLocks noChangeArrowheads="1"/>
            </p:cNvSpPr>
            <p:nvPr/>
          </p:nvSpPr>
          <p:spPr bwMode="auto">
            <a:xfrm>
              <a:off x="3024993" y="3620100"/>
              <a:ext cx="429822" cy="429822"/>
            </a:xfrm>
            <a:custGeom>
              <a:avLst/>
              <a:gdLst>
                <a:gd name="T0" fmla="*/ 1024 w 1025"/>
                <a:gd name="T1" fmla="*/ 511 h 1025"/>
                <a:gd name="T2" fmla="*/ 1024 w 1025"/>
                <a:gd name="T3" fmla="*/ 511 h 1025"/>
                <a:gd name="T4" fmla="*/ 512 w 1025"/>
                <a:gd name="T5" fmla="*/ 1024 h 1025"/>
                <a:gd name="T6" fmla="*/ 0 w 1025"/>
                <a:gd name="T7" fmla="*/ 511 h 1025"/>
                <a:gd name="T8" fmla="*/ 512 w 1025"/>
                <a:gd name="T9" fmla="*/ 0 h 1025"/>
                <a:gd name="T10" fmla="*/ 1024 w 1025"/>
                <a:gd name="T11" fmla="*/ 511 h 1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5" h="1025">
                  <a:moveTo>
                    <a:pt x="1024" y="511"/>
                  </a:moveTo>
                  <a:lnTo>
                    <a:pt x="1024" y="511"/>
                  </a:lnTo>
                  <a:cubicBezTo>
                    <a:pt x="1024" y="794"/>
                    <a:pt x="794" y="1024"/>
                    <a:pt x="512" y="1024"/>
                  </a:cubicBezTo>
                  <a:cubicBezTo>
                    <a:pt x="229" y="1024"/>
                    <a:pt x="0" y="794"/>
                    <a:pt x="0" y="511"/>
                  </a:cubicBezTo>
                  <a:cubicBezTo>
                    <a:pt x="0" y="229"/>
                    <a:pt x="229" y="0"/>
                    <a:pt x="512" y="0"/>
                  </a:cubicBezTo>
                  <a:cubicBezTo>
                    <a:pt x="794" y="0"/>
                    <a:pt x="1024" y="229"/>
                    <a:pt x="1024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1" name="Freeform 59"/>
            <p:cNvSpPr>
              <a:spLocks noChangeArrowheads="1"/>
            </p:cNvSpPr>
            <p:nvPr/>
          </p:nvSpPr>
          <p:spPr bwMode="auto">
            <a:xfrm>
              <a:off x="3163943" y="3701617"/>
              <a:ext cx="153773" cy="264934"/>
            </a:xfrm>
            <a:custGeom>
              <a:avLst/>
              <a:gdLst>
                <a:gd name="T0" fmla="*/ 272 w 364"/>
                <a:gd name="T1" fmla="*/ 69 h 630"/>
                <a:gd name="T2" fmla="*/ 272 w 364"/>
                <a:gd name="T3" fmla="*/ 69 h 630"/>
                <a:gd name="T4" fmla="*/ 272 w 364"/>
                <a:gd name="T5" fmla="*/ 68 h 630"/>
                <a:gd name="T6" fmla="*/ 272 w 364"/>
                <a:gd name="T7" fmla="*/ 63 h 630"/>
                <a:gd name="T8" fmla="*/ 207 w 364"/>
                <a:gd name="T9" fmla="*/ 0 h 630"/>
                <a:gd name="T10" fmla="*/ 193 w 364"/>
                <a:gd name="T11" fmla="*/ 0 h 630"/>
                <a:gd name="T12" fmla="*/ 12 w 364"/>
                <a:gd name="T13" fmla="*/ 0 h 630"/>
                <a:gd name="T14" fmla="*/ 0 w 364"/>
                <a:gd name="T15" fmla="*/ 11 h 630"/>
                <a:gd name="T16" fmla="*/ 0 w 364"/>
                <a:gd name="T17" fmla="*/ 617 h 630"/>
                <a:gd name="T18" fmla="*/ 12 w 364"/>
                <a:gd name="T19" fmla="*/ 629 h 630"/>
                <a:gd name="T20" fmla="*/ 24 w 364"/>
                <a:gd name="T21" fmla="*/ 617 h 630"/>
                <a:gd name="T22" fmla="*/ 24 w 364"/>
                <a:gd name="T23" fmla="*/ 23 h 630"/>
                <a:gd name="T24" fmla="*/ 181 w 364"/>
                <a:gd name="T25" fmla="*/ 23 h 630"/>
                <a:gd name="T26" fmla="*/ 206 w 364"/>
                <a:gd name="T27" fmla="*/ 23 h 630"/>
                <a:gd name="T28" fmla="*/ 249 w 364"/>
                <a:gd name="T29" fmla="*/ 64 h 630"/>
                <a:gd name="T30" fmla="*/ 249 w 364"/>
                <a:gd name="T31" fmla="*/ 73 h 630"/>
                <a:gd name="T32" fmla="*/ 148 w 364"/>
                <a:gd name="T33" fmla="*/ 170 h 630"/>
                <a:gd name="T34" fmla="*/ 137 w 364"/>
                <a:gd name="T35" fmla="*/ 181 h 630"/>
                <a:gd name="T36" fmla="*/ 148 w 364"/>
                <a:gd name="T37" fmla="*/ 194 h 630"/>
                <a:gd name="T38" fmla="*/ 263 w 364"/>
                <a:gd name="T39" fmla="*/ 194 h 630"/>
                <a:gd name="T40" fmla="*/ 341 w 364"/>
                <a:gd name="T41" fmla="*/ 274 h 630"/>
                <a:gd name="T42" fmla="*/ 341 w 364"/>
                <a:gd name="T43" fmla="*/ 279 h 630"/>
                <a:gd name="T44" fmla="*/ 213 w 364"/>
                <a:gd name="T45" fmla="*/ 404 h 630"/>
                <a:gd name="T46" fmla="*/ 44 w 364"/>
                <a:gd name="T47" fmla="*/ 404 h 630"/>
                <a:gd name="T48" fmla="*/ 32 w 364"/>
                <a:gd name="T49" fmla="*/ 415 h 630"/>
                <a:gd name="T50" fmla="*/ 44 w 364"/>
                <a:gd name="T51" fmla="*/ 427 h 630"/>
                <a:gd name="T52" fmla="*/ 213 w 364"/>
                <a:gd name="T53" fmla="*/ 427 h 630"/>
                <a:gd name="T54" fmla="*/ 363 w 364"/>
                <a:gd name="T55" fmla="*/ 280 h 630"/>
                <a:gd name="T56" fmla="*/ 363 w 364"/>
                <a:gd name="T57" fmla="*/ 271 h 630"/>
                <a:gd name="T58" fmla="*/ 263 w 364"/>
                <a:gd name="T59" fmla="*/ 170 h 630"/>
                <a:gd name="T60" fmla="*/ 222 w 364"/>
                <a:gd name="T61" fmla="*/ 170 h 630"/>
                <a:gd name="T62" fmla="*/ 272 w 364"/>
                <a:gd name="T63" fmla="*/ 69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64" h="630">
                  <a:moveTo>
                    <a:pt x="272" y="69"/>
                  </a:moveTo>
                  <a:lnTo>
                    <a:pt x="272" y="69"/>
                  </a:lnTo>
                  <a:cubicBezTo>
                    <a:pt x="272" y="69"/>
                    <a:pt x="272" y="69"/>
                    <a:pt x="272" y="68"/>
                  </a:cubicBezTo>
                  <a:cubicBezTo>
                    <a:pt x="272" y="66"/>
                    <a:pt x="272" y="63"/>
                    <a:pt x="272" y="63"/>
                  </a:cubicBezTo>
                  <a:cubicBezTo>
                    <a:pt x="269" y="29"/>
                    <a:pt x="242" y="2"/>
                    <a:pt x="207" y="0"/>
                  </a:cubicBezTo>
                  <a:cubicBezTo>
                    <a:pt x="206" y="0"/>
                    <a:pt x="199" y="0"/>
                    <a:pt x="19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617"/>
                    <a:pt x="0" y="617"/>
                    <a:pt x="0" y="617"/>
                  </a:cubicBezTo>
                  <a:cubicBezTo>
                    <a:pt x="0" y="624"/>
                    <a:pt x="5" y="629"/>
                    <a:pt x="12" y="629"/>
                  </a:cubicBezTo>
                  <a:cubicBezTo>
                    <a:pt x="19" y="629"/>
                    <a:pt x="24" y="624"/>
                    <a:pt x="24" y="617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181" y="23"/>
                    <a:pt x="181" y="23"/>
                    <a:pt x="181" y="23"/>
                  </a:cubicBezTo>
                  <a:cubicBezTo>
                    <a:pt x="182" y="23"/>
                    <a:pt x="204" y="23"/>
                    <a:pt x="206" y="23"/>
                  </a:cubicBezTo>
                  <a:cubicBezTo>
                    <a:pt x="228" y="25"/>
                    <a:pt x="247" y="43"/>
                    <a:pt x="249" y="64"/>
                  </a:cubicBezTo>
                  <a:cubicBezTo>
                    <a:pt x="249" y="67"/>
                    <a:pt x="249" y="71"/>
                    <a:pt x="249" y="73"/>
                  </a:cubicBezTo>
                  <a:cubicBezTo>
                    <a:pt x="247" y="128"/>
                    <a:pt x="204" y="170"/>
                    <a:pt x="148" y="170"/>
                  </a:cubicBezTo>
                  <a:cubicBezTo>
                    <a:pt x="142" y="170"/>
                    <a:pt x="137" y="175"/>
                    <a:pt x="137" y="181"/>
                  </a:cubicBezTo>
                  <a:cubicBezTo>
                    <a:pt x="137" y="188"/>
                    <a:pt x="142" y="194"/>
                    <a:pt x="148" y="194"/>
                  </a:cubicBezTo>
                  <a:cubicBezTo>
                    <a:pt x="263" y="194"/>
                    <a:pt x="263" y="194"/>
                    <a:pt x="263" y="194"/>
                  </a:cubicBezTo>
                  <a:cubicBezTo>
                    <a:pt x="305" y="194"/>
                    <a:pt x="341" y="228"/>
                    <a:pt x="341" y="274"/>
                  </a:cubicBezTo>
                  <a:cubicBezTo>
                    <a:pt x="341" y="279"/>
                    <a:pt x="341" y="279"/>
                    <a:pt x="341" y="279"/>
                  </a:cubicBezTo>
                  <a:cubicBezTo>
                    <a:pt x="338" y="349"/>
                    <a:pt x="282" y="404"/>
                    <a:pt x="213" y="404"/>
                  </a:cubicBezTo>
                  <a:cubicBezTo>
                    <a:pt x="44" y="404"/>
                    <a:pt x="44" y="404"/>
                    <a:pt x="44" y="404"/>
                  </a:cubicBezTo>
                  <a:cubicBezTo>
                    <a:pt x="38" y="404"/>
                    <a:pt x="32" y="409"/>
                    <a:pt x="32" y="415"/>
                  </a:cubicBezTo>
                  <a:cubicBezTo>
                    <a:pt x="32" y="422"/>
                    <a:pt x="38" y="427"/>
                    <a:pt x="44" y="427"/>
                  </a:cubicBezTo>
                  <a:cubicBezTo>
                    <a:pt x="213" y="427"/>
                    <a:pt x="213" y="427"/>
                    <a:pt x="213" y="427"/>
                  </a:cubicBezTo>
                  <a:cubicBezTo>
                    <a:pt x="295" y="427"/>
                    <a:pt x="361" y="362"/>
                    <a:pt x="363" y="280"/>
                  </a:cubicBezTo>
                  <a:cubicBezTo>
                    <a:pt x="363" y="271"/>
                    <a:pt x="363" y="271"/>
                    <a:pt x="363" y="271"/>
                  </a:cubicBezTo>
                  <a:cubicBezTo>
                    <a:pt x="363" y="215"/>
                    <a:pt x="319" y="170"/>
                    <a:pt x="263" y="170"/>
                  </a:cubicBezTo>
                  <a:cubicBezTo>
                    <a:pt x="222" y="170"/>
                    <a:pt x="222" y="170"/>
                    <a:pt x="222" y="170"/>
                  </a:cubicBezTo>
                  <a:cubicBezTo>
                    <a:pt x="253" y="148"/>
                    <a:pt x="272" y="111"/>
                    <a:pt x="272" y="6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912425" y="3620100"/>
            <a:ext cx="429822" cy="429822"/>
            <a:chOff x="3912425" y="3620100"/>
            <a:chExt cx="429822" cy="429822"/>
          </a:xfrm>
        </p:grpSpPr>
        <p:sp>
          <p:nvSpPr>
            <p:cNvPr id="827" name="Freeform 25"/>
            <p:cNvSpPr>
              <a:spLocks noChangeArrowheads="1"/>
            </p:cNvSpPr>
            <p:nvPr/>
          </p:nvSpPr>
          <p:spPr bwMode="auto">
            <a:xfrm>
              <a:off x="3912425" y="3620100"/>
              <a:ext cx="429822" cy="429822"/>
            </a:xfrm>
            <a:custGeom>
              <a:avLst/>
              <a:gdLst>
                <a:gd name="T0" fmla="*/ 1023 w 1024"/>
                <a:gd name="T1" fmla="*/ 511 h 1025"/>
                <a:gd name="T2" fmla="*/ 1023 w 1024"/>
                <a:gd name="T3" fmla="*/ 511 h 1025"/>
                <a:gd name="T4" fmla="*/ 512 w 1024"/>
                <a:gd name="T5" fmla="*/ 1024 h 1025"/>
                <a:gd name="T6" fmla="*/ 0 w 1024"/>
                <a:gd name="T7" fmla="*/ 511 h 1025"/>
                <a:gd name="T8" fmla="*/ 512 w 1024"/>
                <a:gd name="T9" fmla="*/ 0 h 1025"/>
                <a:gd name="T10" fmla="*/ 1023 w 1024"/>
                <a:gd name="T11" fmla="*/ 511 h 1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4" h="1025">
                  <a:moveTo>
                    <a:pt x="1023" y="511"/>
                  </a:moveTo>
                  <a:lnTo>
                    <a:pt x="1023" y="511"/>
                  </a:lnTo>
                  <a:cubicBezTo>
                    <a:pt x="1023" y="794"/>
                    <a:pt x="794" y="1024"/>
                    <a:pt x="512" y="1024"/>
                  </a:cubicBezTo>
                  <a:cubicBezTo>
                    <a:pt x="229" y="1024"/>
                    <a:pt x="0" y="794"/>
                    <a:pt x="0" y="511"/>
                  </a:cubicBezTo>
                  <a:cubicBezTo>
                    <a:pt x="0" y="229"/>
                    <a:pt x="229" y="0"/>
                    <a:pt x="512" y="0"/>
                  </a:cubicBezTo>
                  <a:cubicBezTo>
                    <a:pt x="794" y="0"/>
                    <a:pt x="1023" y="229"/>
                    <a:pt x="1023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2" name="Freeform 60"/>
            <p:cNvSpPr>
              <a:spLocks noChangeArrowheads="1"/>
            </p:cNvSpPr>
            <p:nvPr/>
          </p:nvSpPr>
          <p:spPr bwMode="auto">
            <a:xfrm>
              <a:off x="4042113" y="3716439"/>
              <a:ext cx="168594" cy="235291"/>
            </a:xfrm>
            <a:custGeom>
              <a:avLst/>
              <a:gdLst>
                <a:gd name="T0" fmla="*/ 21 w 402"/>
                <a:gd name="T1" fmla="*/ 3 h 560"/>
                <a:gd name="T2" fmla="*/ 21 w 402"/>
                <a:gd name="T3" fmla="*/ 3 h 560"/>
                <a:gd name="T4" fmla="*/ 4 w 402"/>
                <a:gd name="T5" fmla="*/ 7 h 560"/>
                <a:gd name="T6" fmla="*/ 6 w 402"/>
                <a:gd name="T7" fmla="*/ 22 h 560"/>
                <a:gd name="T8" fmla="*/ 145 w 402"/>
                <a:gd name="T9" fmla="*/ 298 h 560"/>
                <a:gd name="T10" fmla="*/ 145 w 402"/>
                <a:gd name="T11" fmla="*/ 548 h 560"/>
                <a:gd name="T12" fmla="*/ 156 w 402"/>
                <a:gd name="T13" fmla="*/ 559 h 560"/>
                <a:gd name="T14" fmla="*/ 167 w 402"/>
                <a:gd name="T15" fmla="*/ 548 h 560"/>
                <a:gd name="T16" fmla="*/ 167 w 402"/>
                <a:gd name="T17" fmla="*/ 298 h 560"/>
                <a:gd name="T18" fmla="*/ 166 w 402"/>
                <a:gd name="T19" fmla="*/ 286 h 560"/>
                <a:gd name="T20" fmla="*/ 396 w 402"/>
                <a:gd name="T21" fmla="*/ 21 h 560"/>
                <a:gd name="T22" fmla="*/ 395 w 402"/>
                <a:gd name="T23" fmla="*/ 4 h 560"/>
                <a:gd name="T24" fmla="*/ 379 w 402"/>
                <a:gd name="T25" fmla="*/ 6 h 560"/>
                <a:gd name="T26" fmla="*/ 164 w 402"/>
                <a:gd name="T27" fmla="*/ 252 h 560"/>
                <a:gd name="T28" fmla="*/ 21 w 402"/>
                <a:gd name="T29" fmla="*/ 3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02" h="560">
                  <a:moveTo>
                    <a:pt x="21" y="3"/>
                  </a:moveTo>
                  <a:lnTo>
                    <a:pt x="21" y="3"/>
                  </a:lnTo>
                  <a:cubicBezTo>
                    <a:pt x="15" y="0"/>
                    <a:pt x="8" y="1"/>
                    <a:pt x="4" y="7"/>
                  </a:cubicBezTo>
                  <a:cubicBezTo>
                    <a:pt x="0" y="12"/>
                    <a:pt x="1" y="19"/>
                    <a:pt x="6" y="22"/>
                  </a:cubicBezTo>
                  <a:cubicBezTo>
                    <a:pt x="92" y="88"/>
                    <a:pt x="145" y="191"/>
                    <a:pt x="145" y="298"/>
                  </a:cubicBezTo>
                  <a:cubicBezTo>
                    <a:pt x="145" y="548"/>
                    <a:pt x="145" y="548"/>
                    <a:pt x="145" y="548"/>
                  </a:cubicBezTo>
                  <a:cubicBezTo>
                    <a:pt x="145" y="554"/>
                    <a:pt x="150" y="559"/>
                    <a:pt x="156" y="559"/>
                  </a:cubicBezTo>
                  <a:cubicBezTo>
                    <a:pt x="162" y="559"/>
                    <a:pt x="167" y="554"/>
                    <a:pt x="167" y="548"/>
                  </a:cubicBezTo>
                  <a:cubicBezTo>
                    <a:pt x="167" y="298"/>
                    <a:pt x="167" y="298"/>
                    <a:pt x="167" y="298"/>
                  </a:cubicBezTo>
                  <a:cubicBezTo>
                    <a:pt x="167" y="294"/>
                    <a:pt x="166" y="290"/>
                    <a:pt x="166" y="286"/>
                  </a:cubicBezTo>
                  <a:cubicBezTo>
                    <a:pt x="396" y="21"/>
                    <a:pt x="396" y="21"/>
                    <a:pt x="396" y="21"/>
                  </a:cubicBezTo>
                  <a:cubicBezTo>
                    <a:pt x="401" y="16"/>
                    <a:pt x="400" y="9"/>
                    <a:pt x="395" y="4"/>
                  </a:cubicBezTo>
                  <a:cubicBezTo>
                    <a:pt x="390" y="0"/>
                    <a:pt x="383" y="0"/>
                    <a:pt x="379" y="6"/>
                  </a:cubicBezTo>
                  <a:cubicBezTo>
                    <a:pt x="164" y="252"/>
                    <a:pt x="164" y="252"/>
                    <a:pt x="164" y="252"/>
                  </a:cubicBezTo>
                  <a:cubicBezTo>
                    <a:pt x="152" y="154"/>
                    <a:pt x="100" y="64"/>
                    <a:pt x="21" y="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211666" y="3620100"/>
            <a:ext cx="429822" cy="429822"/>
            <a:chOff x="2211666" y="3620100"/>
            <a:chExt cx="429822" cy="429822"/>
          </a:xfrm>
        </p:grpSpPr>
        <p:sp>
          <p:nvSpPr>
            <p:cNvPr id="825" name="Freeform 23"/>
            <p:cNvSpPr>
              <a:spLocks noChangeArrowheads="1"/>
            </p:cNvSpPr>
            <p:nvPr/>
          </p:nvSpPr>
          <p:spPr bwMode="auto">
            <a:xfrm>
              <a:off x="2211666" y="3620100"/>
              <a:ext cx="429822" cy="429822"/>
            </a:xfrm>
            <a:custGeom>
              <a:avLst/>
              <a:gdLst>
                <a:gd name="T0" fmla="*/ 1023 w 1024"/>
                <a:gd name="T1" fmla="*/ 511 h 1025"/>
                <a:gd name="T2" fmla="*/ 1023 w 1024"/>
                <a:gd name="T3" fmla="*/ 511 h 1025"/>
                <a:gd name="T4" fmla="*/ 512 w 1024"/>
                <a:gd name="T5" fmla="*/ 1024 h 1025"/>
                <a:gd name="T6" fmla="*/ 0 w 1024"/>
                <a:gd name="T7" fmla="*/ 511 h 1025"/>
                <a:gd name="T8" fmla="*/ 512 w 1024"/>
                <a:gd name="T9" fmla="*/ 0 h 1025"/>
                <a:gd name="T10" fmla="*/ 1023 w 1024"/>
                <a:gd name="T11" fmla="*/ 511 h 1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4" h="1025">
                  <a:moveTo>
                    <a:pt x="1023" y="511"/>
                  </a:moveTo>
                  <a:lnTo>
                    <a:pt x="1023" y="511"/>
                  </a:lnTo>
                  <a:cubicBezTo>
                    <a:pt x="1023" y="794"/>
                    <a:pt x="794" y="1024"/>
                    <a:pt x="512" y="1024"/>
                  </a:cubicBezTo>
                  <a:cubicBezTo>
                    <a:pt x="229" y="1024"/>
                    <a:pt x="0" y="794"/>
                    <a:pt x="0" y="511"/>
                  </a:cubicBezTo>
                  <a:cubicBezTo>
                    <a:pt x="0" y="229"/>
                    <a:pt x="229" y="0"/>
                    <a:pt x="512" y="0"/>
                  </a:cubicBezTo>
                  <a:cubicBezTo>
                    <a:pt x="794" y="0"/>
                    <a:pt x="1023" y="229"/>
                    <a:pt x="1023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3" name="Freeform 61"/>
            <p:cNvSpPr>
              <a:spLocks noChangeArrowheads="1"/>
            </p:cNvSpPr>
            <p:nvPr/>
          </p:nvSpPr>
          <p:spPr bwMode="auto">
            <a:xfrm>
              <a:off x="2298743" y="3721997"/>
              <a:ext cx="257522" cy="224174"/>
            </a:xfrm>
            <a:custGeom>
              <a:avLst/>
              <a:gdLst>
                <a:gd name="T0" fmla="*/ 600 w 612"/>
                <a:gd name="T1" fmla="*/ 355 h 532"/>
                <a:gd name="T2" fmla="*/ 600 w 612"/>
                <a:gd name="T3" fmla="*/ 355 h 532"/>
                <a:gd name="T4" fmla="*/ 588 w 612"/>
                <a:gd name="T5" fmla="*/ 367 h 532"/>
                <a:gd name="T6" fmla="*/ 490 w 612"/>
                <a:gd name="T7" fmla="*/ 467 h 532"/>
                <a:gd name="T8" fmla="*/ 413 w 612"/>
                <a:gd name="T9" fmla="*/ 352 h 532"/>
                <a:gd name="T10" fmla="*/ 415 w 612"/>
                <a:gd name="T11" fmla="*/ 321 h 532"/>
                <a:gd name="T12" fmla="*/ 415 w 612"/>
                <a:gd name="T13" fmla="*/ 11 h 532"/>
                <a:gd name="T14" fmla="*/ 404 w 612"/>
                <a:gd name="T15" fmla="*/ 0 h 532"/>
                <a:gd name="T16" fmla="*/ 392 w 612"/>
                <a:gd name="T17" fmla="*/ 11 h 532"/>
                <a:gd name="T18" fmla="*/ 392 w 612"/>
                <a:gd name="T19" fmla="*/ 289 h 532"/>
                <a:gd name="T20" fmla="*/ 210 w 612"/>
                <a:gd name="T21" fmla="*/ 107 h 532"/>
                <a:gd name="T22" fmla="*/ 0 w 612"/>
                <a:gd name="T23" fmla="*/ 319 h 532"/>
                <a:gd name="T24" fmla="*/ 208 w 612"/>
                <a:gd name="T25" fmla="*/ 531 h 532"/>
                <a:gd name="T26" fmla="*/ 403 w 612"/>
                <a:gd name="T27" fmla="*/ 394 h 532"/>
                <a:gd name="T28" fmla="*/ 490 w 612"/>
                <a:gd name="T29" fmla="*/ 490 h 532"/>
                <a:gd name="T30" fmla="*/ 611 w 612"/>
                <a:gd name="T31" fmla="*/ 367 h 532"/>
                <a:gd name="T32" fmla="*/ 600 w 612"/>
                <a:gd name="T33" fmla="*/ 355 h 532"/>
                <a:gd name="T34" fmla="*/ 208 w 612"/>
                <a:gd name="T35" fmla="*/ 508 h 532"/>
                <a:gd name="T36" fmla="*/ 208 w 612"/>
                <a:gd name="T37" fmla="*/ 508 h 532"/>
                <a:gd name="T38" fmla="*/ 24 w 612"/>
                <a:gd name="T39" fmla="*/ 319 h 532"/>
                <a:gd name="T40" fmla="*/ 210 w 612"/>
                <a:gd name="T41" fmla="*/ 131 h 532"/>
                <a:gd name="T42" fmla="*/ 385 w 612"/>
                <a:gd name="T43" fmla="*/ 341 h 532"/>
                <a:gd name="T44" fmla="*/ 389 w 612"/>
                <a:gd name="T45" fmla="*/ 354 h 532"/>
                <a:gd name="T46" fmla="*/ 208 w 612"/>
                <a:gd name="T47" fmla="*/ 508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12" h="532">
                  <a:moveTo>
                    <a:pt x="600" y="355"/>
                  </a:moveTo>
                  <a:lnTo>
                    <a:pt x="600" y="355"/>
                  </a:lnTo>
                  <a:cubicBezTo>
                    <a:pt x="593" y="355"/>
                    <a:pt x="588" y="360"/>
                    <a:pt x="588" y="367"/>
                  </a:cubicBezTo>
                  <a:cubicBezTo>
                    <a:pt x="588" y="415"/>
                    <a:pt x="558" y="467"/>
                    <a:pt x="490" y="467"/>
                  </a:cubicBezTo>
                  <a:cubicBezTo>
                    <a:pt x="454" y="467"/>
                    <a:pt x="434" y="415"/>
                    <a:pt x="413" y="352"/>
                  </a:cubicBezTo>
                  <a:cubicBezTo>
                    <a:pt x="414" y="342"/>
                    <a:pt x="415" y="331"/>
                    <a:pt x="415" y="321"/>
                  </a:cubicBezTo>
                  <a:cubicBezTo>
                    <a:pt x="415" y="11"/>
                    <a:pt x="415" y="11"/>
                    <a:pt x="415" y="11"/>
                  </a:cubicBezTo>
                  <a:cubicBezTo>
                    <a:pt x="415" y="5"/>
                    <a:pt x="410" y="0"/>
                    <a:pt x="404" y="0"/>
                  </a:cubicBezTo>
                  <a:cubicBezTo>
                    <a:pt x="398" y="0"/>
                    <a:pt x="392" y="5"/>
                    <a:pt x="392" y="11"/>
                  </a:cubicBezTo>
                  <a:cubicBezTo>
                    <a:pt x="392" y="289"/>
                    <a:pt x="392" y="289"/>
                    <a:pt x="392" y="289"/>
                  </a:cubicBezTo>
                  <a:cubicBezTo>
                    <a:pt x="360" y="199"/>
                    <a:pt x="314" y="107"/>
                    <a:pt x="210" y="107"/>
                  </a:cubicBezTo>
                  <a:cubicBezTo>
                    <a:pt x="79" y="107"/>
                    <a:pt x="0" y="186"/>
                    <a:pt x="0" y="319"/>
                  </a:cubicBezTo>
                  <a:cubicBezTo>
                    <a:pt x="0" y="438"/>
                    <a:pt x="91" y="531"/>
                    <a:pt x="208" y="531"/>
                  </a:cubicBezTo>
                  <a:cubicBezTo>
                    <a:pt x="299" y="531"/>
                    <a:pt x="374" y="475"/>
                    <a:pt x="403" y="394"/>
                  </a:cubicBezTo>
                  <a:cubicBezTo>
                    <a:pt x="424" y="450"/>
                    <a:pt x="446" y="490"/>
                    <a:pt x="490" y="490"/>
                  </a:cubicBezTo>
                  <a:cubicBezTo>
                    <a:pt x="569" y="490"/>
                    <a:pt x="611" y="429"/>
                    <a:pt x="611" y="367"/>
                  </a:cubicBezTo>
                  <a:cubicBezTo>
                    <a:pt x="611" y="360"/>
                    <a:pt x="606" y="355"/>
                    <a:pt x="600" y="355"/>
                  </a:cubicBezTo>
                  <a:close/>
                  <a:moveTo>
                    <a:pt x="208" y="508"/>
                  </a:moveTo>
                  <a:lnTo>
                    <a:pt x="208" y="508"/>
                  </a:lnTo>
                  <a:cubicBezTo>
                    <a:pt x="105" y="508"/>
                    <a:pt x="24" y="425"/>
                    <a:pt x="24" y="319"/>
                  </a:cubicBezTo>
                  <a:cubicBezTo>
                    <a:pt x="24" y="249"/>
                    <a:pt x="48" y="131"/>
                    <a:pt x="210" y="131"/>
                  </a:cubicBezTo>
                  <a:cubicBezTo>
                    <a:pt x="315" y="131"/>
                    <a:pt x="353" y="242"/>
                    <a:pt x="385" y="341"/>
                  </a:cubicBezTo>
                  <a:cubicBezTo>
                    <a:pt x="386" y="345"/>
                    <a:pt x="388" y="350"/>
                    <a:pt x="389" y="354"/>
                  </a:cubicBezTo>
                  <a:cubicBezTo>
                    <a:pt x="374" y="442"/>
                    <a:pt x="300" y="508"/>
                    <a:pt x="208" y="50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324233" y="3620100"/>
            <a:ext cx="429822" cy="429822"/>
            <a:chOff x="1324233" y="3620100"/>
            <a:chExt cx="429822" cy="429822"/>
          </a:xfrm>
        </p:grpSpPr>
        <p:sp>
          <p:nvSpPr>
            <p:cNvPr id="824" name="Freeform 22"/>
            <p:cNvSpPr>
              <a:spLocks noChangeArrowheads="1"/>
            </p:cNvSpPr>
            <p:nvPr/>
          </p:nvSpPr>
          <p:spPr bwMode="auto">
            <a:xfrm>
              <a:off x="1324233" y="3620100"/>
              <a:ext cx="429822" cy="429822"/>
            </a:xfrm>
            <a:custGeom>
              <a:avLst/>
              <a:gdLst>
                <a:gd name="T0" fmla="*/ 1024 w 1025"/>
                <a:gd name="T1" fmla="*/ 511 h 1025"/>
                <a:gd name="T2" fmla="*/ 1024 w 1025"/>
                <a:gd name="T3" fmla="*/ 511 h 1025"/>
                <a:gd name="T4" fmla="*/ 512 w 1025"/>
                <a:gd name="T5" fmla="*/ 1024 h 1025"/>
                <a:gd name="T6" fmla="*/ 0 w 1025"/>
                <a:gd name="T7" fmla="*/ 511 h 1025"/>
                <a:gd name="T8" fmla="*/ 512 w 1025"/>
                <a:gd name="T9" fmla="*/ 0 h 1025"/>
                <a:gd name="T10" fmla="*/ 1024 w 1025"/>
                <a:gd name="T11" fmla="*/ 511 h 1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5" h="1025">
                  <a:moveTo>
                    <a:pt x="1024" y="511"/>
                  </a:moveTo>
                  <a:lnTo>
                    <a:pt x="1024" y="511"/>
                  </a:lnTo>
                  <a:cubicBezTo>
                    <a:pt x="1024" y="794"/>
                    <a:pt x="795" y="1024"/>
                    <a:pt x="512" y="1024"/>
                  </a:cubicBezTo>
                  <a:cubicBezTo>
                    <a:pt x="229" y="1024"/>
                    <a:pt x="0" y="794"/>
                    <a:pt x="0" y="511"/>
                  </a:cubicBezTo>
                  <a:cubicBezTo>
                    <a:pt x="0" y="229"/>
                    <a:pt x="229" y="0"/>
                    <a:pt x="512" y="0"/>
                  </a:cubicBezTo>
                  <a:cubicBezTo>
                    <a:pt x="795" y="0"/>
                    <a:pt x="1024" y="229"/>
                    <a:pt x="1024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4" name="Freeform 62"/>
            <p:cNvSpPr>
              <a:spLocks noChangeArrowheads="1"/>
            </p:cNvSpPr>
            <p:nvPr/>
          </p:nvSpPr>
          <p:spPr bwMode="auto">
            <a:xfrm>
              <a:off x="1435394" y="3733114"/>
              <a:ext cx="207500" cy="203795"/>
            </a:xfrm>
            <a:custGeom>
              <a:avLst/>
              <a:gdLst>
                <a:gd name="T0" fmla="*/ 482 w 494"/>
                <a:gd name="T1" fmla="*/ 23 h 485"/>
                <a:gd name="T2" fmla="*/ 482 w 494"/>
                <a:gd name="T3" fmla="*/ 23 h 485"/>
                <a:gd name="T4" fmla="*/ 493 w 494"/>
                <a:gd name="T5" fmla="*/ 11 h 485"/>
                <a:gd name="T6" fmla="*/ 482 w 494"/>
                <a:gd name="T7" fmla="*/ 0 h 485"/>
                <a:gd name="T8" fmla="*/ 143 w 494"/>
                <a:gd name="T9" fmla="*/ 0 h 485"/>
                <a:gd name="T10" fmla="*/ 0 w 494"/>
                <a:gd name="T11" fmla="*/ 145 h 485"/>
                <a:gd name="T12" fmla="*/ 11 w 494"/>
                <a:gd name="T13" fmla="*/ 157 h 485"/>
                <a:gd name="T14" fmla="*/ 23 w 494"/>
                <a:gd name="T15" fmla="*/ 145 h 485"/>
                <a:gd name="T16" fmla="*/ 143 w 494"/>
                <a:gd name="T17" fmla="*/ 23 h 485"/>
                <a:gd name="T18" fmla="*/ 220 w 494"/>
                <a:gd name="T19" fmla="*/ 23 h 485"/>
                <a:gd name="T20" fmla="*/ 71 w 494"/>
                <a:gd name="T21" fmla="*/ 451 h 485"/>
                <a:gd name="T22" fmla="*/ 64 w 494"/>
                <a:gd name="T23" fmla="*/ 466 h 485"/>
                <a:gd name="T24" fmla="*/ 76 w 494"/>
                <a:gd name="T25" fmla="*/ 473 h 485"/>
                <a:gd name="T26" fmla="*/ 79 w 494"/>
                <a:gd name="T27" fmla="*/ 473 h 485"/>
                <a:gd name="T28" fmla="*/ 243 w 494"/>
                <a:gd name="T29" fmla="*/ 23 h 485"/>
                <a:gd name="T30" fmla="*/ 302 w 494"/>
                <a:gd name="T31" fmla="*/ 23 h 485"/>
                <a:gd name="T32" fmla="*/ 302 w 494"/>
                <a:gd name="T33" fmla="*/ 389 h 485"/>
                <a:gd name="T34" fmla="*/ 396 w 494"/>
                <a:gd name="T35" fmla="*/ 484 h 485"/>
                <a:gd name="T36" fmla="*/ 491 w 494"/>
                <a:gd name="T37" fmla="*/ 387 h 485"/>
                <a:gd name="T38" fmla="*/ 479 w 494"/>
                <a:gd name="T39" fmla="*/ 376 h 485"/>
                <a:gd name="T40" fmla="*/ 467 w 494"/>
                <a:gd name="T41" fmla="*/ 387 h 485"/>
                <a:gd name="T42" fmla="*/ 396 w 494"/>
                <a:gd name="T43" fmla="*/ 460 h 485"/>
                <a:gd name="T44" fmla="*/ 325 w 494"/>
                <a:gd name="T45" fmla="*/ 389 h 485"/>
                <a:gd name="T46" fmla="*/ 325 w 494"/>
                <a:gd name="T47" fmla="*/ 23 h 485"/>
                <a:gd name="T48" fmla="*/ 482 w 494"/>
                <a:gd name="T49" fmla="*/ 23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94" h="485">
                  <a:moveTo>
                    <a:pt x="482" y="23"/>
                  </a:moveTo>
                  <a:lnTo>
                    <a:pt x="482" y="23"/>
                  </a:lnTo>
                  <a:cubicBezTo>
                    <a:pt x="488" y="23"/>
                    <a:pt x="493" y="18"/>
                    <a:pt x="493" y="11"/>
                  </a:cubicBezTo>
                  <a:cubicBezTo>
                    <a:pt x="493" y="5"/>
                    <a:pt x="488" y="0"/>
                    <a:pt x="482" y="0"/>
                  </a:cubicBezTo>
                  <a:cubicBezTo>
                    <a:pt x="143" y="0"/>
                    <a:pt x="143" y="0"/>
                    <a:pt x="143" y="0"/>
                  </a:cubicBezTo>
                  <a:cubicBezTo>
                    <a:pt x="62" y="0"/>
                    <a:pt x="0" y="63"/>
                    <a:pt x="0" y="145"/>
                  </a:cubicBezTo>
                  <a:cubicBezTo>
                    <a:pt x="0" y="152"/>
                    <a:pt x="5" y="157"/>
                    <a:pt x="11" y="157"/>
                  </a:cubicBezTo>
                  <a:cubicBezTo>
                    <a:pt x="17" y="157"/>
                    <a:pt x="23" y="152"/>
                    <a:pt x="23" y="145"/>
                  </a:cubicBezTo>
                  <a:cubicBezTo>
                    <a:pt x="23" y="77"/>
                    <a:pt x="76" y="23"/>
                    <a:pt x="143" y="23"/>
                  </a:cubicBezTo>
                  <a:cubicBezTo>
                    <a:pt x="220" y="23"/>
                    <a:pt x="220" y="23"/>
                    <a:pt x="220" y="23"/>
                  </a:cubicBezTo>
                  <a:cubicBezTo>
                    <a:pt x="218" y="133"/>
                    <a:pt x="189" y="411"/>
                    <a:pt x="71" y="451"/>
                  </a:cubicBezTo>
                  <a:cubicBezTo>
                    <a:pt x="65" y="453"/>
                    <a:pt x="62" y="460"/>
                    <a:pt x="64" y="466"/>
                  </a:cubicBezTo>
                  <a:cubicBezTo>
                    <a:pt x="66" y="470"/>
                    <a:pt x="70" y="473"/>
                    <a:pt x="76" y="473"/>
                  </a:cubicBezTo>
                  <a:cubicBezTo>
                    <a:pt x="77" y="473"/>
                    <a:pt x="78" y="473"/>
                    <a:pt x="79" y="473"/>
                  </a:cubicBezTo>
                  <a:cubicBezTo>
                    <a:pt x="227" y="424"/>
                    <a:pt x="242" y="89"/>
                    <a:pt x="243" y="23"/>
                  </a:cubicBezTo>
                  <a:cubicBezTo>
                    <a:pt x="302" y="23"/>
                    <a:pt x="302" y="23"/>
                    <a:pt x="302" y="23"/>
                  </a:cubicBezTo>
                  <a:cubicBezTo>
                    <a:pt x="302" y="389"/>
                    <a:pt x="302" y="389"/>
                    <a:pt x="302" y="389"/>
                  </a:cubicBezTo>
                  <a:cubicBezTo>
                    <a:pt x="302" y="442"/>
                    <a:pt x="343" y="484"/>
                    <a:pt x="396" y="484"/>
                  </a:cubicBezTo>
                  <a:cubicBezTo>
                    <a:pt x="448" y="484"/>
                    <a:pt x="491" y="440"/>
                    <a:pt x="491" y="387"/>
                  </a:cubicBezTo>
                  <a:cubicBezTo>
                    <a:pt x="491" y="381"/>
                    <a:pt x="486" y="376"/>
                    <a:pt x="479" y="376"/>
                  </a:cubicBezTo>
                  <a:cubicBezTo>
                    <a:pt x="472" y="376"/>
                    <a:pt x="467" y="381"/>
                    <a:pt x="467" y="387"/>
                  </a:cubicBezTo>
                  <a:cubicBezTo>
                    <a:pt x="467" y="428"/>
                    <a:pt x="436" y="460"/>
                    <a:pt x="396" y="460"/>
                  </a:cubicBezTo>
                  <a:cubicBezTo>
                    <a:pt x="357" y="460"/>
                    <a:pt x="325" y="429"/>
                    <a:pt x="325" y="389"/>
                  </a:cubicBezTo>
                  <a:cubicBezTo>
                    <a:pt x="325" y="23"/>
                    <a:pt x="325" y="23"/>
                    <a:pt x="325" y="23"/>
                  </a:cubicBezTo>
                  <a:lnTo>
                    <a:pt x="482" y="23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60885" y="3620100"/>
            <a:ext cx="429822" cy="429822"/>
            <a:chOff x="460885" y="3620100"/>
            <a:chExt cx="429822" cy="429822"/>
          </a:xfrm>
        </p:grpSpPr>
        <p:sp>
          <p:nvSpPr>
            <p:cNvPr id="823" name="Freeform 21"/>
            <p:cNvSpPr>
              <a:spLocks noChangeArrowheads="1"/>
            </p:cNvSpPr>
            <p:nvPr/>
          </p:nvSpPr>
          <p:spPr bwMode="auto">
            <a:xfrm>
              <a:off x="460885" y="3620100"/>
              <a:ext cx="429822" cy="429822"/>
            </a:xfrm>
            <a:custGeom>
              <a:avLst/>
              <a:gdLst>
                <a:gd name="T0" fmla="*/ 1023 w 1024"/>
                <a:gd name="T1" fmla="*/ 511 h 1025"/>
                <a:gd name="T2" fmla="*/ 1023 w 1024"/>
                <a:gd name="T3" fmla="*/ 511 h 1025"/>
                <a:gd name="T4" fmla="*/ 511 w 1024"/>
                <a:gd name="T5" fmla="*/ 1024 h 1025"/>
                <a:gd name="T6" fmla="*/ 0 w 1024"/>
                <a:gd name="T7" fmla="*/ 511 h 1025"/>
                <a:gd name="T8" fmla="*/ 511 w 1024"/>
                <a:gd name="T9" fmla="*/ 0 h 1025"/>
                <a:gd name="T10" fmla="*/ 1023 w 1024"/>
                <a:gd name="T11" fmla="*/ 511 h 1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4" h="1025">
                  <a:moveTo>
                    <a:pt x="1023" y="511"/>
                  </a:moveTo>
                  <a:lnTo>
                    <a:pt x="1023" y="511"/>
                  </a:lnTo>
                  <a:cubicBezTo>
                    <a:pt x="1023" y="794"/>
                    <a:pt x="793" y="1024"/>
                    <a:pt x="511" y="1024"/>
                  </a:cubicBezTo>
                  <a:cubicBezTo>
                    <a:pt x="229" y="1024"/>
                    <a:pt x="0" y="794"/>
                    <a:pt x="0" y="511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3" y="0"/>
                    <a:pt x="1023" y="229"/>
                    <a:pt x="1023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5" name="Freeform 63"/>
            <p:cNvSpPr>
              <a:spLocks noChangeArrowheads="1"/>
            </p:cNvSpPr>
            <p:nvPr/>
          </p:nvSpPr>
          <p:spPr bwMode="auto">
            <a:xfrm>
              <a:off x="527581" y="3723850"/>
              <a:ext cx="298281" cy="220469"/>
            </a:xfrm>
            <a:custGeom>
              <a:avLst/>
              <a:gdLst>
                <a:gd name="T0" fmla="*/ 653 w 708"/>
                <a:gd name="T1" fmla="*/ 54 h 525"/>
                <a:gd name="T2" fmla="*/ 653 w 708"/>
                <a:gd name="T3" fmla="*/ 54 h 525"/>
                <a:gd name="T4" fmla="*/ 522 w 708"/>
                <a:gd name="T5" fmla="*/ 3 h 525"/>
                <a:gd name="T6" fmla="*/ 39 w 708"/>
                <a:gd name="T7" fmla="*/ 288 h 525"/>
                <a:gd name="T8" fmla="*/ 37 w 708"/>
                <a:gd name="T9" fmla="*/ 290 h 525"/>
                <a:gd name="T10" fmla="*/ 12 w 708"/>
                <a:gd name="T11" fmla="*/ 290 h 525"/>
                <a:gd name="T12" fmla="*/ 0 w 708"/>
                <a:gd name="T13" fmla="*/ 302 h 525"/>
                <a:gd name="T14" fmla="*/ 0 w 708"/>
                <a:gd name="T15" fmla="*/ 512 h 525"/>
                <a:gd name="T16" fmla="*/ 12 w 708"/>
                <a:gd name="T17" fmla="*/ 524 h 525"/>
                <a:gd name="T18" fmla="*/ 689 w 708"/>
                <a:gd name="T19" fmla="*/ 524 h 525"/>
                <a:gd name="T20" fmla="*/ 701 w 708"/>
                <a:gd name="T21" fmla="*/ 512 h 525"/>
                <a:gd name="T22" fmla="*/ 701 w 708"/>
                <a:gd name="T23" fmla="*/ 418 h 525"/>
                <a:gd name="T24" fmla="*/ 689 w 708"/>
                <a:gd name="T25" fmla="*/ 407 h 525"/>
                <a:gd name="T26" fmla="*/ 187 w 708"/>
                <a:gd name="T27" fmla="*/ 407 h 525"/>
                <a:gd name="T28" fmla="*/ 187 w 708"/>
                <a:gd name="T29" fmla="*/ 406 h 525"/>
                <a:gd name="T30" fmla="*/ 191 w 708"/>
                <a:gd name="T31" fmla="*/ 406 h 525"/>
                <a:gd name="T32" fmla="*/ 650 w 708"/>
                <a:gd name="T33" fmla="*/ 231 h 525"/>
                <a:gd name="T34" fmla="*/ 657 w 708"/>
                <a:gd name="T35" fmla="*/ 216 h 525"/>
                <a:gd name="T36" fmla="*/ 633 w 708"/>
                <a:gd name="T37" fmla="*/ 150 h 525"/>
                <a:gd name="T38" fmla="*/ 699 w 708"/>
                <a:gd name="T39" fmla="*/ 123 h 525"/>
                <a:gd name="T40" fmla="*/ 706 w 708"/>
                <a:gd name="T41" fmla="*/ 114 h 525"/>
                <a:gd name="T42" fmla="*/ 703 w 708"/>
                <a:gd name="T43" fmla="*/ 104 h 525"/>
                <a:gd name="T44" fmla="*/ 653 w 708"/>
                <a:gd name="T45" fmla="*/ 54 h 525"/>
                <a:gd name="T46" fmla="*/ 677 w 708"/>
                <a:gd name="T47" fmla="*/ 430 h 525"/>
                <a:gd name="T48" fmla="*/ 677 w 708"/>
                <a:gd name="T49" fmla="*/ 430 h 525"/>
                <a:gd name="T50" fmla="*/ 677 w 708"/>
                <a:gd name="T51" fmla="*/ 501 h 525"/>
                <a:gd name="T52" fmla="*/ 23 w 708"/>
                <a:gd name="T53" fmla="*/ 501 h 525"/>
                <a:gd name="T54" fmla="*/ 23 w 708"/>
                <a:gd name="T55" fmla="*/ 313 h 525"/>
                <a:gd name="T56" fmla="*/ 164 w 708"/>
                <a:gd name="T57" fmla="*/ 313 h 525"/>
                <a:gd name="T58" fmla="*/ 164 w 708"/>
                <a:gd name="T59" fmla="*/ 418 h 525"/>
                <a:gd name="T60" fmla="*/ 175 w 708"/>
                <a:gd name="T61" fmla="*/ 430 h 525"/>
                <a:gd name="T62" fmla="*/ 677 w 708"/>
                <a:gd name="T63" fmla="*/ 430 h 525"/>
                <a:gd name="T64" fmla="*/ 187 w 708"/>
                <a:gd name="T65" fmla="*/ 382 h 525"/>
                <a:gd name="T66" fmla="*/ 187 w 708"/>
                <a:gd name="T67" fmla="*/ 382 h 525"/>
                <a:gd name="T68" fmla="*/ 187 w 708"/>
                <a:gd name="T69" fmla="*/ 334 h 525"/>
                <a:gd name="T70" fmla="*/ 611 w 708"/>
                <a:gd name="T71" fmla="*/ 159 h 525"/>
                <a:gd name="T72" fmla="*/ 631 w 708"/>
                <a:gd name="T73" fmla="*/ 213 h 525"/>
                <a:gd name="T74" fmla="*/ 187 w 708"/>
                <a:gd name="T75" fmla="*/ 382 h 525"/>
                <a:gd name="T76" fmla="*/ 187 w 708"/>
                <a:gd name="T77" fmla="*/ 308 h 525"/>
                <a:gd name="T78" fmla="*/ 187 w 708"/>
                <a:gd name="T79" fmla="*/ 308 h 525"/>
                <a:gd name="T80" fmla="*/ 187 w 708"/>
                <a:gd name="T81" fmla="*/ 302 h 525"/>
                <a:gd name="T82" fmla="*/ 175 w 708"/>
                <a:gd name="T83" fmla="*/ 290 h 525"/>
                <a:gd name="T84" fmla="*/ 73 w 708"/>
                <a:gd name="T85" fmla="*/ 290 h 525"/>
                <a:gd name="T86" fmla="*/ 523 w 708"/>
                <a:gd name="T87" fmla="*/ 27 h 525"/>
                <a:gd name="T88" fmla="*/ 637 w 708"/>
                <a:gd name="T89" fmla="*/ 71 h 525"/>
                <a:gd name="T90" fmla="*/ 674 w 708"/>
                <a:gd name="T91" fmla="*/ 108 h 525"/>
                <a:gd name="T92" fmla="*/ 187 w 708"/>
                <a:gd name="T93" fmla="*/ 308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08" h="525">
                  <a:moveTo>
                    <a:pt x="653" y="54"/>
                  </a:moveTo>
                  <a:lnTo>
                    <a:pt x="653" y="54"/>
                  </a:lnTo>
                  <a:cubicBezTo>
                    <a:pt x="618" y="19"/>
                    <a:pt x="570" y="0"/>
                    <a:pt x="522" y="3"/>
                  </a:cubicBezTo>
                  <a:cubicBezTo>
                    <a:pt x="365" y="16"/>
                    <a:pt x="183" y="168"/>
                    <a:pt x="39" y="288"/>
                  </a:cubicBezTo>
                  <a:cubicBezTo>
                    <a:pt x="37" y="290"/>
                    <a:pt x="37" y="290"/>
                    <a:pt x="37" y="290"/>
                  </a:cubicBezTo>
                  <a:cubicBezTo>
                    <a:pt x="12" y="290"/>
                    <a:pt x="12" y="290"/>
                    <a:pt x="12" y="290"/>
                  </a:cubicBezTo>
                  <a:cubicBezTo>
                    <a:pt x="5" y="290"/>
                    <a:pt x="0" y="296"/>
                    <a:pt x="0" y="302"/>
                  </a:cubicBezTo>
                  <a:cubicBezTo>
                    <a:pt x="0" y="512"/>
                    <a:pt x="0" y="512"/>
                    <a:pt x="0" y="512"/>
                  </a:cubicBezTo>
                  <a:cubicBezTo>
                    <a:pt x="0" y="518"/>
                    <a:pt x="5" y="524"/>
                    <a:pt x="12" y="524"/>
                  </a:cubicBezTo>
                  <a:cubicBezTo>
                    <a:pt x="689" y="524"/>
                    <a:pt x="689" y="524"/>
                    <a:pt x="689" y="524"/>
                  </a:cubicBezTo>
                  <a:cubicBezTo>
                    <a:pt x="696" y="524"/>
                    <a:pt x="701" y="518"/>
                    <a:pt x="701" y="512"/>
                  </a:cubicBezTo>
                  <a:cubicBezTo>
                    <a:pt x="701" y="418"/>
                    <a:pt x="701" y="418"/>
                    <a:pt x="701" y="418"/>
                  </a:cubicBezTo>
                  <a:cubicBezTo>
                    <a:pt x="701" y="412"/>
                    <a:pt x="696" y="407"/>
                    <a:pt x="689" y="407"/>
                  </a:cubicBezTo>
                  <a:cubicBezTo>
                    <a:pt x="187" y="407"/>
                    <a:pt x="187" y="407"/>
                    <a:pt x="187" y="407"/>
                  </a:cubicBezTo>
                  <a:cubicBezTo>
                    <a:pt x="187" y="406"/>
                    <a:pt x="187" y="406"/>
                    <a:pt x="187" y="406"/>
                  </a:cubicBezTo>
                  <a:cubicBezTo>
                    <a:pt x="189" y="406"/>
                    <a:pt x="190" y="406"/>
                    <a:pt x="191" y="406"/>
                  </a:cubicBezTo>
                  <a:cubicBezTo>
                    <a:pt x="650" y="231"/>
                    <a:pt x="650" y="231"/>
                    <a:pt x="650" y="231"/>
                  </a:cubicBezTo>
                  <a:cubicBezTo>
                    <a:pt x="656" y="229"/>
                    <a:pt x="659" y="222"/>
                    <a:pt x="657" y="216"/>
                  </a:cubicBezTo>
                  <a:cubicBezTo>
                    <a:pt x="633" y="150"/>
                    <a:pt x="633" y="150"/>
                    <a:pt x="633" y="150"/>
                  </a:cubicBezTo>
                  <a:cubicBezTo>
                    <a:pt x="699" y="123"/>
                    <a:pt x="699" y="123"/>
                    <a:pt x="699" y="123"/>
                  </a:cubicBezTo>
                  <a:cubicBezTo>
                    <a:pt x="703" y="122"/>
                    <a:pt x="705" y="119"/>
                    <a:pt x="706" y="114"/>
                  </a:cubicBezTo>
                  <a:cubicBezTo>
                    <a:pt x="707" y="110"/>
                    <a:pt x="706" y="107"/>
                    <a:pt x="703" y="104"/>
                  </a:cubicBezTo>
                  <a:lnTo>
                    <a:pt x="653" y="54"/>
                  </a:lnTo>
                  <a:close/>
                  <a:moveTo>
                    <a:pt x="677" y="430"/>
                  </a:moveTo>
                  <a:lnTo>
                    <a:pt x="677" y="430"/>
                  </a:lnTo>
                  <a:cubicBezTo>
                    <a:pt x="677" y="501"/>
                    <a:pt x="677" y="501"/>
                    <a:pt x="677" y="501"/>
                  </a:cubicBezTo>
                  <a:cubicBezTo>
                    <a:pt x="23" y="501"/>
                    <a:pt x="23" y="501"/>
                    <a:pt x="23" y="501"/>
                  </a:cubicBezTo>
                  <a:cubicBezTo>
                    <a:pt x="23" y="313"/>
                    <a:pt x="23" y="313"/>
                    <a:pt x="23" y="313"/>
                  </a:cubicBezTo>
                  <a:cubicBezTo>
                    <a:pt x="164" y="313"/>
                    <a:pt x="164" y="313"/>
                    <a:pt x="164" y="313"/>
                  </a:cubicBezTo>
                  <a:cubicBezTo>
                    <a:pt x="164" y="418"/>
                    <a:pt x="164" y="418"/>
                    <a:pt x="164" y="418"/>
                  </a:cubicBezTo>
                  <a:cubicBezTo>
                    <a:pt x="164" y="425"/>
                    <a:pt x="169" y="430"/>
                    <a:pt x="175" y="430"/>
                  </a:cubicBezTo>
                  <a:lnTo>
                    <a:pt x="677" y="430"/>
                  </a:lnTo>
                  <a:close/>
                  <a:moveTo>
                    <a:pt x="187" y="382"/>
                  </a:moveTo>
                  <a:lnTo>
                    <a:pt x="187" y="382"/>
                  </a:lnTo>
                  <a:cubicBezTo>
                    <a:pt x="187" y="334"/>
                    <a:pt x="187" y="334"/>
                    <a:pt x="187" y="334"/>
                  </a:cubicBezTo>
                  <a:cubicBezTo>
                    <a:pt x="611" y="159"/>
                    <a:pt x="611" y="159"/>
                    <a:pt x="611" y="159"/>
                  </a:cubicBezTo>
                  <a:cubicBezTo>
                    <a:pt x="631" y="213"/>
                    <a:pt x="631" y="213"/>
                    <a:pt x="631" y="213"/>
                  </a:cubicBezTo>
                  <a:lnTo>
                    <a:pt x="187" y="382"/>
                  </a:lnTo>
                  <a:close/>
                  <a:moveTo>
                    <a:pt x="187" y="308"/>
                  </a:moveTo>
                  <a:lnTo>
                    <a:pt x="187" y="308"/>
                  </a:lnTo>
                  <a:cubicBezTo>
                    <a:pt x="187" y="302"/>
                    <a:pt x="187" y="302"/>
                    <a:pt x="187" y="302"/>
                  </a:cubicBezTo>
                  <a:cubicBezTo>
                    <a:pt x="187" y="296"/>
                    <a:pt x="181" y="290"/>
                    <a:pt x="175" y="290"/>
                  </a:cubicBezTo>
                  <a:cubicBezTo>
                    <a:pt x="73" y="290"/>
                    <a:pt x="73" y="290"/>
                    <a:pt x="73" y="290"/>
                  </a:cubicBezTo>
                  <a:cubicBezTo>
                    <a:pt x="213" y="174"/>
                    <a:pt x="381" y="38"/>
                    <a:pt x="523" y="27"/>
                  </a:cubicBezTo>
                  <a:cubicBezTo>
                    <a:pt x="565" y="23"/>
                    <a:pt x="606" y="40"/>
                    <a:pt x="637" y="71"/>
                  </a:cubicBezTo>
                  <a:cubicBezTo>
                    <a:pt x="674" y="108"/>
                    <a:pt x="674" y="108"/>
                    <a:pt x="674" y="108"/>
                  </a:cubicBezTo>
                  <a:lnTo>
                    <a:pt x="187" y="30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94" name="Group 1193"/>
          <p:cNvGrpSpPr/>
          <p:nvPr/>
        </p:nvGrpSpPr>
        <p:grpSpPr>
          <a:xfrm>
            <a:off x="6508029" y="3620100"/>
            <a:ext cx="429822" cy="429822"/>
            <a:chOff x="6508029" y="3620100"/>
            <a:chExt cx="429822" cy="429822"/>
          </a:xfrm>
        </p:grpSpPr>
        <p:sp>
          <p:nvSpPr>
            <p:cNvPr id="830" name="Freeform 28"/>
            <p:cNvSpPr>
              <a:spLocks noChangeArrowheads="1"/>
            </p:cNvSpPr>
            <p:nvPr/>
          </p:nvSpPr>
          <p:spPr bwMode="auto">
            <a:xfrm>
              <a:off x="6508029" y="3620100"/>
              <a:ext cx="429822" cy="429822"/>
            </a:xfrm>
            <a:custGeom>
              <a:avLst/>
              <a:gdLst>
                <a:gd name="T0" fmla="*/ 1023 w 1024"/>
                <a:gd name="T1" fmla="*/ 511 h 1025"/>
                <a:gd name="T2" fmla="*/ 1023 w 1024"/>
                <a:gd name="T3" fmla="*/ 511 h 1025"/>
                <a:gd name="T4" fmla="*/ 511 w 1024"/>
                <a:gd name="T5" fmla="*/ 1024 h 1025"/>
                <a:gd name="T6" fmla="*/ 0 w 1024"/>
                <a:gd name="T7" fmla="*/ 511 h 1025"/>
                <a:gd name="T8" fmla="*/ 511 w 1024"/>
                <a:gd name="T9" fmla="*/ 0 h 1025"/>
                <a:gd name="T10" fmla="*/ 1023 w 1024"/>
                <a:gd name="T11" fmla="*/ 511 h 1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4" h="1025">
                  <a:moveTo>
                    <a:pt x="1023" y="511"/>
                  </a:moveTo>
                  <a:lnTo>
                    <a:pt x="1023" y="511"/>
                  </a:lnTo>
                  <a:cubicBezTo>
                    <a:pt x="1023" y="794"/>
                    <a:pt x="794" y="1024"/>
                    <a:pt x="511" y="1024"/>
                  </a:cubicBezTo>
                  <a:cubicBezTo>
                    <a:pt x="229" y="1024"/>
                    <a:pt x="0" y="794"/>
                    <a:pt x="0" y="511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4" y="0"/>
                    <a:pt x="1023" y="229"/>
                    <a:pt x="1023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442" name="Group 3441"/>
            <p:cNvGrpSpPr/>
            <p:nvPr/>
          </p:nvGrpSpPr>
          <p:grpSpPr>
            <a:xfrm>
              <a:off x="6606221" y="3709028"/>
              <a:ext cx="233437" cy="255670"/>
              <a:chOff x="6606221" y="3709028"/>
              <a:chExt cx="233437" cy="255670"/>
            </a:xfrm>
            <a:solidFill>
              <a:schemeClr val="bg1"/>
            </a:solidFill>
          </p:grpSpPr>
          <p:sp>
            <p:nvSpPr>
              <p:cNvPr id="866" name="Freeform 64"/>
              <p:cNvSpPr>
                <a:spLocks noChangeArrowheads="1"/>
              </p:cNvSpPr>
              <p:nvPr/>
            </p:nvSpPr>
            <p:spPr bwMode="auto">
              <a:xfrm>
                <a:off x="6606221" y="3720144"/>
                <a:ext cx="220469" cy="244554"/>
              </a:xfrm>
              <a:custGeom>
                <a:avLst/>
                <a:gdLst>
                  <a:gd name="T0" fmla="*/ 42 w 523"/>
                  <a:gd name="T1" fmla="*/ 582 h 583"/>
                  <a:gd name="T2" fmla="*/ 42 w 523"/>
                  <a:gd name="T3" fmla="*/ 582 h 583"/>
                  <a:gd name="T4" fmla="*/ 53 w 523"/>
                  <a:gd name="T5" fmla="*/ 569 h 583"/>
                  <a:gd name="T6" fmla="*/ 53 w 523"/>
                  <a:gd name="T7" fmla="*/ 512 h 583"/>
                  <a:gd name="T8" fmla="*/ 510 w 523"/>
                  <a:gd name="T9" fmla="*/ 512 h 583"/>
                  <a:gd name="T10" fmla="*/ 522 w 523"/>
                  <a:gd name="T11" fmla="*/ 499 h 583"/>
                  <a:gd name="T12" fmla="*/ 510 w 523"/>
                  <a:gd name="T13" fmla="*/ 488 h 583"/>
                  <a:gd name="T14" fmla="*/ 53 w 523"/>
                  <a:gd name="T15" fmla="*/ 488 h 583"/>
                  <a:gd name="T16" fmla="*/ 53 w 523"/>
                  <a:gd name="T17" fmla="*/ 11 h 583"/>
                  <a:gd name="T18" fmla="*/ 42 w 523"/>
                  <a:gd name="T19" fmla="*/ 0 h 583"/>
                  <a:gd name="T20" fmla="*/ 30 w 523"/>
                  <a:gd name="T21" fmla="*/ 11 h 583"/>
                  <a:gd name="T22" fmla="*/ 30 w 523"/>
                  <a:gd name="T23" fmla="*/ 488 h 583"/>
                  <a:gd name="T24" fmla="*/ 11 w 523"/>
                  <a:gd name="T25" fmla="*/ 488 h 583"/>
                  <a:gd name="T26" fmla="*/ 0 w 523"/>
                  <a:gd name="T27" fmla="*/ 499 h 583"/>
                  <a:gd name="T28" fmla="*/ 11 w 523"/>
                  <a:gd name="T29" fmla="*/ 512 h 583"/>
                  <a:gd name="T30" fmla="*/ 30 w 523"/>
                  <a:gd name="T31" fmla="*/ 512 h 583"/>
                  <a:gd name="T32" fmla="*/ 30 w 523"/>
                  <a:gd name="T33" fmla="*/ 569 h 583"/>
                  <a:gd name="T34" fmla="*/ 42 w 523"/>
                  <a:gd name="T35" fmla="*/ 582 h 5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23" h="583">
                    <a:moveTo>
                      <a:pt x="42" y="582"/>
                    </a:moveTo>
                    <a:lnTo>
                      <a:pt x="42" y="582"/>
                    </a:lnTo>
                    <a:cubicBezTo>
                      <a:pt x="48" y="582"/>
                      <a:pt x="53" y="576"/>
                      <a:pt x="53" y="569"/>
                    </a:cubicBezTo>
                    <a:cubicBezTo>
                      <a:pt x="53" y="512"/>
                      <a:pt x="53" y="512"/>
                      <a:pt x="53" y="512"/>
                    </a:cubicBezTo>
                    <a:cubicBezTo>
                      <a:pt x="510" y="512"/>
                      <a:pt x="510" y="512"/>
                      <a:pt x="510" y="512"/>
                    </a:cubicBezTo>
                    <a:cubicBezTo>
                      <a:pt x="516" y="512"/>
                      <a:pt x="522" y="507"/>
                      <a:pt x="522" y="499"/>
                    </a:cubicBezTo>
                    <a:cubicBezTo>
                      <a:pt x="522" y="493"/>
                      <a:pt x="516" y="488"/>
                      <a:pt x="510" y="488"/>
                    </a:cubicBezTo>
                    <a:cubicBezTo>
                      <a:pt x="53" y="488"/>
                      <a:pt x="53" y="488"/>
                      <a:pt x="53" y="488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5"/>
                      <a:pt x="48" y="0"/>
                      <a:pt x="42" y="0"/>
                    </a:cubicBezTo>
                    <a:cubicBezTo>
                      <a:pt x="35" y="0"/>
                      <a:pt x="30" y="5"/>
                      <a:pt x="30" y="11"/>
                    </a:cubicBezTo>
                    <a:cubicBezTo>
                      <a:pt x="30" y="488"/>
                      <a:pt x="30" y="488"/>
                      <a:pt x="30" y="488"/>
                    </a:cubicBezTo>
                    <a:cubicBezTo>
                      <a:pt x="11" y="488"/>
                      <a:pt x="11" y="488"/>
                      <a:pt x="11" y="488"/>
                    </a:cubicBezTo>
                    <a:cubicBezTo>
                      <a:pt x="5" y="488"/>
                      <a:pt x="0" y="493"/>
                      <a:pt x="0" y="499"/>
                    </a:cubicBezTo>
                    <a:cubicBezTo>
                      <a:pt x="0" y="507"/>
                      <a:pt x="5" y="512"/>
                      <a:pt x="11" y="512"/>
                    </a:cubicBezTo>
                    <a:cubicBezTo>
                      <a:pt x="30" y="512"/>
                      <a:pt x="30" y="512"/>
                      <a:pt x="30" y="512"/>
                    </a:cubicBezTo>
                    <a:cubicBezTo>
                      <a:pt x="30" y="569"/>
                      <a:pt x="30" y="569"/>
                      <a:pt x="30" y="569"/>
                    </a:cubicBezTo>
                    <a:cubicBezTo>
                      <a:pt x="30" y="576"/>
                      <a:pt x="35" y="582"/>
                      <a:pt x="42" y="582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7" name="Freeform 65"/>
              <p:cNvSpPr>
                <a:spLocks noChangeArrowheads="1"/>
              </p:cNvSpPr>
              <p:nvPr/>
            </p:nvSpPr>
            <p:spPr bwMode="auto">
              <a:xfrm>
                <a:off x="6648833" y="3775725"/>
                <a:ext cx="135245" cy="135246"/>
              </a:xfrm>
              <a:custGeom>
                <a:avLst/>
                <a:gdLst>
                  <a:gd name="T0" fmla="*/ 23 w 323"/>
                  <a:gd name="T1" fmla="*/ 11 h 323"/>
                  <a:gd name="T2" fmla="*/ 23 w 323"/>
                  <a:gd name="T3" fmla="*/ 11 h 323"/>
                  <a:gd name="T4" fmla="*/ 11 w 323"/>
                  <a:gd name="T5" fmla="*/ 0 h 323"/>
                  <a:gd name="T6" fmla="*/ 0 w 323"/>
                  <a:gd name="T7" fmla="*/ 11 h 323"/>
                  <a:gd name="T8" fmla="*/ 310 w 323"/>
                  <a:gd name="T9" fmla="*/ 322 h 323"/>
                  <a:gd name="T10" fmla="*/ 322 w 323"/>
                  <a:gd name="T11" fmla="*/ 310 h 323"/>
                  <a:gd name="T12" fmla="*/ 310 w 323"/>
                  <a:gd name="T13" fmla="*/ 299 h 323"/>
                  <a:gd name="T14" fmla="*/ 23 w 323"/>
                  <a:gd name="T15" fmla="*/ 11 h 3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23" h="323">
                    <a:moveTo>
                      <a:pt x="23" y="11"/>
                    </a:moveTo>
                    <a:lnTo>
                      <a:pt x="23" y="11"/>
                    </a:lnTo>
                    <a:cubicBezTo>
                      <a:pt x="23" y="5"/>
                      <a:pt x="18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183"/>
                      <a:pt x="138" y="322"/>
                      <a:pt x="310" y="322"/>
                    </a:cubicBezTo>
                    <a:cubicBezTo>
                      <a:pt x="316" y="322"/>
                      <a:pt x="322" y="316"/>
                      <a:pt x="322" y="310"/>
                    </a:cubicBezTo>
                    <a:cubicBezTo>
                      <a:pt x="322" y="304"/>
                      <a:pt x="316" y="299"/>
                      <a:pt x="310" y="299"/>
                    </a:cubicBezTo>
                    <a:cubicBezTo>
                      <a:pt x="152" y="299"/>
                      <a:pt x="23" y="170"/>
                      <a:pt x="23" y="11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8" name="Freeform 66"/>
              <p:cNvSpPr>
                <a:spLocks noChangeArrowheads="1"/>
              </p:cNvSpPr>
              <p:nvPr/>
            </p:nvSpPr>
            <p:spPr bwMode="auto">
              <a:xfrm>
                <a:off x="6724792" y="3709028"/>
                <a:ext cx="50023" cy="118571"/>
              </a:xfrm>
              <a:custGeom>
                <a:avLst/>
                <a:gdLst>
                  <a:gd name="T0" fmla="*/ 85 w 119"/>
                  <a:gd name="T1" fmla="*/ 20 h 281"/>
                  <a:gd name="T2" fmla="*/ 85 w 119"/>
                  <a:gd name="T3" fmla="*/ 20 h 281"/>
                  <a:gd name="T4" fmla="*/ 110 w 119"/>
                  <a:gd name="T5" fmla="*/ 25 h 281"/>
                  <a:gd name="T6" fmla="*/ 116 w 119"/>
                  <a:gd name="T7" fmla="*/ 25 h 281"/>
                  <a:gd name="T8" fmla="*/ 118 w 119"/>
                  <a:gd name="T9" fmla="*/ 20 h 281"/>
                  <a:gd name="T10" fmla="*/ 118 w 119"/>
                  <a:gd name="T11" fmla="*/ 9 h 281"/>
                  <a:gd name="T12" fmla="*/ 115 w 119"/>
                  <a:gd name="T13" fmla="*/ 5 h 281"/>
                  <a:gd name="T14" fmla="*/ 85 w 119"/>
                  <a:gd name="T15" fmla="*/ 0 h 281"/>
                  <a:gd name="T16" fmla="*/ 46 w 119"/>
                  <a:gd name="T17" fmla="*/ 14 h 281"/>
                  <a:gd name="T18" fmla="*/ 28 w 119"/>
                  <a:gd name="T19" fmla="*/ 65 h 281"/>
                  <a:gd name="T20" fmla="*/ 28 w 119"/>
                  <a:gd name="T21" fmla="*/ 84 h 281"/>
                  <a:gd name="T22" fmla="*/ 4 w 119"/>
                  <a:gd name="T23" fmla="*/ 84 h 281"/>
                  <a:gd name="T24" fmla="*/ 0 w 119"/>
                  <a:gd name="T25" fmla="*/ 89 h 281"/>
                  <a:gd name="T26" fmla="*/ 0 w 119"/>
                  <a:gd name="T27" fmla="*/ 99 h 281"/>
                  <a:gd name="T28" fmla="*/ 4 w 119"/>
                  <a:gd name="T29" fmla="*/ 105 h 281"/>
                  <a:gd name="T30" fmla="*/ 28 w 119"/>
                  <a:gd name="T31" fmla="*/ 105 h 281"/>
                  <a:gd name="T32" fmla="*/ 28 w 119"/>
                  <a:gd name="T33" fmla="*/ 275 h 281"/>
                  <a:gd name="T34" fmla="*/ 33 w 119"/>
                  <a:gd name="T35" fmla="*/ 280 h 281"/>
                  <a:gd name="T36" fmla="*/ 45 w 119"/>
                  <a:gd name="T37" fmla="*/ 280 h 281"/>
                  <a:gd name="T38" fmla="*/ 50 w 119"/>
                  <a:gd name="T39" fmla="*/ 275 h 281"/>
                  <a:gd name="T40" fmla="*/ 50 w 119"/>
                  <a:gd name="T41" fmla="*/ 105 h 281"/>
                  <a:gd name="T42" fmla="*/ 111 w 119"/>
                  <a:gd name="T43" fmla="*/ 105 h 281"/>
                  <a:gd name="T44" fmla="*/ 117 w 119"/>
                  <a:gd name="T45" fmla="*/ 99 h 281"/>
                  <a:gd name="T46" fmla="*/ 117 w 119"/>
                  <a:gd name="T47" fmla="*/ 89 h 281"/>
                  <a:gd name="T48" fmla="*/ 111 w 119"/>
                  <a:gd name="T49" fmla="*/ 84 h 281"/>
                  <a:gd name="T50" fmla="*/ 50 w 119"/>
                  <a:gd name="T51" fmla="*/ 84 h 281"/>
                  <a:gd name="T52" fmla="*/ 50 w 119"/>
                  <a:gd name="T53" fmla="*/ 66 h 281"/>
                  <a:gd name="T54" fmla="*/ 85 w 119"/>
                  <a:gd name="T55" fmla="*/ 20 h 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19" h="281">
                    <a:moveTo>
                      <a:pt x="85" y="20"/>
                    </a:moveTo>
                    <a:lnTo>
                      <a:pt x="85" y="20"/>
                    </a:lnTo>
                    <a:cubicBezTo>
                      <a:pt x="95" y="20"/>
                      <a:pt x="103" y="21"/>
                      <a:pt x="110" y="25"/>
                    </a:cubicBezTo>
                    <a:cubicBezTo>
                      <a:pt x="113" y="26"/>
                      <a:pt x="114" y="26"/>
                      <a:pt x="116" y="25"/>
                    </a:cubicBezTo>
                    <a:cubicBezTo>
                      <a:pt x="117" y="24"/>
                      <a:pt x="118" y="22"/>
                      <a:pt x="118" y="20"/>
                    </a:cubicBezTo>
                    <a:cubicBezTo>
                      <a:pt x="118" y="9"/>
                      <a:pt x="118" y="9"/>
                      <a:pt x="118" y="9"/>
                    </a:cubicBezTo>
                    <a:cubicBezTo>
                      <a:pt x="118" y="7"/>
                      <a:pt x="117" y="5"/>
                      <a:pt x="115" y="5"/>
                    </a:cubicBezTo>
                    <a:cubicBezTo>
                      <a:pt x="105" y="1"/>
                      <a:pt x="97" y="0"/>
                      <a:pt x="85" y="0"/>
                    </a:cubicBezTo>
                    <a:cubicBezTo>
                      <a:pt x="69" y="0"/>
                      <a:pt x="55" y="5"/>
                      <a:pt x="46" y="14"/>
                    </a:cubicBezTo>
                    <a:cubicBezTo>
                      <a:pt x="34" y="26"/>
                      <a:pt x="28" y="43"/>
                      <a:pt x="28" y="65"/>
                    </a:cubicBezTo>
                    <a:cubicBezTo>
                      <a:pt x="28" y="84"/>
                      <a:pt x="28" y="84"/>
                      <a:pt x="28" y="84"/>
                    </a:cubicBezTo>
                    <a:cubicBezTo>
                      <a:pt x="4" y="84"/>
                      <a:pt x="4" y="84"/>
                      <a:pt x="4" y="84"/>
                    </a:cubicBezTo>
                    <a:cubicBezTo>
                      <a:pt x="2" y="84"/>
                      <a:pt x="0" y="86"/>
                      <a:pt x="0" y="89"/>
                    </a:cubicBezTo>
                    <a:cubicBezTo>
                      <a:pt x="0" y="99"/>
                      <a:pt x="0" y="99"/>
                      <a:pt x="0" y="99"/>
                    </a:cubicBezTo>
                    <a:cubicBezTo>
                      <a:pt x="0" y="103"/>
                      <a:pt x="2" y="105"/>
                      <a:pt x="4" y="105"/>
                    </a:cubicBezTo>
                    <a:cubicBezTo>
                      <a:pt x="28" y="105"/>
                      <a:pt x="28" y="105"/>
                      <a:pt x="28" y="105"/>
                    </a:cubicBezTo>
                    <a:cubicBezTo>
                      <a:pt x="28" y="275"/>
                      <a:pt x="28" y="275"/>
                      <a:pt x="28" y="275"/>
                    </a:cubicBezTo>
                    <a:cubicBezTo>
                      <a:pt x="28" y="278"/>
                      <a:pt x="30" y="280"/>
                      <a:pt x="33" y="280"/>
                    </a:cubicBezTo>
                    <a:cubicBezTo>
                      <a:pt x="45" y="280"/>
                      <a:pt x="45" y="280"/>
                      <a:pt x="45" y="280"/>
                    </a:cubicBezTo>
                    <a:cubicBezTo>
                      <a:pt x="48" y="280"/>
                      <a:pt x="50" y="278"/>
                      <a:pt x="50" y="275"/>
                    </a:cubicBezTo>
                    <a:cubicBezTo>
                      <a:pt x="50" y="105"/>
                      <a:pt x="50" y="105"/>
                      <a:pt x="50" y="105"/>
                    </a:cubicBezTo>
                    <a:cubicBezTo>
                      <a:pt x="111" y="105"/>
                      <a:pt x="111" y="105"/>
                      <a:pt x="111" y="105"/>
                    </a:cubicBezTo>
                    <a:cubicBezTo>
                      <a:pt x="115" y="105"/>
                      <a:pt x="117" y="103"/>
                      <a:pt x="117" y="99"/>
                    </a:cubicBezTo>
                    <a:cubicBezTo>
                      <a:pt x="117" y="89"/>
                      <a:pt x="117" y="89"/>
                      <a:pt x="117" y="89"/>
                    </a:cubicBezTo>
                    <a:cubicBezTo>
                      <a:pt x="117" y="86"/>
                      <a:pt x="115" y="84"/>
                      <a:pt x="111" y="84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50" y="66"/>
                      <a:pt x="50" y="66"/>
                      <a:pt x="50" y="66"/>
                    </a:cubicBezTo>
                    <a:cubicBezTo>
                      <a:pt x="50" y="36"/>
                      <a:pt x="61" y="20"/>
                      <a:pt x="85" y="2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9" name="Freeform 67"/>
              <p:cNvSpPr>
                <a:spLocks noChangeArrowheads="1"/>
              </p:cNvSpPr>
              <p:nvPr/>
            </p:nvSpPr>
            <p:spPr bwMode="auto">
              <a:xfrm>
                <a:off x="6778520" y="3762756"/>
                <a:ext cx="61138" cy="64843"/>
              </a:xfrm>
              <a:custGeom>
                <a:avLst/>
                <a:gdLst>
                  <a:gd name="T0" fmla="*/ 129 w 147"/>
                  <a:gd name="T1" fmla="*/ 154 h 155"/>
                  <a:gd name="T2" fmla="*/ 129 w 147"/>
                  <a:gd name="T3" fmla="*/ 154 h 155"/>
                  <a:gd name="T4" fmla="*/ 141 w 147"/>
                  <a:gd name="T5" fmla="*/ 154 h 155"/>
                  <a:gd name="T6" fmla="*/ 145 w 147"/>
                  <a:gd name="T7" fmla="*/ 152 h 155"/>
                  <a:gd name="T8" fmla="*/ 144 w 147"/>
                  <a:gd name="T9" fmla="*/ 146 h 155"/>
                  <a:gd name="T10" fmla="*/ 85 w 147"/>
                  <a:gd name="T11" fmla="*/ 76 h 155"/>
                  <a:gd name="T12" fmla="*/ 142 w 147"/>
                  <a:gd name="T13" fmla="*/ 7 h 155"/>
                  <a:gd name="T14" fmla="*/ 143 w 147"/>
                  <a:gd name="T15" fmla="*/ 2 h 155"/>
                  <a:gd name="T16" fmla="*/ 139 w 147"/>
                  <a:gd name="T17" fmla="*/ 0 h 155"/>
                  <a:gd name="T18" fmla="*/ 127 w 147"/>
                  <a:gd name="T19" fmla="*/ 0 h 155"/>
                  <a:gd name="T20" fmla="*/ 124 w 147"/>
                  <a:gd name="T21" fmla="*/ 1 h 155"/>
                  <a:gd name="T22" fmla="*/ 73 w 147"/>
                  <a:gd name="T23" fmla="*/ 62 h 155"/>
                  <a:gd name="T24" fmla="*/ 23 w 147"/>
                  <a:gd name="T25" fmla="*/ 1 h 155"/>
                  <a:gd name="T26" fmla="*/ 19 w 147"/>
                  <a:gd name="T27" fmla="*/ 0 h 155"/>
                  <a:gd name="T28" fmla="*/ 7 w 147"/>
                  <a:gd name="T29" fmla="*/ 0 h 155"/>
                  <a:gd name="T30" fmla="*/ 3 w 147"/>
                  <a:gd name="T31" fmla="*/ 2 h 155"/>
                  <a:gd name="T32" fmla="*/ 4 w 147"/>
                  <a:gd name="T33" fmla="*/ 7 h 155"/>
                  <a:gd name="T34" fmla="*/ 61 w 147"/>
                  <a:gd name="T35" fmla="*/ 76 h 155"/>
                  <a:gd name="T36" fmla="*/ 2 w 147"/>
                  <a:gd name="T37" fmla="*/ 146 h 155"/>
                  <a:gd name="T38" fmla="*/ 1 w 147"/>
                  <a:gd name="T39" fmla="*/ 152 h 155"/>
                  <a:gd name="T40" fmla="*/ 5 w 147"/>
                  <a:gd name="T41" fmla="*/ 154 h 155"/>
                  <a:gd name="T42" fmla="*/ 17 w 147"/>
                  <a:gd name="T43" fmla="*/ 154 h 155"/>
                  <a:gd name="T44" fmla="*/ 20 w 147"/>
                  <a:gd name="T45" fmla="*/ 153 h 155"/>
                  <a:gd name="T46" fmla="*/ 73 w 147"/>
                  <a:gd name="T47" fmla="*/ 89 h 155"/>
                  <a:gd name="T48" fmla="*/ 125 w 147"/>
                  <a:gd name="T49" fmla="*/ 153 h 155"/>
                  <a:gd name="T50" fmla="*/ 129 w 147"/>
                  <a:gd name="T51" fmla="*/ 154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47" h="155">
                    <a:moveTo>
                      <a:pt x="129" y="154"/>
                    </a:moveTo>
                    <a:lnTo>
                      <a:pt x="129" y="154"/>
                    </a:lnTo>
                    <a:cubicBezTo>
                      <a:pt x="141" y="154"/>
                      <a:pt x="141" y="154"/>
                      <a:pt x="141" y="154"/>
                    </a:cubicBezTo>
                    <a:cubicBezTo>
                      <a:pt x="143" y="154"/>
                      <a:pt x="144" y="153"/>
                      <a:pt x="145" y="152"/>
                    </a:cubicBezTo>
                    <a:cubicBezTo>
                      <a:pt x="146" y="149"/>
                      <a:pt x="146" y="147"/>
                      <a:pt x="144" y="146"/>
                    </a:cubicBezTo>
                    <a:cubicBezTo>
                      <a:pt x="85" y="76"/>
                      <a:pt x="85" y="76"/>
                      <a:pt x="85" y="76"/>
                    </a:cubicBezTo>
                    <a:cubicBezTo>
                      <a:pt x="142" y="7"/>
                      <a:pt x="142" y="7"/>
                      <a:pt x="142" y="7"/>
                    </a:cubicBezTo>
                    <a:cubicBezTo>
                      <a:pt x="143" y="6"/>
                      <a:pt x="144" y="4"/>
                      <a:pt x="143" y="2"/>
                    </a:cubicBezTo>
                    <a:cubicBezTo>
                      <a:pt x="142" y="1"/>
                      <a:pt x="140" y="0"/>
                      <a:pt x="139" y="0"/>
                    </a:cubicBezTo>
                    <a:cubicBezTo>
                      <a:pt x="127" y="0"/>
                      <a:pt x="127" y="0"/>
                      <a:pt x="127" y="0"/>
                    </a:cubicBezTo>
                    <a:cubicBezTo>
                      <a:pt x="126" y="0"/>
                      <a:pt x="125" y="0"/>
                      <a:pt x="124" y="1"/>
                    </a:cubicBezTo>
                    <a:cubicBezTo>
                      <a:pt x="73" y="62"/>
                      <a:pt x="73" y="62"/>
                      <a:pt x="73" y="62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2" y="0"/>
                      <a:pt x="21" y="0"/>
                      <a:pt x="19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5" y="0"/>
                      <a:pt x="4" y="1"/>
                      <a:pt x="3" y="2"/>
                    </a:cubicBezTo>
                    <a:cubicBezTo>
                      <a:pt x="2" y="4"/>
                      <a:pt x="3" y="6"/>
                      <a:pt x="4" y="7"/>
                    </a:cubicBezTo>
                    <a:cubicBezTo>
                      <a:pt x="61" y="76"/>
                      <a:pt x="61" y="76"/>
                      <a:pt x="61" y="76"/>
                    </a:cubicBezTo>
                    <a:cubicBezTo>
                      <a:pt x="2" y="146"/>
                      <a:pt x="2" y="146"/>
                      <a:pt x="2" y="146"/>
                    </a:cubicBezTo>
                    <a:cubicBezTo>
                      <a:pt x="0" y="147"/>
                      <a:pt x="0" y="149"/>
                      <a:pt x="1" y="152"/>
                    </a:cubicBezTo>
                    <a:cubicBezTo>
                      <a:pt x="2" y="153"/>
                      <a:pt x="3" y="154"/>
                      <a:pt x="5" y="154"/>
                    </a:cubicBezTo>
                    <a:cubicBezTo>
                      <a:pt x="17" y="154"/>
                      <a:pt x="17" y="154"/>
                      <a:pt x="17" y="154"/>
                    </a:cubicBezTo>
                    <a:cubicBezTo>
                      <a:pt x="18" y="154"/>
                      <a:pt x="19" y="154"/>
                      <a:pt x="20" y="153"/>
                    </a:cubicBezTo>
                    <a:cubicBezTo>
                      <a:pt x="73" y="89"/>
                      <a:pt x="73" y="89"/>
                      <a:pt x="73" y="89"/>
                    </a:cubicBezTo>
                    <a:cubicBezTo>
                      <a:pt x="125" y="153"/>
                      <a:pt x="125" y="153"/>
                      <a:pt x="125" y="153"/>
                    </a:cubicBezTo>
                    <a:cubicBezTo>
                      <a:pt x="126" y="154"/>
                      <a:pt x="127" y="154"/>
                      <a:pt x="129" y="15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1" name="Group 30"/>
          <p:cNvGrpSpPr/>
          <p:nvPr/>
        </p:nvGrpSpPr>
        <p:grpSpPr>
          <a:xfrm>
            <a:off x="4810975" y="3620100"/>
            <a:ext cx="429822" cy="429822"/>
            <a:chOff x="4810975" y="3620100"/>
            <a:chExt cx="429822" cy="429822"/>
          </a:xfrm>
        </p:grpSpPr>
        <p:sp>
          <p:nvSpPr>
            <p:cNvPr id="828" name="Freeform 26"/>
            <p:cNvSpPr>
              <a:spLocks noChangeArrowheads="1"/>
            </p:cNvSpPr>
            <p:nvPr/>
          </p:nvSpPr>
          <p:spPr bwMode="auto">
            <a:xfrm>
              <a:off x="4810975" y="3620100"/>
              <a:ext cx="429822" cy="429822"/>
            </a:xfrm>
            <a:custGeom>
              <a:avLst/>
              <a:gdLst>
                <a:gd name="T0" fmla="*/ 1023 w 1024"/>
                <a:gd name="T1" fmla="*/ 511 h 1025"/>
                <a:gd name="T2" fmla="*/ 1023 w 1024"/>
                <a:gd name="T3" fmla="*/ 511 h 1025"/>
                <a:gd name="T4" fmla="*/ 511 w 1024"/>
                <a:gd name="T5" fmla="*/ 1024 h 1025"/>
                <a:gd name="T6" fmla="*/ 0 w 1024"/>
                <a:gd name="T7" fmla="*/ 511 h 1025"/>
                <a:gd name="T8" fmla="*/ 511 w 1024"/>
                <a:gd name="T9" fmla="*/ 0 h 1025"/>
                <a:gd name="T10" fmla="*/ 1023 w 1024"/>
                <a:gd name="T11" fmla="*/ 511 h 1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4" h="1025">
                  <a:moveTo>
                    <a:pt x="1023" y="511"/>
                  </a:moveTo>
                  <a:lnTo>
                    <a:pt x="1023" y="511"/>
                  </a:lnTo>
                  <a:cubicBezTo>
                    <a:pt x="1023" y="794"/>
                    <a:pt x="794" y="1024"/>
                    <a:pt x="511" y="1024"/>
                  </a:cubicBezTo>
                  <a:cubicBezTo>
                    <a:pt x="229" y="1024"/>
                    <a:pt x="0" y="794"/>
                    <a:pt x="0" y="511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4" y="0"/>
                    <a:pt x="1023" y="229"/>
                    <a:pt x="1023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" name="Freeform 68"/>
            <p:cNvSpPr>
              <a:spLocks noChangeArrowheads="1"/>
            </p:cNvSpPr>
            <p:nvPr/>
          </p:nvSpPr>
          <p:spPr bwMode="auto">
            <a:xfrm>
              <a:off x="4903609" y="3727555"/>
              <a:ext cx="242700" cy="211205"/>
            </a:xfrm>
            <a:custGeom>
              <a:avLst/>
              <a:gdLst>
                <a:gd name="T0" fmla="*/ 12 w 578"/>
                <a:gd name="T1" fmla="*/ 503 h 504"/>
                <a:gd name="T2" fmla="*/ 12 w 578"/>
                <a:gd name="T3" fmla="*/ 503 h 504"/>
                <a:gd name="T4" fmla="*/ 565 w 578"/>
                <a:gd name="T5" fmla="*/ 503 h 504"/>
                <a:gd name="T6" fmla="*/ 575 w 578"/>
                <a:gd name="T7" fmla="*/ 498 h 504"/>
                <a:gd name="T8" fmla="*/ 575 w 578"/>
                <a:gd name="T9" fmla="*/ 486 h 504"/>
                <a:gd name="T10" fmla="*/ 299 w 578"/>
                <a:gd name="T11" fmla="*/ 8 h 504"/>
                <a:gd name="T12" fmla="*/ 279 w 578"/>
                <a:gd name="T13" fmla="*/ 8 h 504"/>
                <a:gd name="T14" fmla="*/ 2 w 578"/>
                <a:gd name="T15" fmla="*/ 486 h 504"/>
                <a:gd name="T16" fmla="*/ 2 w 578"/>
                <a:gd name="T17" fmla="*/ 498 h 504"/>
                <a:gd name="T18" fmla="*/ 12 w 578"/>
                <a:gd name="T19" fmla="*/ 503 h 504"/>
                <a:gd name="T20" fmla="*/ 288 w 578"/>
                <a:gd name="T21" fmla="*/ 37 h 504"/>
                <a:gd name="T22" fmla="*/ 288 w 578"/>
                <a:gd name="T23" fmla="*/ 37 h 504"/>
                <a:gd name="T24" fmla="*/ 544 w 578"/>
                <a:gd name="T25" fmla="*/ 480 h 504"/>
                <a:gd name="T26" fmla="*/ 32 w 578"/>
                <a:gd name="T27" fmla="*/ 480 h 504"/>
                <a:gd name="T28" fmla="*/ 288 w 578"/>
                <a:gd name="T29" fmla="*/ 37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78" h="504">
                  <a:moveTo>
                    <a:pt x="12" y="503"/>
                  </a:moveTo>
                  <a:lnTo>
                    <a:pt x="12" y="503"/>
                  </a:lnTo>
                  <a:cubicBezTo>
                    <a:pt x="565" y="503"/>
                    <a:pt x="565" y="503"/>
                    <a:pt x="565" y="503"/>
                  </a:cubicBezTo>
                  <a:cubicBezTo>
                    <a:pt x="569" y="503"/>
                    <a:pt x="572" y="501"/>
                    <a:pt x="575" y="498"/>
                  </a:cubicBezTo>
                  <a:cubicBezTo>
                    <a:pt x="577" y="494"/>
                    <a:pt x="577" y="490"/>
                    <a:pt x="575" y="486"/>
                  </a:cubicBezTo>
                  <a:cubicBezTo>
                    <a:pt x="299" y="8"/>
                    <a:pt x="299" y="8"/>
                    <a:pt x="299" y="8"/>
                  </a:cubicBezTo>
                  <a:cubicBezTo>
                    <a:pt x="294" y="0"/>
                    <a:pt x="283" y="0"/>
                    <a:pt x="279" y="8"/>
                  </a:cubicBezTo>
                  <a:cubicBezTo>
                    <a:pt x="2" y="486"/>
                    <a:pt x="2" y="486"/>
                    <a:pt x="2" y="486"/>
                  </a:cubicBezTo>
                  <a:cubicBezTo>
                    <a:pt x="0" y="490"/>
                    <a:pt x="0" y="494"/>
                    <a:pt x="2" y="498"/>
                  </a:cubicBezTo>
                  <a:cubicBezTo>
                    <a:pt x="4" y="501"/>
                    <a:pt x="8" y="503"/>
                    <a:pt x="12" y="503"/>
                  </a:cubicBezTo>
                  <a:close/>
                  <a:moveTo>
                    <a:pt x="288" y="37"/>
                  </a:moveTo>
                  <a:lnTo>
                    <a:pt x="288" y="37"/>
                  </a:lnTo>
                  <a:cubicBezTo>
                    <a:pt x="544" y="480"/>
                    <a:pt x="544" y="480"/>
                    <a:pt x="544" y="480"/>
                  </a:cubicBezTo>
                  <a:cubicBezTo>
                    <a:pt x="32" y="480"/>
                    <a:pt x="32" y="480"/>
                    <a:pt x="32" y="480"/>
                  </a:cubicBezTo>
                  <a:lnTo>
                    <a:pt x="288" y="3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97" name="Group 1196"/>
          <p:cNvGrpSpPr/>
          <p:nvPr/>
        </p:nvGrpSpPr>
        <p:grpSpPr>
          <a:xfrm>
            <a:off x="8253253" y="4568671"/>
            <a:ext cx="429822" cy="429822"/>
            <a:chOff x="8253253" y="4568671"/>
            <a:chExt cx="429822" cy="429822"/>
          </a:xfrm>
        </p:grpSpPr>
        <p:sp>
          <p:nvSpPr>
            <p:cNvPr id="842" name="Freeform 40"/>
            <p:cNvSpPr>
              <a:spLocks noChangeArrowheads="1"/>
            </p:cNvSpPr>
            <p:nvPr/>
          </p:nvSpPr>
          <p:spPr bwMode="auto">
            <a:xfrm>
              <a:off x="8253253" y="4568671"/>
              <a:ext cx="429822" cy="429822"/>
            </a:xfrm>
            <a:custGeom>
              <a:avLst/>
              <a:gdLst>
                <a:gd name="T0" fmla="*/ 1024 w 1025"/>
                <a:gd name="T1" fmla="*/ 512 h 1025"/>
                <a:gd name="T2" fmla="*/ 1024 w 1025"/>
                <a:gd name="T3" fmla="*/ 512 h 1025"/>
                <a:gd name="T4" fmla="*/ 512 w 1025"/>
                <a:gd name="T5" fmla="*/ 1024 h 1025"/>
                <a:gd name="T6" fmla="*/ 0 w 1025"/>
                <a:gd name="T7" fmla="*/ 512 h 1025"/>
                <a:gd name="T8" fmla="*/ 512 w 1025"/>
                <a:gd name="T9" fmla="*/ 0 h 1025"/>
                <a:gd name="T10" fmla="*/ 1024 w 1025"/>
                <a:gd name="T11" fmla="*/ 512 h 1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5" h="1025">
                  <a:moveTo>
                    <a:pt x="1024" y="512"/>
                  </a:moveTo>
                  <a:lnTo>
                    <a:pt x="1024" y="512"/>
                  </a:lnTo>
                  <a:cubicBezTo>
                    <a:pt x="1024" y="795"/>
                    <a:pt x="794" y="1024"/>
                    <a:pt x="512" y="1024"/>
                  </a:cubicBezTo>
                  <a:cubicBezTo>
                    <a:pt x="230" y="1024"/>
                    <a:pt x="0" y="795"/>
                    <a:pt x="0" y="512"/>
                  </a:cubicBezTo>
                  <a:cubicBezTo>
                    <a:pt x="0" y="229"/>
                    <a:pt x="230" y="0"/>
                    <a:pt x="512" y="0"/>
                  </a:cubicBezTo>
                  <a:cubicBezTo>
                    <a:pt x="794" y="0"/>
                    <a:pt x="1024" y="229"/>
                    <a:pt x="1024" y="512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1" name="Freeform 69"/>
            <p:cNvSpPr>
              <a:spLocks noChangeArrowheads="1"/>
            </p:cNvSpPr>
            <p:nvPr/>
          </p:nvSpPr>
          <p:spPr bwMode="auto">
            <a:xfrm>
              <a:off x="8395908" y="4642778"/>
              <a:ext cx="146362" cy="281607"/>
            </a:xfrm>
            <a:custGeom>
              <a:avLst/>
              <a:gdLst>
                <a:gd name="T0" fmla="*/ 335 w 348"/>
                <a:gd name="T1" fmla="*/ 382 h 670"/>
                <a:gd name="T2" fmla="*/ 335 w 348"/>
                <a:gd name="T3" fmla="*/ 382 h 670"/>
                <a:gd name="T4" fmla="*/ 324 w 348"/>
                <a:gd name="T5" fmla="*/ 394 h 670"/>
                <a:gd name="T6" fmla="*/ 258 w 348"/>
                <a:gd name="T7" fmla="*/ 478 h 670"/>
                <a:gd name="T8" fmla="*/ 225 w 348"/>
                <a:gd name="T9" fmla="*/ 292 h 670"/>
                <a:gd name="T10" fmla="*/ 220 w 348"/>
                <a:gd name="T11" fmla="*/ 280 h 670"/>
                <a:gd name="T12" fmla="*/ 195 w 348"/>
                <a:gd name="T13" fmla="*/ 242 h 670"/>
                <a:gd name="T14" fmla="*/ 194 w 348"/>
                <a:gd name="T15" fmla="*/ 241 h 670"/>
                <a:gd name="T16" fmla="*/ 222 w 348"/>
                <a:gd name="T17" fmla="*/ 190 h 670"/>
                <a:gd name="T18" fmla="*/ 222 w 348"/>
                <a:gd name="T19" fmla="*/ 131 h 670"/>
                <a:gd name="T20" fmla="*/ 152 w 348"/>
                <a:gd name="T21" fmla="*/ 63 h 670"/>
                <a:gd name="T22" fmla="*/ 152 w 348"/>
                <a:gd name="T23" fmla="*/ 12 h 670"/>
                <a:gd name="T24" fmla="*/ 141 w 348"/>
                <a:gd name="T25" fmla="*/ 0 h 670"/>
                <a:gd name="T26" fmla="*/ 128 w 348"/>
                <a:gd name="T27" fmla="*/ 12 h 670"/>
                <a:gd name="T28" fmla="*/ 128 w 348"/>
                <a:gd name="T29" fmla="*/ 63 h 670"/>
                <a:gd name="T30" fmla="*/ 59 w 348"/>
                <a:gd name="T31" fmla="*/ 131 h 670"/>
                <a:gd name="T32" fmla="*/ 59 w 348"/>
                <a:gd name="T33" fmla="*/ 190 h 670"/>
                <a:gd name="T34" fmla="*/ 95 w 348"/>
                <a:gd name="T35" fmla="*/ 246 h 670"/>
                <a:gd name="T36" fmla="*/ 72 w 348"/>
                <a:gd name="T37" fmla="*/ 280 h 670"/>
                <a:gd name="T38" fmla="*/ 67 w 348"/>
                <a:gd name="T39" fmla="*/ 292 h 670"/>
                <a:gd name="T40" fmla="*/ 1 w 348"/>
                <a:gd name="T41" fmla="*/ 655 h 670"/>
                <a:gd name="T42" fmla="*/ 11 w 348"/>
                <a:gd name="T43" fmla="*/ 669 h 670"/>
                <a:gd name="T44" fmla="*/ 13 w 348"/>
                <a:gd name="T45" fmla="*/ 669 h 670"/>
                <a:gd name="T46" fmla="*/ 24 w 348"/>
                <a:gd name="T47" fmla="*/ 659 h 670"/>
                <a:gd name="T48" fmla="*/ 64 w 348"/>
                <a:gd name="T49" fmla="*/ 446 h 670"/>
                <a:gd name="T50" fmla="*/ 197 w 348"/>
                <a:gd name="T51" fmla="*/ 517 h 670"/>
                <a:gd name="T52" fmla="*/ 241 w 348"/>
                <a:gd name="T53" fmla="*/ 509 h 670"/>
                <a:gd name="T54" fmla="*/ 268 w 348"/>
                <a:gd name="T55" fmla="*/ 659 h 670"/>
                <a:gd name="T56" fmla="*/ 279 w 348"/>
                <a:gd name="T57" fmla="*/ 669 h 670"/>
                <a:gd name="T58" fmla="*/ 281 w 348"/>
                <a:gd name="T59" fmla="*/ 669 h 670"/>
                <a:gd name="T60" fmla="*/ 291 w 348"/>
                <a:gd name="T61" fmla="*/ 655 h 670"/>
                <a:gd name="T62" fmla="*/ 263 w 348"/>
                <a:gd name="T63" fmla="*/ 501 h 670"/>
                <a:gd name="T64" fmla="*/ 347 w 348"/>
                <a:gd name="T65" fmla="*/ 394 h 670"/>
                <a:gd name="T66" fmla="*/ 335 w 348"/>
                <a:gd name="T67" fmla="*/ 382 h 670"/>
                <a:gd name="T68" fmla="*/ 82 w 348"/>
                <a:gd name="T69" fmla="*/ 190 h 670"/>
                <a:gd name="T70" fmla="*/ 82 w 348"/>
                <a:gd name="T71" fmla="*/ 190 h 670"/>
                <a:gd name="T72" fmla="*/ 82 w 348"/>
                <a:gd name="T73" fmla="*/ 131 h 670"/>
                <a:gd name="T74" fmla="*/ 141 w 348"/>
                <a:gd name="T75" fmla="*/ 85 h 670"/>
                <a:gd name="T76" fmla="*/ 199 w 348"/>
                <a:gd name="T77" fmla="*/ 131 h 670"/>
                <a:gd name="T78" fmla="*/ 199 w 348"/>
                <a:gd name="T79" fmla="*/ 190 h 670"/>
                <a:gd name="T80" fmla="*/ 141 w 348"/>
                <a:gd name="T81" fmla="*/ 237 h 670"/>
                <a:gd name="T82" fmla="*/ 82 w 348"/>
                <a:gd name="T83" fmla="*/ 190 h 670"/>
                <a:gd name="T84" fmla="*/ 197 w 348"/>
                <a:gd name="T85" fmla="*/ 494 h 670"/>
                <a:gd name="T86" fmla="*/ 197 w 348"/>
                <a:gd name="T87" fmla="*/ 494 h 670"/>
                <a:gd name="T88" fmla="*/ 71 w 348"/>
                <a:gd name="T89" fmla="*/ 403 h 670"/>
                <a:gd name="T90" fmla="*/ 91 w 348"/>
                <a:gd name="T91" fmla="*/ 293 h 670"/>
                <a:gd name="T92" fmla="*/ 116 w 348"/>
                <a:gd name="T93" fmla="*/ 255 h 670"/>
                <a:gd name="T94" fmla="*/ 141 w 348"/>
                <a:gd name="T95" fmla="*/ 259 h 670"/>
                <a:gd name="T96" fmla="*/ 175 w 348"/>
                <a:gd name="T97" fmla="*/ 252 h 670"/>
                <a:gd name="T98" fmla="*/ 175 w 348"/>
                <a:gd name="T99" fmla="*/ 254 h 670"/>
                <a:gd name="T100" fmla="*/ 202 w 348"/>
                <a:gd name="T101" fmla="*/ 296 h 670"/>
                <a:gd name="T102" fmla="*/ 237 w 348"/>
                <a:gd name="T103" fmla="*/ 486 h 670"/>
                <a:gd name="T104" fmla="*/ 197 w 348"/>
                <a:gd name="T105" fmla="*/ 494 h 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48" h="670">
                  <a:moveTo>
                    <a:pt x="335" y="382"/>
                  </a:moveTo>
                  <a:lnTo>
                    <a:pt x="335" y="382"/>
                  </a:lnTo>
                  <a:cubicBezTo>
                    <a:pt x="329" y="382"/>
                    <a:pt x="324" y="387"/>
                    <a:pt x="324" y="394"/>
                  </a:cubicBezTo>
                  <a:cubicBezTo>
                    <a:pt x="324" y="429"/>
                    <a:pt x="295" y="459"/>
                    <a:pt x="258" y="478"/>
                  </a:cubicBezTo>
                  <a:cubicBezTo>
                    <a:pt x="225" y="292"/>
                    <a:pt x="225" y="292"/>
                    <a:pt x="225" y="292"/>
                  </a:cubicBezTo>
                  <a:cubicBezTo>
                    <a:pt x="224" y="288"/>
                    <a:pt x="223" y="283"/>
                    <a:pt x="220" y="280"/>
                  </a:cubicBezTo>
                  <a:cubicBezTo>
                    <a:pt x="195" y="242"/>
                    <a:pt x="195" y="242"/>
                    <a:pt x="195" y="242"/>
                  </a:cubicBezTo>
                  <a:cubicBezTo>
                    <a:pt x="195" y="242"/>
                    <a:pt x="194" y="242"/>
                    <a:pt x="194" y="241"/>
                  </a:cubicBezTo>
                  <a:cubicBezTo>
                    <a:pt x="211" y="228"/>
                    <a:pt x="222" y="211"/>
                    <a:pt x="222" y="190"/>
                  </a:cubicBezTo>
                  <a:cubicBezTo>
                    <a:pt x="222" y="131"/>
                    <a:pt x="222" y="131"/>
                    <a:pt x="222" y="131"/>
                  </a:cubicBezTo>
                  <a:cubicBezTo>
                    <a:pt x="222" y="96"/>
                    <a:pt x="187" y="68"/>
                    <a:pt x="152" y="63"/>
                  </a:cubicBezTo>
                  <a:cubicBezTo>
                    <a:pt x="152" y="12"/>
                    <a:pt x="152" y="12"/>
                    <a:pt x="152" y="12"/>
                  </a:cubicBezTo>
                  <a:cubicBezTo>
                    <a:pt x="152" y="5"/>
                    <a:pt x="147" y="0"/>
                    <a:pt x="141" y="0"/>
                  </a:cubicBezTo>
                  <a:cubicBezTo>
                    <a:pt x="133" y="0"/>
                    <a:pt x="128" y="5"/>
                    <a:pt x="128" y="12"/>
                  </a:cubicBezTo>
                  <a:cubicBezTo>
                    <a:pt x="128" y="63"/>
                    <a:pt x="128" y="63"/>
                    <a:pt x="128" y="63"/>
                  </a:cubicBezTo>
                  <a:cubicBezTo>
                    <a:pt x="94" y="68"/>
                    <a:pt x="59" y="96"/>
                    <a:pt x="59" y="131"/>
                  </a:cubicBezTo>
                  <a:cubicBezTo>
                    <a:pt x="59" y="190"/>
                    <a:pt x="59" y="190"/>
                    <a:pt x="59" y="190"/>
                  </a:cubicBezTo>
                  <a:cubicBezTo>
                    <a:pt x="59" y="213"/>
                    <a:pt x="74" y="233"/>
                    <a:pt x="95" y="246"/>
                  </a:cubicBezTo>
                  <a:cubicBezTo>
                    <a:pt x="72" y="280"/>
                    <a:pt x="72" y="280"/>
                    <a:pt x="72" y="280"/>
                  </a:cubicBezTo>
                  <a:cubicBezTo>
                    <a:pt x="69" y="283"/>
                    <a:pt x="68" y="288"/>
                    <a:pt x="67" y="292"/>
                  </a:cubicBezTo>
                  <a:cubicBezTo>
                    <a:pt x="1" y="655"/>
                    <a:pt x="1" y="655"/>
                    <a:pt x="1" y="655"/>
                  </a:cubicBezTo>
                  <a:cubicBezTo>
                    <a:pt x="0" y="661"/>
                    <a:pt x="4" y="668"/>
                    <a:pt x="11" y="669"/>
                  </a:cubicBezTo>
                  <a:cubicBezTo>
                    <a:pt x="12" y="669"/>
                    <a:pt x="12" y="669"/>
                    <a:pt x="13" y="669"/>
                  </a:cubicBezTo>
                  <a:cubicBezTo>
                    <a:pt x="18" y="669"/>
                    <a:pt x="23" y="664"/>
                    <a:pt x="24" y="659"/>
                  </a:cubicBezTo>
                  <a:cubicBezTo>
                    <a:pt x="64" y="446"/>
                    <a:pt x="64" y="446"/>
                    <a:pt x="64" y="446"/>
                  </a:cubicBezTo>
                  <a:cubicBezTo>
                    <a:pt x="91" y="487"/>
                    <a:pt x="148" y="517"/>
                    <a:pt x="197" y="517"/>
                  </a:cubicBezTo>
                  <a:cubicBezTo>
                    <a:pt x="212" y="517"/>
                    <a:pt x="226" y="513"/>
                    <a:pt x="241" y="509"/>
                  </a:cubicBezTo>
                  <a:cubicBezTo>
                    <a:pt x="268" y="659"/>
                    <a:pt x="268" y="659"/>
                    <a:pt x="268" y="659"/>
                  </a:cubicBezTo>
                  <a:cubicBezTo>
                    <a:pt x="269" y="664"/>
                    <a:pt x="274" y="669"/>
                    <a:pt x="279" y="669"/>
                  </a:cubicBezTo>
                  <a:cubicBezTo>
                    <a:pt x="280" y="669"/>
                    <a:pt x="281" y="669"/>
                    <a:pt x="281" y="669"/>
                  </a:cubicBezTo>
                  <a:cubicBezTo>
                    <a:pt x="288" y="668"/>
                    <a:pt x="292" y="661"/>
                    <a:pt x="291" y="655"/>
                  </a:cubicBezTo>
                  <a:cubicBezTo>
                    <a:pt x="263" y="501"/>
                    <a:pt x="263" y="501"/>
                    <a:pt x="263" y="501"/>
                  </a:cubicBezTo>
                  <a:cubicBezTo>
                    <a:pt x="309" y="480"/>
                    <a:pt x="347" y="441"/>
                    <a:pt x="347" y="394"/>
                  </a:cubicBezTo>
                  <a:cubicBezTo>
                    <a:pt x="347" y="387"/>
                    <a:pt x="342" y="382"/>
                    <a:pt x="335" y="382"/>
                  </a:cubicBezTo>
                  <a:close/>
                  <a:moveTo>
                    <a:pt x="82" y="190"/>
                  </a:moveTo>
                  <a:lnTo>
                    <a:pt x="82" y="190"/>
                  </a:lnTo>
                  <a:cubicBezTo>
                    <a:pt x="82" y="131"/>
                    <a:pt x="82" y="131"/>
                    <a:pt x="82" y="131"/>
                  </a:cubicBezTo>
                  <a:cubicBezTo>
                    <a:pt x="82" y="106"/>
                    <a:pt x="114" y="85"/>
                    <a:pt x="141" y="85"/>
                  </a:cubicBezTo>
                  <a:cubicBezTo>
                    <a:pt x="167" y="85"/>
                    <a:pt x="199" y="106"/>
                    <a:pt x="199" y="131"/>
                  </a:cubicBezTo>
                  <a:cubicBezTo>
                    <a:pt x="199" y="190"/>
                    <a:pt x="199" y="190"/>
                    <a:pt x="199" y="190"/>
                  </a:cubicBezTo>
                  <a:cubicBezTo>
                    <a:pt x="199" y="215"/>
                    <a:pt x="167" y="237"/>
                    <a:pt x="141" y="237"/>
                  </a:cubicBezTo>
                  <a:cubicBezTo>
                    <a:pt x="114" y="237"/>
                    <a:pt x="82" y="215"/>
                    <a:pt x="82" y="190"/>
                  </a:cubicBezTo>
                  <a:close/>
                  <a:moveTo>
                    <a:pt x="197" y="494"/>
                  </a:moveTo>
                  <a:lnTo>
                    <a:pt x="197" y="494"/>
                  </a:lnTo>
                  <a:cubicBezTo>
                    <a:pt x="145" y="494"/>
                    <a:pt x="78" y="453"/>
                    <a:pt x="71" y="403"/>
                  </a:cubicBezTo>
                  <a:cubicBezTo>
                    <a:pt x="91" y="293"/>
                    <a:pt x="91" y="293"/>
                    <a:pt x="91" y="293"/>
                  </a:cubicBezTo>
                  <a:cubicBezTo>
                    <a:pt x="116" y="255"/>
                    <a:pt x="116" y="255"/>
                    <a:pt x="116" y="255"/>
                  </a:cubicBezTo>
                  <a:cubicBezTo>
                    <a:pt x="124" y="258"/>
                    <a:pt x="132" y="259"/>
                    <a:pt x="141" y="259"/>
                  </a:cubicBezTo>
                  <a:cubicBezTo>
                    <a:pt x="152" y="259"/>
                    <a:pt x="164" y="256"/>
                    <a:pt x="175" y="252"/>
                  </a:cubicBezTo>
                  <a:cubicBezTo>
                    <a:pt x="175" y="253"/>
                    <a:pt x="175" y="254"/>
                    <a:pt x="175" y="254"/>
                  </a:cubicBezTo>
                  <a:cubicBezTo>
                    <a:pt x="202" y="296"/>
                    <a:pt x="202" y="296"/>
                    <a:pt x="202" y="296"/>
                  </a:cubicBezTo>
                  <a:cubicBezTo>
                    <a:pt x="237" y="486"/>
                    <a:pt x="237" y="486"/>
                    <a:pt x="237" y="486"/>
                  </a:cubicBezTo>
                  <a:cubicBezTo>
                    <a:pt x="223" y="491"/>
                    <a:pt x="209" y="494"/>
                    <a:pt x="197" y="49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02" name="Group 1201"/>
          <p:cNvGrpSpPr/>
          <p:nvPr/>
        </p:nvGrpSpPr>
        <p:grpSpPr>
          <a:xfrm>
            <a:off x="3912425" y="4568671"/>
            <a:ext cx="429822" cy="429822"/>
            <a:chOff x="3912425" y="4568671"/>
            <a:chExt cx="429822" cy="429822"/>
          </a:xfrm>
        </p:grpSpPr>
        <p:sp>
          <p:nvSpPr>
            <p:cNvPr id="837" name="Freeform 35"/>
            <p:cNvSpPr>
              <a:spLocks noChangeArrowheads="1"/>
            </p:cNvSpPr>
            <p:nvPr/>
          </p:nvSpPr>
          <p:spPr bwMode="auto">
            <a:xfrm>
              <a:off x="3912425" y="4568671"/>
              <a:ext cx="429822" cy="429822"/>
            </a:xfrm>
            <a:custGeom>
              <a:avLst/>
              <a:gdLst>
                <a:gd name="T0" fmla="*/ 1023 w 1024"/>
                <a:gd name="T1" fmla="*/ 512 h 1025"/>
                <a:gd name="T2" fmla="*/ 1023 w 1024"/>
                <a:gd name="T3" fmla="*/ 512 h 1025"/>
                <a:gd name="T4" fmla="*/ 512 w 1024"/>
                <a:gd name="T5" fmla="*/ 1024 h 1025"/>
                <a:gd name="T6" fmla="*/ 0 w 1024"/>
                <a:gd name="T7" fmla="*/ 512 h 1025"/>
                <a:gd name="T8" fmla="*/ 512 w 1024"/>
                <a:gd name="T9" fmla="*/ 0 h 1025"/>
                <a:gd name="T10" fmla="*/ 1023 w 1024"/>
                <a:gd name="T11" fmla="*/ 512 h 1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4" h="1025">
                  <a:moveTo>
                    <a:pt x="1023" y="512"/>
                  </a:moveTo>
                  <a:lnTo>
                    <a:pt x="1023" y="512"/>
                  </a:lnTo>
                  <a:cubicBezTo>
                    <a:pt x="1023" y="795"/>
                    <a:pt x="794" y="1024"/>
                    <a:pt x="512" y="1024"/>
                  </a:cubicBezTo>
                  <a:cubicBezTo>
                    <a:pt x="229" y="1024"/>
                    <a:pt x="0" y="795"/>
                    <a:pt x="0" y="512"/>
                  </a:cubicBezTo>
                  <a:cubicBezTo>
                    <a:pt x="0" y="229"/>
                    <a:pt x="229" y="0"/>
                    <a:pt x="512" y="0"/>
                  </a:cubicBezTo>
                  <a:cubicBezTo>
                    <a:pt x="794" y="0"/>
                    <a:pt x="1023" y="229"/>
                    <a:pt x="1023" y="512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2" name="Freeform 70"/>
            <p:cNvSpPr>
              <a:spLocks noChangeArrowheads="1"/>
            </p:cNvSpPr>
            <p:nvPr/>
          </p:nvSpPr>
          <p:spPr bwMode="auto">
            <a:xfrm>
              <a:off x="4029145" y="4637221"/>
              <a:ext cx="196384" cy="292723"/>
            </a:xfrm>
            <a:custGeom>
              <a:avLst/>
              <a:gdLst>
                <a:gd name="T0" fmla="*/ 373 w 469"/>
                <a:gd name="T1" fmla="*/ 0 h 696"/>
                <a:gd name="T2" fmla="*/ 373 w 469"/>
                <a:gd name="T3" fmla="*/ 0 h 696"/>
                <a:gd name="T4" fmla="*/ 82 w 469"/>
                <a:gd name="T5" fmla="*/ 0 h 696"/>
                <a:gd name="T6" fmla="*/ 0 w 469"/>
                <a:gd name="T7" fmla="*/ 85 h 696"/>
                <a:gd name="T8" fmla="*/ 0 w 469"/>
                <a:gd name="T9" fmla="*/ 315 h 696"/>
                <a:gd name="T10" fmla="*/ 12 w 469"/>
                <a:gd name="T11" fmla="*/ 327 h 696"/>
                <a:gd name="T12" fmla="*/ 164 w 469"/>
                <a:gd name="T13" fmla="*/ 327 h 696"/>
                <a:gd name="T14" fmla="*/ 164 w 469"/>
                <a:gd name="T15" fmla="*/ 683 h 696"/>
                <a:gd name="T16" fmla="*/ 171 w 469"/>
                <a:gd name="T17" fmla="*/ 693 h 696"/>
                <a:gd name="T18" fmla="*/ 183 w 469"/>
                <a:gd name="T19" fmla="*/ 692 h 696"/>
                <a:gd name="T20" fmla="*/ 316 w 469"/>
                <a:gd name="T21" fmla="*/ 590 h 696"/>
                <a:gd name="T22" fmla="*/ 449 w 469"/>
                <a:gd name="T23" fmla="*/ 692 h 696"/>
                <a:gd name="T24" fmla="*/ 457 w 469"/>
                <a:gd name="T25" fmla="*/ 695 h 696"/>
                <a:gd name="T26" fmla="*/ 462 w 469"/>
                <a:gd name="T27" fmla="*/ 693 h 696"/>
                <a:gd name="T28" fmla="*/ 468 w 469"/>
                <a:gd name="T29" fmla="*/ 683 h 696"/>
                <a:gd name="T30" fmla="*/ 468 w 469"/>
                <a:gd name="T31" fmla="*/ 93 h 696"/>
                <a:gd name="T32" fmla="*/ 467 w 469"/>
                <a:gd name="T33" fmla="*/ 90 h 696"/>
                <a:gd name="T34" fmla="*/ 373 w 469"/>
                <a:gd name="T35" fmla="*/ 0 h 696"/>
                <a:gd name="T36" fmla="*/ 164 w 469"/>
                <a:gd name="T37" fmla="*/ 304 h 696"/>
                <a:gd name="T38" fmla="*/ 164 w 469"/>
                <a:gd name="T39" fmla="*/ 304 h 696"/>
                <a:gd name="T40" fmla="*/ 24 w 469"/>
                <a:gd name="T41" fmla="*/ 304 h 696"/>
                <a:gd name="T42" fmla="*/ 24 w 469"/>
                <a:gd name="T43" fmla="*/ 85 h 696"/>
                <a:gd name="T44" fmla="*/ 82 w 469"/>
                <a:gd name="T45" fmla="*/ 24 h 696"/>
                <a:gd name="T46" fmla="*/ 119 w 469"/>
                <a:gd name="T47" fmla="*/ 24 h 696"/>
                <a:gd name="T48" fmla="*/ 164 w 469"/>
                <a:gd name="T49" fmla="*/ 93 h 696"/>
                <a:gd name="T50" fmla="*/ 164 w 469"/>
                <a:gd name="T51" fmla="*/ 304 h 696"/>
                <a:gd name="T52" fmla="*/ 445 w 469"/>
                <a:gd name="T53" fmla="*/ 660 h 696"/>
                <a:gd name="T54" fmla="*/ 445 w 469"/>
                <a:gd name="T55" fmla="*/ 660 h 696"/>
                <a:gd name="T56" fmla="*/ 323 w 469"/>
                <a:gd name="T57" fmla="*/ 566 h 696"/>
                <a:gd name="T58" fmla="*/ 309 w 469"/>
                <a:gd name="T59" fmla="*/ 566 h 696"/>
                <a:gd name="T60" fmla="*/ 188 w 469"/>
                <a:gd name="T61" fmla="*/ 660 h 696"/>
                <a:gd name="T62" fmla="*/ 188 w 469"/>
                <a:gd name="T63" fmla="*/ 93 h 696"/>
                <a:gd name="T64" fmla="*/ 163 w 469"/>
                <a:gd name="T65" fmla="*/ 24 h 696"/>
                <a:gd name="T66" fmla="*/ 373 w 469"/>
                <a:gd name="T67" fmla="*/ 24 h 696"/>
                <a:gd name="T68" fmla="*/ 445 w 469"/>
                <a:gd name="T69" fmla="*/ 100 h 696"/>
                <a:gd name="T70" fmla="*/ 445 w 469"/>
                <a:gd name="T71" fmla="*/ 660 h 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69" h="696">
                  <a:moveTo>
                    <a:pt x="373" y="0"/>
                  </a:moveTo>
                  <a:lnTo>
                    <a:pt x="373" y="0"/>
                  </a:lnTo>
                  <a:cubicBezTo>
                    <a:pt x="82" y="0"/>
                    <a:pt x="82" y="0"/>
                    <a:pt x="82" y="0"/>
                  </a:cubicBezTo>
                  <a:cubicBezTo>
                    <a:pt x="36" y="0"/>
                    <a:pt x="0" y="36"/>
                    <a:pt x="0" y="85"/>
                  </a:cubicBezTo>
                  <a:cubicBezTo>
                    <a:pt x="0" y="315"/>
                    <a:pt x="0" y="315"/>
                    <a:pt x="0" y="315"/>
                  </a:cubicBezTo>
                  <a:cubicBezTo>
                    <a:pt x="0" y="321"/>
                    <a:pt x="6" y="327"/>
                    <a:pt x="12" y="327"/>
                  </a:cubicBezTo>
                  <a:cubicBezTo>
                    <a:pt x="164" y="327"/>
                    <a:pt x="164" y="327"/>
                    <a:pt x="164" y="327"/>
                  </a:cubicBezTo>
                  <a:cubicBezTo>
                    <a:pt x="164" y="683"/>
                    <a:pt x="164" y="683"/>
                    <a:pt x="164" y="683"/>
                  </a:cubicBezTo>
                  <a:cubicBezTo>
                    <a:pt x="164" y="688"/>
                    <a:pt x="167" y="692"/>
                    <a:pt x="171" y="693"/>
                  </a:cubicBezTo>
                  <a:cubicBezTo>
                    <a:pt x="174" y="695"/>
                    <a:pt x="180" y="695"/>
                    <a:pt x="183" y="692"/>
                  </a:cubicBezTo>
                  <a:cubicBezTo>
                    <a:pt x="316" y="590"/>
                    <a:pt x="316" y="590"/>
                    <a:pt x="316" y="590"/>
                  </a:cubicBezTo>
                  <a:cubicBezTo>
                    <a:pt x="449" y="692"/>
                    <a:pt x="449" y="692"/>
                    <a:pt x="449" y="692"/>
                  </a:cubicBezTo>
                  <a:cubicBezTo>
                    <a:pt x="451" y="694"/>
                    <a:pt x="453" y="695"/>
                    <a:pt x="457" y="695"/>
                  </a:cubicBezTo>
                  <a:cubicBezTo>
                    <a:pt x="458" y="695"/>
                    <a:pt x="460" y="694"/>
                    <a:pt x="462" y="693"/>
                  </a:cubicBezTo>
                  <a:cubicBezTo>
                    <a:pt x="466" y="692"/>
                    <a:pt x="468" y="688"/>
                    <a:pt x="468" y="683"/>
                  </a:cubicBezTo>
                  <a:cubicBezTo>
                    <a:pt x="468" y="93"/>
                    <a:pt x="468" y="93"/>
                    <a:pt x="468" y="93"/>
                  </a:cubicBezTo>
                  <a:cubicBezTo>
                    <a:pt x="468" y="92"/>
                    <a:pt x="467" y="91"/>
                    <a:pt x="467" y="90"/>
                  </a:cubicBezTo>
                  <a:cubicBezTo>
                    <a:pt x="462" y="46"/>
                    <a:pt x="416" y="0"/>
                    <a:pt x="373" y="0"/>
                  </a:cubicBezTo>
                  <a:close/>
                  <a:moveTo>
                    <a:pt x="164" y="304"/>
                  </a:moveTo>
                  <a:lnTo>
                    <a:pt x="164" y="304"/>
                  </a:lnTo>
                  <a:cubicBezTo>
                    <a:pt x="24" y="304"/>
                    <a:pt x="24" y="304"/>
                    <a:pt x="24" y="304"/>
                  </a:cubicBezTo>
                  <a:cubicBezTo>
                    <a:pt x="24" y="85"/>
                    <a:pt x="24" y="85"/>
                    <a:pt x="24" y="85"/>
                  </a:cubicBezTo>
                  <a:cubicBezTo>
                    <a:pt x="24" y="50"/>
                    <a:pt x="48" y="24"/>
                    <a:pt x="82" y="24"/>
                  </a:cubicBezTo>
                  <a:cubicBezTo>
                    <a:pt x="119" y="24"/>
                    <a:pt x="119" y="24"/>
                    <a:pt x="119" y="24"/>
                  </a:cubicBezTo>
                  <a:cubicBezTo>
                    <a:pt x="148" y="29"/>
                    <a:pt x="164" y="63"/>
                    <a:pt x="164" y="93"/>
                  </a:cubicBezTo>
                  <a:lnTo>
                    <a:pt x="164" y="304"/>
                  </a:lnTo>
                  <a:close/>
                  <a:moveTo>
                    <a:pt x="445" y="660"/>
                  </a:moveTo>
                  <a:lnTo>
                    <a:pt x="445" y="660"/>
                  </a:lnTo>
                  <a:cubicBezTo>
                    <a:pt x="323" y="566"/>
                    <a:pt x="323" y="566"/>
                    <a:pt x="323" y="566"/>
                  </a:cubicBezTo>
                  <a:cubicBezTo>
                    <a:pt x="319" y="563"/>
                    <a:pt x="313" y="563"/>
                    <a:pt x="309" y="566"/>
                  </a:cubicBezTo>
                  <a:cubicBezTo>
                    <a:pt x="188" y="660"/>
                    <a:pt x="188" y="660"/>
                    <a:pt x="188" y="660"/>
                  </a:cubicBezTo>
                  <a:cubicBezTo>
                    <a:pt x="188" y="93"/>
                    <a:pt x="188" y="93"/>
                    <a:pt x="188" y="93"/>
                  </a:cubicBezTo>
                  <a:cubicBezTo>
                    <a:pt x="188" y="68"/>
                    <a:pt x="180" y="41"/>
                    <a:pt x="163" y="24"/>
                  </a:cubicBezTo>
                  <a:cubicBezTo>
                    <a:pt x="373" y="24"/>
                    <a:pt x="373" y="24"/>
                    <a:pt x="373" y="24"/>
                  </a:cubicBezTo>
                  <a:cubicBezTo>
                    <a:pt x="407" y="24"/>
                    <a:pt x="445" y="64"/>
                    <a:pt x="445" y="100"/>
                  </a:cubicBezTo>
                  <a:lnTo>
                    <a:pt x="445" y="66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03" name="Group 1202"/>
          <p:cNvGrpSpPr/>
          <p:nvPr/>
        </p:nvGrpSpPr>
        <p:grpSpPr>
          <a:xfrm>
            <a:off x="3024993" y="4568671"/>
            <a:ext cx="429822" cy="429822"/>
            <a:chOff x="3024993" y="4568671"/>
            <a:chExt cx="429822" cy="429822"/>
          </a:xfrm>
        </p:grpSpPr>
        <p:sp>
          <p:nvSpPr>
            <p:cNvPr id="836" name="Freeform 34"/>
            <p:cNvSpPr>
              <a:spLocks noChangeArrowheads="1"/>
            </p:cNvSpPr>
            <p:nvPr/>
          </p:nvSpPr>
          <p:spPr bwMode="auto">
            <a:xfrm>
              <a:off x="3024993" y="4568671"/>
              <a:ext cx="429822" cy="429822"/>
            </a:xfrm>
            <a:custGeom>
              <a:avLst/>
              <a:gdLst>
                <a:gd name="T0" fmla="*/ 1024 w 1025"/>
                <a:gd name="T1" fmla="*/ 512 h 1025"/>
                <a:gd name="T2" fmla="*/ 1024 w 1025"/>
                <a:gd name="T3" fmla="*/ 512 h 1025"/>
                <a:gd name="T4" fmla="*/ 512 w 1025"/>
                <a:gd name="T5" fmla="*/ 1024 h 1025"/>
                <a:gd name="T6" fmla="*/ 0 w 1025"/>
                <a:gd name="T7" fmla="*/ 512 h 1025"/>
                <a:gd name="T8" fmla="*/ 512 w 1025"/>
                <a:gd name="T9" fmla="*/ 0 h 1025"/>
                <a:gd name="T10" fmla="*/ 1024 w 1025"/>
                <a:gd name="T11" fmla="*/ 512 h 1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5" h="1025">
                  <a:moveTo>
                    <a:pt x="1024" y="512"/>
                  </a:moveTo>
                  <a:lnTo>
                    <a:pt x="1024" y="512"/>
                  </a:lnTo>
                  <a:cubicBezTo>
                    <a:pt x="1024" y="795"/>
                    <a:pt x="794" y="1024"/>
                    <a:pt x="512" y="1024"/>
                  </a:cubicBezTo>
                  <a:cubicBezTo>
                    <a:pt x="229" y="1024"/>
                    <a:pt x="0" y="795"/>
                    <a:pt x="0" y="512"/>
                  </a:cubicBezTo>
                  <a:cubicBezTo>
                    <a:pt x="0" y="229"/>
                    <a:pt x="229" y="0"/>
                    <a:pt x="512" y="0"/>
                  </a:cubicBezTo>
                  <a:cubicBezTo>
                    <a:pt x="794" y="0"/>
                    <a:pt x="1024" y="229"/>
                    <a:pt x="1024" y="512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3" name="Freeform 71"/>
            <p:cNvSpPr>
              <a:spLocks noChangeArrowheads="1"/>
            </p:cNvSpPr>
            <p:nvPr/>
          </p:nvSpPr>
          <p:spPr bwMode="auto">
            <a:xfrm>
              <a:off x="3160238" y="4633516"/>
              <a:ext cx="159330" cy="301986"/>
            </a:xfrm>
            <a:custGeom>
              <a:avLst/>
              <a:gdLst>
                <a:gd name="T0" fmla="*/ 347 w 380"/>
                <a:gd name="T1" fmla="*/ 0 h 719"/>
                <a:gd name="T2" fmla="*/ 347 w 380"/>
                <a:gd name="T3" fmla="*/ 0 h 719"/>
                <a:gd name="T4" fmla="*/ 31 w 380"/>
                <a:gd name="T5" fmla="*/ 0 h 719"/>
                <a:gd name="T6" fmla="*/ 0 w 380"/>
                <a:gd name="T7" fmla="*/ 32 h 719"/>
                <a:gd name="T8" fmla="*/ 0 w 380"/>
                <a:gd name="T9" fmla="*/ 683 h 719"/>
                <a:gd name="T10" fmla="*/ 20 w 380"/>
                <a:gd name="T11" fmla="*/ 712 h 719"/>
                <a:gd name="T12" fmla="*/ 54 w 380"/>
                <a:gd name="T13" fmla="*/ 705 h 719"/>
                <a:gd name="T14" fmla="*/ 179 w 380"/>
                <a:gd name="T15" fmla="*/ 576 h 719"/>
                <a:gd name="T16" fmla="*/ 185 w 380"/>
                <a:gd name="T17" fmla="*/ 573 h 719"/>
                <a:gd name="T18" fmla="*/ 191 w 380"/>
                <a:gd name="T19" fmla="*/ 576 h 719"/>
                <a:gd name="T20" fmla="*/ 325 w 380"/>
                <a:gd name="T21" fmla="*/ 707 h 719"/>
                <a:gd name="T22" fmla="*/ 347 w 380"/>
                <a:gd name="T23" fmla="*/ 717 h 719"/>
                <a:gd name="T24" fmla="*/ 359 w 380"/>
                <a:gd name="T25" fmla="*/ 713 h 719"/>
                <a:gd name="T26" fmla="*/ 379 w 380"/>
                <a:gd name="T27" fmla="*/ 684 h 719"/>
                <a:gd name="T28" fmla="*/ 379 w 380"/>
                <a:gd name="T29" fmla="*/ 32 h 719"/>
                <a:gd name="T30" fmla="*/ 347 w 380"/>
                <a:gd name="T31" fmla="*/ 0 h 719"/>
                <a:gd name="T32" fmla="*/ 355 w 380"/>
                <a:gd name="T33" fmla="*/ 684 h 719"/>
                <a:gd name="T34" fmla="*/ 355 w 380"/>
                <a:gd name="T35" fmla="*/ 684 h 719"/>
                <a:gd name="T36" fmla="*/ 350 w 380"/>
                <a:gd name="T37" fmla="*/ 693 h 719"/>
                <a:gd name="T38" fmla="*/ 340 w 380"/>
                <a:gd name="T39" fmla="*/ 690 h 719"/>
                <a:gd name="T40" fmla="*/ 340 w 380"/>
                <a:gd name="T41" fmla="*/ 690 h 719"/>
                <a:gd name="T42" fmla="*/ 208 w 380"/>
                <a:gd name="T43" fmla="*/ 559 h 719"/>
                <a:gd name="T44" fmla="*/ 185 w 380"/>
                <a:gd name="T45" fmla="*/ 550 h 719"/>
                <a:gd name="T46" fmla="*/ 185 w 380"/>
                <a:gd name="T47" fmla="*/ 550 h 719"/>
                <a:gd name="T48" fmla="*/ 162 w 380"/>
                <a:gd name="T49" fmla="*/ 559 h 719"/>
                <a:gd name="T50" fmla="*/ 37 w 380"/>
                <a:gd name="T51" fmla="*/ 688 h 719"/>
                <a:gd name="T52" fmla="*/ 28 w 380"/>
                <a:gd name="T53" fmla="*/ 690 h 719"/>
                <a:gd name="T54" fmla="*/ 23 w 380"/>
                <a:gd name="T55" fmla="*/ 683 h 719"/>
                <a:gd name="T56" fmla="*/ 23 w 380"/>
                <a:gd name="T57" fmla="*/ 32 h 719"/>
                <a:gd name="T58" fmla="*/ 31 w 380"/>
                <a:gd name="T59" fmla="*/ 23 h 719"/>
                <a:gd name="T60" fmla="*/ 347 w 380"/>
                <a:gd name="T61" fmla="*/ 23 h 719"/>
                <a:gd name="T62" fmla="*/ 355 w 380"/>
                <a:gd name="T63" fmla="*/ 32 h 719"/>
                <a:gd name="T64" fmla="*/ 355 w 380"/>
                <a:gd name="T65" fmla="*/ 684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80" h="719">
                  <a:moveTo>
                    <a:pt x="347" y="0"/>
                  </a:moveTo>
                  <a:lnTo>
                    <a:pt x="347" y="0"/>
                  </a:lnTo>
                  <a:cubicBezTo>
                    <a:pt x="31" y="0"/>
                    <a:pt x="31" y="0"/>
                    <a:pt x="31" y="0"/>
                  </a:cubicBezTo>
                  <a:cubicBezTo>
                    <a:pt x="13" y="0"/>
                    <a:pt x="0" y="15"/>
                    <a:pt x="0" y="32"/>
                  </a:cubicBezTo>
                  <a:cubicBezTo>
                    <a:pt x="0" y="683"/>
                    <a:pt x="0" y="683"/>
                    <a:pt x="0" y="683"/>
                  </a:cubicBezTo>
                  <a:cubicBezTo>
                    <a:pt x="0" y="696"/>
                    <a:pt x="7" y="707"/>
                    <a:pt x="20" y="712"/>
                  </a:cubicBezTo>
                  <a:cubicBezTo>
                    <a:pt x="32" y="718"/>
                    <a:pt x="46" y="714"/>
                    <a:pt x="54" y="705"/>
                  </a:cubicBezTo>
                  <a:cubicBezTo>
                    <a:pt x="179" y="576"/>
                    <a:pt x="179" y="576"/>
                    <a:pt x="179" y="576"/>
                  </a:cubicBezTo>
                  <a:cubicBezTo>
                    <a:pt x="181" y="574"/>
                    <a:pt x="183" y="573"/>
                    <a:pt x="185" y="573"/>
                  </a:cubicBezTo>
                  <a:cubicBezTo>
                    <a:pt x="187" y="573"/>
                    <a:pt x="189" y="574"/>
                    <a:pt x="191" y="576"/>
                  </a:cubicBezTo>
                  <a:cubicBezTo>
                    <a:pt x="325" y="707"/>
                    <a:pt x="325" y="707"/>
                    <a:pt x="325" y="707"/>
                  </a:cubicBezTo>
                  <a:cubicBezTo>
                    <a:pt x="331" y="713"/>
                    <a:pt x="338" y="717"/>
                    <a:pt x="347" y="717"/>
                  </a:cubicBezTo>
                  <a:cubicBezTo>
                    <a:pt x="351" y="717"/>
                    <a:pt x="355" y="715"/>
                    <a:pt x="359" y="713"/>
                  </a:cubicBezTo>
                  <a:cubicBezTo>
                    <a:pt x="372" y="709"/>
                    <a:pt x="379" y="698"/>
                    <a:pt x="379" y="684"/>
                  </a:cubicBezTo>
                  <a:cubicBezTo>
                    <a:pt x="379" y="32"/>
                    <a:pt x="379" y="32"/>
                    <a:pt x="379" y="32"/>
                  </a:cubicBezTo>
                  <a:cubicBezTo>
                    <a:pt x="379" y="15"/>
                    <a:pt x="364" y="0"/>
                    <a:pt x="347" y="0"/>
                  </a:cubicBezTo>
                  <a:close/>
                  <a:moveTo>
                    <a:pt x="355" y="684"/>
                  </a:moveTo>
                  <a:lnTo>
                    <a:pt x="355" y="684"/>
                  </a:lnTo>
                  <a:cubicBezTo>
                    <a:pt x="355" y="689"/>
                    <a:pt x="352" y="692"/>
                    <a:pt x="350" y="693"/>
                  </a:cubicBezTo>
                  <a:cubicBezTo>
                    <a:pt x="349" y="693"/>
                    <a:pt x="344" y="695"/>
                    <a:pt x="340" y="690"/>
                  </a:cubicBezTo>
                  <a:lnTo>
                    <a:pt x="340" y="690"/>
                  </a:lnTo>
                  <a:cubicBezTo>
                    <a:pt x="208" y="559"/>
                    <a:pt x="208" y="559"/>
                    <a:pt x="208" y="559"/>
                  </a:cubicBezTo>
                  <a:cubicBezTo>
                    <a:pt x="202" y="553"/>
                    <a:pt x="194" y="550"/>
                    <a:pt x="185" y="550"/>
                  </a:cubicBezTo>
                  <a:lnTo>
                    <a:pt x="185" y="550"/>
                  </a:lnTo>
                  <a:cubicBezTo>
                    <a:pt x="177" y="550"/>
                    <a:pt x="169" y="553"/>
                    <a:pt x="162" y="559"/>
                  </a:cubicBezTo>
                  <a:cubicBezTo>
                    <a:pt x="37" y="688"/>
                    <a:pt x="37" y="688"/>
                    <a:pt x="37" y="688"/>
                  </a:cubicBezTo>
                  <a:cubicBezTo>
                    <a:pt x="34" y="693"/>
                    <a:pt x="30" y="692"/>
                    <a:pt x="28" y="690"/>
                  </a:cubicBezTo>
                  <a:cubicBezTo>
                    <a:pt x="27" y="690"/>
                    <a:pt x="23" y="688"/>
                    <a:pt x="23" y="683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27"/>
                    <a:pt x="27" y="23"/>
                    <a:pt x="31" y="23"/>
                  </a:cubicBezTo>
                  <a:cubicBezTo>
                    <a:pt x="347" y="23"/>
                    <a:pt x="347" y="23"/>
                    <a:pt x="347" y="23"/>
                  </a:cubicBezTo>
                  <a:cubicBezTo>
                    <a:pt x="352" y="23"/>
                    <a:pt x="355" y="27"/>
                    <a:pt x="355" y="32"/>
                  </a:cubicBezTo>
                  <a:lnTo>
                    <a:pt x="355" y="68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04" name="Group 1203"/>
          <p:cNvGrpSpPr/>
          <p:nvPr/>
        </p:nvGrpSpPr>
        <p:grpSpPr>
          <a:xfrm>
            <a:off x="2211666" y="4568671"/>
            <a:ext cx="429822" cy="429822"/>
            <a:chOff x="2211666" y="4568671"/>
            <a:chExt cx="429822" cy="429822"/>
          </a:xfrm>
        </p:grpSpPr>
        <p:sp>
          <p:nvSpPr>
            <p:cNvPr id="835" name="Freeform 33"/>
            <p:cNvSpPr>
              <a:spLocks noChangeArrowheads="1"/>
            </p:cNvSpPr>
            <p:nvPr/>
          </p:nvSpPr>
          <p:spPr bwMode="auto">
            <a:xfrm>
              <a:off x="2211666" y="4568671"/>
              <a:ext cx="429822" cy="429822"/>
            </a:xfrm>
            <a:custGeom>
              <a:avLst/>
              <a:gdLst>
                <a:gd name="T0" fmla="*/ 1023 w 1024"/>
                <a:gd name="T1" fmla="*/ 512 h 1025"/>
                <a:gd name="T2" fmla="*/ 1023 w 1024"/>
                <a:gd name="T3" fmla="*/ 512 h 1025"/>
                <a:gd name="T4" fmla="*/ 512 w 1024"/>
                <a:gd name="T5" fmla="*/ 1024 h 1025"/>
                <a:gd name="T6" fmla="*/ 0 w 1024"/>
                <a:gd name="T7" fmla="*/ 512 h 1025"/>
                <a:gd name="T8" fmla="*/ 512 w 1024"/>
                <a:gd name="T9" fmla="*/ 0 h 1025"/>
                <a:gd name="T10" fmla="*/ 1023 w 1024"/>
                <a:gd name="T11" fmla="*/ 512 h 1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4" h="1025">
                  <a:moveTo>
                    <a:pt x="1023" y="512"/>
                  </a:moveTo>
                  <a:lnTo>
                    <a:pt x="1023" y="512"/>
                  </a:lnTo>
                  <a:cubicBezTo>
                    <a:pt x="1023" y="795"/>
                    <a:pt x="794" y="1024"/>
                    <a:pt x="512" y="1024"/>
                  </a:cubicBezTo>
                  <a:cubicBezTo>
                    <a:pt x="229" y="1024"/>
                    <a:pt x="0" y="795"/>
                    <a:pt x="0" y="512"/>
                  </a:cubicBezTo>
                  <a:cubicBezTo>
                    <a:pt x="0" y="229"/>
                    <a:pt x="229" y="0"/>
                    <a:pt x="512" y="0"/>
                  </a:cubicBezTo>
                  <a:cubicBezTo>
                    <a:pt x="794" y="0"/>
                    <a:pt x="1023" y="229"/>
                    <a:pt x="1023" y="512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447" name="Group 3446"/>
            <p:cNvGrpSpPr/>
            <p:nvPr/>
          </p:nvGrpSpPr>
          <p:grpSpPr>
            <a:xfrm>
              <a:off x="2322827" y="4637221"/>
              <a:ext cx="216764" cy="294575"/>
              <a:chOff x="2322827" y="4637221"/>
              <a:chExt cx="216764" cy="294575"/>
            </a:xfrm>
            <a:solidFill>
              <a:schemeClr val="bg1"/>
            </a:solidFill>
          </p:grpSpPr>
          <p:sp>
            <p:nvSpPr>
              <p:cNvPr id="874" name="Freeform 72"/>
              <p:cNvSpPr>
                <a:spLocks noChangeArrowheads="1"/>
              </p:cNvSpPr>
              <p:nvPr/>
            </p:nvSpPr>
            <p:spPr bwMode="auto">
              <a:xfrm>
                <a:off x="2322827" y="4637221"/>
                <a:ext cx="216764" cy="294575"/>
              </a:xfrm>
              <a:custGeom>
                <a:avLst/>
                <a:gdLst>
                  <a:gd name="T0" fmla="*/ 282 w 514"/>
                  <a:gd name="T1" fmla="*/ 59 h 701"/>
                  <a:gd name="T2" fmla="*/ 282 w 514"/>
                  <a:gd name="T3" fmla="*/ 59 h 701"/>
                  <a:gd name="T4" fmla="*/ 269 w 514"/>
                  <a:gd name="T5" fmla="*/ 54 h 701"/>
                  <a:gd name="T6" fmla="*/ 181 w 514"/>
                  <a:gd name="T7" fmla="*/ 0 h 701"/>
                  <a:gd name="T8" fmla="*/ 100 w 514"/>
                  <a:gd name="T9" fmla="*/ 0 h 701"/>
                  <a:gd name="T10" fmla="*/ 0 w 514"/>
                  <a:gd name="T11" fmla="*/ 100 h 701"/>
                  <a:gd name="T12" fmla="*/ 0 w 514"/>
                  <a:gd name="T13" fmla="*/ 601 h 701"/>
                  <a:gd name="T14" fmla="*/ 100 w 514"/>
                  <a:gd name="T15" fmla="*/ 700 h 701"/>
                  <a:gd name="T16" fmla="*/ 181 w 514"/>
                  <a:gd name="T17" fmla="*/ 700 h 701"/>
                  <a:gd name="T18" fmla="*/ 206 w 514"/>
                  <a:gd name="T19" fmla="*/ 697 h 701"/>
                  <a:gd name="T20" fmla="*/ 208 w 514"/>
                  <a:gd name="T21" fmla="*/ 697 h 701"/>
                  <a:gd name="T22" fmla="*/ 311 w 514"/>
                  <a:gd name="T23" fmla="*/ 672 h 701"/>
                  <a:gd name="T24" fmla="*/ 342 w 514"/>
                  <a:gd name="T25" fmla="*/ 660 h 701"/>
                  <a:gd name="T26" fmla="*/ 342 w 514"/>
                  <a:gd name="T27" fmla="*/ 660 h 701"/>
                  <a:gd name="T28" fmla="*/ 443 w 514"/>
                  <a:gd name="T29" fmla="*/ 616 h 701"/>
                  <a:gd name="T30" fmla="*/ 489 w 514"/>
                  <a:gd name="T31" fmla="*/ 484 h 701"/>
                  <a:gd name="T32" fmla="*/ 282 w 514"/>
                  <a:gd name="T33" fmla="*/ 59 h 701"/>
                  <a:gd name="T34" fmla="*/ 257 w 514"/>
                  <a:gd name="T35" fmla="*/ 601 h 701"/>
                  <a:gd name="T36" fmla="*/ 257 w 514"/>
                  <a:gd name="T37" fmla="*/ 601 h 701"/>
                  <a:gd name="T38" fmla="*/ 181 w 514"/>
                  <a:gd name="T39" fmla="*/ 677 h 701"/>
                  <a:gd name="T40" fmla="*/ 100 w 514"/>
                  <a:gd name="T41" fmla="*/ 677 h 701"/>
                  <a:gd name="T42" fmla="*/ 24 w 514"/>
                  <a:gd name="T43" fmla="*/ 601 h 701"/>
                  <a:gd name="T44" fmla="*/ 24 w 514"/>
                  <a:gd name="T45" fmla="*/ 100 h 701"/>
                  <a:gd name="T46" fmla="*/ 100 w 514"/>
                  <a:gd name="T47" fmla="*/ 24 h 701"/>
                  <a:gd name="T48" fmla="*/ 181 w 514"/>
                  <a:gd name="T49" fmla="*/ 24 h 701"/>
                  <a:gd name="T50" fmla="*/ 257 w 514"/>
                  <a:gd name="T51" fmla="*/ 100 h 701"/>
                  <a:gd name="T52" fmla="*/ 257 w 514"/>
                  <a:gd name="T53" fmla="*/ 601 h 701"/>
                  <a:gd name="T54" fmla="*/ 354 w 514"/>
                  <a:gd name="T55" fmla="*/ 616 h 701"/>
                  <a:gd name="T56" fmla="*/ 354 w 514"/>
                  <a:gd name="T57" fmla="*/ 616 h 701"/>
                  <a:gd name="T58" fmla="*/ 306 w 514"/>
                  <a:gd name="T59" fmla="*/ 649 h 701"/>
                  <a:gd name="T60" fmla="*/ 260 w 514"/>
                  <a:gd name="T61" fmla="*/ 660 h 701"/>
                  <a:gd name="T62" fmla="*/ 280 w 514"/>
                  <a:gd name="T63" fmla="*/ 601 h 701"/>
                  <a:gd name="T64" fmla="*/ 280 w 514"/>
                  <a:gd name="T65" fmla="*/ 179 h 701"/>
                  <a:gd name="T66" fmla="*/ 366 w 514"/>
                  <a:gd name="T67" fmla="*/ 559 h 701"/>
                  <a:gd name="T68" fmla="*/ 354 w 514"/>
                  <a:gd name="T69" fmla="*/ 616 h 701"/>
                  <a:gd name="T70" fmla="*/ 433 w 514"/>
                  <a:gd name="T71" fmla="*/ 595 h 701"/>
                  <a:gd name="T72" fmla="*/ 433 w 514"/>
                  <a:gd name="T73" fmla="*/ 595 h 701"/>
                  <a:gd name="T74" fmla="*/ 379 w 514"/>
                  <a:gd name="T75" fmla="*/ 618 h 701"/>
                  <a:gd name="T76" fmla="*/ 387 w 514"/>
                  <a:gd name="T77" fmla="*/ 553 h 701"/>
                  <a:gd name="T78" fmla="*/ 297 w 514"/>
                  <a:gd name="T79" fmla="*/ 142 h 701"/>
                  <a:gd name="T80" fmla="*/ 469 w 514"/>
                  <a:gd name="T81" fmla="*/ 494 h 701"/>
                  <a:gd name="T82" fmla="*/ 433 w 514"/>
                  <a:gd name="T83" fmla="*/ 595 h 7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514" h="701">
                    <a:moveTo>
                      <a:pt x="282" y="59"/>
                    </a:moveTo>
                    <a:lnTo>
                      <a:pt x="282" y="59"/>
                    </a:lnTo>
                    <a:cubicBezTo>
                      <a:pt x="279" y="54"/>
                      <a:pt x="274" y="53"/>
                      <a:pt x="269" y="54"/>
                    </a:cubicBezTo>
                    <a:cubicBezTo>
                      <a:pt x="252" y="21"/>
                      <a:pt x="220" y="0"/>
                      <a:pt x="181" y="0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45" y="0"/>
                      <a:pt x="0" y="44"/>
                      <a:pt x="0" y="100"/>
                    </a:cubicBezTo>
                    <a:cubicBezTo>
                      <a:pt x="0" y="601"/>
                      <a:pt x="0" y="601"/>
                      <a:pt x="0" y="601"/>
                    </a:cubicBezTo>
                    <a:cubicBezTo>
                      <a:pt x="0" y="656"/>
                      <a:pt x="45" y="700"/>
                      <a:pt x="100" y="700"/>
                    </a:cubicBezTo>
                    <a:cubicBezTo>
                      <a:pt x="181" y="700"/>
                      <a:pt x="181" y="700"/>
                      <a:pt x="181" y="700"/>
                    </a:cubicBezTo>
                    <a:cubicBezTo>
                      <a:pt x="190" y="700"/>
                      <a:pt x="198" y="699"/>
                      <a:pt x="206" y="697"/>
                    </a:cubicBezTo>
                    <a:cubicBezTo>
                      <a:pt x="207" y="697"/>
                      <a:pt x="208" y="697"/>
                      <a:pt x="208" y="697"/>
                    </a:cubicBezTo>
                    <a:cubicBezTo>
                      <a:pt x="311" y="672"/>
                      <a:pt x="311" y="672"/>
                      <a:pt x="311" y="672"/>
                    </a:cubicBezTo>
                    <a:cubicBezTo>
                      <a:pt x="323" y="670"/>
                      <a:pt x="332" y="665"/>
                      <a:pt x="342" y="660"/>
                    </a:cubicBezTo>
                    <a:lnTo>
                      <a:pt x="342" y="660"/>
                    </a:lnTo>
                    <a:cubicBezTo>
                      <a:pt x="443" y="616"/>
                      <a:pt x="443" y="616"/>
                      <a:pt x="443" y="616"/>
                    </a:cubicBezTo>
                    <a:cubicBezTo>
                      <a:pt x="493" y="593"/>
                      <a:pt x="513" y="534"/>
                      <a:pt x="489" y="484"/>
                    </a:cubicBezTo>
                    <a:lnTo>
                      <a:pt x="282" y="59"/>
                    </a:lnTo>
                    <a:close/>
                    <a:moveTo>
                      <a:pt x="257" y="601"/>
                    </a:moveTo>
                    <a:lnTo>
                      <a:pt x="257" y="601"/>
                    </a:lnTo>
                    <a:cubicBezTo>
                      <a:pt x="257" y="643"/>
                      <a:pt x="223" y="677"/>
                      <a:pt x="181" y="677"/>
                    </a:cubicBezTo>
                    <a:cubicBezTo>
                      <a:pt x="100" y="677"/>
                      <a:pt x="100" y="677"/>
                      <a:pt x="100" y="677"/>
                    </a:cubicBezTo>
                    <a:cubicBezTo>
                      <a:pt x="57" y="677"/>
                      <a:pt x="24" y="643"/>
                      <a:pt x="24" y="601"/>
                    </a:cubicBezTo>
                    <a:cubicBezTo>
                      <a:pt x="24" y="100"/>
                      <a:pt x="24" y="100"/>
                      <a:pt x="24" y="100"/>
                    </a:cubicBezTo>
                    <a:cubicBezTo>
                      <a:pt x="24" y="57"/>
                      <a:pt x="57" y="24"/>
                      <a:pt x="100" y="24"/>
                    </a:cubicBezTo>
                    <a:cubicBezTo>
                      <a:pt x="181" y="24"/>
                      <a:pt x="181" y="24"/>
                      <a:pt x="181" y="24"/>
                    </a:cubicBezTo>
                    <a:cubicBezTo>
                      <a:pt x="223" y="24"/>
                      <a:pt x="257" y="57"/>
                      <a:pt x="257" y="100"/>
                    </a:cubicBezTo>
                    <a:lnTo>
                      <a:pt x="257" y="601"/>
                    </a:lnTo>
                    <a:close/>
                    <a:moveTo>
                      <a:pt x="354" y="616"/>
                    </a:moveTo>
                    <a:lnTo>
                      <a:pt x="354" y="616"/>
                    </a:lnTo>
                    <a:cubicBezTo>
                      <a:pt x="344" y="633"/>
                      <a:pt x="327" y="645"/>
                      <a:pt x="306" y="649"/>
                    </a:cubicBezTo>
                    <a:cubicBezTo>
                      <a:pt x="260" y="660"/>
                      <a:pt x="260" y="660"/>
                      <a:pt x="260" y="660"/>
                    </a:cubicBezTo>
                    <a:cubicBezTo>
                      <a:pt x="273" y="644"/>
                      <a:pt x="280" y="623"/>
                      <a:pt x="280" y="601"/>
                    </a:cubicBezTo>
                    <a:cubicBezTo>
                      <a:pt x="280" y="179"/>
                      <a:pt x="280" y="179"/>
                      <a:pt x="280" y="179"/>
                    </a:cubicBezTo>
                    <a:cubicBezTo>
                      <a:pt x="366" y="559"/>
                      <a:pt x="366" y="559"/>
                      <a:pt x="366" y="559"/>
                    </a:cubicBezTo>
                    <a:cubicBezTo>
                      <a:pt x="370" y="578"/>
                      <a:pt x="366" y="599"/>
                      <a:pt x="354" y="616"/>
                    </a:cubicBezTo>
                    <a:close/>
                    <a:moveTo>
                      <a:pt x="433" y="595"/>
                    </a:moveTo>
                    <a:lnTo>
                      <a:pt x="433" y="595"/>
                    </a:lnTo>
                    <a:cubicBezTo>
                      <a:pt x="379" y="618"/>
                      <a:pt x="379" y="618"/>
                      <a:pt x="379" y="618"/>
                    </a:cubicBezTo>
                    <a:cubicBezTo>
                      <a:pt x="389" y="598"/>
                      <a:pt x="393" y="576"/>
                      <a:pt x="387" y="553"/>
                    </a:cubicBezTo>
                    <a:cubicBezTo>
                      <a:pt x="297" y="142"/>
                      <a:pt x="297" y="142"/>
                      <a:pt x="297" y="142"/>
                    </a:cubicBezTo>
                    <a:cubicBezTo>
                      <a:pt x="469" y="494"/>
                      <a:pt x="469" y="494"/>
                      <a:pt x="469" y="494"/>
                    </a:cubicBezTo>
                    <a:cubicBezTo>
                      <a:pt x="487" y="532"/>
                      <a:pt x="471" y="577"/>
                      <a:pt x="433" y="595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5" name="Freeform 73"/>
              <p:cNvSpPr>
                <a:spLocks noChangeArrowheads="1"/>
              </p:cNvSpPr>
              <p:nvPr/>
            </p:nvSpPr>
            <p:spPr bwMode="auto">
              <a:xfrm>
                <a:off x="2341354" y="4842868"/>
                <a:ext cx="79666" cy="50023"/>
              </a:xfrm>
              <a:custGeom>
                <a:avLst/>
                <a:gdLst>
                  <a:gd name="T0" fmla="*/ 175 w 188"/>
                  <a:gd name="T1" fmla="*/ 0 h 119"/>
                  <a:gd name="T2" fmla="*/ 175 w 188"/>
                  <a:gd name="T3" fmla="*/ 0 h 119"/>
                  <a:gd name="T4" fmla="*/ 11 w 188"/>
                  <a:gd name="T5" fmla="*/ 0 h 119"/>
                  <a:gd name="T6" fmla="*/ 0 w 188"/>
                  <a:gd name="T7" fmla="*/ 12 h 119"/>
                  <a:gd name="T8" fmla="*/ 0 w 188"/>
                  <a:gd name="T9" fmla="*/ 105 h 119"/>
                  <a:gd name="T10" fmla="*/ 11 w 188"/>
                  <a:gd name="T11" fmla="*/ 118 h 119"/>
                  <a:gd name="T12" fmla="*/ 175 w 188"/>
                  <a:gd name="T13" fmla="*/ 118 h 119"/>
                  <a:gd name="T14" fmla="*/ 187 w 188"/>
                  <a:gd name="T15" fmla="*/ 105 h 119"/>
                  <a:gd name="T16" fmla="*/ 187 w 188"/>
                  <a:gd name="T17" fmla="*/ 12 h 119"/>
                  <a:gd name="T18" fmla="*/ 175 w 188"/>
                  <a:gd name="T19" fmla="*/ 0 h 119"/>
                  <a:gd name="T20" fmla="*/ 163 w 188"/>
                  <a:gd name="T21" fmla="*/ 94 h 119"/>
                  <a:gd name="T22" fmla="*/ 163 w 188"/>
                  <a:gd name="T23" fmla="*/ 94 h 119"/>
                  <a:gd name="T24" fmla="*/ 23 w 188"/>
                  <a:gd name="T25" fmla="*/ 94 h 119"/>
                  <a:gd name="T26" fmla="*/ 23 w 188"/>
                  <a:gd name="T27" fmla="*/ 24 h 119"/>
                  <a:gd name="T28" fmla="*/ 163 w 188"/>
                  <a:gd name="T29" fmla="*/ 24 h 119"/>
                  <a:gd name="T30" fmla="*/ 163 w 188"/>
                  <a:gd name="T31" fmla="*/ 94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88" h="119">
                    <a:moveTo>
                      <a:pt x="175" y="0"/>
                    </a:moveTo>
                    <a:lnTo>
                      <a:pt x="175" y="0"/>
                    </a:ln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2"/>
                    </a:cubicBezTo>
                    <a:cubicBezTo>
                      <a:pt x="0" y="105"/>
                      <a:pt x="0" y="105"/>
                      <a:pt x="0" y="105"/>
                    </a:cubicBezTo>
                    <a:cubicBezTo>
                      <a:pt x="0" y="112"/>
                      <a:pt x="5" y="118"/>
                      <a:pt x="11" y="118"/>
                    </a:cubicBezTo>
                    <a:cubicBezTo>
                      <a:pt x="175" y="118"/>
                      <a:pt x="175" y="118"/>
                      <a:pt x="175" y="118"/>
                    </a:cubicBezTo>
                    <a:cubicBezTo>
                      <a:pt x="182" y="118"/>
                      <a:pt x="187" y="112"/>
                      <a:pt x="187" y="105"/>
                    </a:cubicBezTo>
                    <a:cubicBezTo>
                      <a:pt x="187" y="12"/>
                      <a:pt x="187" y="12"/>
                      <a:pt x="187" y="12"/>
                    </a:cubicBezTo>
                    <a:cubicBezTo>
                      <a:pt x="187" y="5"/>
                      <a:pt x="182" y="0"/>
                      <a:pt x="175" y="0"/>
                    </a:cubicBezTo>
                    <a:close/>
                    <a:moveTo>
                      <a:pt x="163" y="94"/>
                    </a:moveTo>
                    <a:lnTo>
                      <a:pt x="163" y="94"/>
                    </a:lnTo>
                    <a:cubicBezTo>
                      <a:pt x="23" y="94"/>
                      <a:pt x="23" y="94"/>
                      <a:pt x="23" y="9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163" y="24"/>
                      <a:pt x="163" y="24"/>
                      <a:pt x="163" y="24"/>
                    </a:cubicBezTo>
                    <a:lnTo>
                      <a:pt x="163" y="94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6" name="Freeform 74"/>
              <p:cNvSpPr>
                <a:spLocks noChangeArrowheads="1"/>
              </p:cNvSpPr>
              <p:nvPr/>
            </p:nvSpPr>
            <p:spPr bwMode="auto">
              <a:xfrm>
                <a:off x="2341354" y="4774319"/>
                <a:ext cx="79666" cy="50022"/>
              </a:xfrm>
              <a:custGeom>
                <a:avLst/>
                <a:gdLst>
                  <a:gd name="T0" fmla="*/ 175 w 188"/>
                  <a:gd name="T1" fmla="*/ 0 h 119"/>
                  <a:gd name="T2" fmla="*/ 175 w 188"/>
                  <a:gd name="T3" fmla="*/ 0 h 119"/>
                  <a:gd name="T4" fmla="*/ 11 w 188"/>
                  <a:gd name="T5" fmla="*/ 0 h 119"/>
                  <a:gd name="T6" fmla="*/ 0 w 188"/>
                  <a:gd name="T7" fmla="*/ 13 h 119"/>
                  <a:gd name="T8" fmla="*/ 0 w 188"/>
                  <a:gd name="T9" fmla="*/ 106 h 119"/>
                  <a:gd name="T10" fmla="*/ 11 w 188"/>
                  <a:gd name="T11" fmla="*/ 118 h 119"/>
                  <a:gd name="T12" fmla="*/ 175 w 188"/>
                  <a:gd name="T13" fmla="*/ 118 h 119"/>
                  <a:gd name="T14" fmla="*/ 187 w 188"/>
                  <a:gd name="T15" fmla="*/ 106 h 119"/>
                  <a:gd name="T16" fmla="*/ 187 w 188"/>
                  <a:gd name="T17" fmla="*/ 13 h 119"/>
                  <a:gd name="T18" fmla="*/ 175 w 188"/>
                  <a:gd name="T19" fmla="*/ 0 h 119"/>
                  <a:gd name="T20" fmla="*/ 163 w 188"/>
                  <a:gd name="T21" fmla="*/ 94 h 119"/>
                  <a:gd name="T22" fmla="*/ 163 w 188"/>
                  <a:gd name="T23" fmla="*/ 94 h 119"/>
                  <a:gd name="T24" fmla="*/ 23 w 188"/>
                  <a:gd name="T25" fmla="*/ 94 h 119"/>
                  <a:gd name="T26" fmla="*/ 23 w 188"/>
                  <a:gd name="T27" fmla="*/ 24 h 119"/>
                  <a:gd name="T28" fmla="*/ 163 w 188"/>
                  <a:gd name="T29" fmla="*/ 24 h 119"/>
                  <a:gd name="T30" fmla="*/ 163 w 188"/>
                  <a:gd name="T31" fmla="*/ 94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88" h="119">
                    <a:moveTo>
                      <a:pt x="175" y="0"/>
                    </a:moveTo>
                    <a:lnTo>
                      <a:pt x="175" y="0"/>
                    </a:ln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6"/>
                      <a:pt x="0" y="13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113"/>
                      <a:pt x="5" y="118"/>
                      <a:pt x="11" y="118"/>
                    </a:cubicBezTo>
                    <a:cubicBezTo>
                      <a:pt x="175" y="118"/>
                      <a:pt x="175" y="118"/>
                      <a:pt x="175" y="118"/>
                    </a:cubicBezTo>
                    <a:cubicBezTo>
                      <a:pt x="182" y="118"/>
                      <a:pt x="187" y="113"/>
                      <a:pt x="187" y="106"/>
                    </a:cubicBezTo>
                    <a:cubicBezTo>
                      <a:pt x="187" y="13"/>
                      <a:pt x="187" y="13"/>
                      <a:pt x="187" y="13"/>
                    </a:cubicBezTo>
                    <a:cubicBezTo>
                      <a:pt x="187" y="6"/>
                      <a:pt x="182" y="0"/>
                      <a:pt x="175" y="0"/>
                    </a:cubicBezTo>
                    <a:close/>
                    <a:moveTo>
                      <a:pt x="163" y="94"/>
                    </a:moveTo>
                    <a:lnTo>
                      <a:pt x="163" y="94"/>
                    </a:lnTo>
                    <a:cubicBezTo>
                      <a:pt x="23" y="94"/>
                      <a:pt x="23" y="94"/>
                      <a:pt x="23" y="9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163" y="24"/>
                      <a:pt x="163" y="24"/>
                      <a:pt x="163" y="24"/>
                    </a:cubicBezTo>
                    <a:lnTo>
                      <a:pt x="163" y="94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7" name="Freeform 75"/>
              <p:cNvSpPr>
                <a:spLocks noChangeArrowheads="1"/>
              </p:cNvSpPr>
              <p:nvPr/>
            </p:nvSpPr>
            <p:spPr bwMode="auto">
              <a:xfrm>
                <a:off x="2341354" y="4705770"/>
                <a:ext cx="79666" cy="50023"/>
              </a:xfrm>
              <a:custGeom>
                <a:avLst/>
                <a:gdLst>
                  <a:gd name="T0" fmla="*/ 175 w 188"/>
                  <a:gd name="T1" fmla="*/ 0 h 119"/>
                  <a:gd name="T2" fmla="*/ 175 w 188"/>
                  <a:gd name="T3" fmla="*/ 0 h 119"/>
                  <a:gd name="T4" fmla="*/ 11 w 188"/>
                  <a:gd name="T5" fmla="*/ 0 h 119"/>
                  <a:gd name="T6" fmla="*/ 0 w 188"/>
                  <a:gd name="T7" fmla="*/ 13 h 119"/>
                  <a:gd name="T8" fmla="*/ 0 w 188"/>
                  <a:gd name="T9" fmla="*/ 105 h 119"/>
                  <a:gd name="T10" fmla="*/ 11 w 188"/>
                  <a:gd name="T11" fmla="*/ 118 h 119"/>
                  <a:gd name="T12" fmla="*/ 175 w 188"/>
                  <a:gd name="T13" fmla="*/ 118 h 119"/>
                  <a:gd name="T14" fmla="*/ 187 w 188"/>
                  <a:gd name="T15" fmla="*/ 105 h 119"/>
                  <a:gd name="T16" fmla="*/ 187 w 188"/>
                  <a:gd name="T17" fmla="*/ 13 h 119"/>
                  <a:gd name="T18" fmla="*/ 175 w 188"/>
                  <a:gd name="T19" fmla="*/ 0 h 119"/>
                  <a:gd name="T20" fmla="*/ 163 w 188"/>
                  <a:gd name="T21" fmla="*/ 94 h 119"/>
                  <a:gd name="T22" fmla="*/ 163 w 188"/>
                  <a:gd name="T23" fmla="*/ 94 h 119"/>
                  <a:gd name="T24" fmla="*/ 23 w 188"/>
                  <a:gd name="T25" fmla="*/ 94 h 119"/>
                  <a:gd name="T26" fmla="*/ 23 w 188"/>
                  <a:gd name="T27" fmla="*/ 24 h 119"/>
                  <a:gd name="T28" fmla="*/ 163 w 188"/>
                  <a:gd name="T29" fmla="*/ 24 h 119"/>
                  <a:gd name="T30" fmla="*/ 163 w 188"/>
                  <a:gd name="T31" fmla="*/ 94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88" h="119">
                    <a:moveTo>
                      <a:pt x="175" y="0"/>
                    </a:moveTo>
                    <a:lnTo>
                      <a:pt x="175" y="0"/>
                    </a:ln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3"/>
                    </a:cubicBezTo>
                    <a:cubicBezTo>
                      <a:pt x="0" y="105"/>
                      <a:pt x="0" y="105"/>
                      <a:pt x="0" y="105"/>
                    </a:cubicBezTo>
                    <a:cubicBezTo>
                      <a:pt x="0" y="112"/>
                      <a:pt x="5" y="118"/>
                      <a:pt x="11" y="118"/>
                    </a:cubicBezTo>
                    <a:cubicBezTo>
                      <a:pt x="175" y="118"/>
                      <a:pt x="175" y="118"/>
                      <a:pt x="175" y="118"/>
                    </a:cubicBezTo>
                    <a:cubicBezTo>
                      <a:pt x="182" y="118"/>
                      <a:pt x="187" y="112"/>
                      <a:pt x="187" y="105"/>
                    </a:cubicBezTo>
                    <a:cubicBezTo>
                      <a:pt x="187" y="13"/>
                      <a:pt x="187" y="13"/>
                      <a:pt x="187" y="13"/>
                    </a:cubicBezTo>
                    <a:cubicBezTo>
                      <a:pt x="187" y="5"/>
                      <a:pt x="182" y="0"/>
                      <a:pt x="175" y="0"/>
                    </a:cubicBezTo>
                    <a:close/>
                    <a:moveTo>
                      <a:pt x="163" y="94"/>
                    </a:moveTo>
                    <a:lnTo>
                      <a:pt x="163" y="94"/>
                    </a:lnTo>
                    <a:cubicBezTo>
                      <a:pt x="23" y="94"/>
                      <a:pt x="23" y="94"/>
                      <a:pt x="23" y="9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163" y="24"/>
                      <a:pt x="163" y="24"/>
                      <a:pt x="163" y="24"/>
                    </a:cubicBezTo>
                    <a:lnTo>
                      <a:pt x="163" y="94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8" name="Freeform 76"/>
              <p:cNvSpPr>
                <a:spLocks noChangeArrowheads="1"/>
              </p:cNvSpPr>
              <p:nvPr/>
            </p:nvSpPr>
            <p:spPr bwMode="auto">
              <a:xfrm>
                <a:off x="2363586" y="4653895"/>
                <a:ext cx="35201" cy="35201"/>
              </a:xfrm>
              <a:custGeom>
                <a:avLst/>
                <a:gdLst>
                  <a:gd name="T0" fmla="*/ 42 w 83"/>
                  <a:gd name="T1" fmla="*/ 81 h 82"/>
                  <a:gd name="T2" fmla="*/ 42 w 83"/>
                  <a:gd name="T3" fmla="*/ 81 h 82"/>
                  <a:gd name="T4" fmla="*/ 82 w 83"/>
                  <a:gd name="T5" fmla="*/ 41 h 82"/>
                  <a:gd name="T6" fmla="*/ 42 w 83"/>
                  <a:gd name="T7" fmla="*/ 0 h 82"/>
                  <a:gd name="T8" fmla="*/ 0 w 83"/>
                  <a:gd name="T9" fmla="*/ 41 h 82"/>
                  <a:gd name="T10" fmla="*/ 42 w 83"/>
                  <a:gd name="T11" fmla="*/ 81 h 82"/>
                  <a:gd name="T12" fmla="*/ 42 w 83"/>
                  <a:gd name="T13" fmla="*/ 23 h 82"/>
                  <a:gd name="T14" fmla="*/ 42 w 83"/>
                  <a:gd name="T15" fmla="*/ 23 h 82"/>
                  <a:gd name="T16" fmla="*/ 58 w 83"/>
                  <a:gd name="T17" fmla="*/ 41 h 82"/>
                  <a:gd name="T18" fmla="*/ 42 w 83"/>
                  <a:gd name="T19" fmla="*/ 59 h 82"/>
                  <a:gd name="T20" fmla="*/ 24 w 83"/>
                  <a:gd name="T21" fmla="*/ 41 h 82"/>
                  <a:gd name="T22" fmla="*/ 42 w 83"/>
                  <a:gd name="T23" fmla="*/ 23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3" h="82">
                    <a:moveTo>
                      <a:pt x="42" y="81"/>
                    </a:moveTo>
                    <a:lnTo>
                      <a:pt x="42" y="81"/>
                    </a:lnTo>
                    <a:cubicBezTo>
                      <a:pt x="63" y="81"/>
                      <a:pt x="82" y="63"/>
                      <a:pt x="82" y="41"/>
                    </a:cubicBezTo>
                    <a:cubicBezTo>
                      <a:pt x="82" y="18"/>
                      <a:pt x="63" y="0"/>
                      <a:pt x="42" y="0"/>
                    </a:cubicBezTo>
                    <a:cubicBezTo>
                      <a:pt x="19" y="0"/>
                      <a:pt x="0" y="18"/>
                      <a:pt x="0" y="41"/>
                    </a:cubicBezTo>
                    <a:cubicBezTo>
                      <a:pt x="0" y="63"/>
                      <a:pt x="19" y="81"/>
                      <a:pt x="42" y="81"/>
                    </a:cubicBezTo>
                    <a:close/>
                    <a:moveTo>
                      <a:pt x="42" y="23"/>
                    </a:moveTo>
                    <a:lnTo>
                      <a:pt x="42" y="23"/>
                    </a:lnTo>
                    <a:cubicBezTo>
                      <a:pt x="51" y="23"/>
                      <a:pt x="58" y="32"/>
                      <a:pt x="58" y="41"/>
                    </a:cubicBezTo>
                    <a:cubicBezTo>
                      <a:pt x="58" y="50"/>
                      <a:pt x="51" y="59"/>
                      <a:pt x="42" y="59"/>
                    </a:cubicBezTo>
                    <a:cubicBezTo>
                      <a:pt x="31" y="59"/>
                      <a:pt x="24" y="50"/>
                      <a:pt x="24" y="41"/>
                    </a:cubicBezTo>
                    <a:cubicBezTo>
                      <a:pt x="24" y="32"/>
                      <a:pt x="31" y="23"/>
                      <a:pt x="42" y="23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200" name="Group 1199"/>
          <p:cNvGrpSpPr/>
          <p:nvPr/>
        </p:nvGrpSpPr>
        <p:grpSpPr>
          <a:xfrm>
            <a:off x="5661354" y="4568671"/>
            <a:ext cx="429822" cy="429822"/>
            <a:chOff x="5661354" y="4568671"/>
            <a:chExt cx="429822" cy="429822"/>
          </a:xfrm>
        </p:grpSpPr>
        <p:sp>
          <p:nvSpPr>
            <p:cNvPr id="839" name="Freeform 37"/>
            <p:cNvSpPr>
              <a:spLocks noChangeArrowheads="1"/>
            </p:cNvSpPr>
            <p:nvPr/>
          </p:nvSpPr>
          <p:spPr bwMode="auto">
            <a:xfrm>
              <a:off x="5661354" y="4568671"/>
              <a:ext cx="429822" cy="429822"/>
            </a:xfrm>
            <a:custGeom>
              <a:avLst/>
              <a:gdLst>
                <a:gd name="T0" fmla="*/ 1024 w 1025"/>
                <a:gd name="T1" fmla="*/ 512 h 1025"/>
                <a:gd name="T2" fmla="*/ 1024 w 1025"/>
                <a:gd name="T3" fmla="*/ 512 h 1025"/>
                <a:gd name="T4" fmla="*/ 512 w 1025"/>
                <a:gd name="T5" fmla="*/ 1024 h 1025"/>
                <a:gd name="T6" fmla="*/ 0 w 1025"/>
                <a:gd name="T7" fmla="*/ 512 h 1025"/>
                <a:gd name="T8" fmla="*/ 512 w 1025"/>
                <a:gd name="T9" fmla="*/ 0 h 1025"/>
                <a:gd name="T10" fmla="*/ 1024 w 1025"/>
                <a:gd name="T11" fmla="*/ 512 h 1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5" h="1025">
                  <a:moveTo>
                    <a:pt x="1024" y="512"/>
                  </a:moveTo>
                  <a:lnTo>
                    <a:pt x="1024" y="512"/>
                  </a:lnTo>
                  <a:cubicBezTo>
                    <a:pt x="1024" y="795"/>
                    <a:pt x="794" y="1024"/>
                    <a:pt x="512" y="1024"/>
                  </a:cubicBezTo>
                  <a:cubicBezTo>
                    <a:pt x="230" y="1024"/>
                    <a:pt x="0" y="795"/>
                    <a:pt x="0" y="512"/>
                  </a:cubicBezTo>
                  <a:cubicBezTo>
                    <a:pt x="0" y="229"/>
                    <a:pt x="230" y="0"/>
                    <a:pt x="512" y="0"/>
                  </a:cubicBezTo>
                  <a:cubicBezTo>
                    <a:pt x="794" y="0"/>
                    <a:pt x="1024" y="229"/>
                    <a:pt x="1024" y="512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449" name="Group 3448"/>
            <p:cNvGrpSpPr/>
            <p:nvPr/>
          </p:nvGrpSpPr>
          <p:grpSpPr>
            <a:xfrm>
              <a:off x="5737315" y="4644632"/>
              <a:ext cx="276049" cy="279754"/>
              <a:chOff x="5737315" y="4644632"/>
              <a:chExt cx="276049" cy="279754"/>
            </a:xfrm>
            <a:solidFill>
              <a:schemeClr val="bg1"/>
            </a:solidFill>
          </p:grpSpPr>
          <p:sp>
            <p:nvSpPr>
              <p:cNvPr id="879" name="Freeform 77"/>
              <p:cNvSpPr>
                <a:spLocks noChangeArrowheads="1"/>
              </p:cNvSpPr>
              <p:nvPr/>
            </p:nvSpPr>
            <p:spPr bwMode="auto">
              <a:xfrm>
                <a:off x="5737315" y="4644632"/>
                <a:ext cx="276049" cy="279754"/>
              </a:xfrm>
              <a:custGeom>
                <a:avLst/>
                <a:gdLst>
                  <a:gd name="T0" fmla="*/ 643 w 655"/>
                  <a:gd name="T1" fmla="*/ 450 h 668"/>
                  <a:gd name="T2" fmla="*/ 643 w 655"/>
                  <a:gd name="T3" fmla="*/ 450 h 668"/>
                  <a:gd name="T4" fmla="*/ 619 w 655"/>
                  <a:gd name="T5" fmla="*/ 450 h 668"/>
                  <a:gd name="T6" fmla="*/ 619 w 655"/>
                  <a:gd name="T7" fmla="*/ 65 h 668"/>
                  <a:gd name="T8" fmla="*/ 607 w 655"/>
                  <a:gd name="T9" fmla="*/ 53 h 668"/>
                  <a:gd name="T10" fmla="*/ 363 w 655"/>
                  <a:gd name="T11" fmla="*/ 53 h 668"/>
                  <a:gd name="T12" fmla="*/ 363 w 655"/>
                  <a:gd name="T13" fmla="*/ 52 h 668"/>
                  <a:gd name="T14" fmla="*/ 344 w 655"/>
                  <a:gd name="T15" fmla="*/ 8 h 668"/>
                  <a:gd name="T16" fmla="*/ 342 w 655"/>
                  <a:gd name="T17" fmla="*/ 5 h 668"/>
                  <a:gd name="T18" fmla="*/ 338 w 655"/>
                  <a:gd name="T19" fmla="*/ 1 h 668"/>
                  <a:gd name="T20" fmla="*/ 328 w 655"/>
                  <a:gd name="T21" fmla="*/ 1 h 668"/>
                  <a:gd name="T22" fmla="*/ 322 w 655"/>
                  <a:gd name="T23" fmla="*/ 8 h 668"/>
                  <a:gd name="T24" fmla="*/ 303 w 655"/>
                  <a:gd name="T25" fmla="*/ 52 h 668"/>
                  <a:gd name="T26" fmla="*/ 303 w 655"/>
                  <a:gd name="T27" fmla="*/ 53 h 668"/>
                  <a:gd name="T28" fmla="*/ 47 w 655"/>
                  <a:gd name="T29" fmla="*/ 53 h 668"/>
                  <a:gd name="T30" fmla="*/ 36 w 655"/>
                  <a:gd name="T31" fmla="*/ 65 h 668"/>
                  <a:gd name="T32" fmla="*/ 36 w 655"/>
                  <a:gd name="T33" fmla="*/ 450 h 668"/>
                  <a:gd name="T34" fmla="*/ 12 w 655"/>
                  <a:gd name="T35" fmla="*/ 450 h 668"/>
                  <a:gd name="T36" fmla="*/ 0 w 655"/>
                  <a:gd name="T37" fmla="*/ 463 h 668"/>
                  <a:gd name="T38" fmla="*/ 12 w 655"/>
                  <a:gd name="T39" fmla="*/ 474 h 668"/>
                  <a:gd name="T40" fmla="*/ 47 w 655"/>
                  <a:gd name="T41" fmla="*/ 474 h 668"/>
                  <a:gd name="T42" fmla="*/ 112 w 655"/>
                  <a:gd name="T43" fmla="*/ 474 h 668"/>
                  <a:gd name="T44" fmla="*/ 33 w 655"/>
                  <a:gd name="T45" fmla="*/ 650 h 668"/>
                  <a:gd name="T46" fmla="*/ 39 w 655"/>
                  <a:gd name="T47" fmla="*/ 665 h 668"/>
                  <a:gd name="T48" fmla="*/ 43 w 655"/>
                  <a:gd name="T49" fmla="*/ 667 h 668"/>
                  <a:gd name="T50" fmla="*/ 54 w 655"/>
                  <a:gd name="T51" fmla="*/ 659 h 668"/>
                  <a:gd name="T52" fmla="*/ 138 w 655"/>
                  <a:gd name="T53" fmla="*/ 474 h 668"/>
                  <a:gd name="T54" fmla="*/ 528 w 655"/>
                  <a:gd name="T55" fmla="*/ 474 h 668"/>
                  <a:gd name="T56" fmla="*/ 611 w 655"/>
                  <a:gd name="T57" fmla="*/ 659 h 668"/>
                  <a:gd name="T58" fmla="*/ 622 w 655"/>
                  <a:gd name="T59" fmla="*/ 667 h 668"/>
                  <a:gd name="T60" fmla="*/ 627 w 655"/>
                  <a:gd name="T61" fmla="*/ 665 h 668"/>
                  <a:gd name="T62" fmla="*/ 633 w 655"/>
                  <a:gd name="T63" fmla="*/ 650 h 668"/>
                  <a:gd name="T64" fmla="*/ 554 w 655"/>
                  <a:gd name="T65" fmla="*/ 474 h 668"/>
                  <a:gd name="T66" fmla="*/ 607 w 655"/>
                  <a:gd name="T67" fmla="*/ 474 h 668"/>
                  <a:gd name="T68" fmla="*/ 643 w 655"/>
                  <a:gd name="T69" fmla="*/ 474 h 668"/>
                  <a:gd name="T70" fmla="*/ 654 w 655"/>
                  <a:gd name="T71" fmla="*/ 463 h 668"/>
                  <a:gd name="T72" fmla="*/ 643 w 655"/>
                  <a:gd name="T73" fmla="*/ 450 h 668"/>
                  <a:gd name="T74" fmla="*/ 332 w 655"/>
                  <a:gd name="T75" fmla="*/ 43 h 668"/>
                  <a:gd name="T76" fmla="*/ 332 w 655"/>
                  <a:gd name="T77" fmla="*/ 43 h 668"/>
                  <a:gd name="T78" fmla="*/ 338 w 655"/>
                  <a:gd name="T79" fmla="*/ 53 h 668"/>
                  <a:gd name="T80" fmla="*/ 328 w 655"/>
                  <a:gd name="T81" fmla="*/ 53 h 668"/>
                  <a:gd name="T82" fmla="*/ 332 w 655"/>
                  <a:gd name="T83" fmla="*/ 43 h 668"/>
                  <a:gd name="T84" fmla="*/ 596 w 655"/>
                  <a:gd name="T85" fmla="*/ 450 h 668"/>
                  <a:gd name="T86" fmla="*/ 596 w 655"/>
                  <a:gd name="T87" fmla="*/ 450 h 668"/>
                  <a:gd name="T88" fmla="*/ 59 w 655"/>
                  <a:gd name="T89" fmla="*/ 450 h 668"/>
                  <a:gd name="T90" fmla="*/ 59 w 655"/>
                  <a:gd name="T91" fmla="*/ 77 h 668"/>
                  <a:gd name="T92" fmla="*/ 596 w 655"/>
                  <a:gd name="T93" fmla="*/ 77 h 668"/>
                  <a:gd name="T94" fmla="*/ 596 w 655"/>
                  <a:gd name="T95" fmla="*/ 450 h 6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655" h="668">
                    <a:moveTo>
                      <a:pt x="643" y="450"/>
                    </a:moveTo>
                    <a:lnTo>
                      <a:pt x="643" y="450"/>
                    </a:lnTo>
                    <a:cubicBezTo>
                      <a:pt x="619" y="450"/>
                      <a:pt x="619" y="450"/>
                      <a:pt x="619" y="450"/>
                    </a:cubicBezTo>
                    <a:cubicBezTo>
                      <a:pt x="619" y="65"/>
                      <a:pt x="619" y="65"/>
                      <a:pt x="619" y="65"/>
                    </a:cubicBezTo>
                    <a:cubicBezTo>
                      <a:pt x="619" y="59"/>
                      <a:pt x="614" y="53"/>
                      <a:pt x="607" y="53"/>
                    </a:cubicBezTo>
                    <a:cubicBezTo>
                      <a:pt x="363" y="53"/>
                      <a:pt x="363" y="53"/>
                      <a:pt x="363" y="53"/>
                    </a:cubicBezTo>
                    <a:cubicBezTo>
                      <a:pt x="362" y="53"/>
                      <a:pt x="363" y="52"/>
                      <a:pt x="363" y="52"/>
                    </a:cubicBezTo>
                    <a:cubicBezTo>
                      <a:pt x="344" y="8"/>
                      <a:pt x="344" y="8"/>
                      <a:pt x="344" y="8"/>
                    </a:cubicBezTo>
                    <a:cubicBezTo>
                      <a:pt x="343" y="7"/>
                      <a:pt x="343" y="7"/>
                      <a:pt x="342" y="5"/>
                    </a:cubicBezTo>
                    <a:cubicBezTo>
                      <a:pt x="341" y="4"/>
                      <a:pt x="340" y="2"/>
                      <a:pt x="338" y="1"/>
                    </a:cubicBezTo>
                    <a:cubicBezTo>
                      <a:pt x="335" y="0"/>
                      <a:pt x="331" y="0"/>
                      <a:pt x="328" y="1"/>
                    </a:cubicBezTo>
                    <a:cubicBezTo>
                      <a:pt x="325" y="2"/>
                      <a:pt x="323" y="4"/>
                      <a:pt x="322" y="8"/>
                    </a:cubicBezTo>
                    <a:cubicBezTo>
                      <a:pt x="303" y="52"/>
                      <a:pt x="303" y="52"/>
                      <a:pt x="303" y="52"/>
                    </a:cubicBezTo>
                    <a:lnTo>
                      <a:pt x="303" y="53"/>
                    </a:lnTo>
                    <a:cubicBezTo>
                      <a:pt x="47" y="53"/>
                      <a:pt x="47" y="53"/>
                      <a:pt x="47" y="53"/>
                    </a:cubicBezTo>
                    <a:cubicBezTo>
                      <a:pt x="41" y="53"/>
                      <a:pt x="36" y="59"/>
                      <a:pt x="36" y="65"/>
                    </a:cubicBezTo>
                    <a:cubicBezTo>
                      <a:pt x="36" y="450"/>
                      <a:pt x="36" y="450"/>
                      <a:pt x="36" y="450"/>
                    </a:cubicBezTo>
                    <a:cubicBezTo>
                      <a:pt x="12" y="450"/>
                      <a:pt x="12" y="450"/>
                      <a:pt x="12" y="450"/>
                    </a:cubicBezTo>
                    <a:cubicBezTo>
                      <a:pt x="6" y="450"/>
                      <a:pt x="0" y="456"/>
                      <a:pt x="0" y="463"/>
                    </a:cubicBezTo>
                    <a:cubicBezTo>
                      <a:pt x="0" y="469"/>
                      <a:pt x="6" y="474"/>
                      <a:pt x="12" y="474"/>
                    </a:cubicBezTo>
                    <a:cubicBezTo>
                      <a:pt x="47" y="474"/>
                      <a:pt x="47" y="474"/>
                      <a:pt x="47" y="474"/>
                    </a:cubicBezTo>
                    <a:cubicBezTo>
                      <a:pt x="112" y="474"/>
                      <a:pt x="112" y="474"/>
                      <a:pt x="112" y="474"/>
                    </a:cubicBezTo>
                    <a:cubicBezTo>
                      <a:pt x="33" y="650"/>
                      <a:pt x="33" y="650"/>
                      <a:pt x="33" y="650"/>
                    </a:cubicBezTo>
                    <a:cubicBezTo>
                      <a:pt x="31" y="655"/>
                      <a:pt x="33" y="662"/>
                      <a:pt x="39" y="665"/>
                    </a:cubicBezTo>
                    <a:cubicBezTo>
                      <a:pt x="40" y="665"/>
                      <a:pt x="42" y="667"/>
                      <a:pt x="43" y="667"/>
                    </a:cubicBezTo>
                    <a:cubicBezTo>
                      <a:pt x="48" y="667"/>
                      <a:pt x="52" y="663"/>
                      <a:pt x="54" y="659"/>
                    </a:cubicBezTo>
                    <a:cubicBezTo>
                      <a:pt x="138" y="474"/>
                      <a:pt x="138" y="474"/>
                      <a:pt x="138" y="474"/>
                    </a:cubicBezTo>
                    <a:cubicBezTo>
                      <a:pt x="528" y="474"/>
                      <a:pt x="528" y="474"/>
                      <a:pt x="528" y="474"/>
                    </a:cubicBezTo>
                    <a:cubicBezTo>
                      <a:pt x="611" y="659"/>
                      <a:pt x="611" y="659"/>
                      <a:pt x="611" y="659"/>
                    </a:cubicBezTo>
                    <a:cubicBezTo>
                      <a:pt x="614" y="663"/>
                      <a:pt x="618" y="667"/>
                      <a:pt x="622" y="667"/>
                    </a:cubicBezTo>
                    <a:cubicBezTo>
                      <a:pt x="624" y="667"/>
                      <a:pt x="626" y="665"/>
                      <a:pt x="627" y="665"/>
                    </a:cubicBezTo>
                    <a:cubicBezTo>
                      <a:pt x="633" y="662"/>
                      <a:pt x="635" y="655"/>
                      <a:pt x="633" y="650"/>
                    </a:cubicBezTo>
                    <a:cubicBezTo>
                      <a:pt x="554" y="474"/>
                      <a:pt x="554" y="474"/>
                      <a:pt x="554" y="474"/>
                    </a:cubicBezTo>
                    <a:cubicBezTo>
                      <a:pt x="607" y="474"/>
                      <a:pt x="607" y="474"/>
                      <a:pt x="607" y="474"/>
                    </a:cubicBezTo>
                    <a:cubicBezTo>
                      <a:pt x="643" y="474"/>
                      <a:pt x="643" y="474"/>
                      <a:pt x="643" y="474"/>
                    </a:cubicBezTo>
                    <a:cubicBezTo>
                      <a:pt x="649" y="474"/>
                      <a:pt x="654" y="469"/>
                      <a:pt x="654" y="463"/>
                    </a:cubicBezTo>
                    <a:cubicBezTo>
                      <a:pt x="654" y="456"/>
                      <a:pt x="649" y="450"/>
                      <a:pt x="643" y="450"/>
                    </a:cubicBezTo>
                    <a:close/>
                    <a:moveTo>
                      <a:pt x="332" y="43"/>
                    </a:moveTo>
                    <a:lnTo>
                      <a:pt x="332" y="43"/>
                    </a:lnTo>
                    <a:cubicBezTo>
                      <a:pt x="338" y="53"/>
                      <a:pt x="338" y="53"/>
                      <a:pt x="338" y="53"/>
                    </a:cubicBezTo>
                    <a:cubicBezTo>
                      <a:pt x="328" y="53"/>
                      <a:pt x="328" y="53"/>
                      <a:pt x="328" y="53"/>
                    </a:cubicBezTo>
                    <a:lnTo>
                      <a:pt x="332" y="43"/>
                    </a:lnTo>
                    <a:close/>
                    <a:moveTo>
                      <a:pt x="596" y="450"/>
                    </a:moveTo>
                    <a:lnTo>
                      <a:pt x="596" y="450"/>
                    </a:lnTo>
                    <a:cubicBezTo>
                      <a:pt x="59" y="450"/>
                      <a:pt x="59" y="450"/>
                      <a:pt x="59" y="450"/>
                    </a:cubicBezTo>
                    <a:cubicBezTo>
                      <a:pt x="59" y="77"/>
                      <a:pt x="59" y="77"/>
                      <a:pt x="59" y="77"/>
                    </a:cubicBezTo>
                    <a:cubicBezTo>
                      <a:pt x="596" y="77"/>
                      <a:pt x="596" y="77"/>
                      <a:pt x="596" y="77"/>
                    </a:cubicBezTo>
                    <a:lnTo>
                      <a:pt x="596" y="45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0" name="Freeform 78"/>
              <p:cNvSpPr>
                <a:spLocks noChangeArrowheads="1"/>
              </p:cNvSpPr>
              <p:nvPr/>
            </p:nvSpPr>
            <p:spPr bwMode="auto">
              <a:xfrm>
                <a:off x="5891086" y="4740971"/>
                <a:ext cx="79666" cy="83370"/>
              </a:xfrm>
              <a:custGeom>
                <a:avLst/>
                <a:gdLst>
                  <a:gd name="T0" fmla="*/ 11 w 188"/>
                  <a:gd name="T1" fmla="*/ 197 h 198"/>
                  <a:gd name="T2" fmla="*/ 11 w 188"/>
                  <a:gd name="T3" fmla="*/ 197 h 198"/>
                  <a:gd name="T4" fmla="*/ 175 w 188"/>
                  <a:gd name="T5" fmla="*/ 197 h 198"/>
                  <a:gd name="T6" fmla="*/ 185 w 188"/>
                  <a:gd name="T7" fmla="*/ 190 h 198"/>
                  <a:gd name="T8" fmla="*/ 183 w 188"/>
                  <a:gd name="T9" fmla="*/ 177 h 198"/>
                  <a:gd name="T10" fmla="*/ 19 w 188"/>
                  <a:gd name="T11" fmla="*/ 6 h 198"/>
                  <a:gd name="T12" fmla="*/ 7 w 188"/>
                  <a:gd name="T13" fmla="*/ 2 h 198"/>
                  <a:gd name="T14" fmla="*/ 0 w 188"/>
                  <a:gd name="T15" fmla="*/ 13 h 198"/>
                  <a:gd name="T16" fmla="*/ 0 w 188"/>
                  <a:gd name="T17" fmla="*/ 186 h 198"/>
                  <a:gd name="T18" fmla="*/ 11 w 188"/>
                  <a:gd name="T19" fmla="*/ 197 h 198"/>
                  <a:gd name="T20" fmla="*/ 23 w 188"/>
                  <a:gd name="T21" fmla="*/ 43 h 198"/>
                  <a:gd name="T22" fmla="*/ 23 w 188"/>
                  <a:gd name="T23" fmla="*/ 43 h 198"/>
                  <a:gd name="T24" fmla="*/ 147 w 188"/>
                  <a:gd name="T25" fmla="*/ 174 h 198"/>
                  <a:gd name="T26" fmla="*/ 23 w 188"/>
                  <a:gd name="T27" fmla="*/ 174 h 198"/>
                  <a:gd name="T28" fmla="*/ 23 w 188"/>
                  <a:gd name="T29" fmla="*/ 43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88" h="198">
                    <a:moveTo>
                      <a:pt x="11" y="197"/>
                    </a:moveTo>
                    <a:lnTo>
                      <a:pt x="11" y="197"/>
                    </a:lnTo>
                    <a:cubicBezTo>
                      <a:pt x="175" y="197"/>
                      <a:pt x="175" y="197"/>
                      <a:pt x="175" y="197"/>
                    </a:cubicBezTo>
                    <a:cubicBezTo>
                      <a:pt x="179" y="197"/>
                      <a:pt x="183" y="194"/>
                      <a:pt x="185" y="190"/>
                    </a:cubicBezTo>
                    <a:cubicBezTo>
                      <a:pt x="187" y="186"/>
                      <a:pt x="186" y="180"/>
                      <a:pt x="183" y="177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6" y="1"/>
                      <a:pt x="11" y="0"/>
                      <a:pt x="7" y="2"/>
                    </a:cubicBezTo>
                    <a:cubicBezTo>
                      <a:pt x="2" y="5"/>
                      <a:pt x="0" y="9"/>
                      <a:pt x="0" y="13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0" y="192"/>
                      <a:pt x="5" y="197"/>
                      <a:pt x="11" y="197"/>
                    </a:cubicBezTo>
                    <a:close/>
                    <a:moveTo>
                      <a:pt x="23" y="43"/>
                    </a:moveTo>
                    <a:lnTo>
                      <a:pt x="23" y="43"/>
                    </a:lnTo>
                    <a:cubicBezTo>
                      <a:pt x="147" y="174"/>
                      <a:pt x="147" y="174"/>
                      <a:pt x="147" y="174"/>
                    </a:cubicBezTo>
                    <a:cubicBezTo>
                      <a:pt x="23" y="174"/>
                      <a:pt x="23" y="174"/>
                      <a:pt x="23" y="174"/>
                    </a:cubicBezTo>
                    <a:lnTo>
                      <a:pt x="23" y="43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198" name="Group 1197"/>
          <p:cNvGrpSpPr/>
          <p:nvPr/>
        </p:nvGrpSpPr>
        <p:grpSpPr>
          <a:xfrm>
            <a:off x="7393610" y="4568671"/>
            <a:ext cx="429822" cy="429822"/>
            <a:chOff x="7393610" y="4568671"/>
            <a:chExt cx="429822" cy="429822"/>
          </a:xfrm>
        </p:grpSpPr>
        <p:sp>
          <p:nvSpPr>
            <p:cNvPr id="841" name="Freeform 39"/>
            <p:cNvSpPr>
              <a:spLocks noChangeArrowheads="1"/>
            </p:cNvSpPr>
            <p:nvPr/>
          </p:nvSpPr>
          <p:spPr bwMode="auto">
            <a:xfrm>
              <a:off x="7393610" y="4568671"/>
              <a:ext cx="429822" cy="429822"/>
            </a:xfrm>
            <a:custGeom>
              <a:avLst/>
              <a:gdLst>
                <a:gd name="T0" fmla="*/ 1023 w 1024"/>
                <a:gd name="T1" fmla="*/ 512 h 1025"/>
                <a:gd name="T2" fmla="*/ 1023 w 1024"/>
                <a:gd name="T3" fmla="*/ 512 h 1025"/>
                <a:gd name="T4" fmla="*/ 512 w 1024"/>
                <a:gd name="T5" fmla="*/ 1024 h 1025"/>
                <a:gd name="T6" fmla="*/ 0 w 1024"/>
                <a:gd name="T7" fmla="*/ 512 h 1025"/>
                <a:gd name="T8" fmla="*/ 512 w 1024"/>
                <a:gd name="T9" fmla="*/ 0 h 1025"/>
                <a:gd name="T10" fmla="*/ 1023 w 1024"/>
                <a:gd name="T11" fmla="*/ 512 h 1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4" h="1025">
                  <a:moveTo>
                    <a:pt x="1023" y="512"/>
                  </a:moveTo>
                  <a:lnTo>
                    <a:pt x="1023" y="512"/>
                  </a:lnTo>
                  <a:cubicBezTo>
                    <a:pt x="1023" y="795"/>
                    <a:pt x="794" y="1024"/>
                    <a:pt x="512" y="1024"/>
                  </a:cubicBezTo>
                  <a:cubicBezTo>
                    <a:pt x="229" y="1024"/>
                    <a:pt x="0" y="795"/>
                    <a:pt x="0" y="512"/>
                  </a:cubicBezTo>
                  <a:cubicBezTo>
                    <a:pt x="0" y="229"/>
                    <a:pt x="229" y="0"/>
                    <a:pt x="512" y="0"/>
                  </a:cubicBezTo>
                  <a:cubicBezTo>
                    <a:pt x="794" y="0"/>
                    <a:pt x="1023" y="229"/>
                    <a:pt x="1023" y="512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1" name="Freeform 79"/>
            <p:cNvSpPr>
              <a:spLocks noChangeArrowheads="1"/>
            </p:cNvSpPr>
            <p:nvPr/>
          </p:nvSpPr>
          <p:spPr bwMode="auto">
            <a:xfrm>
              <a:off x="7486244" y="4650189"/>
              <a:ext cx="244554" cy="268639"/>
            </a:xfrm>
            <a:custGeom>
              <a:avLst/>
              <a:gdLst>
                <a:gd name="T0" fmla="*/ 457 w 582"/>
                <a:gd name="T1" fmla="*/ 344 h 640"/>
                <a:gd name="T2" fmla="*/ 457 w 582"/>
                <a:gd name="T3" fmla="*/ 344 h 640"/>
                <a:gd name="T4" fmla="*/ 549 w 582"/>
                <a:gd name="T5" fmla="*/ 146 h 640"/>
                <a:gd name="T6" fmla="*/ 538 w 582"/>
                <a:gd name="T7" fmla="*/ 134 h 640"/>
                <a:gd name="T8" fmla="*/ 527 w 582"/>
                <a:gd name="T9" fmla="*/ 146 h 640"/>
                <a:gd name="T10" fmla="*/ 446 w 582"/>
                <a:gd name="T11" fmla="*/ 323 h 640"/>
                <a:gd name="T12" fmla="*/ 374 w 582"/>
                <a:gd name="T13" fmla="*/ 156 h 640"/>
                <a:gd name="T14" fmla="*/ 374 w 582"/>
                <a:gd name="T15" fmla="*/ 155 h 640"/>
                <a:gd name="T16" fmla="*/ 375 w 582"/>
                <a:gd name="T17" fmla="*/ 146 h 640"/>
                <a:gd name="T18" fmla="*/ 302 w 582"/>
                <a:gd name="T19" fmla="*/ 62 h 640"/>
                <a:gd name="T20" fmla="*/ 302 w 582"/>
                <a:gd name="T21" fmla="*/ 11 h 640"/>
                <a:gd name="T22" fmla="*/ 290 w 582"/>
                <a:gd name="T23" fmla="*/ 0 h 640"/>
                <a:gd name="T24" fmla="*/ 278 w 582"/>
                <a:gd name="T25" fmla="*/ 11 h 640"/>
                <a:gd name="T26" fmla="*/ 278 w 582"/>
                <a:gd name="T27" fmla="*/ 62 h 640"/>
                <a:gd name="T28" fmla="*/ 205 w 582"/>
                <a:gd name="T29" fmla="*/ 146 h 640"/>
                <a:gd name="T30" fmla="*/ 206 w 582"/>
                <a:gd name="T31" fmla="*/ 155 h 640"/>
                <a:gd name="T32" fmla="*/ 206 w 582"/>
                <a:gd name="T33" fmla="*/ 156 h 640"/>
                <a:gd name="T34" fmla="*/ 2 w 582"/>
                <a:gd name="T35" fmla="*/ 622 h 640"/>
                <a:gd name="T36" fmla="*/ 8 w 582"/>
                <a:gd name="T37" fmla="*/ 638 h 640"/>
                <a:gd name="T38" fmla="*/ 12 w 582"/>
                <a:gd name="T39" fmla="*/ 639 h 640"/>
                <a:gd name="T40" fmla="*/ 24 w 582"/>
                <a:gd name="T41" fmla="*/ 632 h 640"/>
                <a:gd name="T42" fmla="*/ 142 w 582"/>
                <a:gd name="T43" fmla="*/ 359 h 640"/>
                <a:gd name="T44" fmla="*/ 290 w 582"/>
                <a:gd name="T45" fmla="*/ 406 h 640"/>
                <a:gd name="T46" fmla="*/ 437 w 582"/>
                <a:gd name="T47" fmla="*/ 359 h 640"/>
                <a:gd name="T48" fmla="*/ 557 w 582"/>
                <a:gd name="T49" fmla="*/ 632 h 640"/>
                <a:gd name="T50" fmla="*/ 567 w 582"/>
                <a:gd name="T51" fmla="*/ 639 h 640"/>
                <a:gd name="T52" fmla="*/ 572 w 582"/>
                <a:gd name="T53" fmla="*/ 638 h 640"/>
                <a:gd name="T54" fmla="*/ 578 w 582"/>
                <a:gd name="T55" fmla="*/ 622 h 640"/>
                <a:gd name="T56" fmla="*/ 457 w 582"/>
                <a:gd name="T57" fmla="*/ 344 h 640"/>
                <a:gd name="T58" fmla="*/ 290 w 582"/>
                <a:gd name="T59" fmla="*/ 84 h 640"/>
                <a:gd name="T60" fmla="*/ 290 w 582"/>
                <a:gd name="T61" fmla="*/ 84 h 640"/>
                <a:gd name="T62" fmla="*/ 352 w 582"/>
                <a:gd name="T63" fmla="*/ 146 h 640"/>
                <a:gd name="T64" fmla="*/ 290 w 582"/>
                <a:gd name="T65" fmla="*/ 207 h 640"/>
                <a:gd name="T66" fmla="*/ 229 w 582"/>
                <a:gd name="T67" fmla="*/ 146 h 640"/>
                <a:gd name="T68" fmla="*/ 290 w 582"/>
                <a:gd name="T69" fmla="*/ 84 h 640"/>
                <a:gd name="T70" fmla="*/ 290 w 582"/>
                <a:gd name="T71" fmla="*/ 382 h 640"/>
                <a:gd name="T72" fmla="*/ 290 w 582"/>
                <a:gd name="T73" fmla="*/ 382 h 640"/>
                <a:gd name="T74" fmla="*/ 152 w 582"/>
                <a:gd name="T75" fmla="*/ 337 h 640"/>
                <a:gd name="T76" fmla="*/ 217 w 582"/>
                <a:gd name="T77" fmla="*/ 188 h 640"/>
                <a:gd name="T78" fmla="*/ 290 w 582"/>
                <a:gd name="T79" fmla="*/ 230 h 640"/>
                <a:gd name="T80" fmla="*/ 362 w 582"/>
                <a:gd name="T81" fmla="*/ 188 h 640"/>
                <a:gd name="T82" fmla="*/ 428 w 582"/>
                <a:gd name="T83" fmla="*/ 337 h 640"/>
                <a:gd name="T84" fmla="*/ 290 w 582"/>
                <a:gd name="T85" fmla="*/ 382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82" h="640">
                  <a:moveTo>
                    <a:pt x="457" y="344"/>
                  </a:moveTo>
                  <a:lnTo>
                    <a:pt x="457" y="344"/>
                  </a:lnTo>
                  <a:cubicBezTo>
                    <a:pt x="513" y="298"/>
                    <a:pt x="549" y="226"/>
                    <a:pt x="549" y="146"/>
                  </a:cubicBezTo>
                  <a:cubicBezTo>
                    <a:pt x="549" y="139"/>
                    <a:pt x="544" y="134"/>
                    <a:pt x="538" y="134"/>
                  </a:cubicBezTo>
                  <a:cubicBezTo>
                    <a:pt x="532" y="134"/>
                    <a:pt x="527" y="139"/>
                    <a:pt x="527" y="146"/>
                  </a:cubicBezTo>
                  <a:cubicBezTo>
                    <a:pt x="527" y="216"/>
                    <a:pt x="495" y="279"/>
                    <a:pt x="446" y="323"/>
                  </a:cubicBezTo>
                  <a:cubicBezTo>
                    <a:pt x="374" y="156"/>
                    <a:pt x="374" y="156"/>
                    <a:pt x="374" y="156"/>
                  </a:cubicBezTo>
                  <a:cubicBezTo>
                    <a:pt x="374" y="156"/>
                    <a:pt x="374" y="156"/>
                    <a:pt x="374" y="155"/>
                  </a:cubicBezTo>
                  <a:cubicBezTo>
                    <a:pt x="374" y="152"/>
                    <a:pt x="375" y="149"/>
                    <a:pt x="375" y="146"/>
                  </a:cubicBezTo>
                  <a:cubicBezTo>
                    <a:pt x="375" y="103"/>
                    <a:pt x="342" y="67"/>
                    <a:pt x="302" y="62"/>
                  </a:cubicBezTo>
                  <a:cubicBezTo>
                    <a:pt x="302" y="11"/>
                    <a:pt x="302" y="11"/>
                    <a:pt x="302" y="11"/>
                  </a:cubicBezTo>
                  <a:cubicBezTo>
                    <a:pt x="302" y="5"/>
                    <a:pt x="296" y="0"/>
                    <a:pt x="290" y="0"/>
                  </a:cubicBezTo>
                  <a:cubicBezTo>
                    <a:pt x="284" y="0"/>
                    <a:pt x="278" y="5"/>
                    <a:pt x="278" y="11"/>
                  </a:cubicBezTo>
                  <a:cubicBezTo>
                    <a:pt x="278" y="62"/>
                    <a:pt x="278" y="62"/>
                    <a:pt x="278" y="62"/>
                  </a:cubicBezTo>
                  <a:cubicBezTo>
                    <a:pt x="237" y="67"/>
                    <a:pt x="205" y="103"/>
                    <a:pt x="205" y="146"/>
                  </a:cubicBezTo>
                  <a:cubicBezTo>
                    <a:pt x="205" y="149"/>
                    <a:pt x="206" y="152"/>
                    <a:pt x="206" y="155"/>
                  </a:cubicBezTo>
                  <a:cubicBezTo>
                    <a:pt x="206" y="156"/>
                    <a:pt x="206" y="156"/>
                    <a:pt x="206" y="156"/>
                  </a:cubicBezTo>
                  <a:cubicBezTo>
                    <a:pt x="2" y="622"/>
                    <a:pt x="2" y="622"/>
                    <a:pt x="2" y="622"/>
                  </a:cubicBezTo>
                  <a:cubicBezTo>
                    <a:pt x="0" y="629"/>
                    <a:pt x="2" y="635"/>
                    <a:pt x="8" y="638"/>
                  </a:cubicBezTo>
                  <a:cubicBezTo>
                    <a:pt x="9" y="639"/>
                    <a:pt x="11" y="639"/>
                    <a:pt x="12" y="639"/>
                  </a:cubicBezTo>
                  <a:cubicBezTo>
                    <a:pt x="17" y="639"/>
                    <a:pt x="22" y="636"/>
                    <a:pt x="24" y="632"/>
                  </a:cubicBezTo>
                  <a:cubicBezTo>
                    <a:pt x="142" y="359"/>
                    <a:pt x="142" y="359"/>
                    <a:pt x="142" y="359"/>
                  </a:cubicBezTo>
                  <a:cubicBezTo>
                    <a:pt x="186" y="389"/>
                    <a:pt x="237" y="406"/>
                    <a:pt x="290" y="406"/>
                  </a:cubicBezTo>
                  <a:cubicBezTo>
                    <a:pt x="344" y="406"/>
                    <a:pt x="395" y="388"/>
                    <a:pt x="437" y="359"/>
                  </a:cubicBezTo>
                  <a:cubicBezTo>
                    <a:pt x="557" y="632"/>
                    <a:pt x="557" y="632"/>
                    <a:pt x="557" y="632"/>
                  </a:cubicBezTo>
                  <a:cubicBezTo>
                    <a:pt x="559" y="636"/>
                    <a:pt x="563" y="639"/>
                    <a:pt x="567" y="639"/>
                  </a:cubicBezTo>
                  <a:cubicBezTo>
                    <a:pt x="569" y="639"/>
                    <a:pt x="570" y="639"/>
                    <a:pt x="572" y="638"/>
                  </a:cubicBezTo>
                  <a:cubicBezTo>
                    <a:pt x="578" y="635"/>
                    <a:pt x="581" y="629"/>
                    <a:pt x="578" y="622"/>
                  </a:cubicBezTo>
                  <a:lnTo>
                    <a:pt x="457" y="344"/>
                  </a:lnTo>
                  <a:close/>
                  <a:moveTo>
                    <a:pt x="290" y="84"/>
                  </a:moveTo>
                  <a:lnTo>
                    <a:pt x="290" y="84"/>
                  </a:lnTo>
                  <a:cubicBezTo>
                    <a:pt x="324" y="84"/>
                    <a:pt x="352" y="112"/>
                    <a:pt x="352" y="146"/>
                  </a:cubicBezTo>
                  <a:cubicBezTo>
                    <a:pt x="352" y="179"/>
                    <a:pt x="324" y="207"/>
                    <a:pt x="290" y="207"/>
                  </a:cubicBezTo>
                  <a:cubicBezTo>
                    <a:pt x="256" y="207"/>
                    <a:pt x="229" y="179"/>
                    <a:pt x="229" y="146"/>
                  </a:cubicBezTo>
                  <a:cubicBezTo>
                    <a:pt x="229" y="112"/>
                    <a:pt x="256" y="84"/>
                    <a:pt x="290" y="84"/>
                  </a:cubicBezTo>
                  <a:close/>
                  <a:moveTo>
                    <a:pt x="290" y="382"/>
                  </a:moveTo>
                  <a:lnTo>
                    <a:pt x="290" y="382"/>
                  </a:lnTo>
                  <a:cubicBezTo>
                    <a:pt x="240" y="382"/>
                    <a:pt x="192" y="366"/>
                    <a:pt x="152" y="337"/>
                  </a:cubicBezTo>
                  <a:cubicBezTo>
                    <a:pt x="217" y="188"/>
                    <a:pt x="217" y="188"/>
                    <a:pt x="217" y="188"/>
                  </a:cubicBezTo>
                  <a:cubicBezTo>
                    <a:pt x="232" y="213"/>
                    <a:pt x="259" y="230"/>
                    <a:pt x="290" y="230"/>
                  </a:cubicBezTo>
                  <a:cubicBezTo>
                    <a:pt x="320" y="230"/>
                    <a:pt x="347" y="213"/>
                    <a:pt x="362" y="188"/>
                  </a:cubicBezTo>
                  <a:cubicBezTo>
                    <a:pt x="428" y="337"/>
                    <a:pt x="428" y="337"/>
                    <a:pt x="428" y="337"/>
                  </a:cubicBezTo>
                  <a:cubicBezTo>
                    <a:pt x="389" y="365"/>
                    <a:pt x="341" y="382"/>
                    <a:pt x="290" y="38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253253" y="1736141"/>
            <a:ext cx="429822" cy="429822"/>
            <a:chOff x="8253253" y="1736141"/>
            <a:chExt cx="429822" cy="429822"/>
          </a:xfrm>
        </p:grpSpPr>
        <p:sp>
          <p:nvSpPr>
            <p:cNvPr id="812" name="Freeform 10"/>
            <p:cNvSpPr>
              <a:spLocks noChangeArrowheads="1"/>
            </p:cNvSpPr>
            <p:nvPr/>
          </p:nvSpPr>
          <p:spPr bwMode="auto">
            <a:xfrm>
              <a:off x="8253253" y="1736141"/>
              <a:ext cx="429822" cy="429822"/>
            </a:xfrm>
            <a:custGeom>
              <a:avLst/>
              <a:gdLst>
                <a:gd name="T0" fmla="*/ 1024 w 1025"/>
                <a:gd name="T1" fmla="*/ 512 h 1024"/>
                <a:gd name="T2" fmla="*/ 1024 w 1025"/>
                <a:gd name="T3" fmla="*/ 512 h 1024"/>
                <a:gd name="T4" fmla="*/ 512 w 1025"/>
                <a:gd name="T5" fmla="*/ 1023 h 1024"/>
                <a:gd name="T6" fmla="*/ 0 w 1025"/>
                <a:gd name="T7" fmla="*/ 512 h 1024"/>
                <a:gd name="T8" fmla="*/ 512 w 1025"/>
                <a:gd name="T9" fmla="*/ 0 h 1024"/>
                <a:gd name="T10" fmla="*/ 1024 w 1025"/>
                <a:gd name="T11" fmla="*/ 512 h 1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5" h="1024">
                  <a:moveTo>
                    <a:pt x="1024" y="512"/>
                  </a:moveTo>
                  <a:lnTo>
                    <a:pt x="1024" y="512"/>
                  </a:lnTo>
                  <a:cubicBezTo>
                    <a:pt x="1024" y="794"/>
                    <a:pt x="794" y="1023"/>
                    <a:pt x="512" y="1023"/>
                  </a:cubicBezTo>
                  <a:cubicBezTo>
                    <a:pt x="230" y="1023"/>
                    <a:pt x="0" y="794"/>
                    <a:pt x="0" y="512"/>
                  </a:cubicBezTo>
                  <a:cubicBezTo>
                    <a:pt x="0" y="229"/>
                    <a:pt x="230" y="0"/>
                    <a:pt x="512" y="0"/>
                  </a:cubicBezTo>
                  <a:cubicBezTo>
                    <a:pt x="794" y="0"/>
                    <a:pt x="1024" y="229"/>
                    <a:pt x="1024" y="512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2" name="Freeform 80"/>
            <p:cNvSpPr>
              <a:spLocks noChangeArrowheads="1"/>
            </p:cNvSpPr>
            <p:nvPr/>
          </p:nvSpPr>
          <p:spPr bwMode="auto">
            <a:xfrm>
              <a:off x="8342181" y="1806327"/>
              <a:ext cx="255670" cy="253816"/>
            </a:xfrm>
            <a:custGeom>
              <a:avLst/>
              <a:gdLst>
                <a:gd name="T0" fmla="*/ 603 w 607"/>
                <a:gd name="T1" fmla="*/ 64 h 603"/>
                <a:gd name="T2" fmla="*/ 603 w 607"/>
                <a:gd name="T3" fmla="*/ 64 h 603"/>
                <a:gd name="T4" fmla="*/ 586 w 607"/>
                <a:gd name="T5" fmla="*/ 62 h 603"/>
                <a:gd name="T6" fmla="*/ 436 w 607"/>
                <a:gd name="T7" fmla="*/ 220 h 603"/>
                <a:gd name="T8" fmla="*/ 403 w 607"/>
                <a:gd name="T9" fmla="*/ 262 h 603"/>
                <a:gd name="T10" fmla="*/ 316 w 607"/>
                <a:gd name="T11" fmla="*/ 258 h 603"/>
                <a:gd name="T12" fmla="*/ 304 w 607"/>
                <a:gd name="T13" fmla="*/ 270 h 603"/>
                <a:gd name="T14" fmla="*/ 316 w 607"/>
                <a:gd name="T15" fmla="*/ 281 h 603"/>
                <a:gd name="T16" fmla="*/ 385 w 607"/>
                <a:gd name="T17" fmla="*/ 284 h 603"/>
                <a:gd name="T18" fmla="*/ 365 w 607"/>
                <a:gd name="T19" fmla="*/ 308 h 603"/>
                <a:gd name="T20" fmla="*/ 270 w 607"/>
                <a:gd name="T21" fmla="*/ 308 h 603"/>
                <a:gd name="T22" fmla="*/ 257 w 607"/>
                <a:gd name="T23" fmla="*/ 320 h 603"/>
                <a:gd name="T24" fmla="*/ 270 w 607"/>
                <a:gd name="T25" fmla="*/ 332 h 603"/>
                <a:gd name="T26" fmla="*/ 270 w 607"/>
                <a:gd name="T27" fmla="*/ 332 h 603"/>
                <a:gd name="T28" fmla="*/ 342 w 607"/>
                <a:gd name="T29" fmla="*/ 331 h 603"/>
                <a:gd name="T30" fmla="*/ 77 w 607"/>
                <a:gd name="T31" fmla="*/ 464 h 603"/>
                <a:gd name="T32" fmla="*/ 580 w 607"/>
                <a:gd name="T33" fmla="*/ 35 h 603"/>
                <a:gd name="T34" fmla="*/ 588 w 607"/>
                <a:gd name="T35" fmla="*/ 23 h 603"/>
                <a:gd name="T36" fmla="*/ 578 w 607"/>
                <a:gd name="T37" fmla="*/ 14 h 603"/>
                <a:gd name="T38" fmla="*/ 54 w 607"/>
                <a:gd name="T39" fmla="*/ 255 h 603"/>
                <a:gd name="T40" fmla="*/ 44 w 607"/>
                <a:gd name="T41" fmla="*/ 479 h 603"/>
                <a:gd name="T42" fmla="*/ 2 w 607"/>
                <a:gd name="T43" fmla="*/ 586 h 603"/>
                <a:gd name="T44" fmla="*/ 9 w 607"/>
                <a:gd name="T45" fmla="*/ 601 h 603"/>
                <a:gd name="T46" fmla="*/ 13 w 607"/>
                <a:gd name="T47" fmla="*/ 602 h 603"/>
                <a:gd name="T48" fmla="*/ 24 w 607"/>
                <a:gd name="T49" fmla="*/ 593 h 603"/>
                <a:gd name="T50" fmla="*/ 65 w 607"/>
                <a:gd name="T51" fmla="*/ 489 h 603"/>
                <a:gd name="T52" fmla="*/ 455 w 607"/>
                <a:gd name="T53" fmla="*/ 234 h 603"/>
                <a:gd name="T54" fmla="*/ 600 w 607"/>
                <a:gd name="T55" fmla="*/ 80 h 603"/>
                <a:gd name="T56" fmla="*/ 603 w 607"/>
                <a:gd name="T57" fmla="*/ 64 h 603"/>
                <a:gd name="T58" fmla="*/ 57 w 607"/>
                <a:gd name="T59" fmla="*/ 453 h 603"/>
                <a:gd name="T60" fmla="*/ 57 w 607"/>
                <a:gd name="T61" fmla="*/ 453 h 603"/>
                <a:gd name="T62" fmla="*/ 74 w 607"/>
                <a:gd name="T63" fmla="*/ 268 h 603"/>
                <a:gd name="T64" fmla="*/ 510 w 607"/>
                <a:gd name="T65" fmla="*/ 37 h 603"/>
                <a:gd name="T66" fmla="*/ 57 w 607"/>
                <a:gd name="T67" fmla="*/ 453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07" h="603">
                  <a:moveTo>
                    <a:pt x="603" y="64"/>
                  </a:moveTo>
                  <a:lnTo>
                    <a:pt x="603" y="64"/>
                  </a:lnTo>
                  <a:cubicBezTo>
                    <a:pt x="599" y="58"/>
                    <a:pt x="591" y="57"/>
                    <a:pt x="586" y="62"/>
                  </a:cubicBezTo>
                  <a:cubicBezTo>
                    <a:pt x="526" y="104"/>
                    <a:pt x="482" y="160"/>
                    <a:pt x="436" y="220"/>
                  </a:cubicBezTo>
                  <a:cubicBezTo>
                    <a:pt x="426" y="234"/>
                    <a:pt x="414" y="248"/>
                    <a:pt x="403" y="262"/>
                  </a:cubicBezTo>
                  <a:cubicBezTo>
                    <a:pt x="382" y="260"/>
                    <a:pt x="334" y="258"/>
                    <a:pt x="316" y="258"/>
                  </a:cubicBezTo>
                  <a:cubicBezTo>
                    <a:pt x="309" y="257"/>
                    <a:pt x="304" y="263"/>
                    <a:pt x="304" y="270"/>
                  </a:cubicBezTo>
                  <a:cubicBezTo>
                    <a:pt x="304" y="276"/>
                    <a:pt x="309" y="281"/>
                    <a:pt x="316" y="281"/>
                  </a:cubicBezTo>
                  <a:cubicBezTo>
                    <a:pt x="330" y="281"/>
                    <a:pt x="361" y="283"/>
                    <a:pt x="385" y="284"/>
                  </a:cubicBezTo>
                  <a:cubicBezTo>
                    <a:pt x="378" y="293"/>
                    <a:pt x="371" y="301"/>
                    <a:pt x="365" y="308"/>
                  </a:cubicBezTo>
                  <a:cubicBezTo>
                    <a:pt x="330" y="308"/>
                    <a:pt x="312" y="308"/>
                    <a:pt x="270" y="308"/>
                  </a:cubicBezTo>
                  <a:cubicBezTo>
                    <a:pt x="262" y="308"/>
                    <a:pt x="257" y="313"/>
                    <a:pt x="257" y="320"/>
                  </a:cubicBezTo>
                  <a:cubicBezTo>
                    <a:pt x="258" y="327"/>
                    <a:pt x="264" y="332"/>
                    <a:pt x="270" y="332"/>
                  </a:cubicBezTo>
                  <a:lnTo>
                    <a:pt x="270" y="332"/>
                  </a:lnTo>
                  <a:cubicBezTo>
                    <a:pt x="302" y="331"/>
                    <a:pt x="320" y="331"/>
                    <a:pt x="342" y="331"/>
                  </a:cubicBezTo>
                  <a:cubicBezTo>
                    <a:pt x="279" y="395"/>
                    <a:pt x="200" y="447"/>
                    <a:pt x="77" y="464"/>
                  </a:cubicBezTo>
                  <a:cubicBezTo>
                    <a:pt x="180" y="261"/>
                    <a:pt x="358" y="108"/>
                    <a:pt x="580" y="35"/>
                  </a:cubicBezTo>
                  <a:cubicBezTo>
                    <a:pt x="585" y="34"/>
                    <a:pt x="589" y="29"/>
                    <a:pt x="588" y="23"/>
                  </a:cubicBezTo>
                  <a:cubicBezTo>
                    <a:pt x="587" y="18"/>
                    <a:pt x="583" y="14"/>
                    <a:pt x="578" y="14"/>
                  </a:cubicBezTo>
                  <a:cubicBezTo>
                    <a:pt x="414" y="0"/>
                    <a:pt x="151" y="102"/>
                    <a:pt x="54" y="255"/>
                  </a:cubicBezTo>
                  <a:cubicBezTo>
                    <a:pt x="7" y="328"/>
                    <a:pt x="4" y="405"/>
                    <a:pt x="44" y="479"/>
                  </a:cubicBezTo>
                  <a:cubicBezTo>
                    <a:pt x="28" y="513"/>
                    <a:pt x="14" y="549"/>
                    <a:pt x="2" y="586"/>
                  </a:cubicBezTo>
                  <a:cubicBezTo>
                    <a:pt x="0" y="592"/>
                    <a:pt x="3" y="599"/>
                    <a:pt x="9" y="601"/>
                  </a:cubicBezTo>
                  <a:cubicBezTo>
                    <a:pt x="11" y="601"/>
                    <a:pt x="12" y="602"/>
                    <a:pt x="13" y="602"/>
                  </a:cubicBezTo>
                  <a:cubicBezTo>
                    <a:pt x="18" y="602"/>
                    <a:pt x="23" y="599"/>
                    <a:pt x="24" y="593"/>
                  </a:cubicBezTo>
                  <a:cubicBezTo>
                    <a:pt x="36" y="558"/>
                    <a:pt x="49" y="523"/>
                    <a:pt x="65" y="489"/>
                  </a:cubicBezTo>
                  <a:cubicBezTo>
                    <a:pt x="276" y="465"/>
                    <a:pt x="367" y="348"/>
                    <a:pt x="455" y="234"/>
                  </a:cubicBezTo>
                  <a:cubicBezTo>
                    <a:pt x="500" y="176"/>
                    <a:pt x="543" y="121"/>
                    <a:pt x="600" y="80"/>
                  </a:cubicBezTo>
                  <a:cubicBezTo>
                    <a:pt x="605" y="77"/>
                    <a:pt x="606" y="70"/>
                    <a:pt x="603" y="64"/>
                  </a:cubicBezTo>
                  <a:close/>
                  <a:moveTo>
                    <a:pt x="57" y="453"/>
                  </a:moveTo>
                  <a:lnTo>
                    <a:pt x="57" y="453"/>
                  </a:lnTo>
                  <a:cubicBezTo>
                    <a:pt x="29" y="391"/>
                    <a:pt x="34" y="329"/>
                    <a:pt x="74" y="268"/>
                  </a:cubicBezTo>
                  <a:cubicBezTo>
                    <a:pt x="154" y="141"/>
                    <a:pt x="356" y="50"/>
                    <a:pt x="510" y="37"/>
                  </a:cubicBezTo>
                  <a:cubicBezTo>
                    <a:pt x="311" y="118"/>
                    <a:pt x="153" y="265"/>
                    <a:pt x="57" y="45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393610" y="1736141"/>
            <a:ext cx="429822" cy="429822"/>
            <a:chOff x="7393610" y="1736141"/>
            <a:chExt cx="429822" cy="429822"/>
          </a:xfrm>
        </p:grpSpPr>
        <p:sp>
          <p:nvSpPr>
            <p:cNvPr id="811" name="Freeform 9"/>
            <p:cNvSpPr>
              <a:spLocks noChangeArrowheads="1"/>
            </p:cNvSpPr>
            <p:nvPr/>
          </p:nvSpPr>
          <p:spPr bwMode="auto">
            <a:xfrm>
              <a:off x="7393610" y="1736141"/>
              <a:ext cx="429822" cy="429822"/>
            </a:xfrm>
            <a:custGeom>
              <a:avLst/>
              <a:gdLst>
                <a:gd name="T0" fmla="*/ 1023 w 1024"/>
                <a:gd name="T1" fmla="*/ 512 h 1024"/>
                <a:gd name="T2" fmla="*/ 1023 w 1024"/>
                <a:gd name="T3" fmla="*/ 512 h 1024"/>
                <a:gd name="T4" fmla="*/ 512 w 1024"/>
                <a:gd name="T5" fmla="*/ 1023 h 1024"/>
                <a:gd name="T6" fmla="*/ 0 w 1024"/>
                <a:gd name="T7" fmla="*/ 512 h 1024"/>
                <a:gd name="T8" fmla="*/ 512 w 1024"/>
                <a:gd name="T9" fmla="*/ 0 h 1024"/>
                <a:gd name="T10" fmla="*/ 1023 w 1024"/>
                <a:gd name="T11" fmla="*/ 512 h 1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4" h="1024">
                  <a:moveTo>
                    <a:pt x="1023" y="512"/>
                  </a:moveTo>
                  <a:lnTo>
                    <a:pt x="1023" y="512"/>
                  </a:lnTo>
                  <a:cubicBezTo>
                    <a:pt x="1023" y="794"/>
                    <a:pt x="794" y="1023"/>
                    <a:pt x="512" y="1023"/>
                  </a:cubicBezTo>
                  <a:cubicBezTo>
                    <a:pt x="229" y="1023"/>
                    <a:pt x="0" y="794"/>
                    <a:pt x="0" y="512"/>
                  </a:cubicBezTo>
                  <a:cubicBezTo>
                    <a:pt x="0" y="229"/>
                    <a:pt x="229" y="0"/>
                    <a:pt x="512" y="0"/>
                  </a:cubicBezTo>
                  <a:cubicBezTo>
                    <a:pt x="794" y="0"/>
                    <a:pt x="1023" y="229"/>
                    <a:pt x="1023" y="512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3" name="Freeform 81"/>
            <p:cNvSpPr>
              <a:spLocks noChangeArrowheads="1"/>
            </p:cNvSpPr>
            <p:nvPr/>
          </p:nvSpPr>
          <p:spPr bwMode="auto">
            <a:xfrm>
              <a:off x="7482538" y="1802622"/>
              <a:ext cx="253816" cy="264933"/>
            </a:xfrm>
            <a:custGeom>
              <a:avLst/>
              <a:gdLst>
                <a:gd name="T0" fmla="*/ 17 w 602"/>
                <a:gd name="T1" fmla="*/ 628 h 629"/>
                <a:gd name="T2" fmla="*/ 17 w 602"/>
                <a:gd name="T3" fmla="*/ 628 h 629"/>
                <a:gd name="T4" fmla="*/ 73 w 602"/>
                <a:gd name="T5" fmla="*/ 569 h 629"/>
                <a:gd name="T6" fmla="*/ 142 w 602"/>
                <a:gd name="T7" fmla="*/ 578 h 629"/>
                <a:gd name="T8" fmla="*/ 190 w 602"/>
                <a:gd name="T9" fmla="*/ 575 h 629"/>
                <a:gd name="T10" fmla="*/ 379 w 602"/>
                <a:gd name="T11" fmla="*/ 513 h 629"/>
                <a:gd name="T12" fmla="*/ 380 w 602"/>
                <a:gd name="T13" fmla="*/ 513 h 629"/>
                <a:gd name="T14" fmla="*/ 523 w 602"/>
                <a:gd name="T15" fmla="*/ 279 h 629"/>
                <a:gd name="T16" fmla="*/ 538 w 602"/>
                <a:gd name="T17" fmla="*/ 209 h 629"/>
                <a:gd name="T18" fmla="*/ 590 w 602"/>
                <a:gd name="T19" fmla="*/ 85 h 629"/>
                <a:gd name="T20" fmla="*/ 597 w 602"/>
                <a:gd name="T21" fmla="*/ 70 h 629"/>
                <a:gd name="T22" fmla="*/ 581 w 602"/>
                <a:gd name="T23" fmla="*/ 63 h 629"/>
                <a:gd name="T24" fmla="*/ 515 w 602"/>
                <a:gd name="T25" fmla="*/ 205 h 629"/>
                <a:gd name="T26" fmla="*/ 500 w 602"/>
                <a:gd name="T27" fmla="*/ 271 h 629"/>
                <a:gd name="T28" fmla="*/ 419 w 602"/>
                <a:gd name="T29" fmla="*/ 445 h 629"/>
                <a:gd name="T30" fmla="*/ 326 w 602"/>
                <a:gd name="T31" fmla="*/ 445 h 629"/>
                <a:gd name="T32" fmla="*/ 315 w 602"/>
                <a:gd name="T33" fmla="*/ 457 h 629"/>
                <a:gd name="T34" fmla="*/ 326 w 602"/>
                <a:gd name="T35" fmla="*/ 468 h 629"/>
                <a:gd name="T36" fmla="*/ 397 w 602"/>
                <a:gd name="T37" fmla="*/ 468 h 629"/>
                <a:gd name="T38" fmla="*/ 368 w 602"/>
                <a:gd name="T39" fmla="*/ 493 h 629"/>
                <a:gd name="T40" fmla="*/ 310 w 602"/>
                <a:gd name="T41" fmla="*/ 493 h 629"/>
                <a:gd name="T42" fmla="*/ 298 w 602"/>
                <a:gd name="T43" fmla="*/ 505 h 629"/>
                <a:gd name="T44" fmla="*/ 310 w 602"/>
                <a:gd name="T45" fmla="*/ 516 h 629"/>
                <a:gd name="T46" fmla="*/ 328 w 602"/>
                <a:gd name="T47" fmla="*/ 516 h 629"/>
                <a:gd name="T48" fmla="*/ 188 w 602"/>
                <a:gd name="T49" fmla="*/ 552 h 629"/>
                <a:gd name="T50" fmla="*/ 92 w 602"/>
                <a:gd name="T51" fmla="*/ 550 h 629"/>
                <a:gd name="T52" fmla="*/ 596 w 602"/>
                <a:gd name="T53" fmla="*/ 21 h 629"/>
                <a:gd name="T54" fmla="*/ 596 w 602"/>
                <a:gd name="T55" fmla="*/ 4 h 629"/>
                <a:gd name="T56" fmla="*/ 583 w 602"/>
                <a:gd name="T57" fmla="*/ 2 h 629"/>
                <a:gd name="T58" fmla="*/ 581 w 602"/>
                <a:gd name="T59" fmla="*/ 2 h 629"/>
                <a:gd name="T60" fmla="*/ 578 w 602"/>
                <a:gd name="T61" fmla="*/ 2 h 629"/>
                <a:gd name="T62" fmla="*/ 555 w 602"/>
                <a:gd name="T63" fmla="*/ 6 h 629"/>
                <a:gd name="T64" fmla="*/ 475 w 602"/>
                <a:gd name="T65" fmla="*/ 24 h 629"/>
                <a:gd name="T66" fmla="*/ 366 w 602"/>
                <a:gd name="T67" fmla="*/ 61 h 629"/>
                <a:gd name="T68" fmla="*/ 247 w 602"/>
                <a:gd name="T69" fmla="*/ 125 h 629"/>
                <a:gd name="T70" fmla="*/ 141 w 602"/>
                <a:gd name="T71" fmla="*/ 221 h 629"/>
                <a:gd name="T72" fmla="*/ 126 w 602"/>
                <a:gd name="T73" fmla="*/ 240 h 629"/>
                <a:gd name="T74" fmla="*/ 125 w 602"/>
                <a:gd name="T75" fmla="*/ 241 h 629"/>
                <a:gd name="T76" fmla="*/ 66 w 602"/>
                <a:gd name="T77" fmla="*/ 356 h 629"/>
                <a:gd name="T78" fmla="*/ 48 w 602"/>
                <a:gd name="T79" fmla="*/ 505 h 629"/>
                <a:gd name="T80" fmla="*/ 60 w 602"/>
                <a:gd name="T81" fmla="*/ 550 h 629"/>
                <a:gd name="T82" fmla="*/ 0 w 602"/>
                <a:gd name="T83" fmla="*/ 613 h 629"/>
                <a:gd name="T84" fmla="*/ 17 w 602"/>
                <a:gd name="T85" fmla="*/ 628 h 629"/>
                <a:gd name="T86" fmla="*/ 88 w 602"/>
                <a:gd name="T87" fmla="*/ 363 h 629"/>
                <a:gd name="T88" fmla="*/ 88 w 602"/>
                <a:gd name="T89" fmla="*/ 363 h 629"/>
                <a:gd name="T90" fmla="*/ 122 w 602"/>
                <a:gd name="T91" fmla="*/ 288 h 629"/>
                <a:gd name="T92" fmla="*/ 122 w 602"/>
                <a:gd name="T93" fmla="*/ 355 h 629"/>
                <a:gd name="T94" fmla="*/ 134 w 602"/>
                <a:gd name="T95" fmla="*/ 366 h 629"/>
                <a:gd name="T96" fmla="*/ 145 w 602"/>
                <a:gd name="T97" fmla="*/ 355 h 629"/>
                <a:gd name="T98" fmla="*/ 145 w 602"/>
                <a:gd name="T99" fmla="*/ 254 h 629"/>
                <a:gd name="T100" fmla="*/ 159 w 602"/>
                <a:gd name="T101" fmla="*/ 236 h 629"/>
                <a:gd name="T102" fmla="*/ 186 w 602"/>
                <a:gd name="T103" fmla="*/ 207 h 629"/>
                <a:gd name="T104" fmla="*/ 186 w 602"/>
                <a:gd name="T105" fmla="*/ 278 h 629"/>
                <a:gd name="T106" fmla="*/ 197 w 602"/>
                <a:gd name="T107" fmla="*/ 289 h 629"/>
                <a:gd name="T108" fmla="*/ 209 w 602"/>
                <a:gd name="T109" fmla="*/ 278 h 629"/>
                <a:gd name="T110" fmla="*/ 209 w 602"/>
                <a:gd name="T111" fmla="*/ 185 h 629"/>
                <a:gd name="T112" fmla="*/ 261 w 602"/>
                <a:gd name="T113" fmla="*/ 144 h 629"/>
                <a:gd name="T114" fmla="*/ 375 w 602"/>
                <a:gd name="T115" fmla="*/ 83 h 629"/>
                <a:gd name="T116" fmla="*/ 481 w 602"/>
                <a:gd name="T117" fmla="*/ 47 h 629"/>
                <a:gd name="T118" fmla="*/ 556 w 602"/>
                <a:gd name="T119" fmla="*/ 29 h 629"/>
                <a:gd name="T120" fmla="*/ 77 w 602"/>
                <a:gd name="T121" fmla="*/ 532 h 629"/>
                <a:gd name="T122" fmla="*/ 71 w 602"/>
                <a:gd name="T123" fmla="*/ 499 h 629"/>
                <a:gd name="T124" fmla="*/ 88 w 602"/>
                <a:gd name="T125" fmla="*/ 363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02" h="629">
                  <a:moveTo>
                    <a:pt x="17" y="628"/>
                  </a:moveTo>
                  <a:lnTo>
                    <a:pt x="17" y="628"/>
                  </a:lnTo>
                  <a:cubicBezTo>
                    <a:pt x="17" y="628"/>
                    <a:pt x="39" y="606"/>
                    <a:pt x="73" y="569"/>
                  </a:cubicBezTo>
                  <a:cubicBezTo>
                    <a:pt x="96" y="575"/>
                    <a:pt x="119" y="578"/>
                    <a:pt x="142" y="578"/>
                  </a:cubicBezTo>
                  <a:cubicBezTo>
                    <a:pt x="159" y="578"/>
                    <a:pt x="175" y="577"/>
                    <a:pt x="190" y="575"/>
                  </a:cubicBezTo>
                  <a:cubicBezTo>
                    <a:pt x="273" y="568"/>
                    <a:pt x="334" y="545"/>
                    <a:pt x="379" y="513"/>
                  </a:cubicBezTo>
                  <a:cubicBezTo>
                    <a:pt x="379" y="513"/>
                    <a:pt x="379" y="513"/>
                    <a:pt x="380" y="513"/>
                  </a:cubicBezTo>
                  <a:cubicBezTo>
                    <a:pt x="463" y="455"/>
                    <a:pt x="497" y="367"/>
                    <a:pt x="523" y="279"/>
                  </a:cubicBezTo>
                  <a:cubicBezTo>
                    <a:pt x="529" y="257"/>
                    <a:pt x="533" y="233"/>
                    <a:pt x="538" y="209"/>
                  </a:cubicBezTo>
                  <a:cubicBezTo>
                    <a:pt x="547" y="154"/>
                    <a:pt x="556" y="98"/>
                    <a:pt x="590" y="85"/>
                  </a:cubicBezTo>
                  <a:cubicBezTo>
                    <a:pt x="596" y="83"/>
                    <a:pt x="599" y="77"/>
                    <a:pt x="597" y="70"/>
                  </a:cubicBezTo>
                  <a:cubicBezTo>
                    <a:pt x="594" y="64"/>
                    <a:pt x="588" y="61"/>
                    <a:pt x="581" y="63"/>
                  </a:cubicBezTo>
                  <a:cubicBezTo>
                    <a:pt x="535" y="80"/>
                    <a:pt x="525" y="143"/>
                    <a:pt x="515" y="205"/>
                  </a:cubicBezTo>
                  <a:cubicBezTo>
                    <a:pt x="511" y="229"/>
                    <a:pt x="506" y="252"/>
                    <a:pt x="500" y="271"/>
                  </a:cubicBezTo>
                  <a:cubicBezTo>
                    <a:pt x="481" y="335"/>
                    <a:pt x="460" y="395"/>
                    <a:pt x="419" y="445"/>
                  </a:cubicBezTo>
                  <a:cubicBezTo>
                    <a:pt x="326" y="445"/>
                    <a:pt x="326" y="445"/>
                    <a:pt x="326" y="445"/>
                  </a:cubicBezTo>
                  <a:cubicBezTo>
                    <a:pt x="320" y="445"/>
                    <a:pt x="315" y="450"/>
                    <a:pt x="315" y="457"/>
                  </a:cubicBezTo>
                  <a:cubicBezTo>
                    <a:pt x="315" y="463"/>
                    <a:pt x="320" y="468"/>
                    <a:pt x="326" y="468"/>
                  </a:cubicBezTo>
                  <a:cubicBezTo>
                    <a:pt x="397" y="468"/>
                    <a:pt x="397" y="468"/>
                    <a:pt x="397" y="468"/>
                  </a:cubicBezTo>
                  <a:cubicBezTo>
                    <a:pt x="389" y="476"/>
                    <a:pt x="378" y="485"/>
                    <a:pt x="368" y="493"/>
                  </a:cubicBezTo>
                  <a:cubicBezTo>
                    <a:pt x="310" y="493"/>
                    <a:pt x="310" y="493"/>
                    <a:pt x="310" y="493"/>
                  </a:cubicBezTo>
                  <a:cubicBezTo>
                    <a:pt x="303" y="493"/>
                    <a:pt x="298" y="498"/>
                    <a:pt x="298" y="505"/>
                  </a:cubicBezTo>
                  <a:cubicBezTo>
                    <a:pt x="298" y="511"/>
                    <a:pt x="303" y="516"/>
                    <a:pt x="310" y="516"/>
                  </a:cubicBezTo>
                  <a:cubicBezTo>
                    <a:pt x="328" y="516"/>
                    <a:pt x="328" y="516"/>
                    <a:pt x="328" y="516"/>
                  </a:cubicBezTo>
                  <a:cubicBezTo>
                    <a:pt x="291" y="534"/>
                    <a:pt x="245" y="547"/>
                    <a:pt x="188" y="552"/>
                  </a:cubicBezTo>
                  <a:cubicBezTo>
                    <a:pt x="159" y="556"/>
                    <a:pt x="125" y="557"/>
                    <a:pt x="92" y="550"/>
                  </a:cubicBezTo>
                  <a:cubicBezTo>
                    <a:pt x="248" y="386"/>
                    <a:pt x="592" y="25"/>
                    <a:pt x="596" y="21"/>
                  </a:cubicBezTo>
                  <a:cubicBezTo>
                    <a:pt x="601" y="16"/>
                    <a:pt x="601" y="9"/>
                    <a:pt x="596" y="4"/>
                  </a:cubicBezTo>
                  <a:cubicBezTo>
                    <a:pt x="593" y="1"/>
                    <a:pt x="588" y="0"/>
                    <a:pt x="583" y="2"/>
                  </a:cubicBezTo>
                  <a:cubicBezTo>
                    <a:pt x="582" y="2"/>
                    <a:pt x="582" y="2"/>
                    <a:pt x="581" y="2"/>
                  </a:cubicBezTo>
                  <a:lnTo>
                    <a:pt x="578" y="2"/>
                  </a:lnTo>
                  <a:cubicBezTo>
                    <a:pt x="571" y="3"/>
                    <a:pt x="563" y="4"/>
                    <a:pt x="555" y="6"/>
                  </a:cubicBezTo>
                  <a:cubicBezTo>
                    <a:pt x="529" y="10"/>
                    <a:pt x="502" y="16"/>
                    <a:pt x="475" y="24"/>
                  </a:cubicBezTo>
                  <a:cubicBezTo>
                    <a:pt x="437" y="34"/>
                    <a:pt x="400" y="47"/>
                    <a:pt x="366" y="61"/>
                  </a:cubicBezTo>
                  <a:cubicBezTo>
                    <a:pt x="322" y="80"/>
                    <a:pt x="283" y="102"/>
                    <a:pt x="247" y="125"/>
                  </a:cubicBezTo>
                  <a:cubicBezTo>
                    <a:pt x="205" y="154"/>
                    <a:pt x="170" y="186"/>
                    <a:pt x="141" y="221"/>
                  </a:cubicBezTo>
                  <a:cubicBezTo>
                    <a:pt x="136" y="228"/>
                    <a:pt x="131" y="234"/>
                    <a:pt x="126" y="240"/>
                  </a:cubicBezTo>
                  <a:cubicBezTo>
                    <a:pt x="125" y="241"/>
                    <a:pt x="125" y="241"/>
                    <a:pt x="125" y="241"/>
                  </a:cubicBezTo>
                  <a:cubicBezTo>
                    <a:pt x="99" y="277"/>
                    <a:pt x="79" y="315"/>
                    <a:pt x="66" y="356"/>
                  </a:cubicBezTo>
                  <a:cubicBezTo>
                    <a:pt x="48" y="409"/>
                    <a:pt x="43" y="457"/>
                    <a:pt x="48" y="505"/>
                  </a:cubicBezTo>
                  <a:cubicBezTo>
                    <a:pt x="50" y="519"/>
                    <a:pt x="52" y="536"/>
                    <a:pt x="60" y="550"/>
                  </a:cubicBezTo>
                  <a:cubicBezTo>
                    <a:pt x="41" y="570"/>
                    <a:pt x="21" y="591"/>
                    <a:pt x="0" y="613"/>
                  </a:cubicBezTo>
                  <a:lnTo>
                    <a:pt x="17" y="628"/>
                  </a:lnTo>
                  <a:close/>
                  <a:moveTo>
                    <a:pt x="88" y="363"/>
                  </a:moveTo>
                  <a:lnTo>
                    <a:pt x="88" y="363"/>
                  </a:lnTo>
                  <a:cubicBezTo>
                    <a:pt x="96" y="337"/>
                    <a:pt x="109" y="312"/>
                    <a:pt x="122" y="288"/>
                  </a:cubicBezTo>
                  <a:cubicBezTo>
                    <a:pt x="122" y="355"/>
                    <a:pt x="122" y="355"/>
                    <a:pt x="122" y="355"/>
                  </a:cubicBezTo>
                  <a:cubicBezTo>
                    <a:pt x="122" y="361"/>
                    <a:pt x="127" y="366"/>
                    <a:pt x="134" y="366"/>
                  </a:cubicBezTo>
                  <a:cubicBezTo>
                    <a:pt x="140" y="366"/>
                    <a:pt x="145" y="361"/>
                    <a:pt x="145" y="355"/>
                  </a:cubicBezTo>
                  <a:cubicBezTo>
                    <a:pt x="145" y="254"/>
                    <a:pt x="145" y="254"/>
                    <a:pt x="145" y="254"/>
                  </a:cubicBezTo>
                  <a:cubicBezTo>
                    <a:pt x="150" y="247"/>
                    <a:pt x="154" y="241"/>
                    <a:pt x="159" y="236"/>
                  </a:cubicBezTo>
                  <a:cubicBezTo>
                    <a:pt x="167" y="226"/>
                    <a:pt x="176" y="216"/>
                    <a:pt x="186" y="207"/>
                  </a:cubicBezTo>
                  <a:cubicBezTo>
                    <a:pt x="186" y="278"/>
                    <a:pt x="186" y="278"/>
                    <a:pt x="186" y="278"/>
                  </a:cubicBezTo>
                  <a:cubicBezTo>
                    <a:pt x="186" y="284"/>
                    <a:pt x="191" y="289"/>
                    <a:pt x="197" y="289"/>
                  </a:cubicBezTo>
                  <a:cubicBezTo>
                    <a:pt x="203" y="289"/>
                    <a:pt x="209" y="284"/>
                    <a:pt x="209" y="278"/>
                  </a:cubicBezTo>
                  <a:cubicBezTo>
                    <a:pt x="209" y="185"/>
                    <a:pt x="209" y="185"/>
                    <a:pt x="209" y="185"/>
                  </a:cubicBezTo>
                  <a:cubicBezTo>
                    <a:pt x="224" y="170"/>
                    <a:pt x="242" y="157"/>
                    <a:pt x="261" y="144"/>
                  </a:cubicBezTo>
                  <a:cubicBezTo>
                    <a:pt x="295" y="122"/>
                    <a:pt x="334" y="101"/>
                    <a:pt x="375" y="83"/>
                  </a:cubicBezTo>
                  <a:cubicBezTo>
                    <a:pt x="408" y="68"/>
                    <a:pt x="444" y="57"/>
                    <a:pt x="481" y="47"/>
                  </a:cubicBezTo>
                  <a:cubicBezTo>
                    <a:pt x="506" y="39"/>
                    <a:pt x="531" y="34"/>
                    <a:pt x="556" y="29"/>
                  </a:cubicBezTo>
                  <a:cubicBezTo>
                    <a:pt x="514" y="74"/>
                    <a:pt x="398" y="195"/>
                    <a:pt x="77" y="532"/>
                  </a:cubicBezTo>
                  <a:cubicBezTo>
                    <a:pt x="74" y="522"/>
                    <a:pt x="73" y="510"/>
                    <a:pt x="71" y="499"/>
                  </a:cubicBezTo>
                  <a:cubicBezTo>
                    <a:pt x="66" y="457"/>
                    <a:pt x="71" y="412"/>
                    <a:pt x="88" y="36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508029" y="1736141"/>
            <a:ext cx="429822" cy="429822"/>
            <a:chOff x="6508029" y="1736141"/>
            <a:chExt cx="429822" cy="429822"/>
          </a:xfrm>
        </p:grpSpPr>
        <p:sp>
          <p:nvSpPr>
            <p:cNvPr id="810" name="Freeform 8"/>
            <p:cNvSpPr>
              <a:spLocks noChangeArrowheads="1"/>
            </p:cNvSpPr>
            <p:nvPr/>
          </p:nvSpPr>
          <p:spPr bwMode="auto">
            <a:xfrm>
              <a:off x="6508029" y="1736141"/>
              <a:ext cx="429822" cy="429822"/>
            </a:xfrm>
            <a:custGeom>
              <a:avLst/>
              <a:gdLst>
                <a:gd name="T0" fmla="*/ 1023 w 1024"/>
                <a:gd name="T1" fmla="*/ 512 h 1024"/>
                <a:gd name="T2" fmla="*/ 1023 w 1024"/>
                <a:gd name="T3" fmla="*/ 512 h 1024"/>
                <a:gd name="T4" fmla="*/ 511 w 1024"/>
                <a:gd name="T5" fmla="*/ 1023 h 1024"/>
                <a:gd name="T6" fmla="*/ 0 w 1024"/>
                <a:gd name="T7" fmla="*/ 512 h 1024"/>
                <a:gd name="T8" fmla="*/ 511 w 1024"/>
                <a:gd name="T9" fmla="*/ 0 h 1024"/>
                <a:gd name="T10" fmla="*/ 1023 w 1024"/>
                <a:gd name="T11" fmla="*/ 512 h 1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4" h="1024">
                  <a:moveTo>
                    <a:pt x="1023" y="512"/>
                  </a:moveTo>
                  <a:lnTo>
                    <a:pt x="1023" y="512"/>
                  </a:lnTo>
                  <a:cubicBezTo>
                    <a:pt x="1023" y="794"/>
                    <a:pt x="794" y="1023"/>
                    <a:pt x="511" y="1023"/>
                  </a:cubicBezTo>
                  <a:cubicBezTo>
                    <a:pt x="229" y="1023"/>
                    <a:pt x="0" y="794"/>
                    <a:pt x="0" y="512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4" y="0"/>
                    <a:pt x="1023" y="229"/>
                    <a:pt x="1023" y="512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4" name="Freeform 82"/>
            <p:cNvSpPr>
              <a:spLocks noChangeArrowheads="1"/>
            </p:cNvSpPr>
            <p:nvPr/>
          </p:nvSpPr>
          <p:spPr bwMode="auto">
            <a:xfrm>
              <a:off x="6626601" y="1793358"/>
              <a:ext cx="166741" cy="283460"/>
            </a:xfrm>
            <a:custGeom>
              <a:avLst/>
              <a:gdLst>
                <a:gd name="T0" fmla="*/ 208 w 398"/>
                <a:gd name="T1" fmla="*/ 565 h 675"/>
                <a:gd name="T2" fmla="*/ 208 w 398"/>
                <a:gd name="T3" fmla="*/ 565 h 675"/>
                <a:gd name="T4" fmla="*/ 208 w 398"/>
                <a:gd name="T5" fmla="*/ 663 h 675"/>
                <a:gd name="T6" fmla="*/ 220 w 398"/>
                <a:gd name="T7" fmla="*/ 674 h 675"/>
                <a:gd name="T8" fmla="*/ 231 w 398"/>
                <a:gd name="T9" fmla="*/ 663 h 675"/>
                <a:gd name="T10" fmla="*/ 231 w 398"/>
                <a:gd name="T11" fmla="*/ 569 h 675"/>
                <a:gd name="T12" fmla="*/ 361 w 398"/>
                <a:gd name="T13" fmla="*/ 440 h 675"/>
                <a:gd name="T14" fmla="*/ 278 w 398"/>
                <a:gd name="T15" fmla="*/ 108 h 675"/>
                <a:gd name="T16" fmla="*/ 230 w 398"/>
                <a:gd name="T17" fmla="*/ 8 h 675"/>
                <a:gd name="T18" fmla="*/ 230 w 398"/>
                <a:gd name="T19" fmla="*/ 7 h 675"/>
                <a:gd name="T20" fmla="*/ 226 w 398"/>
                <a:gd name="T21" fmla="*/ 2 h 675"/>
                <a:gd name="T22" fmla="*/ 223 w 398"/>
                <a:gd name="T23" fmla="*/ 1 h 675"/>
                <a:gd name="T24" fmla="*/ 215 w 398"/>
                <a:gd name="T25" fmla="*/ 1 h 675"/>
                <a:gd name="T26" fmla="*/ 215 w 398"/>
                <a:gd name="T27" fmla="*/ 1 h 675"/>
                <a:gd name="T28" fmla="*/ 210 w 398"/>
                <a:gd name="T29" fmla="*/ 6 h 675"/>
                <a:gd name="T30" fmla="*/ 210 w 398"/>
                <a:gd name="T31" fmla="*/ 6 h 675"/>
                <a:gd name="T32" fmla="*/ 209 w 398"/>
                <a:gd name="T33" fmla="*/ 6 h 675"/>
                <a:gd name="T34" fmla="*/ 209 w 398"/>
                <a:gd name="T35" fmla="*/ 7 h 675"/>
                <a:gd name="T36" fmla="*/ 178 w 398"/>
                <a:gd name="T37" fmla="*/ 75 h 675"/>
                <a:gd name="T38" fmla="*/ 208 w 398"/>
                <a:gd name="T39" fmla="*/ 565 h 675"/>
                <a:gd name="T40" fmla="*/ 231 w 398"/>
                <a:gd name="T41" fmla="*/ 66 h 675"/>
                <a:gd name="T42" fmla="*/ 231 w 398"/>
                <a:gd name="T43" fmla="*/ 66 h 675"/>
                <a:gd name="T44" fmla="*/ 258 w 398"/>
                <a:gd name="T45" fmla="*/ 119 h 675"/>
                <a:gd name="T46" fmla="*/ 317 w 398"/>
                <a:gd name="T47" fmla="*/ 243 h 675"/>
                <a:gd name="T48" fmla="*/ 275 w 398"/>
                <a:gd name="T49" fmla="*/ 285 h 675"/>
                <a:gd name="T50" fmla="*/ 274 w 398"/>
                <a:gd name="T51" fmla="*/ 302 h 675"/>
                <a:gd name="T52" fmla="*/ 282 w 398"/>
                <a:gd name="T53" fmla="*/ 305 h 675"/>
                <a:gd name="T54" fmla="*/ 290 w 398"/>
                <a:gd name="T55" fmla="*/ 302 h 675"/>
                <a:gd name="T56" fmla="*/ 326 w 398"/>
                <a:gd name="T57" fmla="*/ 267 h 675"/>
                <a:gd name="T58" fmla="*/ 340 w 398"/>
                <a:gd name="T59" fmla="*/ 316 h 675"/>
                <a:gd name="T60" fmla="*/ 338 w 398"/>
                <a:gd name="T61" fmla="*/ 317 h 675"/>
                <a:gd name="T62" fmla="*/ 274 w 398"/>
                <a:gd name="T63" fmla="*/ 382 h 675"/>
                <a:gd name="T64" fmla="*/ 274 w 398"/>
                <a:gd name="T65" fmla="*/ 399 h 675"/>
                <a:gd name="T66" fmla="*/ 282 w 398"/>
                <a:gd name="T67" fmla="*/ 402 h 675"/>
                <a:gd name="T68" fmla="*/ 290 w 398"/>
                <a:gd name="T69" fmla="*/ 399 h 675"/>
                <a:gd name="T70" fmla="*/ 346 w 398"/>
                <a:gd name="T71" fmla="*/ 343 h 675"/>
                <a:gd name="T72" fmla="*/ 339 w 398"/>
                <a:gd name="T73" fmla="*/ 432 h 675"/>
                <a:gd name="T74" fmla="*/ 231 w 398"/>
                <a:gd name="T75" fmla="*/ 543 h 675"/>
                <a:gd name="T76" fmla="*/ 231 w 398"/>
                <a:gd name="T77" fmla="*/ 66 h 675"/>
                <a:gd name="T78" fmla="*/ 199 w 398"/>
                <a:gd name="T79" fmla="*/ 84 h 675"/>
                <a:gd name="T80" fmla="*/ 199 w 398"/>
                <a:gd name="T81" fmla="*/ 84 h 675"/>
                <a:gd name="T82" fmla="*/ 208 w 398"/>
                <a:gd name="T83" fmla="*/ 65 h 675"/>
                <a:gd name="T84" fmla="*/ 208 w 398"/>
                <a:gd name="T85" fmla="*/ 538 h 675"/>
                <a:gd name="T86" fmla="*/ 199 w 398"/>
                <a:gd name="T87" fmla="*/ 84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98" h="675">
                  <a:moveTo>
                    <a:pt x="208" y="565"/>
                  </a:moveTo>
                  <a:lnTo>
                    <a:pt x="208" y="565"/>
                  </a:lnTo>
                  <a:cubicBezTo>
                    <a:pt x="208" y="663"/>
                    <a:pt x="208" y="663"/>
                    <a:pt x="208" y="663"/>
                  </a:cubicBezTo>
                  <a:cubicBezTo>
                    <a:pt x="208" y="669"/>
                    <a:pt x="213" y="674"/>
                    <a:pt x="220" y="674"/>
                  </a:cubicBezTo>
                  <a:cubicBezTo>
                    <a:pt x="226" y="674"/>
                    <a:pt x="231" y="669"/>
                    <a:pt x="231" y="663"/>
                  </a:cubicBezTo>
                  <a:cubicBezTo>
                    <a:pt x="231" y="569"/>
                    <a:pt x="231" y="569"/>
                    <a:pt x="231" y="569"/>
                  </a:cubicBezTo>
                  <a:cubicBezTo>
                    <a:pt x="299" y="537"/>
                    <a:pt x="342" y="493"/>
                    <a:pt x="361" y="440"/>
                  </a:cubicBezTo>
                  <a:cubicBezTo>
                    <a:pt x="397" y="336"/>
                    <a:pt x="334" y="214"/>
                    <a:pt x="278" y="108"/>
                  </a:cubicBezTo>
                  <a:cubicBezTo>
                    <a:pt x="260" y="72"/>
                    <a:pt x="242" y="38"/>
                    <a:pt x="230" y="8"/>
                  </a:cubicBezTo>
                  <a:cubicBezTo>
                    <a:pt x="230" y="7"/>
                    <a:pt x="230" y="7"/>
                    <a:pt x="230" y="7"/>
                  </a:cubicBezTo>
                  <a:cubicBezTo>
                    <a:pt x="229" y="5"/>
                    <a:pt x="228" y="4"/>
                    <a:pt x="226" y="2"/>
                  </a:cubicBezTo>
                  <a:cubicBezTo>
                    <a:pt x="225" y="2"/>
                    <a:pt x="224" y="1"/>
                    <a:pt x="223" y="1"/>
                  </a:cubicBezTo>
                  <a:cubicBezTo>
                    <a:pt x="221" y="0"/>
                    <a:pt x="218" y="0"/>
                    <a:pt x="215" y="1"/>
                  </a:cubicBezTo>
                  <a:lnTo>
                    <a:pt x="215" y="1"/>
                  </a:lnTo>
                  <a:cubicBezTo>
                    <a:pt x="213" y="2"/>
                    <a:pt x="211" y="4"/>
                    <a:pt x="210" y="6"/>
                  </a:cubicBezTo>
                  <a:lnTo>
                    <a:pt x="210" y="6"/>
                  </a:lnTo>
                  <a:cubicBezTo>
                    <a:pt x="210" y="6"/>
                    <a:pt x="210" y="6"/>
                    <a:pt x="209" y="6"/>
                  </a:cubicBezTo>
                  <a:lnTo>
                    <a:pt x="209" y="7"/>
                  </a:lnTo>
                  <a:cubicBezTo>
                    <a:pt x="200" y="28"/>
                    <a:pt x="189" y="51"/>
                    <a:pt x="178" y="75"/>
                  </a:cubicBezTo>
                  <a:cubicBezTo>
                    <a:pt x="103" y="232"/>
                    <a:pt x="0" y="446"/>
                    <a:pt x="208" y="565"/>
                  </a:cubicBezTo>
                  <a:close/>
                  <a:moveTo>
                    <a:pt x="231" y="66"/>
                  </a:moveTo>
                  <a:lnTo>
                    <a:pt x="231" y="66"/>
                  </a:lnTo>
                  <a:cubicBezTo>
                    <a:pt x="239" y="83"/>
                    <a:pt x="249" y="101"/>
                    <a:pt x="258" y="119"/>
                  </a:cubicBezTo>
                  <a:cubicBezTo>
                    <a:pt x="279" y="159"/>
                    <a:pt x="301" y="201"/>
                    <a:pt x="317" y="243"/>
                  </a:cubicBezTo>
                  <a:cubicBezTo>
                    <a:pt x="275" y="285"/>
                    <a:pt x="275" y="285"/>
                    <a:pt x="275" y="285"/>
                  </a:cubicBezTo>
                  <a:cubicBezTo>
                    <a:pt x="270" y="289"/>
                    <a:pt x="270" y="297"/>
                    <a:pt x="274" y="302"/>
                  </a:cubicBezTo>
                  <a:cubicBezTo>
                    <a:pt x="276" y="304"/>
                    <a:pt x="279" y="305"/>
                    <a:pt x="282" y="305"/>
                  </a:cubicBezTo>
                  <a:cubicBezTo>
                    <a:pt x="285" y="305"/>
                    <a:pt x="288" y="304"/>
                    <a:pt x="290" y="302"/>
                  </a:cubicBezTo>
                  <a:cubicBezTo>
                    <a:pt x="326" y="267"/>
                    <a:pt x="326" y="267"/>
                    <a:pt x="326" y="267"/>
                  </a:cubicBezTo>
                  <a:cubicBezTo>
                    <a:pt x="332" y="284"/>
                    <a:pt x="337" y="301"/>
                    <a:pt x="340" y="316"/>
                  </a:cubicBezTo>
                  <a:cubicBezTo>
                    <a:pt x="340" y="316"/>
                    <a:pt x="339" y="316"/>
                    <a:pt x="338" y="317"/>
                  </a:cubicBezTo>
                  <a:cubicBezTo>
                    <a:pt x="274" y="382"/>
                    <a:pt x="274" y="382"/>
                    <a:pt x="274" y="382"/>
                  </a:cubicBezTo>
                  <a:cubicBezTo>
                    <a:pt x="270" y="386"/>
                    <a:pt x="270" y="393"/>
                    <a:pt x="274" y="399"/>
                  </a:cubicBezTo>
                  <a:cubicBezTo>
                    <a:pt x="277" y="401"/>
                    <a:pt x="279" y="402"/>
                    <a:pt x="282" y="402"/>
                  </a:cubicBezTo>
                  <a:cubicBezTo>
                    <a:pt x="285" y="402"/>
                    <a:pt x="288" y="401"/>
                    <a:pt x="290" y="399"/>
                  </a:cubicBezTo>
                  <a:cubicBezTo>
                    <a:pt x="346" y="343"/>
                    <a:pt x="346" y="343"/>
                    <a:pt x="346" y="343"/>
                  </a:cubicBezTo>
                  <a:cubicBezTo>
                    <a:pt x="350" y="375"/>
                    <a:pt x="349" y="404"/>
                    <a:pt x="339" y="432"/>
                  </a:cubicBezTo>
                  <a:cubicBezTo>
                    <a:pt x="324" y="478"/>
                    <a:pt x="288" y="514"/>
                    <a:pt x="231" y="543"/>
                  </a:cubicBezTo>
                  <a:lnTo>
                    <a:pt x="231" y="66"/>
                  </a:lnTo>
                  <a:close/>
                  <a:moveTo>
                    <a:pt x="199" y="84"/>
                  </a:moveTo>
                  <a:lnTo>
                    <a:pt x="199" y="84"/>
                  </a:lnTo>
                  <a:cubicBezTo>
                    <a:pt x="202" y="78"/>
                    <a:pt x="205" y="72"/>
                    <a:pt x="208" y="65"/>
                  </a:cubicBezTo>
                  <a:cubicBezTo>
                    <a:pt x="208" y="538"/>
                    <a:pt x="208" y="538"/>
                    <a:pt x="208" y="538"/>
                  </a:cubicBezTo>
                  <a:cubicBezTo>
                    <a:pt x="34" y="429"/>
                    <a:pt x="126" y="238"/>
                    <a:pt x="199" y="8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01" name="Group 1200"/>
          <p:cNvGrpSpPr/>
          <p:nvPr/>
        </p:nvGrpSpPr>
        <p:grpSpPr>
          <a:xfrm>
            <a:off x="4810975" y="4568671"/>
            <a:ext cx="429822" cy="429822"/>
            <a:chOff x="4810975" y="4568671"/>
            <a:chExt cx="429822" cy="429822"/>
          </a:xfrm>
        </p:grpSpPr>
        <p:sp>
          <p:nvSpPr>
            <p:cNvPr id="838" name="Freeform 36"/>
            <p:cNvSpPr>
              <a:spLocks noChangeArrowheads="1"/>
            </p:cNvSpPr>
            <p:nvPr/>
          </p:nvSpPr>
          <p:spPr bwMode="auto">
            <a:xfrm>
              <a:off x="4810975" y="4568671"/>
              <a:ext cx="429822" cy="429822"/>
            </a:xfrm>
            <a:custGeom>
              <a:avLst/>
              <a:gdLst>
                <a:gd name="T0" fmla="*/ 1023 w 1024"/>
                <a:gd name="T1" fmla="*/ 512 h 1025"/>
                <a:gd name="T2" fmla="*/ 1023 w 1024"/>
                <a:gd name="T3" fmla="*/ 512 h 1025"/>
                <a:gd name="T4" fmla="*/ 511 w 1024"/>
                <a:gd name="T5" fmla="*/ 1024 h 1025"/>
                <a:gd name="T6" fmla="*/ 0 w 1024"/>
                <a:gd name="T7" fmla="*/ 512 h 1025"/>
                <a:gd name="T8" fmla="*/ 511 w 1024"/>
                <a:gd name="T9" fmla="*/ 0 h 1025"/>
                <a:gd name="T10" fmla="*/ 1023 w 1024"/>
                <a:gd name="T11" fmla="*/ 512 h 1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4" h="1025">
                  <a:moveTo>
                    <a:pt x="1023" y="512"/>
                  </a:moveTo>
                  <a:lnTo>
                    <a:pt x="1023" y="512"/>
                  </a:lnTo>
                  <a:cubicBezTo>
                    <a:pt x="1023" y="795"/>
                    <a:pt x="794" y="1024"/>
                    <a:pt x="511" y="1024"/>
                  </a:cubicBezTo>
                  <a:cubicBezTo>
                    <a:pt x="229" y="1024"/>
                    <a:pt x="0" y="795"/>
                    <a:pt x="0" y="512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4" y="0"/>
                    <a:pt x="1023" y="229"/>
                    <a:pt x="1023" y="512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448" name="Group 3447"/>
            <p:cNvGrpSpPr/>
            <p:nvPr/>
          </p:nvGrpSpPr>
          <p:grpSpPr>
            <a:xfrm>
              <a:off x="4901756" y="4653895"/>
              <a:ext cx="248259" cy="261228"/>
              <a:chOff x="4901756" y="4653895"/>
              <a:chExt cx="248259" cy="261228"/>
            </a:xfrm>
            <a:solidFill>
              <a:schemeClr val="bg1"/>
            </a:solidFill>
          </p:grpSpPr>
          <p:sp>
            <p:nvSpPr>
              <p:cNvPr id="885" name="Freeform 83"/>
              <p:cNvSpPr>
                <a:spLocks noChangeArrowheads="1"/>
              </p:cNvSpPr>
              <p:nvPr/>
            </p:nvSpPr>
            <p:spPr bwMode="auto">
              <a:xfrm>
                <a:off x="4914725" y="4681685"/>
                <a:ext cx="222321" cy="151920"/>
              </a:xfrm>
              <a:custGeom>
                <a:avLst/>
                <a:gdLst>
                  <a:gd name="T0" fmla="*/ 516 w 529"/>
                  <a:gd name="T1" fmla="*/ 0 h 361"/>
                  <a:gd name="T2" fmla="*/ 516 w 529"/>
                  <a:gd name="T3" fmla="*/ 0 h 361"/>
                  <a:gd name="T4" fmla="*/ 11 w 529"/>
                  <a:gd name="T5" fmla="*/ 0 h 361"/>
                  <a:gd name="T6" fmla="*/ 0 w 529"/>
                  <a:gd name="T7" fmla="*/ 12 h 361"/>
                  <a:gd name="T8" fmla="*/ 0 w 529"/>
                  <a:gd name="T9" fmla="*/ 349 h 361"/>
                  <a:gd name="T10" fmla="*/ 11 w 529"/>
                  <a:gd name="T11" fmla="*/ 360 h 361"/>
                  <a:gd name="T12" fmla="*/ 516 w 529"/>
                  <a:gd name="T13" fmla="*/ 360 h 361"/>
                  <a:gd name="T14" fmla="*/ 528 w 529"/>
                  <a:gd name="T15" fmla="*/ 349 h 361"/>
                  <a:gd name="T16" fmla="*/ 528 w 529"/>
                  <a:gd name="T17" fmla="*/ 12 h 361"/>
                  <a:gd name="T18" fmla="*/ 516 w 529"/>
                  <a:gd name="T19" fmla="*/ 0 h 361"/>
                  <a:gd name="T20" fmla="*/ 504 w 529"/>
                  <a:gd name="T21" fmla="*/ 337 h 361"/>
                  <a:gd name="T22" fmla="*/ 504 w 529"/>
                  <a:gd name="T23" fmla="*/ 337 h 361"/>
                  <a:gd name="T24" fmla="*/ 23 w 529"/>
                  <a:gd name="T25" fmla="*/ 337 h 361"/>
                  <a:gd name="T26" fmla="*/ 23 w 529"/>
                  <a:gd name="T27" fmla="*/ 24 h 361"/>
                  <a:gd name="T28" fmla="*/ 504 w 529"/>
                  <a:gd name="T29" fmla="*/ 24 h 361"/>
                  <a:gd name="T30" fmla="*/ 504 w 529"/>
                  <a:gd name="T31" fmla="*/ 337 h 3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29" h="361">
                    <a:moveTo>
                      <a:pt x="516" y="0"/>
                    </a:moveTo>
                    <a:lnTo>
                      <a:pt x="516" y="0"/>
                    </a:ln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6"/>
                      <a:pt x="0" y="12"/>
                    </a:cubicBezTo>
                    <a:cubicBezTo>
                      <a:pt x="0" y="349"/>
                      <a:pt x="0" y="349"/>
                      <a:pt x="0" y="349"/>
                    </a:cubicBezTo>
                    <a:cubicBezTo>
                      <a:pt x="0" y="355"/>
                      <a:pt x="5" y="360"/>
                      <a:pt x="11" y="360"/>
                    </a:cubicBezTo>
                    <a:cubicBezTo>
                      <a:pt x="516" y="360"/>
                      <a:pt x="516" y="360"/>
                      <a:pt x="516" y="360"/>
                    </a:cubicBezTo>
                    <a:cubicBezTo>
                      <a:pt x="522" y="360"/>
                      <a:pt x="528" y="355"/>
                      <a:pt x="528" y="349"/>
                    </a:cubicBezTo>
                    <a:cubicBezTo>
                      <a:pt x="528" y="12"/>
                      <a:pt x="528" y="12"/>
                      <a:pt x="528" y="12"/>
                    </a:cubicBezTo>
                    <a:cubicBezTo>
                      <a:pt x="528" y="6"/>
                      <a:pt x="522" y="0"/>
                      <a:pt x="516" y="0"/>
                    </a:cubicBezTo>
                    <a:close/>
                    <a:moveTo>
                      <a:pt x="504" y="337"/>
                    </a:moveTo>
                    <a:lnTo>
                      <a:pt x="504" y="337"/>
                    </a:lnTo>
                    <a:cubicBezTo>
                      <a:pt x="23" y="337"/>
                      <a:pt x="23" y="337"/>
                      <a:pt x="23" y="337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504" y="24"/>
                      <a:pt x="504" y="24"/>
                      <a:pt x="504" y="24"/>
                    </a:cubicBezTo>
                    <a:lnTo>
                      <a:pt x="504" y="337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6" name="Freeform 84"/>
              <p:cNvSpPr>
                <a:spLocks noChangeArrowheads="1"/>
              </p:cNvSpPr>
              <p:nvPr/>
            </p:nvSpPr>
            <p:spPr bwMode="auto">
              <a:xfrm>
                <a:off x="4975863" y="4837310"/>
                <a:ext cx="100045" cy="77813"/>
              </a:xfrm>
              <a:custGeom>
                <a:avLst/>
                <a:gdLst>
                  <a:gd name="T0" fmla="*/ 128 w 237"/>
                  <a:gd name="T1" fmla="*/ 6 h 184"/>
                  <a:gd name="T2" fmla="*/ 128 w 237"/>
                  <a:gd name="T3" fmla="*/ 6 h 184"/>
                  <a:gd name="T4" fmla="*/ 117 w 237"/>
                  <a:gd name="T5" fmla="*/ 0 h 184"/>
                  <a:gd name="T6" fmla="*/ 108 w 237"/>
                  <a:gd name="T7" fmla="*/ 6 h 184"/>
                  <a:gd name="T8" fmla="*/ 3 w 237"/>
                  <a:gd name="T9" fmla="*/ 163 h 184"/>
                  <a:gd name="T10" fmla="*/ 6 w 237"/>
                  <a:gd name="T11" fmla="*/ 179 h 184"/>
                  <a:gd name="T12" fmla="*/ 12 w 237"/>
                  <a:gd name="T13" fmla="*/ 182 h 184"/>
                  <a:gd name="T14" fmla="*/ 22 w 237"/>
                  <a:gd name="T15" fmla="*/ 176 h 184"/>
                  <a:gd name="T16" fmla="*/ 117 w 237"/>
                  <a:gd name="T17" fmla="*/ 33 h 184"/>
                  <a:gd name="T18" fmla="*/ 213 w 237"/>
                  <a:gd name="T19" fmla="*/ 176 h 184"/>
                  <a:gd name="T20" fmla="*/ 229 w 237"/>
                  <a:gd name="T21" fmla="*/ 179 h 184"/>
                  <a:gd name="T22" fmla="*/ 233 w 237"/>
                  <a:gd name="T23" fmla="*/ 163 h 184"/>
                  <a:gd name="T24" fmla="*/ 128 w 237"/>
                  <a:gd name="T25" fmla="*/ 6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37" h="184">
                    <a:moveTo>
                      <a:pt x="128" y="6"/>
                    </a:moveTo>
                    <a:lnTo>
                      <a:pt x="128" y="6"/>
                    </a:lnTo>
                    <a:cubicBezTo>
                      <a:pt x="126" y="2"/>
                      <a:pt x="121" y="0"/>
                      <a:pt x="117" y="0"/>
                    </a:cubicBezTo>
                    <a:cubicBezTo>
                      <a:pt x="114" y="0"/>
                      <a:pt x="110" y="2"/>
                      <a:pt x="108" y="6"/>
                    </a:cubicBezTo>
                    <a:cubicBezTo>
                      <a:pt x="3" y="163"/>
                      <a:pt x="3" y="163"/>
                      <a:pt x="3" y="163"/>
                    </a:cubicBezTo>
                    <a:cubicBezTo>
                      <a:pt x="0" y="169"/>
                      <a:pt x="1" y="175"/>
                      <a:pt x="6" y="179"/>
                    </a:cubicBezTo>
                    <a:cubicBezTo>
                      <a:pt x="8" y="180"/>
                      <a:pt x="10" y="182"/>
                      <a:pt x="12" y="182"/>
                    </a:cubicBezTo>
                    <a:cubicBezTo>
                      <a:pt x="16" y="182"/>
                      <a:pt x="20" y="179"/>
                      <a:pt x="22" y="176"/>
                    </a:cubicBezTo>
                    <a:cubicBezTo>
                      <a:pt x="117" y="33"/>
                      <a:pt x="117" y="33"/>
                      <a:pt x="117" y="33"/>
                    </a:cubicBezTo>
                    <a:cubicBezTo>
                      <a:pt x="213" y="176"/>
                      <a:pt x="213" y="176"/>
                      <a:pt x="213" y="176"/>
                    </a:cubicBezTo>
                    <a:cubicBezTo>
                      <a:pt x="216" y="182"/>
                      <a:pt x="223" y="183"/>
                      <a:pt x="229" y="179"/>
                    </a:cubicBezTo>
                    <a:cubicBezTo>
                      <a:pt x="235" y="175"/>
                      <a:pt x="236" y="169"/>
                      <a:pt x="233" y="163"/>
                    </a:cubicBezTo>
                    <a:lnTo>
                      <a:pt x="128" y="6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7" name="Freeform 85"/>
              <p:cNvSpPr>
                <a:spLocks noChangeArrowheads="1"/>
              </p:cNvSpPr>
              <p:nvPr/>
            </p:nvSpPr>
            <p:spPr bwMode="auto">
              <a:xfrm>
                <a:off x="4901756" y="4653895"/>
                <a:ext cx="248259" cy="9264"/>
              </a:xfrm>
              <a:custGeom>
                <a:avLst/>
                <a:gdLst>
                  <a:gd name="T0" fmla="*/ 578 w 591"/>
                  <a:gd name="T1" fmla="*/ 0 h 24"/>
                  <a:gd name="T2" fmla="*/ 578 w 591"/>
                  <a:gd name="T3" fmla="*/ 0 h 24"/>
                  <a:gd name="T4" fmla="*/ 11 w 591"/>
                  <a:gd name="T5" fmla="*/ 0 h 24"/>
                  <a:gd name="T6" fmla="*/ 0 w 591"/>
                  <a:gd name="T7" fmla="*/ 12 h 24"/>
                  <a:gd name="T8" fmla="*/ 11 w 591"/>
                  <a:gd name="T9" fmla="*/ 23 h 24"/>
                  <a:gd name="T10" fmla="*/ 578 w 591"/>
                  <a:gd name="T11" fmla="*/ 23 h 24"/>
                  <a:gd name="T12" fmla="*/ 590 w 591"/>
                  <a:gd name="T13" fmla="*/ 12 h 24"/>
                  <a:gd name="T14" fmla="*/ 578 w 591"/>
                  <a:gd name="T15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91" h="24">
                    <a:moveTo>
                      <a:pt x="578" y="0"/>
                    </a:moveTo>
                    <a:lnTo>
                      <a:pt x="578" y="0"/>
                    </a:ln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6"/>
                      <a:pt x="0" y="12"/>
                    </a:cubicBezTo>
                    <a:cubicBezTo>
                      <a:pt x="0" y="18"/>
                      <a:pt x="5" y="23"/>
                      <a:pt x="11" y="23"/>
                    </a:cubicBezTo>
                    <a:cubicBezTo>
                      <a:pt x="578" y="23"/>
                      <a:pt x="578" y="23"/>
                      <a:pt x="578" y="23"/>
                    </a:cubicBezTo>
                    <a:cubicBezTo>
                      <a:pt x="585" y="23"/>
                      <a:pt x="590" y="18"/>
                      <a:pt x="590" y="12"/>
                    </a:cubicBezTo>
                    <a:cubicBezTo>
                      <a:pt x="590" y="6"/>
                      <a:pt x="585" y="0"/>
                      <a:pt x="578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3" name="Group 12"/>
          <p:cNvGrpSpPr/>
          <p:nvPr/>
        </p:nvGrpSpPr>
        <p:grpSpPr>
          <a:xfrm>
            <a:off x="5661354" y="1736141"/>
            <a:ext cx="429822" cy="429822"/>
            <a:chOff x="5661354" y="1736141"/>
            <a:chExt cx="429822" cy="429822"/>
          </a:xfrm>
        </p:grpSpPr>
        <p:sp>
          <p:nvSpPr>
            <p:cNvPr id="809" name="Freeform 7"/>
            <p:cNvSpPr>
              <a:spLocks noChangeArrowheads="1"/>
            </p:cNvSpPr>
            <p:nvPr/>
          </p:nvSpPr>
          <p:spPr bwMode="auto">
            <a:xfrm>
              <a:off x="5661354" y="1736141"/>
              <a:ext cx="429822" cy="429822"/>
            </a:xfrm>
            <a:custGeom>
              <a:avLst/>
              <a:gdLst>
                <a:gd name="T0" fmla="*/ 1024 w 1025"/>
                <a:gd name="T1" fmla="*/ 512 h 1024"/>
                <a:gd name="T2" fmla="*/ 1024 w 1025"/>
                <a:gd name="T3" fmla="*/ 512 h 1024"/>
                <a:gd name="T4" fmla="*/ 512 w 1025"/>
                <a:gd name="T5" fmla="*/ 1023 h 1024"/>
                <a:gd name="T6" fmla="*/ 0 w 1025"/>
                <a:gd name="T7" fmla="*/ 512 h 1024"/>
                <a:gd name="T8" fmla="*/ 512 w 1025"/>
                <a:gd name="T9" fmla="*/ 0 h 1024"/>
                <a:gd name="T10" fmla="*/ 1024 w 1025"/>
                <a:gd name="T11" fmla="*/ 512 h 1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5" h="1024">
                  <a:moveTo>
                    <a:pt x="1024" y="512"/>
                  </a:moveTo>
                  <a:lnTo>
                    <a:pt x="1024" y="512"/>
                  </a:lnTo>
                  <a:cubicBezTo>
                    <a:pt x="1024" y="794"/>
                    <a:pt x="794" y="1023"/>
                    <a:pt x="512" y="1023"/>
                  </a:cubicBezTo>
                  <a:cubicBezTo>
                    <a:pt x="230" y="1023"/>
                    <a:pt x="0" y="794"/>
                    <a:pt x="0" y="512"/>
                  </a:cubicBezTo>
                  <a:cubicBezTo>
                    <a:pt x="0" y="229"/>
                    <a:pt x="230" y="0"/>
                    <a:pt x="512" y="0"/>
                  </a:cubicBezTo>
                  <a:cubicBezTo>
                    <a:pt x="794" y="0"/>
                    <a:pt x="1024" y="229"/>
                    <a:pt x="1024" y="512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438" name="Group 3437"/>
            <p:cNvGrpSpPr/>
            <p:nvPr/>
          </p:nvGrpSpPr>
          <p:grpSpPr>
            <a:xfrm>
              <a:off x="5765104" y="1802622"/>
              <a:ext cx="222321" cy="266786"/>
              <a:chOff x="5765104" y="1802622"/>
              <a:chExt cx="222321" cy="266786"/>
            </a:xfrm>
            <a:solidFill>
              <a:schemeClr val="bg1"/>
            </a:solidFill>
          </p:grpSpPr>
          <p:sp>
            <p:nvSpPr>
              <p:cNvPr id="888" name="Freeform 86"/>
              <p:cNvSpPr>
                <a:spLocks noChangeArrowheads="1"/>
              </p:cNvSpPr>
              <p:nvPr/>
            </p:nvSpPr>
            <p:spPr bwMode="auto">
              <a:xfrm>
                <a:off x="5765104" y="1802622"/>
                <a:ext cx="222321" cy="266786"/>
              </a:xfrm>
              <a:custGeom>
                <a:avLst/>
                <a:gdLst>
                  <a:gd name="T0" fmla="*/ 12 w 529"/>
                  <a:gd name="T1" fmla="*/ 632 h 633"/>
                  <a:gd name="T2" fmla="*/ 12 w 529"/>
                  <a:gd name="T3" fmla="*/ 632 h 633"/>
                  <a:gd name="T4" fmla="*/ 516 w 529"/>
                  <a:gd name="T5" fmla="*/ 632 h 633"/>
                  <a:gd name="T6" fmla="*/ 528 w 529"/>
                  <a:gd name="T7" fmla="*/ 620 h 633"/>
                  <a:gd name="T8" fmla="*/ 528 w 529"/>
                  <a:gd name="T9" fmla="*/ 11 h 633"/>
                  <a:gd name="T10" fmla="*/ 516 w 529"/>
                  <a:gd name="T11" fmla="*/ 0 h 633"/>
                  <a:gd name="T12" fmla="*/ 12 w 529"/>
                  <a:gd name="T13" fmla="*/ 0 h 633"/>
                  <a:gd name="T14" fmla="*/ 0 w 529"/>
                  <a:gd name="T15" fmla="*/ 11 h 633"/>
                  <a:gd name="T16" fmla="*/ 0 w 529"/>
                  <a:gd name="T17" fmla="*/ 620 h 633"/>
                  <a:gd name="T18" fmla="*/ 12 w 529"/>
                  <a:gd name="T19" fmla="*/ 632 h 633"/>
                  <a:gd name="T20" fmla="*/ 24 w 529"/>
                  <a:gd name="T21" fmla="*/ 23 h 633"/>
                  <a:gd name="T22" fmla="*/ 24 w 529"/>
                  <a:gd name="T23" fmla="*/ 23 h 633"/>
                  <a:gd name="T24" fmla="*/ 505 w 529"/>
                  <a:gd name="T25" fmla="*/ 23 h 633"/>
                  <a:gd name="T26" fmla="*/ 505 w 529"/>
                  <a:gd name="T27" fmla="*/ 609 h 633"/>
                  <a:gd name="T28" fmla="*/ 24 w 529"/>
                  <a:gd name="T29" fmla="*/ 609 h 633"/>
                  <a:gd name="T30" fmla="*/ 24 w 529"/>
                  <a:gd name="T31" fmla="*/ 23 h 6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29" h="633">
                    <a:moveTo>
                      <a:pt x="12" y="632"/>
                    </a:moveTo>
                    <a:lnTo>
                      <a:pt x="12" y="632"/>
                    </a:lnTo>
                    <a:cubicBezTo>
                      <a:pt x="516" y="632"/>
                      <a:pt x="516" y="632"/>
                      <a:pt x="516" y="632"/>
                    </a:cubicBezTo>
                    <a:cubicBezTo>
                      <a:pt x="522" y="632"/>
                      <a:pt x="528" y="626"/>
                      <a:pt x="528" y="620"/>
                    </a:cubicBezTo>
                    <a:cubicBezTo>
                      <a:pt x="528" y="11"/>
                      <a:pt x="528" y="11"/>
                      <a:pt x="528" y="11"/>
                    </a:cubicBezTo>
                    <a:cubicBezTo>
                      <a:pt x="528" y="5"/>
                      <a:pt x="522" y="0"/>
                      <a:pt x="516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620"/>
                      <a:pt x="0" y="620"/>
                      <a:pt x="0" y="620"/>
                    </a:cubicBezTo>
                    <a:cubicBezTo>
                      <a:pt x="0" y="626"/>
                      <a:pt x="5" y="632"/>
                      <a:pt x="12" y="632"/>
                    </a:cubicBezTo>
                    <a:close/>
                    <a:moveTo>
                      <a:pt x="24" y="23"/>
                    </a:moveTo>
                    <a:lnTo>
                      <a:pt x="24" y="23"/>
                    </a:lnTo>
                    <a:cubicBezTo>
                      <a:pt x="505" y="23"/>
                      <a:pt x="505" y="23"/>
                      <a:pt x="505" y="23"/>
                    </a:cubicBezTo>
                    <a:cubicBezTo>
                      <a:pt x="505" y="609"/>
                      <a:pt x="505" y="609"/>
                      <a:pt x="505" y="609"/>
                    </a:cubicBezTo>
                    <a:cubicBezTo>
                      <a:pt x="24" y="609"/>
                      <a:pt x="24" y="609"/>
                      <a:pt x="24" y="609"/>
                    </a:cubicBezTo>
                    <a:lnTo>
                      <a:pt x="24" y="23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9" name="Freeform 87"/>
              <p:cNvSpPr>
                <a:spLocks noChangeArrowheads="1"/>
              </p:cNvSpPr>
              <p:nvPr/>
            </p:nvSpPr>
            <p:spPr bwMode="auto">
              <a:xfrm>
                <a:off x="5805863" y="1921193"/>
                <a:ext cx="142657" cy="120424"/>
              </a:xfrm>
              <a:custGeom>
                <a:avLst/>
                <a:gdLst>
                  <a:gd name="T0" fmla="*/ 259 w 341"/>
                  <a:gd name="T1" fmla="*/ 111 h 287"/>
                  <a:gd name="T2" fmla="*/ 259 w 341"/>
                  <a:gd name="T3" fmla="*/ 111 h 287"/>
                  <a:gd name="T4" fmla="*/ 258 w 341"/>
                  <a:gd name="T5" fmla="*/ 110 h 287"/>
                  <a:gd name="T6" fmla="*/ 261 w 341"/>
                  <a:gd name="T7" fmla="*/ 90 h 287"/>
                  <a:gd name="T8" fmla="*/ 170 w 341"/>
                  <a:gd name="T9" fmla="*/ 0 h 287"/>
                  <a:gd name="T10" fmla="*/ 80 w 341"/>
                  <a:gd name="T11" fmla="*/ 90 h 287"/>
                  <a:gd name="T12" fmla="*/ 82 w 341"/>
                  <a:gd name="T13" fmla="*/ 110 h 287"/>
                  <a:gd name="T14" fmla="*/ 81 w 341"/>
                  <a:gd name="T15" fmla="*/ 111 h 287"/>
                  <a:gd name="T16" fmla="*/ 3 w 341"/>
                  <a:gd name="T17" fmla="*/ 242 h 287"/>
                  <a:gd name="T18" fmla="*/ 4 w 341"/>
                  <a:gd name="T19" fmla="*/ 256 h 287"/>
                  <a:gd name="T20" fmla="*/ 16 w 341"/>
                  <a:gd name="T21" fmla="*/ 259 h 287"/>
                  <a:gd name="T22" fmla="*/ 88 w 341"/>
                  <a:gd name="T23" fmla="*/ 235 h 287"/>
                  <a:gd name="T24" fmla="*/ 136 w 341"/>
                  <a:gd name="T25" fmla="*/ 283 h 287"/>
                  <a:gd name="T26" fmla="*/ 144 w 341"/>
                  <a:gd name="T27" fmla="*/ 286 h 287"/>
                  <a:gd name="T28" fmla="*/ 148 w 341"/>
                  <a:gd name="T29" fmla="*/ 286 h 287"/>
                  <a:gd name="T30" fmla="*/ 155 w 341"/>
                  <a:gd name="T31" fmla="*/ 278 h 287"/>
                  <a:gd name="T32" fmla="*/ 170 w 341"/>
                  <a:gd name="T33" fmla="*/ 217 h 287"/>
                  <a:gd name="T34" fmla="*/ 185 w 341"/>
                  <a:gd name="T35" fmla="*/ 278 h 287"/>
                  <a:gd name="T36" fmla="*/ 193 w 341"/>
                  <a:gd name="T37" fmla="*/ 286 h 287"/>
                  <a:gd name="T38" fmla="*/ 196 w 341"/>
                  <a:gd name="T39" fmla="*/ 286 h 287"/>
                  <a:gd name="T40" fmla="*/ 205 w 341"/>
                  <a:gd name="T41" fmla="*/ 283 h 287"/>
                  <a:gd name="T42" fmla="*/ 253 w 341"/>
                  <a:gd name="T43" fmla="*/ 235 h 287"/>
                  <a:gd name="T44" fmla="*/ 325 w 341"/>
                  <a:gd name="T45" fmla="*/ 259 h 287"/>
                  <a:gd name="T46" fmla="*/ 337 w 341"/>
                  <a:gd name="T47" fmla="*/ 256 h 287"/>
                  <a:gd name="T48" fmla="*/ 338 w 341"/>
                  <a:gd name="T49" fmla="*/ 242 h 287"/>
                  <a:gd name="T50" fmla="*/ 259 w 341"/>
                  <a:gd name="T51" fmla="*/ 111 h 287"/>
                  <a:gd name="T52" fmla="*/ 137 w 341"/>
                  <a:gd name="T53" fmla="*/ 252 h 287"/>
                  <a:gd name="T54" fmla="*/ 137 w 341"/>
                  <a:gd name="T55" fmla="*/ 252 h 287"/>
                  <a:gd name="T56" fmla="*/ 100 w 341"/>
                  <a:gd name="T57" fmla="*/ 214 h 287"/>
                  <a:gd name="T58" fmla="*/ 88 w 341"/>
                  <a:gd name="T59" fmla="*/ 211 h 287"/>
                  <a:gd name="T60" fmla="*/ 39 w 341"/>
                  <a:gd name="T61" fmla="*/ 228 h 287"/>
                  <a:gd name="T62" fmla="*/ 93 w 341"/>
                  <a:gd name="T63" fmla="*/ 137 h 287"/>
                  <a:gd name="T64" fmla="*/ 156 w 341"/>
                  <a:gd name="T65" fmla="*/ 180 h 287"/>
                  <a:gd name="T66" fmla="*/ 137 w 341"/>
                  <a:gd name="T67" fmla="*/ 252 h 287"/>
                  <a:gd name="T68" fmla="*/ 103 w 341"/>
                  <a:gd name="T69" fmla="*/ 90 h 287"/>
                  <a:gd name="T70" fmla="*/ 103 w 341"/>
                  <a:gd name="T71" fmla="*/ 90 h 287"/>
                  <a:gd name="T72" fmla="*/ 170 w 341"/>
                  <a:gd name="T73" fmla="*/ 24 h 287"/>
                  <a:gd name="T74" fmla="*/ 237 w 341"/>
                  <a:gd name="T75" fmla="*/ 90 h 287"/>
                  <a:gd name="T76" fmla="*/ 170 w 341"/>
                  <a:gd name="T77" fmla="*/ 158 h 287"/>
                  <a:gd name="T78" fmla="*/ 103 w 341"/>
                  <a:gd name="T79" fmla="*/ 90 h 287"/>
                  <a:gd name="T80" fmla="*/ 253 w 341"/>
                  <a:gd name="T81" fmla="*/ 211 h 287"/>
                  <a:gd name="T82" fmla="*/ 253 w 341"/>
                  <a:gd name="T83" fmla="*/ 211 h 287"/>
                  <a:gd name="T84" fmla="*/ 241 w 341"/>
                  <a:gd name="T85" fmla="*/ 214 h 287"/>
                  <a:gd name="T86" fmla="*/ 203 w 341"/>
                  <a:gd name="T87" fmla="*/ 252 h 287"/>
                  <a:gd name="T88" fmla="*/ 185 w 341"/>
                  <a:gd name="T89" fmla="*/ 180 h 287"/>
                  <a:gd name="T90" fmla="*/ 247 w 341"/>
                  <a:gd name="T91" fmla="*/ 137 h 287"/>
                  <a:gd name="T92" fmla="*/ 302 w 341"/>
                  <a:gd name="T93" fmla="*/ 228 h 287"/>
                  <a:gd name="T94" fmla="*/ 253 w 341"/>
                  <a:gd name="T95" fmla="*/ 211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41" h="287">
                    <a:moveTo>
                      <a:pt x="259" y="111"/>
                    </a:moveTo>
                    <a:lnTo>
                      <a:pt x="259" y="111"/>
                    </a:lnTo>
                    <a:cubicBezTo>
                      <a:pt x="259" y="111"/>
                      <a:pt x="259" y="111"/>
                      <a:pt x="258" y="110"/>
                    </a:cubicBezTo>
                    <a:cubicBezTo>
                      <a:pt x="260" y="104"/>
                      <a:pt x="261" y="98"/>
                      <a:pt x="261" y="90"/>
                    </a:cubicBezTo>
                    <a:cubicBezTo>
                      <a:pt x="261" y="40"/>
                      <a:pt x="220" y="0"/>
                      <a:pt x="170" y="0"/>
                    </a:cubicBezTo>
                    <a:cubicBezTo>
                      <a:pt x="120" y="0"/>
                      <a:pt x="80" y="40"/>
                      <a:pt x="80" y="90"/>
                    </a:cubicBezTo>
                    <a:cubicBezTo>
                      <a:pt x="80" y="98"/>
                      <a:pt x="81" y="104"/>
                      <a:pt x="82" y="110"/>
                    </a:cubicBezTo>
                    <a:cubicBezTo>
                      <a:pt x="82" y="111"/>
                      <a:pt x="82" y="111"/>
                      <a:pt x="81" y="111"/>
                    </a:cubicBezTo>
                    <a:cubicBezTo>
                      <a:pt x="3" y="242"/>
                      <a:pt x="3" y="242"/>
                      <a:pt x="3" y="242"/>
                    </a:cubicBezTo>
                    <a:cubicBezTo>
                      <a:pt x="0" y="246"/>
                      <a:pt x="1" y="252"/>
                      <a:pt x="4" y="256"/>
                    </a:cubicBezTo>
                    <a:cubicBezTo>
                      <a:pt x="7" y="260"/>
                      <a:pt x="11" y="261"/>
                      <a:pt x="16" y="259"/>
                    </a:cubicBezTo>
                    <a:cubicBezTo>
                      <a:pt x="88" y="235"/>
                      <a:pt x="88" y="235"/>
                      <a:pt x="88" y="235"/>
                    </a:cubicBezTo>
                    <a:cubicBezTo>
                      <a:pt x="136" y="283"/>
                      <a:pt x="136" y="283"/>
                      <a:pt x="136" y="283"/>
                    </a:cubicBezTo>
                    <a:cubicBezTo>
                      <a:pt x="138" y="285"/>
                      <a:pt x="141" y="286"/>
                      <a:pt x="144" y="286"/>
                    </a:cubicBezTo>
                    <a:cubicBezTo>
                      <a:pt x="145" y="286"/>
                      <a:pt x="147" y="286"/>
                      <a:pt x="148" y="286"/>
                    </a:cubicBezTo>
                    <a:cubicBezTo>
                      <a:pt x="151" y="285"/>
                      <a:pt x="154" y="282"/>
                      <a:pt x="155" y="278"/>
                    </a:cubicBezTo>
                    <a:cubicBezTo>
                      <a:pt x="170" y="217"/>
                      <a:pt x="170" y="217"/>
                      <a:pt x="170" y="217"/>
                    </a:cubicBezTo>
                    <a:cubicBezTo>
                      <a:pt x="185" y="278"/>
                      <a:pt x="185" y="278"/>
                      <a:pt x="185" y="278"/>
                    </a:cubicBezTo>
                    <a:cubicBezTo>
                      <a:pt x="186" y="282"/>
                      <a:pt x="189" y="285"/>
                      <a:pt x="193" y="286"/>
                    </a:cubicBezTo>
                    <a:cubicBezTo>
                      <a:pt x="194" y="286"/>
                      <a:pt x="195" y="286"/>
                      <a:pt x="196" y="286"/>
                    </a:cubicBezTo>
                    <a:cubicBezTo>
                      <a:pt x="200" y="286"/>
                      <a:pt x="203" y="285"/>
                      <a:pt x="205" y="283"/>
                    </a:cubicBezTo>
                    <a:cubicBezTo>
                      <a:pt x="253" y="235"/>
                      <a:pt x="253" y="235"/>
                      <a:pt x="253" y="235"/>
                    </a:cubicBezTo>
                    <a:cubicBezTo>
                      <a:pt x="325" y="259"/>
                      <a:pt x="325" y="259"/>
                      <a:pt x="325" y="259"/>
                    </a:cubicBezTo>
                    <a:cubicBezTo>
                      <a:pt x="329" y="261"/>
                      <a:pt x="334" y="260"/>
                      <a:pt x="337" y="256"/>
                    </a:cubicBezTo>
                    <a:cubicBezTo>
                      <a:pt x="340" y="252"/>
                      <a:pt x="340" y="246"/>
                      <a:pt x="338" y="242"/>
                    </a:cubicBezTo>
                    <a:lnTo>
                      <a:pt x="259" y="111"/>
                    </a:lnTo>
                    <a:close/>
                    <a:moveTo>
                      <a:pt x="137" y="252"/>
                    </a:moveTo>
                    <a:lnTo>
                      <a:pt x="137" y="252"/>
                    </a:lnTo>
                    <a:cubicBezTo>
                      <a:pt x="100" y="214"/>
                      <a:pt x="100" y="214"/>
                      <a:pt x="100" y="214"/>
                    </a:cubicBezTo>
                    <a:cubicBezTo>
                      <a:pt x="97" y="211"/>
                      <a:pt x="92" y="210"/>
                      <a:pt x="88" y="211"/>
                    </a:cubicBezTo>
                    <a:cubicBezTo>
                      <a:pt x="39" y="228"/>
                      <a:pt x="39" y="228"/>
                      <a:pt x="39" y="228"/>
                    </a:cubicBezTo>
                    <a:cubicBezTo>
                      <a:pt x="93" y="137"/>
                      <a:pt x="93" y="137"/>
                      <a:pt x="93" y="137"/>
                    </a:cubicBezTo>
                    <a:cubicBezTo>
                      <a:pt x="106" y="159"/>
                      <a:pt x="129" y="176"/>
                      <a:pt x="156" y="180"/>
                    </a:cubicBezTo>
                    <a:lnTo>
                      <a:pt x="137" y="252"/>
                    </a:lnTo>
                    <a:close/>
                    <a:moveTo>
                      <a:pt x="103" y="90"/>
                    </a:moveTo>
                    <a:lnTo>
                      <a:pt x="103" y="90"/>
                    </a:lnTo>
                    <a:cubicBezTo>
                      <a:pt x="103" y="54"/>
                      <a:pt x="133" y="24"/>
                      <a:pt x="170" y="24"/>
                    </a:cubicBezTo>
                    <a:cubicBezTo>
                      <a:pt x="207" y="24"/>
                      <a:pt x="237" y="54"/>
                      <a:pt x="237" y="90"/>
                    </a:cubicBezTo>
                    <a:cubicBezTo>
                      <a:pt x="237" y="128"/>
                      <a:pt x="207" y="158"/>
                      <a:pt x="170" y="158"/>
                    </a:cubicBezTo>
                    <a:cubicBezTo>
                      <a:pt x="133" y="158"/>
                      <a:pt x="103" y="128"/>
                      <a:pt x="103" y="90"/>
                    </a:cubicBezTo>
                    <a:close/>
                    <a:moveTo>
                      <a:pt x="253" y="211"/>
                    </a:moveTo>
                    <a:lnTo>
                      <a:pt x="253" y="211"/>
                    </a:lnTo>
                    <a:cubicBezTo>
                      <a:pt x="249" y="209"/>
                      <a:pt x="244" y="211"/>
                      <a:pt x="241" y="214"/>
                    </a:cubicBezTo>
                    <a:cubicBezTo>
                      <a:pt x="203" y="252"/>
                      <a:pt x="203" y="252"/>
                      <a:pt x="203" y="252"/>
                    </a:cubicBezTo>
                    <a:cubicBezTo>
                      <a:pt x="185" y="180"/>
                      <a:pt x="185" y="180"/>
                      <a:pt x="185" y="180"/>
                    </a:cubicBezTo>
                    <a:cubicBezTo>
                      <a:pt x="211" y="176"/>
                      <a:pt x="234" y="159"/>
                      <a:pt x="247" y="137"/>
                    </a:cubicBezTo>
                    <a:cubicBezTo>
                      <a:pt x="302" y="228"/>
                      <a:pt x="302" y="228"/>
                      <a:pt x="302" y="228"/>
                    </a:cubicBezTo>
                    <a:lnTo>
                      <a:pt x="253" y="211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0" name="Freeform 88"/>
              <p:cNvSpPr>
                <a:spLocks noChangeArrowheads="1"/>
              </p:cNvSpPr>
              <p:nvPr/>
            </p:nvSpPr>
            <p:spPr bwMode="auto">
              <a:xfrm>
                <a:off x="5831801" y="1837822"/>
                <a:ext cx="98193" cy="11116"/>
              </a:xfrm>
              <a:custGeom>
                <a:avLst/>
                <a:gdLst>
                  <a:gd name="T0" fmla="*/ 12 w 234"/>
                  <a:gd name="T1" fmla="*/ 24 h 25"/>
                  <a:gd name="T2" fmla="*/ 12 w 234"/>
                  <a:gd name="T3" fmla="*/ 24 h 25"/>
                  <a:gd name="T4" fmla="*/ 222 w 234"/>
                  <a:gd name="T5" fmla="*/ 24 h 25"/>
                  <a:gd name="T6" fmla="*/ 233 w 234"/>
                  <a:gd name="T7" fmla="*/ 11 h 25"/>
                  <a:gd name="T8" fmla="*/ 222 w 234"/>
                  <a:gd name="T9" fmla="*/ 0 h 25"/>
                  <a:gd name="T10" fmla="*/ 12 w 234"/>
                  <a:gd name="T11" fmla="*/ 0 h 25"/>
                  <a:gd name="T12" fmla="*/ 0 w 234"/>
                  <a:gd name="T13" fmla="*/ 11 h 25"/>
                  <a:gd name="T14" fmla="*/ 12 w 234"/>
                  <a:gd name="T15" fmla="*/ 2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4" h="25">
                    <a:moveTo>
                      <a:pt x="12" y="24"/>
                    </a:moveTo>
                    <a:lnTo>
                      <a:pt x="12" y="24"/>
                    </a:lnTo>
                    <a:cubicBezTo>
                      <a:pt x="222" y="24"/>
                      <a:pt x="222" y="24"/>
                      <a:pt x="222" y="24"/>
                    </a:cubicBezTo>
                    <a:cubicBezTo>
                      <a:pt x="228" y="24"/>
                      <a:pt x="233" y="19"/>
                      <a:pt x="233" y="11"/>
                    </a:cubicBezTo>
                    <a:cubicBezTo>
                      <a:pt x="233" y="5"/>
                      <a:pt x="228" y="0"/>
                      <a:pt x="22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19"/>
                      <a:pt x="5" y="24"/>
                      <a:pt x="12" y="2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1" name="Freeform 89"/>
              <p:cNvSpPr>
                <a:spLocks noChangeArrowheads="1"/>
              </p:cNvSpPr>
              <p:nvPr/>
            </p:nvSpPr>
            <p:spPr bwMode="auto">
              <a:xfrm>
                <a:off x="5831801" y="1889697"/>
                <a:ext cx="98193" cy="11116"/>
              </a:xfrm>
              <a:custGeom>
                <a:avLst/>
                <a:gdLst>
                  <a:gd name="T0" fmla="*/ 222 w 234"/>
                  <a:gd name="T1" fmla="*/ 24 h 25"/>
                  <a:gd name="T2" fmla="*/ 222 w 234"/>
                  <a:gd name="T3" fmla="*/ 24 h 25"/>
                  <a:gd name="T4" fmla="*/ 233 w 234"/>
                  <a:gd name="T5" fmla="*/ 12 h 25"/>
                  <a:gd name="T6" fmla="*/ 222 w 234"/>
                  <a:gd name="T7" fmla="*/ 0 h 25"/>
                  <a:gd name="T8" fmla="*/ 12 w 234"/>
                  <a:gd name="T9" fmla="*/ 0 h 25"/>
                  <a:gd name="T10" fmla="*/ 0 w 234"/>
                  <a:gd name="T11" fmla="*/ 12 h 25"/>
                  <a:gd name="T12" fmla="*/ 12 w 234"/>
                  <a:gd name="T13" fmla="*/ 24 h 25"/>
                  <a:gd name="T14" fmla="*/ 222 w 234"/>
                  <a:gd name="T15" fmla="*/ 2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4" h="25">
                    <a:moveTo>
                      <a:pt x="222" y="24"/>
                    </a:moveTo>
                    <a:lnTo>
                      <a:pt x="222" y="24"/>
                    </a:lnTo>
                    <a:cubicBezTo>
                      <a:pt x="228" y="24"/>
                      <a:pt x="233" y="19"/>
                      <a:pt x="233" y="12"/>
                    </a:cubicBezTo>
                    <a:cubicBezTo>
                      <a:pt x="233" y="5"/>
                      <a:pt x="228" y="0"/>
                      <a:pt x="22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5"/>
                      <a:pt x="0" y="12"/>
                    </a:cubicBezTo>
                    <a:cubicBezTo>
                      <a:pt x="0" y="19"/>
                      <a:pt x="5" y="24"/>
                      <a:pt x="12" y="24"/>
                    </a:cubicBezTo>
                    <a:lnTo>
                      <a:pt x="222" y="24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2" name="Freeform 90"/>
              <p:cNvSpPr>
                <a:spLocks noChangeArrowheads="1"/>
              </p:cNvSpPr>
              <p:nvPr/>
            </p:nvSpPr>
            <p:spPr bwMode="auto">
              <a:xfrm>
                <a:off x="5796600" y="1863760"/>
                <a:ext cx="161182" cy="9264"/>
              </a:xfrm>
              <a:custGeom>
                <a:avLst/>
                <a:gdLst>
                  <a:gd name="T0" fmla="*/ 369 w 382"/>
                  <a:gd name="T1" fmla="*/ 0 h 24"/>
                  <a:gd name="T2" fmla="*/ 369 w 382"/>
                  <a:gd name="T3" fmla="*/ 0 h 24"/>
                  <a:gd name="T4" fmla="*/ 11 w 382"/>
                  <a:gd name="T5" fmla="*/ 0 h 24"/>
                  <a:gd name="T6" fmla="*/ 0 w 382"/>
                  <a:gd name="T7" fmla="*/ 12 h 24"/>
                  <a:gd name="T8" fmla="*/ 11 w 382"/>
                  <a:gd name="T9" fmla="*/ 23 h 24"/>
                  <a:gd name="T10" fmla="*/ 369 w 382"/>
                  <a:gd name="T11" fmla="*/ 23 h 24"/>
                  <a:gd name="T12" fmla="*/ 381 w 382"/>
                  <a:gd name="T13" fmla="*/ 12 h 24"/>
                  <a:gd name="T14" fmla="*/ 369 w 382"/>
                  <a:gd name="T15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82" h="24">
                    <a:moveTo>
                      <a:pt x="369" y="0"/>
                    </a:moveTo>
                    <a:lnTo>
                      <a:pt x="369" y="0"/>
                    </a:ln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6"/>
                      <a:pt x="0" y="12"/>
                    </a:cubicBezTo>
                    <a:cubicBezTo>
                      <a:pt x="0" y="18"/>
                      <a:pt x="5" y="23"/>
                      <a:pt x="11" y="23"/>
                    </a:cubicBezTo>
                    <a:cubicBezTo>
                      <a:pt x="369" y="23"/>
                      <a:pt x="369" y="23"/>
                      <a:pt x="369" y="23"/>
                    </a:cubicBezTo>
                    <a:cubicBezTo>
                      <a:pt x="376" y="23"/>
                      <a:pt x="381" y="18"/>
                      <a:pt x="381" y="12"/>
                    </a:cubicBezTo>
                    <a:cubicBezTo>
                      <a:pt x="381" y="6"/>
                      <a:pt x="376" y="0"/>
                      <a:pt x="369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4810975" y="1736141"/>
            <a:ext cx="429822" cy="429822"/>
            <a:chOff x="4810975" y="1736141"/>
            <a:chExt cx="429822" cy="429822"/>
          </a:xfrm>
        </p:grpSpPr>
        <p:sp>
          <p:nvSpPr>
            <p:cNvPr id="808" name="Freeform 6"/>
            <p:cNvSpPr>
              <a:spLocks noChangeArrowheads="1"/>
            </p:cNvSpPr>
            <p:nvPr/>
          </p:nvSpPr>
          <p:spPr bwMode="auto">
            <a:xfrm>
              <a:off x="4810975" y="1736141"/>
              <a:ext cx="429822" cy="429822"/>
            </a:xfrm>
            <a:custGeom>
              <a:avLst/>
              <a:gdLst>
                <a:gd name="T0" fmla="*/ 1023 w 1024"/>
                <a:gd name="T1" fmla="*/ 512 h 1024"/>
                <a:gd name="T2" fmla="*/ 1023 w 1024"/>
                <a:gd name="T3" fmla="*/ 512 h 1024"/>
                <a:gd name="T4" fmla="*/ 511 w 1024"/>
                <a:gd name="T5" fmla="*/ 1023 h 1024"/>
                <a:gd name="T6" fmla="*/ 0 w 1024"/>
                <a:gd name="T7" fmla="*/ 512 h 1024"/>
                <a:gd name="T8" fmla="*/ 511 w 1024"/>
                <a:gd name="T9" fmla="*/ 0 h 1024"/>
                <a:gd name="T10" fmla="*/ 1023 w 1024"/>
                <a:gd name="T11" fmla="*/ 512 h 1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4" h="1024">
                  <a:moveTo>
                    <a:pt x="1023" y="512"/>
                  </a:moveTo>
                  <a:lnTo>
                    <a:pt x="1023" y="512"/>
                  </a:lnTo>
                  <a:cubicBezTo>
                    <a:pt x="1023" y="794"/>
                    <a:pt x="794" y="1023"/>
                    <a:pt x="511" y="1023"/>
                  </a:cubicBezTo>
                  <a:cubicBezTo>
                    <a:pt x="229" y="1023"/>
                    <a:pt x="0" y="794"/>
                    <a:pt x="0" y="512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4" y="0"/>
                    <a:pt x="1023" y="229"/>
                    <a:pt x="1023" y="512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437" name="Group 3436"/>
            <p:cNvGrpSpPr/>
            <p:nvPr/>
          </p:nvGrpSpPr>
          <p:grpSpPr>
            <a:xfrm>
              <a:off x="4877672" y="1837822"/>
              <a:ext cx="294575" cy="196384"/>
              <a:chOff x="4877672" y="1837822"/>
              <a:chExt cx="294575" cy="196384"/>
            </a:xfrm>
            <a:solidFill>
              <a:schemeClr val="bg1"/>
            </a:solidFill>
          </p:grpSpPr>
          <p:sp>
            <p:nvSpPr>
              <p:cNvPr id="893" name="Freeform 91"/>
              <p:cNvSpPr>
                <a:spLocks noChangeArrowheads="1"/>
              </p:cNvSpPr>
              <p:nvPr/>
            </p:nvSpPr>
            <p:spPr bwMode="auto">
              <a:xfrm>
                <a:off x="4877672" y="1837822"/>
                <a:ext cx="294575" cy="196384"/>
              </a:xfrm>
              <a:custGeom>
                <a:avLst/>
                <a:gdLst>
                  <a:gd name="T0" fmla="*/ 12 w 702"/>
                  <a:gd name="T1" fmla="*/ 467 h 468"/>
                  <a:gd name="T2" fmla="*/ 12 w 702"/>
                  <a:gd name="T3" fmla="*/ 467 h 468"/>
                  <a:gd name="T4" fmla="*/ 690 w 702"/>
                  <a:gd name="T5" fmla="*/ 467 h 468"/>
                  <a:gd name="T6" fmla="*/ 701 w 702"/>
                  <a:gd name="T7" fmla="*/ 456 h 468"/>
                  <a:gd name="T8" fmla="*/ 701 w 702"/>
                  <a:gd name="T9" fmla="*/ 11 h 468"/>
                  <a:gd name="T10" fmla="*/ 690 w 702"/>
                  <a:gd name="T11" fmla="*/ 0 h 468"/>
                  <a:gd name="T12" fmla="*/ 12 w 702"/>
                  <a:gd name="T13" fmla="*/ 0 h 468"/>
                  <a:gd name="T14" fmla="*/ 0 w 702"/>
                  <a:gd name="T15" fmla="*/ 11 h 468"/>
                  <a:gd name="T16" fmla="*/ 0 w 702"/>
                  <a:gd name="T17" fmla="*/ 456 h 468"/>
                  <a:gd name="T18" fmla="*/ 12 w 702"/>
                  <a:gd name="T19" fmla="*/ 467 h 468"/>
                  <a:gd name="T20" fmla="*/ 23 w 702"/>
                  <a:gd name="T21" fmla="*/ 24 h 468"/>
                  <a:gd name="T22" fmla="*/ 23 w 702"/>
                  <a:gd name="T23" fmla="*/ 24 h 468"/>
                  <a:gd name="T24" fmla="*/ 677 w 702"/>
                  <a:gd name="T25" fmla="*/ 24 h 468"/>
                  <a:gd name="T26" fmla="*/ 677 w 702"/>
                  <a:gd name="T27" fmla="*/ 443 h 468"/>
                  <a:gd name="T28" fmla="*/ 23 w 702"/>
                  <a:gd name="T29" fmla="*/ 443 h 468"/>
                  <a:gd name="T30" fmla="*/ 23 w 702"/>
                  <a:gd name="T31" fmla="*/ 24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02" h="468">
                    <a:moveTo>
                      <a:pt x="12" y="467"/>
                    </a:moveTo>
                    <a:lnTo>
                      <a:pt x="12" y="467"/>
                    </a:lnTo>
                    <a:cubicBezTo>
                      <a:pt x="690" y="467"/>
                      <a:pt x="690" y="467"/>
                      <a:pt x="690" y="467"/>
                    </a:cubicBezTo>
                    <a:cubicBezTo>
                      <a:pt x="696" y="467"/>
                      <a:pt x="701" y="462"/>
                      <a:pt x="701" y="456"/>
                    </a:cubicBezTo>
                    <a:cubicBezTo>
                      <a:pt x="701" y="11"/>
                      <a:pt x="701" y="11"/>
                      <a:pt x="701" y="11"/>
                    </a:cubicBezTo>
                    <a:cubicBezTo>
                      <a:pt x="701" y="5"/>
                      <a:pt x="696" y="0"/>
                      <a:pt x="690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6" y="0"/>
                      <a:pt x="0" y="5"/>
                      <a:pt x="0" y="11"/>
                    </a:cubicBezTo>
                    <a:cubicBezTo>
                      <a:pt x="0" y="456"/>
                      <a:pt x="0" y="456"/>
                      <a:pt x="0" y="456"/>
                    </a:cubicBezTo>
                    <a:cubicBezTo>
                      <a:pt x="0" y="462"/>
                      <a:pt x="6" y="467"/>
                      <a:pt x="12" y="467"/>
                    </a:cubicBezTo>
                    <a:close/>
                    <a:moveTo>
                      <a:pt x="23" y="24"/>
                    </a:moveTo>
                    <a:lnTo>
                      <a:pt x="23" y="24"/>
                    </a:lnTo>
                    <a:cubicBezTo>
                      <a:pt x="677" y="24"/>
                      <a:pt x="677" y="24"/>
                      <a:pt x="677" y="24"/>
                    </a:cubicBezTo>
                    <a:cubicBezTo>
                      <a:pt x="677" y="443"/>
                      <a:pt x="677" y="443"/>
                      <a:pt x="677" y="443"/>
                    </a:cubicBezTo>
                    <a:cubicBezTo>
                      <a:pt x="23" y="443"/>
                      <a:pt x="23" y="443"/>
                      <a:pt x="23" y="443"/>
                    </a:cubicBezTo>
                    <a:lnTo>
                      <a:pt x="23" y="24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4" name="Freeform 92"/>
              <p:cNvSpPr>
                <a:spLocks noChangeArrowheads="1"/>
              </p:cNvSpPr>
              <p:nvPr/>
            </p:nvSpPr>
            <p:spPr bwMode="auto">
              <a:xfrm>
                <a:off x="4985127" y="1906372"/>
                <a:ext cx="72254" cy="11116"/>
              </a:xfrm>
              <a:custGeom>
                <a:avLst/>
                <a:gdLst>
                  <a:gd name="T0" fmla="*/ 13 w 172"/>
                  <a:gd name="T1" fmla="*/ 24 h 25"/>
                  <a:gd name="T2" fmla="*/ 13 w 172"/>
                  <a:gd name="T3" fmla="*/ 24 h 25"/>
                  <a:gd name="T4" fmla="*/ 160 w 172"/>
                  <a:gd name="T5" fmla="*/ 24 h 25"/>
                  <a:gd name="T6" fmla="*/ 171 w 172"/>
                  <a:gd name="T7" fmla="*/ 12 h 25"/>
                  <a:gd name="T8" fmla="*/ 160 w 172"/>
                  <a:gd name="T9" fmla="*/ 0 h 25"/>
                  <a:gd name="T10" fmla="*/ 13 w 172"/>
                  <a:gd name="T11" fmla="*/ 0 h 25"/>
                  <a:gd name="T12" fmla="*/ 0 w 172"/>
                  <a:gd name="T13" fmla="*/ 12 h 25"/>
                  <a:gd name="T14" fmla="*/ 13 w 172"/>
                  <a:gd name="T15" fmla="*/ 2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2" h="25">
                    <a:moveTo>
                      <a:pt x="13" y="24"/>
                    </a:moveTo>
                    <a:lnTo>
                      <a:pt x="13" y="24"/>
                    </a:lnTo>
                    <a:cubicBezTo>
                      <a:pt x="160" y="24"/>
                      <a:pt x="160" y="24"/>
                      <a:pt x="160" y="24"/>
                    </a:cubicBezTo>
                    <a:cubicBezTo>
                      <a:pt x="166" y="24"/>
                      <a:pt x="171" y="19"/>
                      <a:pt x="171" y="12"/>
                    </a:cubicBezTo>
                    <a:cubicBezTo>
                      <a:pt x="171" y="6"/>
                      <a:pt x="166" y="0"/>
                      <a:pt x="160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5" name="Freeform 93"/>
              <p:cNvSpPr>
                <a:spLocks noChangeArrowheads="1"/>
              </p:cNvSpPr>
              <p:nvPr/>
            </p:nvSpPr>
            <p:spPr bwMode="auto">
              <a:xfrm>
                <a:off x="4949926" y="1945278"/>
                <a:ext cx="142657" cy="9264"/>
              </a:xfrm>
              <a:custGeom>
                <a:avLst/>
                <a:gdLst>
                  <a:gd name="T0" fmla="*/ 327 w 340"/>
                  <a:gd name="T1" fmla="*/ 0 h 24"/>
                  <a:gd name="T2" fmla="*/ 327 w 340"/>
                  <a:gd name="T3" fmla="*/ 0 h 24"/>
                  <a:gd name="T4" fmla="*/ 12 w 340"/>
                  <a:gd name="T5" fmla="*/ 0 h 24"/>
                  <a:gd name="T6" fmla="*/ 0 w 340"/>
                  <a:gd name="T7" fmla="*/ 12 h 24"/>
                  <a:gd name="T8" fmla="*/ 12 w 340"/>
                  <a:gd name="T9" fmla="*/ 23 h 24"/>
                  <a:gd name="T10" fmla="*/ 327 w 340"/>
                  <a:gd name="T11" fmla="*/ 23 h 24"/>
                  <a:gd name="T12" fmla="*/ 339 w 340"/>
                  <a:gd name="T13" fmla="*/ 12 h 24"/>
                  <a:gd name="T14" fmla="*/ 327 w 340"/>
                  <a:gd name="T15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40" h="24">
                    <a:moveTo>
                      <a:pt x="327" y="0"/>
                    </a:moveTo>
                    <a:lnTo>
                      <a:pt x="327" y="0"/>
                    </a:ln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5"/>
                      <a:pt x="0" y="12"/>
                    </a:cubicBezTo>
                    <a:cubicBezTo>
                      <a:pt x="0" y="18"/>
                      <a:pt x="5" y="23"/>
                      <a:pt x="12" y="23"/>
                    </a:cubicBezTo>
                    <a:cubicBezTo>
                      <a:pt x="327" y="23"/>
                      <a:pt x="327" y="23"/>
                      <a:pt x="327" y="23"/>
                    </a:cubicBezTo>
                    <a:cubicBezTo>
                      <a:pt x="333" y="23"/>
                      <a:pt x="339" y="18"/>
                      <a:pt x="339" y="12"/>
                    </a:cubicBezTo>
                    <a:cubicBezTo>
                      <a:pt x="339" y="5"/>
                      <a:pt x="333" y="0"/>
                      <a:pt x="327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6" name="Freeform 94"/>
              <p:cNvSpPr>
                <a:spLocks noChangeArrowheads="1"/>
              </p:cNvSpPr>
              <p:nvPr/>
            </p:nvSpPr>
            <p:spPr bwMode="auto">
              <a:xfrm>
                <a:off x="4949926" y="1965658"/>
                <a:ext cx="142657" cy="9263"/>
              </a:xfrm>
              <a:custGeom>
                <a:avLst/>
                <a:gdLst>
                  <a:gd name="T0" fmla="*/ 327 w 340"/>
                  <a:gd name="T1" fmla="*/ 0 h 24"/>
                  <a:gd name="T2" fmla="*/ 327 w 340"/>
                  <a:gd name="T3" fmla="*/ 0 h 24"/>
                  <a:gd name="T4" fmla="*/ 12 w 340"/>
                  <a:gd name="T5" fmla="*/ 0 h 24"/>
                  <a:gd name="T6" fmla="*/ 0 w 340"/>
                  <a:gd name="T7" fmla="*/ 11 h 24"/>
                  <a:gd name="T8" fmla="*/ 12 w 340"/>
                  <a:gd name="T9" fmla="*/ 23 h 24"/>
                  <a:gd name="T10" fmla="*/ 327 w 340"/>
                  <a:gd name="T11" fmla="*/ 23 h 24"/>
                  <a:gd name="T12" fmla="*/ 339 w 340"/>
                  <a:gd name="T13" fmla="*/ 11 h 24"/>
                  <a:gd name="T14" fmla="*/ 327 w 340"/>
                  <a:gd name="T15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40" h="24">
                    <a:moveTo>
                      <a:pt x="327" y="0"/>
                    </a:moveTo>
                    <a:lnTo>
                      <a:pt x="327" y="0"/>
                    </a:ln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18"/>
                      <a:pt x="5" y="23"/>
                      <a:pt x="12" y="23"/>
                    </a:cubicBezTo>
                    <a:cubicBezTo>
                      <a:pt x="327" y="23"/>
                      <a:pt x="327" y="23"/>
                      <a:pt x="327" y="23"/>
                    </a:cubicBezTo>
                    <a:cubicBezTo>
                      <a:pt x="333" y="23"/>
                      <a:pt x="339" y="18"/>
                      <a:pt x="339" y="11"/>
                    </a:cubicBezTo>
                    <a:cubicBezTo>
                      <a:pt x="339" y="5"/>
                      <a:pt x="333" y="0"/>
                      <a:pt x="327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7" name="Freeform 95"/>
              <p:cNvSpPr>
                <a:spLocks noChangeArrowheads="1"/>
              </p:cNvSpPr>
              <p:nvPr/>
            </p:nvSpPr>
            <p:spPr bwMode="auto">
              <a:xfrm>
                <a:off x="4931399" y="1926751"/>
                <a:ext cx="187121" cy="11116"/>
              </a:xfrm>
              <a:custGeom>
                <a:avLst/>
                <a:gdLst>
                  <a:gd name="T0" fmla="*/ 12 w 445"/>
                  <a:gd name="T1" fmla="*/ 24 h 25"/>
                  <a:gd name="T2" fmla="*/ 12 w 445"/>
                  <a:gd name="T3" fmla="*/ 24 h 25"/>
                  <a:gd name="T4" fmla="*/ 433 w 445"/>
                  <a:gd name="T5" fmla="*/ 24 h 25"/>
                  <a:gd name="T6" fmla="*/ 444 w 445"/>
                  <a:gd name="T7" fmla="*/ 12 h 25"/>
                  <a:gd name="T8" fmla="*/ 433 w 445"/>
                  <a:gd name="T9" fmla="*/ 0 h 25"/>
                  <a:gd name="T10" fmla="*/ 12 w 445"/>
                  <a:gd name="T11" fmla="*/ 0 h 25"/>
                  <a:gd name="T12" fmla="*/ 0 w 445"/>
                  <a:gd name="T13" fmla="*/ 12 h 25"/>
                  <a:gd name="T14" fmla="*/ 12 w 445"/>
                  <a:gd name="T15" fmla="*/ 2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5" h="25">
                    <a:moveTo>
                      <a:pt x="12" y="24"/>
                    </a:moveTo>
                    <a:lnTo>
                      <a:pt x="12" y="24"/>
                    </a:lnTo>
                    <a:cubicBezTo>
                      <a:pt x="433" y="24"/>
                      <a:pt x="433" y="24"/>
                      <a:pt x="433" y="24"/>
                    </a:cubicBezTo>
                    <a:cubicBezTo>
                      <a:pt x="439" y="24"/>
                      <a:pt x="444" y="18"/>
                      <a:pt x="444" y="12"/>
                    </a:cubicBezTo>
                    <a:cubicBezTo>
                      <a:pt x="444" y="5"/>
                      <a:pt x="439" y="0"/>
                      <a:pt x="43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8"/>
                      <a:pt x="6" y="24"/>
                      <a:pt x="12" y="2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8" name="Freeform 96"/>
              <p:cNvSpPr>
                <a:spLocks noChangeArrowheads="1"/>
              </p:cNvSpPr>
              <p:nvPr/>
            </p:nvSpPr>
            <p:spPr bwMode="auto">
              <a:xfrm>
                <a:off x="4907315" y="1867465"/>
                <a:ext cx="235290" cy="138952"/>
              </a:xfrm>
              <a:custGeom>
                <a:avLst/>
                <a:gdLst>
                  <a:gd name="T0" fmla="*/ 549 w 562"/>
                  <a:gd name="T1" fmla="*/ 0 h 329"/>
                  <a:gd name="T2" fmla="*/ 549 w 562"/>
                  <a:gd name="T3" fmla="*/ 0 h 329"/>
                  <a:gd name="T4" fmla="*/ 12 w 562"/>
                  <a:gd name="T5" fmla="*/ 0 h 329"/>
                  <a:gd name="T6" fmla="*/ 0 w 562"/>
                  <a:gd name="T7" fmla="*/ 12 h 329"/>
                  <a:gd name="T8" fmla="*/ 0 w 562"/>
                  <a:gd name="T9" fmla="*/ 315 h 329"/>
                  <a:gd name="T10" fmla="*/ 12 w 562"/>
                  <a:gd name="T11" fmla="*/ 328 h 329"/>
                  <a:gd name="T12" fmla="*/ 549 w 562"/>
                  <a:gd name="T13" fmla="*/ 328 h 329"/>
                  <a:gd name="T14" fmla="*/ 561 w 562"/>
                  <a:gd name="T15" fmla="*/ 315 h 329"/>
                  <a:gd name="T16" fmla="*/ 561 w 562"/>
                  <a:gd name="T17" fmla="*/ 12 h 329"/>
                  <a:gd name="T18" fmla="*/ 549 w 562"/>
                  <a:gd name="T19" fmla="*/ 0 h 329"/>
                  <a:gd name="T20" fmla="*/ 537 w 562"/>
                  <a:gd name="T21" fmla="*/ 304 h 329"/>
                  <a:gd name="T22" fmla="*/ 537 w 562"/>
                  <a:gd name="T23" fmla="*/ 304 h 329"/>
                  <a:gd name="T24" fmla="*/ 24 w 562"/>
                  <a:gd name="T25" fmla="*/ 304 h 329"/>
                  <a:gd name="T26" fmla="*/ 24 w 562"/>
                  <a:gd name="T27" fmla="*/ 24 h 329"/>
                  <a:gd name="T28" fmla="*/ 537 w 562"/>
                  <a:gd name="T29" fmla="*/ 24 h 329"/>
                  <a:gd name="T30" fmla="*/ 537 w 562"/>
                  <a:gd name="T31" fmla="*/ 304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62" h="329">
                    <a:moveTo>
                      <a:pt x="549" y="0"/>
                    </a:moveTo>
                    <a:lnTo>
                      <a:pt x="549" y="0"/>
                    </a:ln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5"/>
                      <a:pt x="0" y="12"/>
                    </a:cubicBezTo>
                    <a:cubicBezTo>
                      <a:pt x="0" y="315"/>
                      <a:pt x="0" y="315"/>
                      <a:pt x="0" y="315"/>
                    </a:cubicBezTo>
                    <a:cubicBezTo>
                      <a:pt x="0" y="322"/>
                      <a:pt x="5" y="328"/>
                      <a:pt x="12" y="328"/>
                    </a:cubicBezTo>
                    <a:cubicBezTo>
                      <a:pt x="549" y="328"/>
                      <a:pt x="549" y="328"/>
                      <a:pt x="549" y="328"/>
                    </a:cubicBezTo>
                    <a:cubicBezTo>
                      <a:pt x="556" y="328"/>
                      <a:pt x="561" y="322"/>
                      <a:pt x="561" y="315"/>
                    </a:cubicBezTo>
                    <a:cubicBezTo>
                      <a:pt x="561" y="12"/>
                      <a:pt x="561" y="12"/>
                      <a:pt x="561" y="12"/>
                    </a:cubicBezTo>
                    <a:cubicBezTo>
                      <a:pt x="561" y="5"/>
                      <a:pt x="556" y="0"/>
                      <a:pt x="549" y="0"/>
                    </a:cubicBezTo>
                    <a:close/>
                    <a:moveTo>
                      <a:pt x="537" y="304"/>
                    </a:moveTo>
                    <a:lnTo>
                      <a:pt x="537" y="304"/>
                    </a:lnTo>
                    <a:cubicBezTo>
                      <a:pt x="24" y="304"/>
                      <a:pt x="24" y="304"/>
                      <a:pt x="24" y="30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537" y="24"/>
                      <a:pt x="537" y="24"/>
                      <a:pt x="537" y="24"/>
                    </a:cubicBezTo>
                    <a:lnTo>
                      <a:pt x="537" y="304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9" name="Group 8"/>
          <p:cNvGrpSpPr/>
          <p:nvPr/>
        </p:nvGrpSpPr>
        <p:grpSpPr>
          <a:xfrm>
            <a:off x="2211666" y="1736141"/>
            <a:ext cx="429822" cy="429822"/>
            <a:chOff x="2211666" y="1736141"/>
            <a:chExt cx="429822" cy="429822"/>
          </a:xfrm>
        </p:grpSpPr>
        <p:sp>
          <p:nvSpPr>
            <p:cNvPr id="805" name="Freeform 3"/>
            <p:cNvSpPr>
              <a:spLocks noChangeArrowheads="1"/>
            </p:cNvSpPr>
            <p:nvPr/>
          </p:nvSpPr>
          <p:spPr bwMode="auto">
            <a:xfrm>
              <a:off x="2211666" y="1736141"/>
              <a:ext cx="429822" cy="429822"/>
            </a:xfrm>
            <a:custGeom>
              <a:avLst/>
              <a:gdLst>
                <a:gd name="T0" fmla="*/ 1023 w 1024"/>
                <a:gd name="T1" fmla="*/ 512 h 1024"/>
                <a:gd name="T2" fmla="*/ 1023 w 1024"/>
                <a:gd name="T3" fmla="*/ 512 h 1024"/>
                <a:gd name="T4" fmla="*/ 512 w 1024"/>
                <a:gd name="T5" fmla="*/ 1023 h 1024"/>
                <a:gd name="T6" fmla="*/ 0 w 1024"/>
                <a:gd name="T7" fmla="*/ 512 h 1024"/>
                <a:gd name="T8" fmla="*/ 512 w 1024"/>
                <a:gd name="T9" fmla="*/ 0 h 1024"/>
                <a:gd name="T10" fmla="*/ 1023 w 1024"/>
                <a:gd name="T11" fmla="*/ 512 h 1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4" h="1024">
                  <a:moveTo>
                    <a:pt x="1023" y="512"/>
                  </a:moveTo>
                  <a:lnTo>
                    <a:pt x="1023" y="512"/>
                  </a:lnTo>
                  <a:cubicBezTo>
                    <a:pt x="1023" y="794"/>
                    <a:pt x="794" y="1023"/>
                    <a:pt x="512" y="1023"/>
                  </a:cubicBezTo>
                  <a:cubicBezTo>
                    <a:pt x="229" y="1023"/>
                    <a:pt x="0" y="794"/>
                    <a:pt x="0" y="512"/>
                  </a:cubicBezTo>
                  <a:cubicBezTo>
                    <a:pt x="0" y="229"/>
                    <a:pt x="229" y="0"/>
                    <a:pt x="512" y="0"/>
                  </a:cubicBezTo>
                  <a:cubicBezTo>
                    <a:pt x="794" y="0"/>
                    <a:pt x="1023" y="229"/>
                    <a:pt x="1023" y="512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10" name="Group 409"/>
            <p:cNvGrpSpPr/>
            <p:nvPr/>
          </p:nvGrpSpPr>
          <p:grpSpPr>
            <a:xfrm>
              <a:off x="2311711" y="1802622"/>
              <a:ext cx="231585" cy="266786"/>
              <a:chOff x="2311711" y="1802622"/>
              <a:chExt cx="231585" cy="266786"/>
            </a:xfrm>
            <a:solidFill>
              <a:schemeClr val="bg1"/>
            </a:solidFill>
          </p:grpSpPr>
          <p:sp>
            <p:nvSpPr>
              <p:cNvPr id="899" name="Freeform 97"/>
              <p:cNvSpPr>
                <a:spLocks noChangeArrowheads="1"/>
              </p:cNvSpPr>
              <p:nvPr/>
            </p:nvSpPr>
            <p:spPr bwMode="auto">
              <a:xfrm>
                <a:off x="2311711" y="1802622"/>
                <a:ext cx="231585" cy="266786"/>
              </a:xfrm>
              <a:custGeom>
                <a:avLst/>
                <a:gdLst>
                  <a:gd name="T0" fmla="*/ 68 w 551"/>
                  <a:gd name="T1" fmla="*/ 493 h 635"/>
                  <a:gd name="T2" fmla="*/ 68 w 551"/>
                  <a:gd name="T3" fmla="*/ 493 h 635"/>
                  <a:gd name="T4" fmla="*/ 130 w 551"/>
                  <a:gd name="T5" fmla="*/ 551 h 635"/>
                  <a:gd name="T6" fmla="*/ 233 w 551"/>
                  <a:gd name="T7" fmla="*/ 634 h 635"/>
                  <a:gd name="T8" fmla="*/ 538 w 551"/>
                  <a:gd name="T9" fmla="*/ 634 h 635"/>
                  <a:gd name="T10" fmla="*/ 550 w 551"/>
                  <a:gd name="T11" fmla="*/ 622 h 635"/>
                  <a:gd name="T12" fmla="*/ 550 w 551"/>
                  <a:gd name="T13" fmla="*/ 221 h 635"/>
                  <a:gd name="T14" fmla="*/ 538 w 551"/>
                  <a:gd name="T15" fmla="*/ 210 h 635"/>
                  <a:gd name="T16" fmla="*/ 191 w 551"/>
                  <a:gd name="T17" fmla="*/ 210 h 635"/>
                  <a:gd name="T18" fmla="*/ 150 w 551"/>
                  <a:gd name="T19" fmla="*/ 180 h 635"/>
                  <a:gd name="T20" fmla="*/ 191 w 551"/>
                  <a:gd name="T21" fmla="*/ 150 h 635"/>
                  <a:gd name="T22" fmla="*/ 444 w 551"/>
                  <a:gd name="T23" fmla="*/ 150 h 635"/>
                  <a:gd name="T24" fmla="*/ 455 w 551"/>
                  <a:gd name="T25" fmla="*/ 138 h 635"/>
                  <a:gd name="T26" fmla="*/ 444 w 551"/>
                  <a:gd name="T27" fmla="*/ 126 h 635"/>
                  <a:gd name="T28" fmla="*/ 191 w 551"/>
                  <a:gd name="T29" fmla="*/ 126 h 635"/>
                  <a:gd name="T30" fmla="*/ 126 w 551"/>
                  <a:gd name="T31" fmla="*/ 180 h 635"/>
                  <a:gd name="T32" fmla="*/ 127 w 551"/>
                  <a:gd name="T33" fmla="*/ 188 h 635"/>
                  <a:gd name="T34" fmla="*/ 126 w 551"/>
                  <a:gd name="T35" fmla="*/ 190 h 635"/>
                  <a:gd name="T36" fmla="*/ 126 w 551"/>
                  <a:gd name="T37" fmla="*/ 524 h 635"/>
                  <a:gd name="T38" fmla="*/ 86 w 551"/>
                  <a:gd name="T39" fmla="*/ 472 h 635"/>
                  <a:gd name="T40" fmla="*/ 86 w 551"/>
                  <a:gd name="T41" fmla="*/ 130 h 635"/>
                  <a:gd name="T42" fmla="*/ 138 w 551"/>
                  <a:gd name="T43" fmla="*/ 86 h 635"/>
                  <a:gd name="T44" fmla="*/ 401 w 551"/>
                  <a:gd name="T45" fmla="*/ 86 h 635"/>
                  <a:gd name="T46" fmla="*/ 413 w 551"/>
                  <a:gd name="T47" fmla="*/ 75 h 635"/>
                  <a:gd name="T48" fmla="*/ 401 w 551"/>
                  <a:gd name="T49" fmla="*/ 63 h 635"/>
                  <a:gd name="T50" fmla="*/ 138 w 551"/>
                  <a:gd name="T51" fmla="*/ 63 h 635"/>
                  <a:gd name="T52" fmla="*/ 64 w 551"/>
                  <a:gd name="T53" fmla="*/ 130 h 635"/>
                  <a:gd name="T54" fmla="*/ 64 w 551"/>
                  <a:gd name="T55" fmla="*/ 468 h 635"/>
                  <a:gd name="T56" fmla="*/ 23 w 551"/>
                  <a:gd name="T57" fmla="*/ 420 h 635"/>
                  <a:gd name="T58" fmla="*/ 23 w 551"/>
                  <a:gd name="T59" fmla="*/ 77 h 635"/>
                  <a:gd name="T60" fmla="*/ 85 w 551"/>
                  <a:gd name="T61" fmla="*/ 23 h 635"/>
                  <a:gd name="T62" fmla="*/ 380 w 551"/>
                  <a:gd name="T63" fmla="*/ 23 h 635"/>
                  <a:gd name="T64" fmla="*/ 392 w 551"/>
                  <a:gd name="T65" fmla="*/ 11 h 635"/>
                  <a:gd name="T66" fmla="*/ 380 w 551"/>
                  <a:gd name="T67" fmla="*/ 0 h 635"/>
                  <a:gd name="T68" fmla="*/ 85 w 551"/>
                  <a:gd name="T69" fmla="*/ 0 h 635"/>
                  <a:gd name="T70" fmla="*/ 0 w 551"/>
                  <a:gd name="T71" fmla="*/ 77 h 635"/>
                  <a:gd name="T72" fmla="*/ 0 w 551"/>
                  <a:gd name="T73" fmla="*/ 420 h 635"/>
                  <a:gd name="T74" fmla="*/ 68 w 551"/>
                  <a:gd name="T75" fmla="*/ 493 h 635"/>
                  <a:gd name="T76" fmla="*/ 150 w 551"/>
                  <a:gd name="T77" fmla="*/ 228 h 635"/>
                  <a:gd name="T78" fmla="*/ 150 w 551"/>
                  <a:gd name="T79" fmla="*/ 228 h 635"/>
                  <a:gd name="T80" fmla="*/ 191 w 551"/>
                  <a:gd name="T81" fmla="*/ 234 h 635"/>
                  <a:gd name="T82" fmla="*/ 527 w 551"/>
                  <a:gd name="T83" fmla="*/ 234 h 635"/>
                  <a:gd name="T84" fmla="*/ 527 w 551"/>
                  <a:gd name="T85" fmla="*/ 611 h 635"/>
                  <a:gd name="T86" fmla="*/ 233 w 551"/>
                  <a:gd name="T87" fmla="*/ 611 h 635"/>
                  <a:gd name="T88" fmla="*/ 150 w 551"/>
                  <a:gd name="T89" fmla="*/ 525 h 635"/>
                  <a:gd name="T90" fmla="*/ 150 w 551"/>
                  <a:gd name="T91" fmla="*/ 228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551" h="635">
                    <a:moveTo>
                      <a:pt x="68" y="493"/>
                    </a:moveTo>
                    <a:lnTo>
                      <a:pt x="68" y="493"/>
                    </a:lnTo>
                    <a:cubicBezTo>
                      <a:pt x="78" y="520"/>
                      <a:pt x="106" y="543"/>
                      <a:pt x="130" y="551"/>
                    </a:cubicBezTo>
                    <a:cubicBezTo>
                      <a:pt x="144" y="603"/>
                      <a:pt x="195" y="634"/>
                      <a:pt x="233" y="634"/>
                    </a:cubicBezTo>
                    <a:cubicBezTo>
                      <a:pt x="538" y="634"/>
                      <a:pt x="538" y="634"/>
                      <a:pt x="538" y="634"/>
                    </a:cubicBezTo>
                    <a:cubicBezTo>
                      <a:pt x="545" y="634"/>
                      <a:pt x="550" y="628"/>
                      <a:pt x="550" y="622"/>
                    </a:cubicBezTo>
                    <a:cubicBezTo>
                      <a:pt x="550" y="221"/>
                      <a:pt x="550" y="221"/>
                      <a:pt x="550" y="221"/>
                    </a:cubicBezTo>
                    <a:cubicBezTo>
                      <a:pt x="550" y="215"/>
                      <a:pt x="545" y="210"/>
                      <a:pt x="538" y="210"/>
                    </a:cubicBezTo>
                    <a:cubicBezTo>
                      <a:pt x="191" y="210"/>
                      <a:pt x="191" y="210"/>
                      <a:pt x="191" y="210"/>
                    </a:cubicBezTo>
                    <a:cubicBezTo>
                      <a:pt x="156" y="210"/>
                      <a:pt x="150" y="206"/>
                      <a:pt x="150" y="180"/>
                    </a:cubicBezTo>
                    <a:cubicBezTo>
                      <a:pt x="150" y="154"/>
                      <a:pt x="156" y="150"/>
                      <a:pt x="191" y="150"/>
                    </a:cubicBezTo>
                    <a:cubicBezTo>
                      <a:pt x="444" y="150"/>
                      <a:pt x="444" y="150"/>
                      <a:pt x="444" y="150"/>
                    </a:cubicBezTo>
                    <a:cubicBezTo>
                      <a:pt x="450" y="150"/>
                      <a:pt x="455" y="144"/>
                      <a:pt x="455" y="138"/>
                    </a:cubicBezTo>
                    <a:cubicBezTo>
                      <a:pt x="455" y="131"/>
                      <a:pt x="450" y="126"/>
                      <a:pt x="444" y="126"/>
                    </a:cubicBezTo>
                    <a:cubicBezTo>
                      <a:pt x="191" y="126"/>
                      <a:pt x="191" y="126"/>
                      <a:pt x="191" y="126"/>
                    </a:cubicBezTo>
                    <a:cubicBezTo>
                      <a:pt x="156" y="126"/>
                      <a:pt x="126" y="130"/>
                      <a:pt x="126" y="180"/>
                    </a:cubicBezTo>
                    <a:cubicBezTo>
                      <a:pt x="126" y="183"/>
                      <a:pt x="126" y="185"/>
                      <a:pt x="127" y="188"/>
                    </a:cubicBezTo>
                    <a:cubicBezTo>
                      <a:pt x="126" y="188"/>
                      <a:pt x="126" y="189"/>
                      <a:pt x="126" y="190"/>
                    </a:cubicBezTo>
                    <a:cubicBezTo>
                      <a:pt x="126" y="524"/>
                      <a:pt x="126" y="524"/>
                      <a:pt x="126" y="524"/>
                    </a:cubicBezTo>
                    <a:cubicBezTo>
                      <a:pt x="106" y="512"/>
                      <a:pt x="86" y="490"/>
                      <a:pt x="86" y="472"/>
                    </a:cubicBezTo>
                    <a:cubicBezTo>
                      <a:pt x="86" y="130"/>
                      <a:pt x="86" y="130"/>
                      <a:pt x="86" y="130"/>
                    </a:cubicBezTo>
                    <a:cubicBezTo>
                      <a:pt x="86" y="90"/>
                      <a:pt x="122" y="86"/>
                      <a:pt x="138" y="86"/>
                    </a:cubicBezTo>
                    <a:cubicBezTo>
                      <a:pt x="401" y="86"/>
                      <a:pt x="401" y="86"/>
                      <a:pt x="401" y="86"/>
                    </a:cubicBezTo>
                    <a:cubicBezTo>
                      <a:pt x="408" y="86"/>
                      <a:pt x="413" y="81"/>
                      <a:pt x="413" y="75"/>
                    </a:cubicBezTo>
                    <a:cubicBezTo>
                      <a:pt x="413" y="68"/>
                      <a:pt x="408" y="63"/>
                      <a:pt x="401" y="63"/>
                    </a:cubicBezTo>
                    <a:cubicBezTo>
                      <a:pt x="138" y="63"/>
                      <a:pt x="138" y="63"/>
                      <a:pt x="138" y="63"/>
                    </a:cubicBezTo>
                    <a:cubicBezTo>
                      <a:pt x="93" y="63"/>
                      <a:pt x="64" y="89"/>
                      <a:pt x="64" y="130"/>
                    </a:cubicBezTo>
                    <a:cubicBezTo>
                      <a:pt x="64" y="468"/>
                      <a:pt x="64" y="468"/>
                      <a:pt x="64" y="468"/>
                    </a:cubicBezTo>
                    <a:cubicBezTo>
                      <a:pt x="42" y="460"/>
                      <a:pt x="23" y="442"/>
                      <a:pt x="23" y="420"/>
                    </a:cubicBezTo>
                    <a:cubicBezTo>
                      <a:pt x="23" y="77"/>
                      <a:pt x="23" y="77"/>
                      <a:pt x="23" y="77"/>
                    </a:cubicBezTo>
                    <a:cubicBezTo>
                      <a:pt x="23" y="47"/>
                      <a:pt x="56" y="23"/>
                      <a:pt x="85" y="23"/>
                    </a:cubicBezTo>
                    <a:cubicBezTo>
                      <a:pt x="380" y="23"/>
                      <a:pt x="380" y="23"/>
                      <a:pt x="380" y="23"/>
                    </a:cubicBezTo>
                    <a:cubicBezTo>
                      <a:pt x="386" y="23"/>
                      <a:pt x="392" y="17"/>
                      <a:pt x="392" y="11"/>
                    </a:cubicBezTo>
                    <a:cubicBezTo>
                      <a:pt x="392" y="5"/>
                      <a:pt x="386" y="0"/>
                      <a:pt x="380" y="0"/>
                    </a:cubicBezTo>
                    <a:cubicBezTo>
                      <a:pt x="85" y="0"/>
                      <a:pt x="85" y="0"/>
                      <a:pt x="85" y="0"/>
                    </a:cubicBezTo>
                    <a:cubicBezTo>
                      <a:pt x="45" y="0"/>
                      <a:pt x="0" y="32"/>
                      <a:pt x="0" y="77"/>
                    </a:cubicBezTo>
                    <a:cubicBezTo>
                      <a:pt x="0" y="420"/>
                      <a:pt x="0" y="420"/>
                      <a:pt x="0" y="420"/>
                    </a:cubicBezTo>
                    <a:cubicBezTo>
                      <a:pt x="0" y="459"/>
                      <a:pt x="34" y="486"/>
                      <a:pt x="68" y="493"/>
                    </a:cubicBezTo>
                    <a:close/>
                    <a:moveTo>
                      <a:pt x="150" y="228"/>
                    </a:moveTo>
                    <a:lnTo>
                      <a:pt x="150" y="228"/>
                    </a:lnTo>
                    <a:cubicBezTo>
                      <a:pt x="161" y="233"/>
                      <a:pt x="175" y="234"/>
                      <a:pt x="191" y="234"/>
                    </a:cubicBezTo>
                    <a:cubicBezTo>
                      <a:pt x="527" y="234"/>
                      <a:pt x="527" y="234"/>
                      <a:pt x="527" y="234"/>
                    </a:cubicBezTo>
                    <a:cubicBezTo>
                      <a:pt x="527" y="611"/>
                      <a:pt x="527" y="611"/>
                      <a:pt x="527" y="611"/>
                    </a:cubicBezTo>
                    <a:cubicBezTo>
                      <a:pt x="233" y="611"/>
                      <a:pt x="233" y="611"/>
                      <a:pt x="233" y="611"/>
                    </a:cubicBezTo>
                    <a:cubicBezTo>
                      <a:pt x="204" y="611"/>
                      <a:pt x="150" y="581"/>
                      <a:pt x="150" y="525"/>
                    </a:cubicBezTo>
                    <a:lnTo>
                      <a:pt x="150" y="228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0" name="Freeform 98"/>
              <p:cNvSpPr>
                <a:spLocks noChangeArrowheads="1"/>
              </p:cNvSpPr>
              <p:nvPr/>
            </p:nvSpPr>
            <p:spPr bwMode="auto">
              <a:xfrm>
                <a:off x="2396934" y="1873024"/>
                <a:ext cx="135246" cy="9263"/>
              </a:xfrm>
              <a:custGeom>
                <a:avLst/>
                <a:gdLst>
                  <a:gd name="T0" fmla="*/ 0 w 320"/>
                  <a:gd name="T1" fmla="*/ 12 h 24"/>
                  <a:gd name="T2" fmla="*/ 0 w 320"/>
                  <a:gd name="T3" fmla="*/ 12 h 24"/>
                  <a:gd name="T4" fmla="*/ 11 w 320"/>
                  <a:gd name="T5" fmla="*/ 23 h 24"/>
                  <a:gd name="T6" fmla="*/ 306 w 320"/>
                  <a:gd name="T7" fmla="*/ 23 h 24"/>
                  <a:gd name="T8" fmla="*/ 319 w 320"/>
                  <a:gd name="T9" fmla="*/ 12 h 24"/>
                  <a:gd name="T10" fmla="*/ 306 w 320"/>
                  <a:gd name="T11" fmla="*/ 0 h 24"/>
                  <a:gd name="T12" fmla="*/ 11 w 320"/>
                  <a:gd name="T13" fmla="*/ 0 h 24"/>
                  <a:gd name="T14" fmla="*/ 0 w 320"/>
                  <a:gd name="T15" fmla="*/ 1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20" h="24">
                    <a:moveTo>
                      <a:pt x="0" y="12"/>
                    </a:moveTo>
                    <a:lnTo>
                      <a:pt x="0" y="12"/>
                    </a:lnTo>
                    <a:cubicBezTo>
                      <a:pt x="0" y="18"/>
                      <a:pt x="5" y="23"/>
                      <a:pt x="11" y="23"/>
                    </a:cubicBezTo>
                    <a:cubicBezTo>
                      <a:pt x="306" y="23"/>
                      <a:pt x="306" y="23"/>
                      <a:pt x="306" y="23"/>
                    </a:cubicBezTo>
                    <a:cubicBezTo>
                      <a:pt x="313" y="23"/>
                      <a:pt x="319" y="18"/>
                      <a:pt x="319" y="12"/>
                    </a:cubicBezTo>
                    <a:cubicBezTo>
                      <a:pt x="319" y="6"/>
                      <a:pt x="313" y="0"/>
                      <a:pt x="306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6"/>
                      <a:pt x="0" y="12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1" name="Group 10"/>
          <p:cNvGrpSpPr/>
          <p:nvPr/>
        </p:nvGrpSpPr>
        <p:grpSpPr>
          <a:xfrm>
            <a:off x="3912425" y="1736141"/>
            <a:ext cx="429822" cy="429822"/>
            <a:chOff x="3912425" y="1736141"/>
            <a:chExt cx="429822" cy="429822"/>
          </a:xfrm>
        </p:grpSpPr>
        <p:sp>
          <p:nvSpPr>
            <p:cNvPr id="807" name="Freeform 5"/>
            <p:cNvSpPr>
              <a:spLocks noChangeArrowheads="1"/>
            </p:cNvSpPr>
            <p:nvPr/>
          </p:nvSpPr>
          <p:spPr bwMode="auto">
            <a:xfrm>
              <a:off x="3912425" y="1736141"/>
              <a:ext cx="429822" cy="429822"/>
            </a:xfrm>
            <a:custGeom>
              <a:avLst/>
              <a:gdLst>
                <a:gd name="T0" fmla="*/ 1023 w 1024"/>
                <a:gd name="T1" fmla="*/ 512 h 1024"/>
                <a:gd name="T2" fmla="*/ 1023 w 1024"/>
                <a:gd name="T3" fmla="*/ 512 h 1024"/>
                <a:gd name="T4" fmla="*/ 512 w 1024"/>
                <a:gd name="T5" fmla="*/ 1023 h 1024"/>
                <a:gd name="T6" fmla="*/ 0 w 1024"/>
                <a:gd name="T7" fmla="*/ 512 h 1024"/>
                <a:gd name="T8" fmla="*/ 512 w 1024"/>
                <a:gd name="T9" fmla="*/ 0 h 1024"/>
                <a:gd name="T10" fmla="*/ 1023 w 1024"/>
                <a:gd name="T11" fmla="*/ 512 h 1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4" h="1024">
                  <a:moveTo>
                    <a:pt x="1023" y="512"/>
                  </a:moveTo>
                  <a:lnTo>
                    <a:pt x="1023" y="512"/>
                  </a:lnTo>
                  <a:cubicBezTo>
                    <a:pt x="1023" y="794"/>
                    <a:pt x="794" y="1023"/>
                    <a:pt x="512" y="1023"/>
                  </a:cubicBezTo>
                  <a:cubicBezTo>
                    <a:pt x="229" y="1023"/>
                    <a:pt x="0" y="794"/>
                    <a:pt x="0" y="512"/>
                  </a:cubicBezTo>
                  <a:cubicBezTo>
                    <a:pt x="0" y="229"/>
                    <a:pt x="229" y="0"/>
                    <a:pt x="512" y="0"/>
                  </a:cubicBezTo>
                  <a:cubicBezTo>
                    <a:pt x="794" y="0"/>
                    <a:pt x="1023" y="229"/>
                    <a:pt x="1023" y="512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1" name="Freeform 99"/>
            <p:cNvSpPr>
              <a:spLocks noChangeArrowheads="1"/>
            </p:cNvSpPr>
            <p:nvPr/>
          </p:nvSpPr>
          <p:spPr bwMode="auto">
            <a:xfrm>
              <a:off x="3984680" y="1813738"/>
              <a:ext cx="285313" cy="246406"/>
            </a:xfrm>
            <a:custGeom>
              <a:avLst/>
              <a:gdLst>
                <a:gd name="T0" fmla="*/ 667 w 679"/>
                <a:gd name="T1" fmla="*/ 280 h 585"/>
                <a:gd name="T2" fmla="*/ 667 w 679"/>
                <a:gd name="T3" fmla="*/ 280 h 585"/>
                <a:gd name="T4" fmla="*/ 433 w 679"/>
                <a:gd name="T5" fmla="*/ 280 h 585"/>
                <a:gd name="T6" fmla="*/ 433 w 679"/>
                <a:gd name="T7" fmla="*/ 279 h 585"/>
                <a:gd name="T8" fmla="*/ 462 w 679"/>
                <a:gd name="T9" fmla="*/ 188 h 585"/>
                <a:gd name="T10" fmla="*/ 497 w 679"/>
                <a:gd name="T11" fmla="*/ 58 h 585"/>
                <a:gd name="T12" fmla="*/ 373 w 679"/>
                <a:gd name="T13" fmla="*/ 0 h 585"/>
                <a:gd name="T14" fmla="*/ 315 w 679"/>
                <a:gd name="T15" fmla="*/ 0 h 585"/>
                <a:gd name="T16" fmla="*/ 191 w 679"/>
                <a:gd name="T17" fmla="*/ 58 h 585"/>
                <a:gd name="T18" fmla="*/ 226 w 679"/>
                <a:gd name="T19" fmla="*/ 188 h 585"/>
                <a:gd name="T20" fmla="*/ 254 w 679"/>
                <a:gd name="T21" fmla="*/ 279 h 585"/>
                <a:gd name="T22" fmla="*/ 253 w 679"/>
                <a:gd name="T23" fmla="*/ 280 h 585"/>
                <a:gd name="T24" fmla="*/ 13 w 679"/>
                <a:gd name="T25" fmla="*/ 280 h 585"/>
                <a:gd name="T26" fmla="*/ 3 w 679"/>
                <a:gd name="T27" fmla="*/ 285 h 585"/>
                <a:gd name="T28" fmla="*/ 1 w 679"/>
                <a:gd name="T29" fmla="*/ 295 h 585"/>
                <a:gd name="T30" fmla="*/ 96 w 679"/>
                <a:gd name="T31" fmla="*/ 575 h 585"/>
                <a:gd name="T32" fmla="*/ 107 w 679"/>
                <a:gd name="T33" fmla="*/ 584 h 585"/>
                <a:gd name="T34" fmla="*/ 572 w 679"/>
                <a:gd name="T35" fmla="*/ 584 h 585"/>
                <a:gd name="T36" fmla="*/ 583 w 679"/>
                <a:gd name="T37" fmla="*/ 575 h 585"/>
                <a:gd name="T38" fmla="*/ 677 w 679"/>
                <a:gd name="T39" fmla="*/ 295 h 585"/>
                <a:gd name="T40" fmla="*/ 676 w 679"/>
                <a:gd name="T41" fmla="*/ 285 h 585"/>
                <a:gd name="T42" fmla="*/ 667 w 679"/>
                <a:gd name="T43" fmla="*/ 280 h 585"/>
                <a:gd name="T44" fmla="*/ 243 w 679"/>
                <a:gd name="T45" fmla="*/ 172 h 585"/>
                <a:gd name="T46" fmla="*/ 243 w 679"/>
                <a:gd name="T47" fmla="*/ 172 h 585"/>
                <a:gd name="T48" fmla="*/ 213 w 679"/>
                <a:gd name="T49" fmla="*/ 67 h 585"/>
                <a:gd name="T50" fmla="*/ 315 w 679"/>
                <a:gd name="T51" fmla="*/ 24 h 585"/>
                <a:gd name="T52" fmla="*/ 373 w 679"/>
                <a:gd name="T53" fmla="*/ 24 h 585"/>
                <a:gd name="T54" fmla="*/ 475 w 679"/>
                <a:gd name="T55" fmla="*/ 67 h 585"/>
                <a:gd name="T56" fmla="*/ 445 w 679"/>
                <a:gd name="T57" fmla="*/ 172 h 585"/>
                <a:gd name="T58" fmla="*/ 409 w 679"/>
                <a:gd name="T59" fmla="*/ 280 h 585"/>
                <a:gd name="T60" fmla="*/ 277 w 679"/>
                <a:gd name="T61" fmla="*/ 280 h 585"/>
                <a:gd name="T62" fmla="*/ 243 w 679"/>
                <a:gd name="T63" fmla="*/ 172 h 585"/>
                <a:gd name="T64" fmla="*/ 564 w 679"/>
                <a:gd name="T65" fmla="*/ 560 h 585"/>
                <a:gd name="T66" fmla="*/ 564 w 679"/>
                <a:gd name="T67" fmla="*/ 560 h 585"/>
                <a:gd name="T68" fmla="*/ 115 w 679"/>
                <a:gd name="T69" fmla="*/ 560 h 585"/>
                <a:gd name="T70" fmla="*/ 28 w 679"/>
                <a:gd name="T71" fmla="*/ 304 h 585"/>
                <a:gd name="T72" fmla="*/ 251 w 679"/>
                <a:gd name="T73" fmla="*/ 304 h 585"/>
                <a:gd name="T74" fmla="*/ 233 w 679"/>
                <a:gd name="T75" fmla="*/ 467 h 585"/>
                <a:gd name="T76" fmla="*/ 187 w 679"/>
                <a:gd name="T77" fmla="*/ 467 h 585"/>
                <a:gd name="T78" fmla="*/ 175 w 679"/>
                <a:gd name="T79" fmla="*/ 479 h 585"/>
                <a:gd name="T80" fmla="*/ 187 w 679"/>
                <a:gd name="T81" fmla="*/ 490 h 585"/>
                <a:gd name="T82" fmla="*/ 279 w 679"/>
                <a:gd name="T83" fmla="*/ 490 h 585"/>
                <a:gd name="T84" fmla="*/ 292 w 679"/>
                <a:gd name="T85" fmla="*/ 479 h 585"/>
                <a:gd name="T86" fmla="*/ 279 w 679"/>
                <a:gd name="T87" fmla="*/ 467 h 585"/>
                <a:gd name="T88" fmla="*/ 256 w 679"/>
                <a:gd name="T89" fmla="*/ 467 h 585"/>
                <a:gd name="T90" fmla="*/ 274 w 679"/>
                <a:gd name="T91" fmla="*/ 304 h 585"/>
                <a:gd name="T92" fmla="*/ 413 w 679"/>
                <a:gd name="T93" fmla="*/ 304 h 585"/>
                <a:gd name="T94" fmla="*/ 428 w 679"/>
                <a:gd name="T95" fmla="*/ 467 h 585"/>
                <a:gd name="T96" fmla="*/ 397 w 679"/>
                <a:gd name="T97" fmla="*/ 467 h 585"/>
                <a:gd name="T98" fmla="*/ 385 w 679"/>
                <a:gd name="T99" fmla="*/ 479 h 585"/>
                <a:gd name="T100" fmla="*/ 397 w 679"/>
                <a:gd name="T101" fmla="*/ 490 h 585"/>
                <a:gd name="T102" fmla="*/ 490 w 679"/>
                <a:gd name="T103" fmla="*/ 490 h 585"/>
                <a:gd name="T104" fmla="*/ 502 w 679"/>
                <a:gd name="T105" fmla="*/ 479 h 585"/>
                <a:gd name="T106" fmla="*/ 490 w 679"/>
                <a:gd name="T107" fmla="*/ 467 h 585"/>
                <a:gd name="T108" fmla="*/ 452 w 679"/>
                <a:gd name="T109" fmla="*/ 467 h 585"/>
                <a:gd name="T110" fmla="*/ 436 w 679"/>
                <a:gd name="T111" fmla="*/ 304 h 585"/>
                <a:gd name="T112" fmla="*/ 650 w 679"/>
                <a:gd name="T113" fmla="*/ 304 h 585"/>
                <a:gd name="T114" fmla="*/ 564 w 679"/>
                <a:gd name="T115" fmla="*/ 560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79" h="585">
                  <a:moveTo>
                    <a:pt x="667" y="280"/>
                  </a:moveTo>
                  <a:lnTo>
                    <a:pt x="667" y="280"/>
                  </a:lnTo>
                  <a:cubicBezTo>
                    <a:pt x="433" y="280"/>
                    <a:pt x="433" y="280"/>
                    <a:pt x="433" y="280"/>
                  </a:cubicBezTo>
                  <a:cubicBezTo>
                    <a:pt x="433" y="279"/>
                    <a:pt x="433" y="279"/>
                    <a:pt x="433" y="279"/>
                  </a:cubicBezTo>
                  <a:cubicBezTo>
                    <a:pt x="433" y="278"/>
                    <a:pt x="420" y="230"/>
                    <a:pt x="462" y="188"/>
                  </a:cubicBezTo>
                  <a:cubicBezTo>
                    <a:pt x="492" y="158"/>
                    <a:pt x="515" y="102"/>
                    <a:pt x="497" y="58"/>
                  </a:cubicBezTo>
                  <a:cubicBezTo>
                    <a:pt x="486" y="31"/>
                    <a:pt x="455" y="0"/>
                    <a:pt x="373" y="0"/>
                  </a:cubicBezTo>
                  <a:cubicBezTo>
                    <a:pt x="315" y="0"/>
                    <a:pt x="315" y="0"/>
                    <a:pt x="315" y="0"/>
                  </a:cubicBezTo>
                  <a:cubicBezTo>
                    <a:pt x="233" y="0"/>
                    <a:pt x="202" y="31"/>
                    <a:pt x="191" y="58"/>
                  </a:cubicBezTo>
                  <a:cubicBezTo>
                    <a:pt x="173" y="102"/>
                    <a:pt x="196" y="158"/>
                    <a:pt x="226" y="188"/>
                  </a:cubicBezTo>
                  <a:cubicBezTo>
                    <a:pt x="267" y="229"/>
                    <a:pt x="254" y="274"/>
                    <a:pt x="254" y="279"/>
                  </a:cubicBezTo>
                  <a:cubicBezTo>
                    <a:pt x="253" y="280"/>
                    <a:pt x="253" y="280"/>
                    <a:pt x="253" y="280"/>
                  </a:cubicBezTo>
                  <a:cubicBezTo>
                    <a:pt x="13" y="280"/>
                    <a:pt x="13" y="280"/>
                    <a:pt x="13" y="280"/>
                  </a:cubicBezTo>
                  <a:cubicBezTo>
                    <a:pt x="9" y="280"/>
                    <a:pt x="6" y="282"/>
                    <a:pt x="3" y="285"/>
                  </a:cubicBezTo>
                  <a:cubicBezTo>
                    <a:pt x="0" y="288"/>
                    <a:pt x="0" y="292"/>
                    <a:pt x="1" y="295"/>
                  </a:cubicBezTo>
                  <a:cubicBezTo>
                    <a:pt x="96" y="575"/>
                    <a:pt x="96" y="575"/>
                    <a:pt x="96" y="575"/>
                  </a:cubicBezTo>
                  <a:cubicBezTo>
                    <a:pt x="97" y="581"/>
                    <a:pt x="101" y="584"/>
                    <a:pt x="107" y="584"/>
                  </a:cubicBezTo>
                  <a:cubicBezTo>
                    <a:pt x="572" y="584"/>
                    <a:pt x="572" y="584"/>
                    <a:pt x="572" y="584"/>
                  </a:cubicBezTo>
                  <a:cubicBezTo>
                    <a:pt x="577" y="584"/>
                    <a:pt x="581" y="581"/>
                    <a:pt x="583" y="575"/>
                  </a:cubicBezTo>
                  <a:cubicBezTo>
                    <a:pt x="677" y="295"/>
                    <a:pt x="677" y="295"/>
                    <a:pt x="677" y="295"/>
                  </a:cubicBezTo>
                  <a:cubicBezTo>
                    <a:pt x="678" y="292"/>
                    <a:pt x="678" y="288"/>
                    <a:pt x="676" y="285"/>
                  </a:cubicBezTo>
                  <a:cubicBezTo>
                    <a:pt x="674" y="282"/>
                    <a:pt x="670" y="280"/>
                    <a:pt x="667" y="280"/>
                  </a:cubicBezTo>
                  <a:close/>
                  <a:moveTo>
                    <a:pt x="243" y="172"/>
                  </a:moveTo>
                  <a:lnTo>
                    <a:pt x="243" y="172"/>
                  </a:lnTo>
                  <a:cubicBezTo>
                    <a:pt x="218" y="146"/>
                    <a:pt x="199" y="100"/>
                    <a:pt x="213" y="67"/>
                  </a:cubicBezTo>
                  <a:cubicBezTo>
                    <a:pt x="224" y="38"/>
                    <a:pt x="260" y="24"/>
                    <a:pt x="315" y="24"/>
                  </a:cubicBezTo>
                  <a:cubicBezTo>
                    <a:pt x="373" y="24"/>
                    <a:pt x="373" y="24"/>
                    <a:pt x="373" y="24"/>
                  </a:cubicBezTo>
                  <a:cubicBezTo>
                    <a:pt x="428" y="24"/>
                    <a:pt x="463" y="38"/>
                    <a:pt x="475" y="67"/>
                  </a:cubicBezTo>
                  <a:cubicBezTo>
                    <a:pt x="489" y="100"/>
                    <a:pt x="470" y="146"/>
                    <a:pt x="445" y="172"/>
                  </a:cubicBezTo>
                  <a:cubicBezTo>
                    <a:pt x="400" y="216"/>
                    <a:pt x="407" y="268"/>
                    <a:pt x="409" y="280"/>
                  </a:cubicBezTo>
                  <a:cubicBezTo>
                    <a:pt x="277" y="280"/>
                    <a:pt x="277" y="280"/>
                    <a:pt x="277" y="280"/>
                  </a:cubicBezTo>
                  <a:cubicBezTo>
                    <a:pt x="280" y="267"/>
                    <a:pt x="288" y="216"/>
                    <a:pt x="243" y="172"/>
                  </a:cubicBezTo>
                  <a:close/>
                  <a:moveTo>
                    <a:pt x="564" y="560"/>
                  </a:moveTo>
                  <a:lnTo>
                    <a:pt x="564" y="560"/>
                  </a:lnTo>
                  <a:cubicBezTo>
                    <a:pt x="115" y="560"/>
                    <a:pt x="115" y="560"/>
                    <a:pt x="115" y="560"/>
                  </a:cubicBezTo>
                  <a:cubicBezTo>
                    <a:pt x="28" y="304"/>
                    <a:pt x="28" y="304"/>
                    <a:pt x="28" y="304"/>
                  </a:cubicBezTo>
                  <a:cubicBezTo>
                    <a:pt x="251" y="304"/>
                    <a:pt x="251" y="304"/>
                    <a:pt x="251" y="304"/>
                  </a:cubicBezTo>
                  <a:cubicBezTo>
                    <a:pt x="233" y="467"/>
                    <a:pt x="233" y="467"/>
                    <a:pt x="233" y="467"/>
                  </a:cubicBezTo>
                  <a:cubicBezTo>
                    <a:pt x="187" y="467"/>
                    <a:pt x="187" y="467"/>
                    <a:pt x="187" y="467"/>
                  </a:cubicBezTo>
                  <a:cubicBezTo>
                    <a:pt x="180" y="467"/>
                    <a:pt x="175" y="472"/>
                    <a:pt x="175" y="479"/>
                  </a:cubicBezTo>
                  <a:cubicBezTo>
                    <a:pt x="175" y="485"/>
                    <a:pt x="180" y="490"/>
                    <a:pt x="187" y="490"/>
                  </a:cubicBezTo>
                  <a:cubicBezTo>
                    <a:pt x="279" y="490"/>
                    <a:pt x="279" y="490"/>
                    <a:pt x="279" y="490"/>
                  </a:cubicBezTo>
                  <a:cubicBezTo>
                    <a:pt x="287" y="490"/>
                    <a:pt x="292" y="485"/>
                    <a:pt x="292" y="479"/>
                  </a:cubicBezTo>
                  <a:cubicBezTo>
                    <a:pt x="292" y="472"/>
                    <a:pt x="287" y="467"/>
                    <a:pt x="279" y="467"/>
                  </a:cubicBezTo>
                  <a:cubicBezTo>
                    <a:pt x="256" y="467"/>
                    <a:pt x="256" y="467"/>
                    <a:pt x="256" y="467"/>
                  </a:cubicBezTo>
                  <a:cubicBezTo>
                    <a:pt x="274" y="304"/>
                    <a:pt x="274" y="304"/>
                    <a:pt x="274" y="304"/>
                  </a:cubicBezTo>
                  <a:cubicBezTo>
                    <a:pt x="413" y="304"/>
                    <a:pt x="413" y="304"/>
                    <a:pt x="413" y="304"/>
                  </a:cubicBezTo>
                  <a:cubicBezTo>
                    <a:pt x="428" y="467"/>
                    <a:pt x="428" y="467"/>
                    <a:pt x="428" y="467"/>
                  </a:cubicBezTo>
                  <a:cubicBezTo>
                    <a:pt x="397" y="467"/>
                    <a:pt x="397" y="467"/>
                    <a:pt x="397" y="467"/>
                  </a:cubicBezTo>
                  <a:cubicBezTo>
                    <a:pt x="390" y="467"/>
                    <a:pt x="385" y="472"/>
                    <a:pt x="385" y="479"/>
                  </a:cubicBezTo>
                  <a:cubicBezTo>
                    <a:pt x="385" y="485"/>
                    <a:pt x="390" y="490"/>
                    <a:pt x="397" y="490"/>
                  </a:cubicBezTo>
                  <a:cubicBezTo>
                    <a:pt x="490" y="490"/>
                    <a:pt x="490" y="490"/>
                    <a:pt x="490" y="490"/>
                  </a:cubicBezTo>
                  <a:cubicBezTo>
                    <a:pt x="497" y="490"/>
                    <a:pt x="502" y="485"/>
                    <a:pt x="502" y="479"/>
                  </a:cubicBezTo>
                  <a:cubicBezTo>
                    <a:pt x="502" y="472"/>
                    <a:pt x="497" y="467"/>
                    <a:pt x="490" y="467"/>
                  </a:cubicBezTo>
                  <a:cubicBezTo>
                    <a:pt x="452" y="467"/>
                    <a:pt x="452" y="467"/>
                    <a:pt x="452" y="467"/>
                  </a:cubicBezTo>
                  <a:cubicBezTo>
                    <a:pt x="436" y="304"/>
                    <a:pt x="436" y="304"/>
                    <a:pt x="436" y="304"/>
                  </a:cubicBezTo>
                  <a:cubicBezTo>
                    <a:pt x="650" y="304"/>
                    <a:pt x="650" y="304"/>
                    <a:pt x="650" y="304"/>
                  </a:cubicBezTo>
                  <a:lnTo>
                    <a:pt x="564" y="56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324233" y="1736141"/>
            <a:ext cx="429822" cy="429822"/>
            <a:chOff x="1324233" y="1736141"/>
            <a:chExt cx="429822" cy="429822"/>
          </a:xfrm>
        </p:grpSpPr>
        <p:sp>
          <p:nvSpPr>
            <p:cNvPr id="804" name="Freeform 2"/>
            <p:cNvSpPr>
              <a:spLocks noChangeArrowheads="1"/>
            </p:cNvSpPr>
            <p:nvPr/>
          </p:nvSpPr>
          <p:spPr bwMode="auto">
            <a:xfrm>
              <a:off x="1324233" y="1736141"/>
              <a:ext cx="429822" cy="429822"/>
            </a:xfrm>
            <a:custGeom>
              <a:avLst/>
              <a:gdLst>
                <a:gd name="T0" fmla="*/ 1024 w 1025"/>
                <a:gd name="T1" fmla="*/ 512 h 1024"/>
                <a:gd name="T2" fmla="*/ 1024 w 1025"/>
                <a:gd name="T3" fmla="*/ 512 h 1024"/>
                <a:gd name="T4" fmla="*/ 512 w 1025"/>
                <a:gd name="T5" fmla="*/ 1023 h 1024"/>
                <a:gd name="T6" fmla="*/ 0 w 1025"/>
                <a:gd name="T7" fmla="*/ 512 h 1024"/>
                <a:gd name="T8" fmla="*/ 512 w 1025"/>
                <a:gd name="T9" fmla="*/ 0 h 1024"/>
                <a:gd name="T10" fmla="*/ 1024 w 1025"/>
                <a:gd name="T11" fmla="*/ 512 h 1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5" h="1024">
                  <a:moveTo>
                    <a:pt x="1024" y="512"/>
                  </a:moveTo>
                  <a:lnTo>
                    <a:pt x="1024" y="512"/>
                  </a:lnTo>
                  <a:cubicBezTo>
                    <a:pt x="1024" y="794"/>
                    <a:pt x="795" y="1023"/>
                    <a:pt x="512" y="1023"/>
                  </a:cubicBezTo>
                  <a:cubicBezTo>
                    <a:pt x="229" y="1023"/>
                    <a:pt x="0" y="794"/>
                    <a:pt x="0" y="512"/>
                  </a:cubicBezTo>
                  <a:cubicBezTo>
                    <a:pt x="0" y="229"/>
                    <a:pt x="229" y="0"/>
                    <a:pt x="512" y="0"/>
                  </a:cubicBezTo>
                  <a:cubicBezTo>
                    <a:pt x="795" y="0"/>
                    <a:pt x="1024" y="229"/>
                    <a:pt x="1024" y="512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09" name="Group 408"/>
            <p:cNvGrpSpPr/>
            <p:nvPr/>
          </p:nvGrpSpPr>
          <p:grpSpPr>
            <a:xfrm>
              <a:off x="1435394" y="1795211"/>
              <a:ext cx="205647" cy="279754"/>
              <a:chOff x="1435394" y="1795211"/>
              <a:chExt cx="205647" cy="279754"/>
            </a:xfrm>
            <a:solidFill>
              <a:schemeClr val="bg1"/>
            </a:solidFill>
          </p:grpSpPr>
          <p:sp>
            <p:nvSpPr>
              <p:cNvPr id="902" name="Freeform 100"/>
              <p:cNvSpPr>
                <a:spLocks noChangeArrowheads="1"/>
              </p:cNvSpPr>
              <p:nvPr/>
            </p:nvSpPr>
            <p:spPr bwMode="auto">
              <a:xfrm>
                <a:off x="1435394" y="1795211"/>
                <a:ext cx="205647" cy="279754"/>
              </a:xfrm>
              <a:custGeom>
                <a:avLst/>
                <a:gdLst>
                  <a:gd name="T0" fmla="*/ 66 w 490"/>
                  <a:gd name="T1" fmla="*/ 579 h 668"/>
                  <a:gd name="T2" fmla="*/ 66 w 490"/>
                  <a:gd name="T3" fmla="*/ 579 h 668"/>
                  <a:gd name="T4" fmla="*/ 66 w 490"/>
                  <a:gd name="T5" fmla="*/ 581 h 668"/>
                  <a:gd name="T6" fmla="*/ 155 w 490"/>
                  <a:gd name="T7" fmla="*/ 667 h 668"/>
                  <a:gd name="T8" fmla="*/ 478 w 490"/>
                  <a:gd name="T9" fmla="*/ 667 h 668"/>
                  <a:gd name="T10" fmla="*/ 489 w 490"/>
                  <a:gd name="T11" fmla="*/ 656 h 668"/>
                  <a:gd name="T12" fmla="*/ 489 w 490"/>
                  <a:gd name="T13" fmla="*/ 256 h 668"/>
                  <a:gd name="T14" fmla="*/ 478 w 490"/>
                  <a:gd name="T15" fmla="*/ 245 h 668"/>
                  <a:gd name="T16" fmla="*/ 169 w 490"/>
                  <a:gd name="T17" fmla="*/ 245 h 668"/>
                  <a:gd name="T18" fmla="*/ 89 w 490"/>
                  <a:gd name="T19" fmla="*/ 193 h 668"/>
                  <a:gd name="T20" fmla="*/ 89 w 490"/>
                  <a:gd name="T21" fmla="*/ 165 h 668"/>
                  <a:gd name="T22" fmla="*/ 169 w 490"/>
                  <a:gd name="T23" fmla="*/ 112 h 668"/>
                  <a:gd name="T24" fmla="*/ 466 w 490"/>
                  <a:gd name="T25" fmla="*/ 112 h 668"/>
                  <a:gd name="T26" fmla="*/ 478 w 490"/>
                  <a:gd name="T27" fmla="*/ 101 h 668"/>
                  <a:gd name="T28" fmla="*/ 466 w 490"/>
                  <a:gd name="T29" fmla="*/ 89 h 668"/>
                  <a:gd name="T30" fmla="*/ 169 w 490"/>
                  <a:gd name="T31" fmla="*/ 89 h 668"/>
                  <a:gd name="T32" fmla="*/ 66 w 490"/>
                  <a:gd name="T33" fmla="*/ 165 h 668"/>
                  <a:gd name="T34" fmla="*/ 66 w 490"/>
                  <a:gd name="T35" fmla="*/ 165 h 668"/>
                  <a:gd name="T36" fmla="*/ 23 w 490"/>
                  <a:gd name="T37" fmla="*/ 109 h 668"/>
                  <a:gd name="T38" fmla="*/ 23 w 490"/>
                  <a:gd name="T39" fmla="*/ 81 h 668"/>
                  <a:gd name="T40" fmla="*/ 86 w 490"/>
                  <a:gd name="T41" fmla="*/ 24 h 668"/>
                  <a:gd name="T42" fmla="*/ 378 w 490"/>
                  <a:gd name="T43" fmla="*/ 24 h 668"/>
                  <a:gd name="T44" fmla="*/ 389 w 490"/>
                  <a:gd name="T45" fmla="*/ 11 h 668"/>
                  <a:gd name="T46" fmla="*/ 378 w 490"/>
                  <a:gd name="T47" fmla="*/ 0 h 668"/>
                  <a:gd name="T48" fmla="*/ 86 w 490"/>
                  <a:gd name="T49" fmla="*/ 0 h 668"/>
                  <a:gd name="T50" fmla="*/ 0 w 490"/>
                  <a:gd name="T51" fmla="*/ 81 h 668"/>
                  <a:gd name="T52" fmla="*/ 0 w 490"/>
                  <a:gd name="T53" fmla="*/ 109 h 668"/>
                  <a:gd name="T54" fmla="*/ 0 w 490"/>
                  <a:gd name="T55" fmla="*/ 111 h 668"/>
                  <a:gd name="T56" fmla="*/ 0 w 490"/>
                  <a:gd name="T57" fmla="*/ 111 h 668"/>
                  <a:gd name="T58" fmla="*/ 0 w 490"/>
                  <a:gd name="T59" fmla="*/ 498 h 668"/>
                  <a:gd name="T60" fmla="*/ 66 w 490"/>
                  <a:gd name="T61" fmla="*/ 579 h 668"/>
                  <a:gd name="T62" fmla="*/ 89 w 490"/>
                  <a:gd name="T63" fmla="*/ 238 h 668"/>
                  <a:gd name="T64" fmla="*/ 89 w 490"/>
                  <a:gd name="T65" fmla="*/ 238 h 668"/>
                  <a:gd name="T66" fmla="*/ 169 w 490"/>
                  <a:gd name="T67" fmla="*/ 268 h 668"/>
                  <a:gd name="T68" fmla="*/ 466 w 490"/>
                  <a:gd name="T69" fmla="*/ 268 h 668"/>
                  <a:gd name="T70" fmla="*/ 466 w 490"/>
                  <a:gd name="T71" fmla="*/ 643 h 668"/>
                  <a:gd name="T72" fmla="*/ 155 w 490"/>
                  <a:gd name="T73" fmla="*/ 643 h 668"/>
                  <a:gd name="T74" fmla="*/ 89 w 490"/>
                  <a:gd name="T75" fmla="*/ 581 h 668"/>
                  <a:gd name="T76" fmla="*/ 89 w 490"/>
                  <a:gd name="T77" fmla="*/ 238 h 668"/>
                  <a:gd name="T78" fmla="*/ 23 w 490"/>
                  <a:gd name="T79" fmla="*/ 168 h 668"/>
                  <a:gd name="T80" fmla="*/ 23 w 490"/>
                  <a:gd name="T81" fmla="*/ 168 h 668"/>
                  <a:gd name="T82" fmla="*/ 66 w 490"/>
                  <a:gd name="T83" fmla="*/ 188 h 668"/>
                  <a:gd name="T84" fmla="*/ 66 w 490"/>
                  <a:gd name="T85" fmla="*/ 193 h 668"/>
                  <a:gd name="T86" fmla="*/ 66 w 490"/>
                  <a:gd name="T87" fmla="*/ 198 h 668"/>
                  <a:gd name="T88" fmla="*/ 66 w 490"/>
                  <a:gd name="T89" fmla="*/ 201 h 668"/>
                  <a:gd name="T90" fmla="*/ 66 w 490"/>
                  <a:gd name="T91" fmla="*/ 555 h 668"/>
                  <a:gd name="T92" fmla="*/ 23 w 490"/>
                  <a:gd name="T93" fmla="*/ 498 h 668"/>
                  <a:gd name="T94" fmla="*/ 23 w 490"/>
                  <a:gd name="T95" fmla="*/ 168 h 6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90" h="668">
                    <a:moveTo>
                      <a:pt x="66" y="579"/>
                    </a:moveTo>
                    <a:lnTo>
                      <a:pt x="66" y="579"/>
                    </a:lnTo>
                    <a:cubicBezTo>
                      <a:pt x="66" y="581"/>
                      <a:pt x="66" y="581"/>
                      <a:pt x="66" y="581"/>
                    </a:cubicBezTo>
                    <a:cubicBezTo>
                      <a:pt x="66" y="625"/>
                      <a:pt x="109" y="667"/>
                      <a:pt x="155" y="667"/>
                    </a:cubicBezTo>
                    <a:cubicBezTo>
                      <a:pt x="478" y="667"/>
                      <a:pt x="478" y="667"/>
                      <a:pt x="478" y="667"/>
                    </a:cubicBezTo>
                    <a:cubicBezTo>
                      <a:pt x="484" y="667"/>
                      <a:pt x="489" y="662"/>
                      <a:pt x="489" y="656"/>
                    </a:cubicBezTo>
                    <a:cubicBezTo>
                      <a:pt x="489" y="256"/>
                      <a:pt x="489" y="256"/>
                      <a:pt x="489" y="256"/>
                    </a:cubicBezTo>
                    <a:cubicBezTo>
                      <a:pt x="489" y="250"/>
                      <a:pt x="484" y="245"/>
                      <a:pt x="478" y="245"/>
                    </a:cubicBezTo>
                    <a:cubicBezTo>
                      <a:pt x="169" y="245"/>
                      <a:pt x="169" y="245"/>
                      <a:pt x="169" y="245"/>
                    </a:cubicBezTo>
                    <a:cubicBezTo>
                      <a:pt x="137" y="245"/>
                      <a:pt x="89" y="223"/>
                      <a:pt x="89" y="193"/>
                    </a:cubicBezTo>
                    <a:cubicBezTo>
                      <a:pt x="89" y="165"/>
                      <a:pt x="89" y="165"/>
                      <a:pt x="89" y="165"/>
                    </a:cubicBezTo>
                    <a:cubicBezTo>
                      <a:pt x="89" y="134"/>
                      <a:pt x="137" y="112"/>
                      <a:pt x="169" y="112"/>
                    </a:cubicBezTo>
                    <a:cubicBezTo>
                      <a:pt x="466" y="112"/>
                      <a:pt x="466" y="112"/>
                      <a:pt x="466" y="112"/>
                    </a:cubicBezTo>
                    <a:cubicBezTo>
                      <a:pt x="472" y="112"/>
                      <a:pt x="478" y="107"/>
                      <a:pt x="478" y="101"/>
                    </a:cubicBezTo>
                    <a:cubicBezTo>
                      <a:pt x="478" y="95"/>
                      <a:pt x="472" y="89"/>
                      <a:pt x="466" y="89"/>
                    </a:cubicBezTo>
                    <a:cubicBezTo>
                      <a:pt x="169" y="89"/>
                      <a:pt x="169" y="89"/>
                      <a:pt x="169" y="89"/>
                    </a:cubicBezTo>
                    <a:cubicBezTo>
                      <a:pt x="126" y="89"/>
                      <a:pt x="66" y="118"/>
                      <a:pt x="66" y="165"/>
                    </a:cubicBezTo>
                    <a:lnTo>
                      <a:pt x="66" y="165"/>
                    </a:lnTo>
                    <a:cubicBezTo>
                      <a:pt x="40" y="160"/>
                      <a:pt x="23" y="139"/>
                      <a:pt x="23" y="109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51"/>
                      <a:pt x="53" y="24"/>
                      <a:pt x="86" y="24"/>
                    </a:cubicBezTo>
                    <a:cubicBezTo>
                      <a:pt x="378" y="24"/>
                      <a:pt x="378" y="24"/>
                      <a:pt x="378" y="24"/>
                    </a:cubicBezTo>
                    <a:cubicBezTo>
                      <a:pt x="384" y="24"/>
                      <a:pt x="389" y="19"/>
                      <a:pt x="389" y="11"/>
                    </a:cubicBezTo>
                    <a:cubicBezTo>
                      <a:pt x="389" y="5"/>
                      <a:pt x="384" y="0"/>
                      <a:pt x="378" y="0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40" y="0"/>
                      <a:pt x="0" y="39"/>
                      <a:pt x="0" y="81"/>
                    </a:cubicBezTo>
                    <a:cubicBezTo>
                      <a:pt x="0" y="109"/>
                      <a:pt x="0" y="109"/>
                      <a:pt x="0" y="109"/>
                    </a:cubicBezTo>
                    <a:cubicBezTo>
                      <a:pt x="0" y="109"/>
                      <a:pt x="0" y="110"/>
                      <a:pt x="0" y="111"/>
                    </a:cubicBezTo>
                    <a:lnTo>
                      <a:pt x="0" y="111"/>
                    </a:lnTo>
                    <a:cubicBezTo>
                      <a:pt x="0" y="498"/>
                      <a:pt x="0" y="498"/>
                      <a:pt x="0" y="498"/>
                    </a:cubicBezTo>
                    <a:cubicBezTo>
                      <a:pt x="0" y="539"/>
                      <a:pt x="28" y="573"/>
                      <a:pt x="66" y="579"/>
                    </a:cubicBezTo>
                    <a:close/>
                    <a:moveTo>
                      <a:pt x="89" y="238"/>
                    </a:moveTo>
                    <a:lnTo>
                      <a:pt x="89" y="238"/>
                    </a:lnTo>
                    <a:cubicBezTo>
                      <a:pt x="111" y="257"/>
                      <a:pt x="143" y="268"/>
                      <a:pt x="169" y="268"/>
                    </a:cubicBezTo>
                    <a:cubicBezTo>
                      <a:pt x="466" y="268"/>
                      <a:pt x="466" y="268"/>
                      <a:pt x="466" y="268"/>
                    </a:cubicBezTo>
                    <a:cubicBezTo>
                      <a:pt x="466" y="643"/>
                      <a:pt x="466" y="643"/>
                      <a:pt x="466" y="643"/>
                    </a:cubicBezTo>
                    <a:cubicBezTo>
                      <a:pt x="155" y="643"/>
                      <a:pt x="155" y="643"/>
                      <a:pt x="155" y="643"/>
                    </a:cubicBezTo>
                    <a:cubicBezTo>
                      <a:pt x="123" y="643"/>
                      <a:pt x="89" y="612"/>
                      <a:pt x="89" y="581"/>
                    </a:cubicBezTo>
                    <a:lnTo>
                      <a:pt x="89" y="238"/>
                    </a:lnTo>
                    <a:close/>
                    <a:moveTo>
                      <a:pt x="23" y="168"/>
                    </a:moveTo>
                    <a:lnTo>
                      <a:pt x="23" y="168"/>
                    </a:lnTo>
                    <a:cubicBezTo>
                      <a:pt x="34" y="179"/>
                      <a:pt x="50" y="186"/>
                      <a:pt x="66" y="188"/>
                    </a:cubicBezTo>
                    <a:cubicBezTo>
                      <a:pt x="66" y="193"/>
                      <a:pt x="66" y="193"/>
                      <a:pt x="66" y="193"/>
                    </a:cubicBezTo>
                    <a:cubicBezTo>
                      <a:pt x="66" y="194"/>
                      <a:pt x="66" y="196"/>
                      <a:pt x="66" y="198"/>
                    </a:cubicBezTo>
                    <a:cubicBezTo>
                      <a:pt x="66" y="199"/>
                      <a:pt x="66" y="200"/>
                      <a:pt x="66" y="201"/>
                    </a:cubicBezTo>
                    <a:cubicBezTo>
                      <a:pt x="66" y="555"/>
                      <a:pt x="66" y="555"/>
                      <a:pt x="66" y="555"/>
                    </a:cubicBezTo>
                    <a:cubicBezTo>
                      <a:pt x="41" y="550"/>
                      <a:pt x="23" y="526"/>
                      <a:pt x="23" y="498"/>
                    </a:cubicBezTo>
                    <a:lnTo>
                      <a:pt x="23" y="168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3" name="Freeform 101"/>
              <p:cNvSpPr>
                <a:spLocks noChangeArrowheads="1"/>
              </p:cNvSpPr>
              <p:nvPr/>
            </p:nvSpPr>
            <p:spPr bwMode="auto">
              <a:xfrm>
                <a:off x="1496532" y="1871170"/>
                <a:ext cx="140804" cy="9264"/>
              </a:xfrm>
              <a:custGeom>
                <a:avLst/>
                <a:gdLst>
                  <a:gd name="T0" fmla="*/ 323 w 336"/>
                  <a:gd name="T1" fmla="*/ 0 h 24"/>
                  <a:gd name="T2" fmla="*/ 323 w 336"/>
                  <a:gd name="T3" fmla="*/ 0 h 24"/>
                  <a:gd name="T4" fmla="*/ 13 w 336"/>
                  <a:gd name="T5" fmla="*/ 0 h 24"/>
                  <a:gd name="T6" fmla="*/ 0 w 336"/>
                  <a:gd name="T7" fmla="*/ 12 h 24"/>
                  <a:gd name="T8" fmla="*/ 13 w 336"/>
                  <a:gd name="T9" fmla="*/ 23 h 24"/>
                  <a:gd name="T10" fmla="*/ 323 w 336"/>
                  <a:gd name="T11" fmla="*/ 23 h 24"/>
                  <a:gd name="T12" fmla="*/ 335 w 336"/>
                  <a:gd name="T13" fmla="*/ 12 h 24"/>
                  <a:gd name="T14" fmla="*/ 323 w 336"/>
                  <a:gd name="T15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36" h="24">
                    <a:moveTo>
                      <a:pt x="323" y="0"/>
                    </a:moveTo>
                    <a:lnTo>
                      <a:pt x="323" y="0"/>
                    </a:ln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8"/>
                      <a:pt x="6" y="23"/>
                      <a:pt x="13" y="23"/>
                    </a:cubicBezTo>
                    <a:cubicBezTo>
                      <a:pt x="323" y="23"/>
                      <a:pt x="323" y="23"/>
                      <a:pt x="323" y="23"/>
                    </a:cubicBezTo>
                    <a:cubicBezTo>
                      <a:pt x="329" y="23"/>
                      <a:pt x="335" y="18"/>
                      <a:pt x="335" y="12"/>
                    </a:cubicBezTo>
                    <a:cubicBezTo>
                      <a:pt x="335" y="5"/>
                      <a:pt x="329" y="0"/>
                      <a:pt x="323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3024993" y="1736141"/>
            <a:ext cx="429822" cy="429822"/>
            <a:chOff x="3024993" y="1736141"/>
            <a:chExt cx="429822" cy="429822"/>
          </a:xfrm>
        </p:grpSpPr>
        <p:sp>
          <p:nvSpPr>
            <p:cNvPr id="806" name="Freeform 4"/>
            <p:cNvSpPr>
              <a:spLocks noChangeArrowheads="1"/>
            </p:cNvSpPr>
            <p:nvPr/>
          </p:nvSpPr>
          <p:spPr bwMode="auto">
            <a:xfrm>
              <a:off x="3024993" y="1736141"/>
              <a:ext cx="429822" cy="429822"/>
            </a:xfrm>
            <a:custGeom>
              <a:avLst/>
              <a:gdLst>
                <a:gd name="T0" fmla="*/ 1024 w 1025"/>
                <a:gd name="T1" fmla="*/ 512 h 1024"/>
                <a:gd name="T2" fmla="*/ 1024 w 1025"/>
                <a:gd name="T3" fmla="*/ 512 h 1024"/>
                <a:gd name="T4" fmla="*/ 512 w 1025"/>
                <a:gd name="T5" fmla="*/ 1023 h 1024"/>
                <a:gd name="T6" fmla="*/ 0 w 1025"/>
                <a:gd name="T7" fmla="*/ 512 h 1024"/>
                <a:gd name="T8" fmla="*/ 512 w 1025"/>
                <a:gd name="T9" fmla="*/ 0 h 1024"/>
                <a:gd name="T10" fmla="*/ 1024 w 1025"/>
                <a:gd name="T11" fmla="*/ 512 h 1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5" h="1024">
                  <a:moveTo>
                    <a:pt x="1024" y="512"/>
                  </a:moveTo>
                  <a:lnTo>
                    <a:pt x="1024" y="512"/>
                  </a:lnTo>
                  <a:cubicBezTo>
                    <a:pt x="1024" y="794"/>
                    <a:pt x="794" y="1023"/>
                    <a:pt x="512" y="1023"/>
                  </a:cubicBezTo>
                  <a:cubicBezTo>
                    <a:pt x="229" y="1023"/>
                    <a:pt x="0" y="794"/>
                    <a:pt x="0" y="512"/>
                  </a:cubicBezTo>
                  <a:cubicBezTo>
                    <a:pt x="0" y="229"/>
                    <a:pt x="229" y="0"/>
                    <a:pt x="512" y="0"/>
                  </a:cubicBezTo>
                  <a:cubicBezTo>
                    <a:pt x="794" y="0"/>
                    <a:pt x="1024" y="229"/>
                    <a:pt x="1024" y="512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4" name="Freeform 102"/>
            <p:cNvSpPr>
              <a:spLocks noChangeArrowheads="1"/>
            </p:cNvSpPr>
            <p:nvPr/>
          </p:nvSpPr>
          <p:spPr bwMode="auto">
            <a:xfrm>
              <a:off x="3091689" y="1819295"/>
              <a:ext cx="294575" cy="227880"/>
            </a:xfrm>
            <a:custGeom>
              <a:avLst/>
              <a:gdLst>
                <a:gd name="T0" fmla="*/ 695 w 702"/>
                <a:gd name="T1" fmla="*/ 46 h 542"/>
                <a:gd name="T2" fmla="*/ 695 w 702"/>
                <a:gd name="T3" fmla="*/ 46 h 542"/>
                <a:gd name="T4" fmla="*/ 577 w 702"/>
                <a:gd name="T5" fmla="*/ 15 h 542"/>
                <a:gd name="T6" fmla="*/ 455 w 702"/>
                <a:gd name="T7" fmla="*/ 19 h 542"/>
                <a:gd name="T8" fmla="*/ 404 w 702"/>
                <a:gd name="T9" fmla="*/ 32 h 542"/>
                <a:gd name="T10" fmla="*/ 380 w 702"/>
                <a:gd name="T11" fmla="*/ 42 h 542"/>
                <a:gd name="T12" fmla="*/ 364 w 702"/>
                <a:gd name="T13" fmla="*/ 50 h 542"/>
                <a:gd name="T14" fmla="*/ 7 w 702"/>
                <a:gd name="T15" fmla="*/ 46 h 542"/>
                <a:gd name="T16" fmla="*/ 0 w 702"/>
                <a:gd name="T17" fmla="*/ 57 h 542"/>
                <a:gd name="T18" fmla="*/ 0 w 702"/>
                <a:gd name="T19" fmla="*/ 523 h 542"/>
                <a:gd name="T20" fmla="*/ 6 w 702"/>
                <a:gd name="T21" fmla="*/ 533 h 542"/>
                <a:gd name="T22" fmla="*/ 16 w 702"/>
                <a:gd name="T23" fmla="*/ 534 h 542"/>
                <a:gd name="T24" fmla="*/ 357 w 702"/>
                <a:gd name="T25" fmla="*/ 541 h 542"/>
                <a:gd name="T26" fmla="*/ 361 w 702"/>
                <a:gd name="T27" fmla="*/ 541 h 542"/>
                <a:gd name="T28" fmla="*/ 363 w 702"/>
                <a:gd name="T29" fmla="*/ 541 h 542"/>
                <a:gd name="T30" fmla="*/ 370 w 702"/>
                <a:gd name="T31" fmla="*/ 538 h 542"/>
                <a:gd name="T32" fmla="*/ 685 w 702"/>
                <a:gd name="T33" fmla="*/ 534 h 542"/>
                <a:gd name="T34" fmla="*/ 696 w 702"/>
                <a:gd name="T35" fmla="*/ 533 h 542"/>
                <a:gd name="T36" fmla="*/ 701 w 702"/>
                <a:gd name="T37" fmla="*/ 523 h 542"/>
                <a:gd name="T38" fmla="*/ 701 w 702"/>
                <a:gd name="T39" fmla="*/ 57 h 542"/>
                <a:gd name="T40" fmla="*/ 695 w 702"/>
                <a:gd name="T41" fmla="*/ 46 h 542"/>
                <a:gd name="T42" fmla="*/ 351 w 702"/>
                <a:gd name="T43" fmla="*/ 515 h 542"/>
                <a:gd name="T44" fmla="*/ 351 w 702"/>
                <a:gd name="T45" fmla="*/ 515 h 542"/>
                <a:gd name="T46" fmla="*/ 154 w 702"/>
                <a:gd name="T47" fmla="*/ 490 h 542"/>
                <a:gd name="T48" fmla="*/ 24 w 702"/>
                <a:gd name="T49" fmla="*/ 507 h 542"/>
                <a:gd name="T50" fmla="*/ 24 w 702"/>
                <a:gd name="T51" fmla="*/ 63 h 542"/>
                <a:gd name="T52" fmla="*/ 351 w 702"/>
                <a:gd name="T53" fmla="*/ 70 h 542"/>
                <a:gd name="T54" fmla="*/ 351 w 702"/>
                <a:gd name="T55" fmla="*/ 515 h 542"/>
                <a:gd name="T56" fmla="*/ 678 w 702"/>
                <a:gd name="T57" fmla="*/ 506 h 542"/>
                <a:gd name="T58" fmla="*/ 678 w 702"/>
                <a:gd name="T59" fmla="*/ 506 h 542"/>
                <a:gd name="T60" fmla="*/ 374 w 702"/>
                <a:gd name="T61" fmla="*/ 514 h 542"/>
                <a:gd name="T62" fmla="*/ 374 w 702"/>
                <a:gd name="T63" fmla="*/ 71 h 542"/>
                <a:gd name="T64" fmla="*/ 391 w 702"/>
                <a:gd name="T65" fmla="*/ 63 h 542"/>
                <a:gd name="T66" fmla="*/ 412 w 702"/>
                <a:gd name="T67" fmla="*/ 53 h 542"/>
                <a:gd name="T68" fmla="*/ 459 w 702"/>
                <a:gd name="T69" fmla="*/ 42 h 542"/>
                <a:gd name="T70" fmla="*/ 576 w 702"/>
                <a:gd name="T71" fmla="*/ 39 h 542"/>
                <a:gd name="T72" fmla="*/ 678 w 702"/>
                <a:gd name="T73" fmla="*/ 64 h 542"/>
                <a:gd name="T74" fmla="*/ 678 w 702"/>
                <a:gd name="T75" fmla="*/ 506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02" h="542">
                  <a:moveTo>
                    <a:pt x="695" y="46"/>
                  </a:moveTo>
                  <a:lnTo>
                    <a:pt x="695" y="46"/>
                  </a:lnTo>
                  <a:cubicBezTo>
                    <a:pt x="663" y="28"/>
                    <a:pt x="624" y="19"/>
                    <a:pt x="577" y="15"/>
                  </a:cubicBezTo>
                  <a:cubicBezTo>
                    <a:pt x="535" y="12"/>
                    <a:pt x="492" y="13"/>
                    <a:pt x="455" y="19"/>
                  </a:cubicBezTo>
                  <a:cubicBezTo>
                    <a:pt x="438" y="21"/>
                    <a:pt x="421" y="26"/>
                    <a:pt x="404" y="32"/>
                  </a:cubicBezTo>
                  <a:cubicBezTo>
                    <a:pt x="396" y="35"/>
                    <a:pt x="389" y="39"/>
                    <a:pt x="380" y="42"/>
                  </a:cubicBezTo>
                  <a:cubicBezTo>
                    <a:pt x="375" y="45"/>
                    <a:pt x="369" y="47"/>
                    <a:pt x="364" y="50"/>
                  </a:cubicBezTo>
                  <a:cubicBezTo>
                    <a:pt x="268" y="2"/>
                    <a:pt x="81" y="0"/>
                    <a:pt x="7" y="46"/>
                  </a:cubicBezTo>
                  <a:cubicBezTo>
                    <a:pt x="3" y="48"/>
                    <a:pt x="0" y="52"/>
                    <a:pt x="0" y="57"/>
                  </a:cubicBezTo>
                  <a:cubicBezTo>
                    <a:pt x="0" y="523"/>
                    <a:pt x="0" y="523"/>
                    <a:pt x="0" y="523"/>
                  </a:cubicBezTo>
                  <a:cubicBezTo>
                    <a:pt x="0" y="527"/>
                    <a:pt x="3" y="531"/>
                    <a:pt x="6" y="533"/>
                  </a:cubicBezTo>
                  <a:cubicBezTo>
                    <a:pt x="9" y="535"/>
                    <a:pt x="13" y="535"/>
                    <a:pt x="16" y="534"/>
                  </a:cubicBezTo>
                  <a:cubicBezTo>
                    <a:pt x="150" y="484"/>
                    <a:pt x="354" y="540"/>
                    <a:pt x="357" y="541"/>
                  </a:cubicBezTo>
                  <a:cubicBezTo>
                    <a:pt x="358" y="541"/>
                    <a:pt x="360" y="541"/>
                    <a:pt x="361" y="541"/>
                  </a:cubicBezTo>
                  <a:cubicBezTo>
                    <a:pt x="362" y="541"/>
                    <a:pt x="362" y="541"/>
                    <a:pt x="363" y="541"/>
                  </a:cubicBezTo>
                  <a:cubicBezTo>
                    <a:pt x="365" y="541"/>
                    <a:pt x="368" y="540"/>
                    <a:pt x="370" y="538"/>
                  </a:cubicBezTo>
                  <a:cubicBezTo>
                    <a:pt x="438" y="521"/>
                    <a:pt x="591" y="490"/>
                    <a:pt x="685" y="534"/>
                  </a:cubicBezTo>
                  <a:cubicBezTo>
                    <a:pt x="689" y="535"/>
                    <a:pt x="693" y="535"/>
                    <a:pt x="696" y="533"/>
                  </a:cubicBezTo>
                  <a:cubicBezTo>
                    <a:pt x="699" y="531"/>
                    <a:pt x="701" y="527"/>
                    <a:pt x="701" y="523"/>
                  </a:cubicBezTo>
                  <a:cubicBezTo>
                    <a:pt x="701" y="57"/>
                    <a:pt x="701" y="57"/>
                    <a:pt x="701" y="57"/>
                  </a:cubicBezTo>
                  <a:cubicBezTo>
                    <a:pt x="701" y="52"/>
                    <a:pt x="699" y="48"/>
                    <a:pt x="695" y="46"/>
                  </a:cubicBezTo>
                  <a:close/>
                  <a:moveTo>
                    <a:pt x="351" y="515"/>
                  </a:moveTo>
                  <a:lnTo>
                    <a:pt x="351" y="515"/>
                  </a:lnTo>
                  <a:cubicBezTo>
                    <a:pt x="321" y="507"/>
                    <a:pt x="241" y="490"/>
                    <a:pt x="154" y="490"/>
                  </a:cubicBezTo>
                  <a:cubicBezTo>
                    <a:pt x="110" y="490"/>
                    <a:pt x="65" y="495"/>
                    <a:pt x="24" y="507"/>
                  </a:cubicBezTo>
                  <a:cubicBezTo>
                    <a:pt x="24" y="63"/>
                    <a:pt x="24" y="63"/>
                    <a:pt x="24" y="63"/>
                  </a:cubicBezTo>
                  <a:cubicBezTo>
                    <a:pt x="90" y="27"/>
                    <a:pt x="259" y="24"/>
                    <a:pt x="351" y="70"/>
                  </a:cubicBezTo>
                  <a:lnTo>
                    <a:pt x="351" y="515"/>
                  </a:lnTo>
                  <a:close/>
                  <a:moveTo>
                    <a:pt x="678" y="506"/>
                  </a:moveTo>
                  <a:lnTo>
                    <a:pt x="678" y="506"/>
                  </a:lnTo>
                  <a:cubicBezTo>
                    <a:pt x="582" y="471"/>
                    <a:pt x="445" y="496"/>
                    <a:pt x="374" y="514"/>
                  </a:cubicBezTo>
                  <a:cubicBezTo>
                    <a:pt x="374" y="71"/>
                    <a:pt x="374" y="71"/>
                    <a:pt x="374" y="71"/>
                  </a:cubicBezTo>
                  <a:cubicBezTo>
                    <a:pt x="380" y="68"/>
                    <a:pt x="386" y="66"/>
                    <a:pt x="391" y="63"/>
                  </a:cubicBezTo>
                  <a:cubicBezTo>
                    <a:pt x="398" y="60"/>
                    <a:pt x="404" y="57"/>
                    <a:pt x="412" y="53"/>
                  </a:cubicBezTo>
                  <a:cubicBezTo>
                    <a:pt x="427" y="48"/>
                    <a:pt x="443" y="44"/>
                    <a:pt x="459" y="42"/>
                  </a:cubicBezTo>
                  <a:cubicBezTo>
                    <a:pt x="494" y="37"/>
                    <a:pt x="535" y="35"/>
                    <a:pt x="576" y="39"/>
                  </a:cubicBezTo>
                  <a:cubicBezTo>
                    <a:pt x="616" y="41"/>
                    <a:pt x="650" y="49"/>
                    <a:pt x="678" y="64"/>
                  </a:cubicBezTo>
                  <a:lnTo>
                    <a:pt x="678" y="50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60885" y="1736141"/>
            <a:ext cx="429822" cy="429822"/>
            <a:chOff x="460885" y="1736141"/>
            <a:chExt cx="429822" cy="429822"/>
          </a:xfrm>
        </p:grpSpPr>
        <p:sp>
          <p:nvSpPr>
            <p:cNvPr id="803" name="Freeform 1"/>
            <p:cNvSpPr>
              <a:spLocks noChangeArrowheads="1"/>
            </p:cNvSpPr>
            <p:nvPr/>
          </p:nvSpPr>
          <p:spPr bwMode="auto">
            <a:xfrm>
              <a:off x="460885" y="1736141"/>
              <a:ext cx="429822" cy="429822"/>
            </a:xfrm>
            <a:custGeom>
              <a:avLst/>
              <a:gdLst>
                <a:gd name="T0" fmla="*/ 1023 w 1024"/>
                <a:gd name="T1" fmla="*/ 512 h 1024"/>
                <a:gd name="T2" fmla="*/ 1023 w 1024"/>
                <a:gd name="T3" fmla="*/ 512 h 1024"/>
                <a:gd name="T4" fmla="*/ 511 w 1024"/>
                <a:gd name="T5" fmla="*/ 1023 h 1024"/>
                <a:gd name="T6" fmla="*/ 0 w 1024"/>
                <a:gd name="T7" fmla="*/ 512 h 1024"/>
                <a:gd name="T8" fmla="*/ 511 w 1024"/>
                <a:gd name="T9" fmla="*/ 0 h 1024"/>
                <a:gd name="T10" fmla="*/ 1023 w 1024"/>
                <a:gd name="T11" fmla="*/ 512 h 1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4" h="1024">
                  <a:moveTo>
                    <a:pt x="1023" y="512"/>
                  </a:moveTo>
                  <a:lnTo>
                    <a:pt x="1023" y="512"/>
                  </a:lnTo>
                  <a:cubicBezTo>
                    <a:pt x="1023" y="794"/>
                    <a:pt x="793" y="1023"/>
                    <a:pt x="511" y="1023"/>
                  </a:cubicBezTo>
                  <a:cubicBezTo>
                    <a:pt x="229" y="1023"/>
                    <a:pt x="0" y="794"/>
                    <a:pt x="0" y="512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3" y="0"/>
                    <a:pt x="1023" y="229"/>
                    <a:pt x="1023" y="512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08" name="Group 407"/>
            <p:cNvGrpSpPr/>
            <p:nvPr/>
          </p:nvGrpSpPr>
          <p:grpSpPr>
            <a:xfrm>
              <a:off x="577603" y="1802622"/>
              <a:ext cx="194532" cy="266786"/>
              <a:chOff x="577603" y="1802622"/>
              <a:chExt cx="194532" cy="266786"/>
            </a:xfrm>
            <a:solidFill>
              <a:schemeClr val="bg1"/>
            </a:solidFill>
          </p:grpSpPr>
          <p:sp>
            <p:nvSpPr>
              <p:cNvPr id="905" name="Freeform 103"/>
              <p:cNvSpPr>
                <a:spLocks noChangeArrowheads="1"/>
              </p:cNvSpPr>
              <p:nvPr/>
            </p:nvSpPr>
            <p:spPr bwMode="auto">
              <a:xfrm>
                <a:off x="577603" y="1802622"/>
                <a:ext cx="194532" cy="266786"/>
              </a:xfrm>
              <a:custGeom>
                <a:avLst/>
                <a:gdLst>
                  <a:gd name="T0" fmla="*/ 69 w 465"/>
                  <a:gd name="T1" fmla="*/ 632 h 633"/>
                  <a:gd name="T2" fmla="*/ 69 w 465"/>
                  <a:gd name="T3" fmla="*/ 632 h 633"/>
                  <a:gd name="T4" fmla="*/ 453 w 465"/>
                  <a:gd name="T5" fmla="*/ 632 h 633"/>
                  <a:gd name="T6" fmla="*/ 464 w 465"/>
                  <a:gd name="T7" fmla="*/ 620 h 633"/>
                  <a:gd name="T8" fmla="*/ 464 w 465"/>
                  <a:gd name="T9" fmla="*/ 179 h 633"/>
                  <a:gd name="T10" fmla="*/ 453 w 465"/>
                  <a:gd name="T11" fmla="*/ 167 h 633"/>
                  <a:gd name="T12" fmla="*/ 82 w 465"/>
                  <a:gd name="T13" fmla="*/ 167 h 633"/>
                  <a:gd name="T14" fmla="*/ 23 w 465"/>
                  <a:gd name="T15" fmla="*/ 103 h 633"/>
                  <a:gd name="T16" fmla="*/ 23 w 465"/>
                  <a:gd name="T17" fmla="*/ 77 h 633"/>
                  <a:gd name="T18" fmla="*/ 82 w 465"/>
                  <a:gd name="T19" fmla="*/ 23 h 633"/>
                  <a:gd name="T20" fmla="*/ 443 w 465"/>
                  <a:gd name="T21" fmla="*/ 23 h 633"/>
                  <a:gd name="T22" fmla="*/ 454 w 465"/>
                  <a:gd name="T23" fmla="*/ 11 h 633"/>
                  <a:gd name="T24" fmla="*/ 443 w 465"/>
                  <a:gd name="T25" fmla="*/ 0 h 633"/>
                  <a:gd name="T26" fmla="*/ 82 w 465"/>
                  <a:gd name="T27" fmla="*/ 0 h 633"/>
                  <a:gd name="T28" fmla="*/ 0 w 465"/>
                  <a:gd name="T29" fmla="*/ 77 h 633"/>
                  <a:gd name="T30" fmla="*/ 0 w 465"/>
                  <a:gd name="T31" fmla="*/ 103 h 633"/>
                  <a:gd name="T32" fmla="*/ 0 w 465"/>
                  <a:gd name="T33" fmla="*/ 105 h 633"/>
                  <a:gd name="T34" fmla="*/ 0 w 465"/>
                  <a:gd name="T35" fmla="*/ 106 h 633"/>
                  <a:gd name="T36" fmla="*/ 0 w 465"/>
                  <a:gd name="T37" fmla="*/ 549 h 633"/>
                  <a:gd name="T38" fmla="*/ 69 w 465"/>
                  <a:gd name="T39" fmla="*/ 632 h 633"/>
                  <a:gd name="T40" fmla="*/ 23 w 465"/>
                  <a:gd name="T41" fmla="*/ 161 h 633"/>
                  <a:gd name="T42" fmla="*/ 23 w 465"/>
                  <a:gd name="T43" fmla="*/ 161 h 633"/>
                  <a:gd name="T44" fmla="*/ 82 w 465"/>
                  <a:gd name="T45" fmla="*/ 191 h 633"/>
                  <a:gd name="T46" fmla="*/ 441 w 465"/>
                  <a:gd name="T47" fmla="*/ 191 h 633"/>
                  <a:gd name="T48" fmla="*/ 441 w 465"/>
                  <a:gd name="T49" fmla="*/ 609 h 633"/>
                  <a:gd name="T50" fmla="*/ 69 w 465"/>
                  <a:gd name="T51" fmla="*/ 609 h 633"/>
                  <a:gd name="T52" fmla="*/ 23 w 465"/>
                  <a:gd name="T53" fmla="*/ 549 h 633"/>
                  <a:gd name="T54" fmla="*/ 23 w 465"/>
                  <a:gd name="T55" fmla="*/ 161 h 6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65" h="633">
                    <a:moveTo>
                      <a:pt x="69" y="632"/>
                    </a:moveTo>
                    <a:lnTo>
                      <a:pt x="69" y="632"/>
                    </a:lnTo>
                    <a:cubicBezTo>
                      <a:pt x="453" y="632"/>
                      <a:pt x="453" y="632"/>
                      <a:pt x="453" y="632"/>
                    </a:cubicBezTo>
                    <a:cubicBezTo>
                      <a:pt x="459" y="632"/>
                      <a:pt x="464" y="626"/>
                      <a:pt x="464" y="620"/>
                    </a:cubicBezTo>
                    <a:cubicBezTo>
                      <a:pt x="464" y="179"/>
                      <a:pt x="464" y="179"/>
                      <a:pt x="464" y="179"/>
                    </a:cubicBezTo>
                    <a:cubicBezTo>
                      <a:pt x="464" y="173"/>
                      <a:pt x="459" y="167"/>
                      <a:pt x="453" y="167"/>
                    </a:cubicBezTo>
                    <a:cubicBezTo>
                      <a:pt x="82" y="167"/>
                      <a:pt x="82" y="167"/>
                      <a:pt x="82" y="167"/>
                    </a:cubicBezTo>
                    <a:cubicBezTo>
                      <a:pt x="53" y="167"/>
                      <a:pt x="23" y="134"/>
                      <a:pt x="23" y="103"/>
                    </a:cubicBezTo>
                    <a:cubicBezTo>
                      <a:pt x="23" y="77"/>
                      <a:pt x="23" y="77"/>
                      <a:pt x="23" y="77"/>
                    </a:cubicBezTo>
                    <a:cubicBezTo>
                      <a:pt x="23" y="48"/>
                      <a:pt x="51" y="23"/>
                      <a:pt x="82" y="23"/>
                    </a:cubicBezTo>
                    <a:cubicBezTo>
                      <a:pt x="443" y="23"/>
                      <a:pt x="443" y="23"/>
                      <a:pt x="443" y="23"/>
                    </a:cubicBezTo>
                    <a:cubicBezTo>
                      <a:pt x="449" y="23"/>
                      <a:pt x="454" y="17"/>
                      <a:pt x="454" y="11"/>
                    </a:cubicBezTo>
                    <a:cubicBezTo>
                      <a:pt x="454" y="5"/>
                      <a:pt x="449" y="0"/>
                      <a:pt x="443" y="0"/>
                    </a:cubicBezTo>
                    <a:cubicBezTo>
                      <a:pt x="82" y="0"/>
                      <a:pt x="82" y="0"/>
                      <a:pt x="82" y="0"/>
                    </a:cubicBezTo>
                    <a:cubicBezTo>
                      <a:pt x="39" y="0"/>
                      <a:pt x="0" y="35"/>
                      <a:pt x="0" y="77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0" y="104"/>
                      <a:pt x="0" y="104"/>
                      <a:pt x="0" y="105"/>
                    </a:cubicBezTo>
                    <a:cubicBezTo>
                      <a:pt x="0" y="105"/>
                      <a:pt x="0" y="105"/>
                      <a:pt x="0" y="106"/>
                    </a:cubicBezTo>
                    <a:cubicBezTo>
                      <a:pt x="0" y="549"/>
                      <a:pt x="0" y="549"/>
                      <a:pt x="0" y="549"/>
                    </a:cubicBezTo>
                    <a:cubicBezTo>
                      <a:pt x="0" y="590"/>
                      <a:pt x="24" y="632"/>
                      <a:pt x="69" y="632"/>
                    </a:cubicBezTo>
                    <a:close/>
                    <a:moveTo>
                      <a:pt x="23" y="161"/>
                    </a:moveTo>
                    <a:lnTo>
                      <a:pt x="23" y="161"/>
                    </a:lnTo>
                    <a:cubicBezTo>
                      <a:pt x="39" y="179"/>
                      <a:pt x="60" y="191"/>
                      <a:pt x="82" y="191"/>
                    </a:cubicBezTo>
                    <a:cubicBezTo>
                      <a:pt x="441" y="191"/>
                      <a:pt x="441" y="191"/>
                      <a:pt x="441" y="191"/>
                    </a:cubicBezTo>
                    <a:cubicBezTo>
                      <a:pt x="441" y="609"/>
                      <a:pt x="441" y="609"/>
                      <a:pt x="441" y="609"/>
                    </a:cubicBezTo>
                    <a:cubicBezTo>
                      <a:pt x="69" y="609"/>
                      <a:pt x="69" y="609"/>
                      <a:pt x="69" y="609"/>
                    </a:cubicBezTo>
                    <a:cubicBezTo>
                      <a:pt x="40" y="609"/>
                      <a:pt x="23" y="579"/>
                      <a:pt x="23" y="549"/>
                    </a:cubicBezTo>
                    <a:lnTo>
                      <a:pt x="23" y="161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6" name="Freeform 104"/>
              <p:cNvSpPr>
                <a:spLocks noChangeArrowheads="1"/>
              </p:cNvSpPr>
              <p:nvPr/>
            </p:nvSpPr>
            <p:spPr bwMode="auto">
              <a:xfrm>
                <a:off x="599835" y="1837822"/>
                <a:ext cx="151920" cy="11116"/>
              </a:xfrm>
              <a:custGeom>
                <a:avLst/>
                <a:gdLst>
                  <a:gd name="T0" fmla="*/ 13 w 361"/>
                  <a:gd name="T1" fmla="*/ 0 h 25"/>
                  <a:gd name="T2" fmla="*/ 13 w 361"/>
                  <a:gd name="T3" fmla="*/ 0 h 25"/>
                  <a:gd name="T4" fmla="*/ 0 w 361"/>
                  <a:gd name="T5" fmla="*/ 13 h 25"/>
                  <a:gd name="T6" fmla="*/ 13 w 361"/>
                  <a:gd name="T7" fmla="*/ 24 h 25"/>
                  <a:gd name="T8" fmla="*/ 349 w 361"/>
                  <a:gd name="T9" fmla="*/ 24 h 25"/>
                  <a:gd name="T10" fmla="*/ 360 w 361"/>
                  <a:gd name="T11" fmla="*/ 13 h 25"/>
                  <a:gd name="T12" fmla="*/ 349 w 361"/>
                  <a:gd name="T13" fmla="*/ 0 h 25"/>
                  <a:gd name="T14" fmla="*/ 13 w 361"/>
                  <a:gd name="T1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61" h="25">
                    <a:moveTo>
                      <a:pt x="13" y="0"/>
                    </a:moveTo>
                    <a:lnTo>
                      <a:pt x="13" y="0"/>
                    </a:lnTo>
                    <a:cubicBezTo>
                      <a:pt x="5" y="0"/>
                      <a:pt x="0" y="5"/>
                      <a:pt x="0" y="13"/>
                    </a:cubicBezTo>
                    <a:cubicBezTo>
                      <a:pt x="0" y="19"/>
                      <a:pt x="5" y="24"/>
                      <a:pt x="13" y="24"/>
                    </a:cubicBezTo>
                    <a:cubicBezTo>
                      <a:pt x="349" y="24"/>
                      <a:pt x="349" y="24"/>
                      <a:pt x="349" y="24"/>
                    </a:cubicBezTo>
                    <a:cubicBezTo>
                      <a:pt x="355" y="24"/>
                      <a:pt x="360" y="19"/>
                      <a:pt x="360" y="13"/>
                    </a:cubicBezTo>
                    <a:cubicBezTo>
                      <a:pt x="360" y="5"/>
                      <a:pt x="355" y="0"/>
                      <a:pt x="349" y="0"/>
                    </a:cubicBezTo>
                    <a:lnTo>
                      <a:pt x="13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7" name="Group 26"/>
          <p:cNvGrpSpPr/>
          <p:nvPr/>
        </p:nvGrpSpPr>
        <p:grpSpPr>
          <a:xfrm>
            <a:off x="1324233" y="4568671"/>
            <a:ext cx="429822" cy="429822"/>
            <a:chOff x="1324233" y="4568671"/>
            <a:chExt cx="429822" cy="429822"/>
          </a:xfrm>
        </p:grpSpPr>
        <p:sp>
          <p:nvSpPr>
            <p:cNvPr id="834" name="Freeform 32"/>
            <p:cNvSpPr>
              <a:spLocks noChangeArrowheads="1"/>
            </p:cNvSpPr>
            <p:nvPr/>
          </p:nvSpPr>
          <p:spPr bwMode="auto">
            <a:xfrm>
              <a:off x="1324233" y="4568671"/>
              <a:ext cx="429822" cy="429822"/>
            </a:xfrm>
            <a:custGeom>
              <a:avLst/>
              <a:gdLst>
                <a:gd name="T0" fmla="*/ 1024 w 1025"/>
                <a:gd name="T1" fmla="*/ 512 h 1025"/>
                <a:gd name="T2" fmla="*/ 1024 w 1025"/>
                <a:gd name="T3" fmla="*/ 512 h 1025"/>
                <a:gd name="T4" fmla="*/ 512 w 1025"/>
                <a:gd name="T5" fmla="*/ 1024 h 1025"/>
                <a:gd name="T6" fmla="*/ 0 w 1025"/>
                <a:gd name="T7" fmla="*/ 512 h 1025"/>
                <a:gd name="T8" fmla="*/ 512 w 1025"/>
                <a:gd name="T9" fmla="*/ 0 h 1025"/>
                <a:gd name="T10" fmla="*/ 1024 w 1025"/>
                <a:gd name="T11" fmla="*/ 512 h 1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5" h="1025">
                  <a:moveTo>
                    <a:pt x="1024" y="512"/>
                  </a:moveTo>
                  <a:lnTo>
                    <a:pt x="1024" y="512"/>
                  </a:lnTo>
                  <a:cubicBezTo>
                    <a:pt x="1024" y="795"/>
                    <a:pt x="795" y="1024"/>
                    <a:pt x="512" y="1024"/>
                  </a:cubicBezTo>
                  <a:cubicBezTo>
                    <a:pt x="229" y="1024"/>
                    <a:pt x="0" y="795"/>
                    <a:pt x="0" y="512"/>
                  </a:cubicBezTo>
                  <a:cubicBezTo>
                    <a:pt x="0" y="229"/>
                    <a:pt x="229" y="0"/>
                    <a:pt x="512" y="0"/>
                  </a:cubicBezTo>
                  <a:cubicBezTo>
                    <a:pt x="795" y="0"/>
                    <a:pt x="1024" y="229"/>
                    <a:pt x="1024" y="512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7" name="Freeform 105"/>
            <p:cNvSpPr>
              <a:spLocks noChangeArrowheads="1"/>
            </p:cNvSpPr>
            <p:nvPr/>
          </p:nvSpPr>
          <p:spPr bwMode="auto">
            <a:xfrm>
              <a:off x="1394635" y="4657600"/>
              <a:ext cx="287165" cy="251964"/>
            </a:xfrm>
            <a:custGeom>
              <a:avLst/>
              <a:gdLst>
                <a:gd name="T0" fmla="*/ 596 w 683"/>
                <a:gd name="T1" fmla="*/ 155 h 600"/>
                <a:gd name="T2" fmla="*/ 620 w 683"/>
                <a:gd name="T3" fmla="*/ 93 h 600"/>
                <a:gd name="T4" fmla="*/ 445 w 683"/>
                <a:gd name="T5" fmla="*/ 14 h 600"/>
                <a:gd name="T6" fmla="*/ 434 w 683"/>
                <a:gd name="T7" fmla="*/ 139 h 600"/>
                <a:gd name="T8" fmla="*/ 273 w 683"/>
                <a:gd name="T9" fmla="*/ 138 h 600"/>
                <a:gd name="T10" fmla="*/ 182 w 683"/>
                <a:gd name="T11" fmla="*/ 8 h 600"/>
                <a:gd name="T12" fmla="*/ 43 w 683"/>
                <a:gd name="T13" fmla="*/ 231 h 600"/>
                <a:gd name="T14" fmla="*/ 3 w 683"/>
                <a:gd name="T15" fmla="*/ 306 h 600"/>
                <a:gd name="T16" fmla="*/ 12 w 683"/>
                <a:gd name="T17" fmla="*/ 322 h 600"/>
                <a:gd name="T18" fmla="*/ 59 w 683"/>
                <a:gd name="T19" fmla="*/ 248 h 600"/>
                <a:gd name="T20" fmla="*/ 224 w 683"/>
                <a:gd name="T21" fmla="*/ 346 h 600"/>
                <a:gd name="T22" fmla="*/ 353 w 683"/>
                <a:gd name="T23" fmla="*/ 419 h 600"/>
                <a:gd name="T24" fmla="*/ 444 w 683"/>
                <a:gd name="T25" fmla="*/ 431 h 600"/>
                <a:gd name="T26" fmla="*/ 443 w 683"/>
                <a:gd name="T27" fmla="*/ 478 h 600"/>
                <a:gd name="T28" fmla="*/ 541 w 683"/>
                <a:gd name="T29" fmla="*/ 598 h 600"/>
                <a:gd name="T30" fmla="*/ 575 w 683"/>
                <a:gd name="T31" fmla="*/ 592 h 600"/>
                <a:gd name="T32" fmla="*/ 585 w 683"/>
                <a:gd name="T33" fmla="*/ 535 h 600"/>
                <a:gd name="T34" fmla="*/ 463 w 683"/>
                <a:gd name="T35" fmla="*/ 417 h 600"/>
                <a:gd name="T36" fmla="*/ 494 w 683"/>
                <a:gd name="T37" fmla="*/ 318 h 600"/>
                <a:gd name="T38" fmla="*/ 682 w 683"/>
                <a:gd name="T39" fmla="*/ 237 h 600"/>
                <a:gd name="T40" fmla="*/ 466 w 683"/>
                <a:gd name="T41" fmla="*/ 440 h 600"/>
                <a:gd name="T42" fmla="*/ 477 w 683"/>
                <a:gd name="T43" fmla="*/ 437 h 600"/>
                <a:gd name="T44" fmla="*/ 565 w 683"/>
                <a:gd name="T45" fmla="*/ 548 h 600"/>
                <a:gd name="T46" fmla="*/ 561 w 683"/>
                <a:gd name="T47" fmla="*/ 573 h 600"/>
                <a:gd name="T48" fmla="*/ 536 w 683"/>
                <a:gd name="T49" fmla="*/ 568 h 600"/>
                <a:gd name="T50" fmla="*/ 459 w 683"/>
                <a:gd name="T51" fmla="*/ 451 h 600"/>
                <a:gd name="T52" fmla="*/ 457 w 683"/>
                <a:gd name="T53" fmla="*/ 38 h 600"/>
                <a:gd name="T54" fmla="*/ 539 w 683"/>
                <a:gd name="T55" fmla="*/ 38 h 600"/>
                <a:gd name="T56" fmla="*/ 539 w 683"/>
                <a:gd name="T57" fmla="*/ 155 h 600"/>
                <a:gd name="T58" fmla="*/ 457 w 683"/>
                <a:gd name="T59" fmla="*/ 38 h 600"/>
                <a:gd name="T60" fmla="*/ 207 w 683"/>
                <a:gd name="T61" fmla="*/ 224 h 600"/>
                <a:gd name="T62" fmla="*/ 172 w 683"/>
                <a:gd name="T63" fmla="*/ 38 h 600"/>
                <a:gd name="T64" fmla="*/ 207 w 683"/>
                <a:gd name="T65" fmla="*/ 224 h 600"/>
                <a:gd name="T66" fmla="*/ 478 w 683"/>
                <a:gd name="T67" fmla="*/ 296 h 600"/>
                <a:gd name="T68" fmla="*/ 244 w 683"/>
                <a:gd name="T69" fmla="*/ 335 h 600"/>
                <a:gd name="T70" fmla="*/ 285 w 683"/>
                <a:gd name="T71" fmla="*/ 158 h 600"/>
                <a:gd name="T72" fmla="*/ 382 w 683"/>
                <a:gd name="T73" fmla="*/ 142 h 600"/>
                <a:gd name="T74" fmla="*/ 478 w 683"/>
                <a:gd name="T75" fmla="*/ 296 h 600"/>
                <a:gd name="T76" fmla="*/ 597 w 683"/>
                <a:gd name="T77" fmla="*/ 294 h 600"/>
                <a:gd name="T78" fmla="*/ 482 w 683"/>
                <a:gd name="T79" fmla="*/ 187 h 600"/>
                <a:gd name="T80" fmla="*/ 596 w 683"/>
                <a:gd name="T81" fmla="*/ 178 h 600"/>
                <a:gd name="T82" fmla="*/ 597 w 683"/>
                <a:gd name="T83" fmla="*/ 294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83" h="600">
                  <a:moveTo>
                    <a:pt x="596" y="155"/>
                  </a:moveTo>
                  <a:lnTo>
                    <a:pt x="596" y="155"/>
                  </a:lnTo>
                  <a:cubicBezTo>
                    <a:pt x="595" y="155"/>
                    <a:pt x="595" y="155"/>
                    <a:pt x="595" y="155"/>
                  </a:cubicBezTo>
                  <a:cubicBezTo>
                    <a:pt x="611" y="139"/>
                    <a:pt x="620" y="117"/>
                    <a:pt x="620" y="93"/>
                  </a:cubicBezTo>
                  <a:cubicBezTo>
                    <a:pt x="620" y="47"/>
                    <a:pt x="586" y="14"/>
                    <a:pt x="539" y="14"/>
                  </a:cubicBezTo>
                  <a:cubicBezTo>
                    <a:pt x="445" y="14"/>
                    <a:pt x="445" y="14"/>
                    <a:pt x="445" y="14"/>
                  </a:cubicBezTo>
                  <a:cubicBezTo>
                    <a:pt x="439" y="14"/>
                    <a:pt x="434" y="19"/>
                    <a:pt x="434" y="27"/>
                  </a:cubicBezTo>
                  <a:cubicBezTo>
                    <a:pt x="434" y="139"/>
                    <a:pt x="434" y="139"/>
                    <a:pt x="434" y="139"/>
                  </a:cubicBezTo>
                  <a:cubicBezTo>
                    <a:pt x="419" y="131"/>
                    <a:pt x="404" y="123"/>
                    <a:pt x="387" y="119"/>
                  </a:cubicBezTo>
                  <a:cubicBezTo>
                    <a:pt x="348" y="110"/>
                    <a:pt x="307" y="117"/>
                    <a:pt x="273" y="138"/>
                  </a:cubicBezTo>
                  <a:cubicBezTo>
                    <a:pt x="267" y="141"/>
                    <a:pt x="262" y="145"/>
                    <a:pt x="258" y="149"/>
                  </a:cubicBezTo>
                  <a:cubicBezTo>
                    <a:pt x="182" y="8"/>
                    <a:pt x="182" y="8"/>
                    <a:pt x="182" y="8"/>
                  </a:cubicBezTo>
                  <a:cubicBezTo>
                    <a:pt x="178" y="0"/>
                    <a:pt x="165" y="0"/>
                    <a:pt x="161" y="8"/>
                  </a:cubicBezTo>
                  <a:cubicBezTo>
                    <a:pt x="43" y="231"/>
                    <a:pt x="43" y="231"/>
                    <a:pt x="43" y="231"/>
                  </a:cubicBezTo>
                  <a:lnTo>
                    <a:pt x="43" y="231"/>
                  </a:lnTo>
                  <a:cubicBezTo>
                    <a:pt x="3" y="306"/>
                    <a:pt x="3" y="306"/>
                    <a:pt x="3" y="306"/>
                  </a:cubicBezTo>
                  <a:cubicBezTo>
                    <a:pt x="0" y="311"/>
                    <a:pt x="2" y="318"/>
                    <a:pt x="7" y="321"/>
                  </a:cubicBezTo>
                  <a:cubicBezTo>
                    <a:pt x="9" y="322"/>
                    <a:pt x="11" y="322"/>
                    <a:pt x="12" y="322"/>
                  </a:cubicBezTo>
                  <a:cubicBezTo>
                    <a:pt x="17" y="322"/>
                    <a:pt x="21" y="320"/>
                    <a:pt x="23" y="316"/>
                  </a:cubicBezTo>
                  <a:cubicBezTo>
                    <a:pt x="59" y="248"/>
                    <a:pt x="59" y="248"/>
                    <a:pt x="59" y="248"/>
                  </a:cubicBezTo>
                  <a:cubicBezTo>
                    <a:pt x="203" y="248"/>
                    <a:pt x="203" y="248"/>
                    <a:pt x="203" y="248"/>
                  </a:cubicBezTo>
                  <a:cubicBezTo>
                    <a:pt x="199" y="283"/>
                    <a:pt x="205" y="317"/>
                    <a:pt x="224" y="346"/>
                  </a:cubicBezTo>
                  <a:cubicBezTo>
                    <a:pt x="245" y="381"/>
                    <a:pt x="278" y="406"/>
                    <a:pt x="317" y="415"/>
                  </a:cubicBezTo>
                  <a:cubicBezTo>
                    <a:pt x="329" y="417"/>
                    <a:pt x="341" y="419"/>
                    <a:pt x="353" y="419"/>
                  </a:cubicBezTo>
                  <a:cubicBezTo>
                    <a:pt x="378" y="419"/>
                    <a:pt x="402" y="412"/>
                    <a:pt x="424" y="400"/>
                  </a:cubicBezTo>
                  <a:cubicBezTo>
                    <a:pt x="444" y="431"/>
                    <a:pt x="444" y="431"/>
                    <a:pt x="444" y="431"/>
                  </a:cubicBezTo>
                  <a:cubicBezTo>
                    <a:pt x="440" y="435"/>
                    <a:pt x="437" y="441"/>
                    <a:pt x="436" y="447"/>
                  </a:cubicBezTo>
                  <a:cubicBezTo>
                    <a:pt x="434" y="458"/>
                    <a:pt x="436" y="469"/>
                    <a:pt x="443" y="478"/>
                  </a:cubicBezTo>
                  <a:cubicBezTo>
                    <a:pt x="517" y="581"/>
                    <a:pt x="517" y="581"/>
                    <a:pt x="517" y="581"/>
                  </a:cubicBezTo>
                  <a:cubicBezTo>
                    <a:pt x="523" y="590"/>
                    <a:pt x="532" y="596"/>
                    <a:pt x="541" y="598"/>
                  </a:cubicBezTo>
                  <a:cubicBezTo>
                    <a:pt x="544" y="599"/>
                    <a:pt x="548" y="599"/>
                    <a:pt x="551" y="599"/>
                  </a:cubicBezTo>
                  <a:cubicBezTo>
                    <a:pt x="559" y="599"/>
                    <a:pt x="567" y="597"/>
                    <a:pt x="575" y="592"/>
                  </a:cubicBezTo>
                  <a:cubicBezTo>
                    <a:pt x="584" y="586"/>
                    <a:pt x="589" y="576"/>
                    <a:pt x="591" y="566"/>
                  </a:cubicBezTo>
                  <a:cubicBezTo>
                    <a:pt x="593" y="554"/>
                    <a:pt x="591" y="544"/>
                    <a:pt x="585" y="535"/>
                  </a:cubicBezTo>
                  <a:cubicBezTo>
                    <a:pt x="511" y="431"/>
                    <a:pt x="511" y="431"/>
                    <a:pt x="511" y="431"/>
                  </a:cubicBezTo>
                  <a:cubicBezTo>
                    <a:pt x="500" y="416"/>
                    <a:pt x="480" y="411"/>
                    <a:pt x="463" y="417"/>
                  </a:cubicBezTo>
                  <a:cubicBezTo>
                    <a:pt x="443" y="388"/>
                    <a:pt x="443" y="388"/>
                    <a:pt x="443" y="388"/>
                  </a:cubicBezTo>
                  <a:cubicBezTo>
                    <a:pt x="466" y="370"/>
                    <a:pt x="484" y="346"/>
                    <a:pt x="494" y="318"/>
                  </a:cubicBezTo>
                  <a:cubicBezTo>
                    <a:pt x="597" y="318"/>
                    <a:pt x="597" y="318"/>
                    <a:pt x="597" y="318"/>
                  </a:cubicBezTo>
                  <a:cubicBezTo>
                    <a:pt x="644" y="318"/>
                    <a:pt x="682" y="283"/>
                    <a:pt x="682" y="237"/>
                  </a:cubicBezTo>
                  <a:cubicBezTo>
                    <a:pt x="682" y="191"/>
                    <a:pt x="644" y="155"/>
                    <a:pt x="596" y="155"/>
                  </a:cubicBezTo>
                  <a:close/>
                  <a:moveTo>
                    <a:pt x="466" y="440"/>
                  </a:moveTo>
                  <a:lnTo>
                    <a:pt x="466" y="440"/>
                  </a:lnTo>
                  <a:cubicBezTo>
                    <a:pt x="469" y="438"/>
                    <a:pt x="474" y="437"/>
                    <a:pt x="477" y="437"/>
                  </a:cubicBezTo>
                  <a:cubicBezTo>
                    <a:pt x="483" y="437"/>
                    <a:pt x="488" y="440"/>
                    <a:pt x="491" y="444"/>
                  </a:cubicBezTo>
                  <a:cubicBezTo>
                    <a:pt x="565" y="548"/>
                    <a:pt x="565" y="548"/>
                    <a:pt x="565" y="548"/>
                  </a:cubicBezTo>
                  <a:cubicBezTo>
                    <a:pt x="568" y="552"/>
                    <a:pt x="569" y="557"/>
                    <a:pt x="568" y="562"/>
                  </a:cubicBezTo>
                  <a:cubicBezTo>
                    <a:pt x="567" y="566"/>
                    <a:pt x="565" y="570"/>
                    <a:pt x="561" y="573"/>
                  </a:cubicBezTo>
                  <a:cubicBezTo>
                    <a:pt x="557" y="575"/>
                    <a:pt x="552" y="576"/>
                    <a:pt x="546" y="575"/>
                  </a:cubicBezTo>
                  <a:cubicBezTo>
                    <a:pt x="542" y="574"/>
                    <a:pt x="539" y="572"/>
                    <a:pt x="536" y="568"/>
                  </a:cubicBezTo>
                  <a:cubicBezTo>
                    <a:pt x="462" y="465"/>
                    <a:pt x="462" y="465"/>
                    <a:pt x="462" y="465"/>
                  </a:cubicBezTo>
                  <a:cubicBezTo>
                    <a:pt x="459" y="461"/>
                    <a:pt x="458" y="457"/>
                    <a:pt x="459" y="451"/>
                  </a:cubicBezTo>
                  <a:cubicBezTo>
                    <a:pt x="460" y="446"/>
                    <a:pt x="463" y="443"/>
                    <a:pt x="466" y="440"/>
                  </a:cubicBezTo>
                  <a:close/>
                  <a:moveTo>
                    <a:pt x="457" y="38"/>
                  </a:moveTo>
                  <a:lnTo>
                    <a:pt x="457" y="38"/>
                  </a:lnTo>
                  <a:cubicBezTo>
                    <a:pt x="539" y="38"/>
                    <a:pt x="539" y="38"/>
                    <a:pt x="539" y="38"/>
                  </a:cubicBezTo>
                  <a:cubicBezTo>
                    <a:pt x="574" y="38"/>
                    <a:pt x="597" y="60"/>
                    <a:pt x="597" y="93"/>
                  </a:cubicBezTo>
                  <a:cubicBezTo>
                    <a:pt x="597" y="128"/>
                    <a:pt x="571" y="155"/>
                    <a:pt x="539" y="155"/>
                  </a:cubicBezTo>
                  <a:cubicBezTo>
                    <a:pt x="457" y="155"/>
                    <a:pt x="457" y="155"/>
                    <a:pt x="457" y="155"/>
                  </a:cubicBezTo>
                  <a:lnTo>
                    <a:pt x="457" y="38"/>
                  </a:lnTo>
                  <a:close/>
                  <a:moveTo>
                    <a:pt x="207" y="224"/>
                  </a:moveTo>
                  <a:lnTo>
                    <a:pt x="207" y="224"/>
                  </a:lnTo>
                  <a:cubicBezTo>
                    <a:pt x="72" y="224"/>
                    <a:pt x="72" y="224"/>
                    <a:pt x="72" y="224"/>
                  </a:cubicBezTo>
                  <a:cubicBezTo>
                    <a:pt x="172" y="38"/>
                    <a:pt x="172" y="38"/>
                    <a:pt x="172" y="38"/>
                  </a:cubicBezTo>
                  <a:cubicBezTo>
                    <a:pt x="240" y="166"/>
                    <a:pt x="240" y="166"/>
                    <a:pt x="240" y="166"/>
                  </a:cubicBezTo>
                  <a:cubicBezTo>
                    <a:pt x="225" y="183"/>
                    <a:pt x="214" y="203"/>
                    <a:pt x="207" y="224"/>
                  </a:cubicBezTo>
                  <a:close/>
                  <a:moveTo>
                    <a:pt x="478" y="296"/>
                  </a:moveTo>
                  <a:lnTo>
                    <a:pt x="478" y="296"/>
                  </a:lnTo>
                  <a:cubicBezTo>
                    <a:pt x="461" y="365"/>
                    <a:pt x="391" y="408"/>
                    <a:pt x="323" y="392"/>
                  </a:cubicBezTo>
                  <a:cubicBezTo>
                    <a:pt x="289" y="384"/>
                    <a:pt x="261" y="364"/>
                    <a:pt x="244" y="335"/>
                  </a:cubicBezTo>
                  <a:cubicBezTo>
                    <a:pt x="225" y="305"/>
                    <a:pt x="220" y="270"/>
                    <a:pt x="228" y="237"/>
                  </a:cubicBezTo>
                  <a:cubicBezTo>
                    <a:pt x="235" y="204"/>
                    <a:pt x="256" y="176"/>
                    <a:pt x="285" y="158"/>
                  </a:cubicBezTo>
                  <a:cubicBezTo>
                    <a:pt x="306" y="145"/>
                    <a:pt x="329" y="139"/>
                    <a:pt x="352" y="139"/>
                  </a:cubicBezTo>
                  <a:cubicBezTo>
                    <a:pt x="362" y="139"/>
                    <a:pt x="373" y="140"/>
                    <a:pt x="382" y="142"/>
                  </a:cubicBezTo>
                  <a:cubicBezTo>
                    <a:pt x="415" y="151"/>
                    <a:pt x="443" y="170"/>
                    <a:pt x="462" y="199"/>
                  </a:cubicBezTo>
                  <a:cubicBezTo>
                    <a:pt x="480" y="229"/>
                    <a:pt x="485" y="263"/>
                    <a:pt x="478" y="296"/>
                  </a:cubicBezTo>
                  <a:close/>
                  <a:moveTo>
                    <a:pt x="597" y="294"/>
                  </a:moveTo>
                  <a:lnTo>
                    <a:pt x="597" y="294"/>
                  </a:lnTo>
                  <a:cubicBezTo>
                    <a:pt x="501" y="294"/>
                    <a:pt x="501" y="294"/>
                    <a:pt x="501" y="294"/>
                  </a:cubicBezTo>
                  <a:cubicBezTo>
                    <a:pt x="508" y="258"/>
                    <a:pt x="502" y="220"/>
                    <a:pt x="482" y="187"/>
                  </a:cubicBezTo>
                  <a:cubicBezTo>
                    <a:pt x="480" y="184"/>
                    <a:pt x="477" y="181"/>
                    <a:pt x="475" y="178"/>
                  </a:cubicBezTo>
                  <a:cubicBezTo>
                    <a:pt x="596" y="178"/>
                    <a:pt x="596" y="178"/>
                    <a:pt x="596" y="178"/>
                  </a:cubicBezTo>
                  <a:cubicBezTo>
                    <a:pt x="632" y="178"/>
                    <a:pt x="658" y="204"/>
                    <a:pt x="658" y="237"/>
                  </a:cubicBezTo>
                  <a:cubicBezTo>
                    <a:pt x="658" y="270"/>
                    <a:pt x="632" y="294"/>
                    <a:pt x="597" y="29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60885" y="4568671"/>
            <a:ext cx="429822" cy="429822"/>
            <a:chOff x="460885" y="4568671"/>
            <a:chExt cx="429822" cy="429822"/>
          </a:xfrm>
        </p:grpSpPr>
        <p:sp>
          <p:nvSpPr>
            <p:cNvPr id="833" name="Freeform 31"/>
            <p:cNvSpPr>
              <a:spLocks noChangeArrowheads="1"/>
            </p:cNvSpPr>
            <p:nvPr/>
          </p:nvSpPr>
          <p:spPr bwMode="auto">
            <a:xfrm>
              <a:off x="460885" y="4568671"/>
              <a:ext cx="429822" cy="429822"/>
            </a:xfrm>
            <a:custGeom>
              <a:avLst/>
              <a:gdLst>
                <a:gd name="T0" fmla="*/ 1023 w 1024"/>
                <a:gd name="T1" fmla="*/ 512 h 1025"/>
                <a:gd name="T2" fmla="*/ 1023 w 1024"/>
                <a:gd name="T3" fmla="*/ 512 h 1025"/>
                <a:gd name="T4" fmla="*/ 511 w 1024"/>
                <a:gd name="T5" fmla="*/ 1024 h 1025"/>
                <a:gd name="T6" fmla="*/ 0 w 1024"/>
                <a:gd name="T7" fmla="*/ 512 h 1025"/>
                <a:gd name="T8" fmla="*/ 511 w 1024"/>
                <a:gd name="T9" fmla="*/ 0 h 1025"/>
                <a:gd name="T10" fmla="*/ 1023 w 1024"/>
                <a:gd name="T11" fmla="*/ 512 h 1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4" h="1025">
                  <a:moveTo>
                    <a:pt x="1023" y="512"/>
                  </a:moveTo>
                  <a:lnTo>
                    <a:pt x="1023" y="512"/>
                  </a:lnTo>
                  <a:cubicBezTo>
                    <a:pt x="1023" y="795"/>
                    <a:pt x="793" y="1024"/>
                    <a:pt x="511" y="1024"/>
                  </a:cubicBezTo>
                  <a:cubicBezTo>
                    <a:pt x="229" y="1024"/>
                    <a:pt x="0" y="795"/>
                    <a:pt x="0" y="512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3" y="0"/>
                    <a:pt x="1023" y="229"/>
                    <a:pt x="1023" y="512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446" name="Group 3445"/>
            <p:cNvGrpSpPr/>
            <p:nvPr/>
          </p:nvGrpSpPr>
          <p:grpSpPr>
            <a:xfrm>
              <a:off x="549814" y="4652042"/>
              <a:ext cx="251964" cy="264933"/>
              <a:chOff x="549814" y="4652042"/>
              <a:chExt cx="251964" cy="264933"/>
            </a:xfrm>
            <a:solidFill>
              <a:schemeClr val="bg1"/>
            </a:solidFill>
          </p:grpSpPr>
          <p:sp>
            <p:nvSpPr>
              <p:cNvPr id="908" name="Freeform 106"/>
              <p:cNvSpPr>
                <a:spLocks noChangeArrowheads="1"/>
              </p:cNvSpPr>
              <p:nvPr/>
            </p:nvSpPr>
            <p:spPr bwMode="auto">
              <a:xfrm>
                <a:off x="679501" y="4750234"/>
                <a:ext cx="53727" cy="44464"/>
              </a:xfrm>
              <a:custGeom>
                <a:avLst/>
                <a:gdLst>
                  <a:gd name="T0" fmla="*/ 116 w 130"/>
                  <a:gd name="T1" fmla="*/ 0 h 108"/>
                  <a:gd name="T2" fmla="*/ 116 w 130"/>
                  <a:gd name="T3" fmla="*/ 0 h 108"/>
                  <a:gd name="T4" fmla="*/ 11 w 130"/>
                  <a:gd name="T5" fmla="*/ 0 h 108"/>
                  <a:gd name="T6" fmla="*/ 0 w 130"/>
                  <a:gd name="T7" fmla="*/ 12 h 108"/>
                  <a:gd name="T8" fmla="*/ 0 w 130"/>
                  <a:gd name="T9" fmla="*/ 96 h 108"/>
                  <a:gd name="T10" fmla="*/ 11 w 130"/>
                  <a:gd name="T11" fmla="*/ 107 h 108"/>
                  <a:gd name="T12" fmla="*/ 116 w 130"/>
                  <a:gd name="T13" fmla="*/ 107 h 108"/>
                  <a:gd name="T14" fmla="*/ 129 w 130"/>
                  <a:gd name="T15" fmla="*/ 96 h 108"/>
                  <a:gd name="T16" fmla="*/ 129 w 130"/>
                  <a:gd name="T17" fmla="*/ 12 h 108"/>
                  <a:gd name="T18" fmla="*/ 116 w 130"/>
                  <a:gd name="T19" fmla="*/ 0 h 108"/>
                  <a:gd name="T20" fmla="*/ 105 w 130"/>
                  <a:gd name="T21" fmla="*/ 85 h 108"/>
                  <a:gd name="T22" fmla="*/ 105 w 130"/>
                  <a:gd name="T23" fmla="*/ 85 h 108"/>
                  <a:gd name="T24" fmla="*/ 23 w 130"/>
                  <a:gd name="T25" fmla="*/ 85 h 108"/>
                  <a:gd name="T26" fmla="*/ 23 w 130"/>
                  <a:gd name="T27" fmla="*/ 23 h 108"/>
                  <a:gd name="T28" fmla="*/ 105 w 130"/>
                  <a:gd name="T29" fmla="*/ 23 h 108"/>
                  <a:gd name="T30" fmla="*/ 105 w 130"/>
                  <a:gd name="T31" fmla="*/ 85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0" h="108">
                    <a:moveTo>
                      <a:pt x="116" y="0"/>
                    </a:moveTo>
                    <a:lnTo>
                      <a:pt x="116" y="0"/>
                    </a:ln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2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102"/>
                      <a:pt x="5" y="107"/>
                      <a:pt x="11" y="107"/>
                    </a:cubicBezTo>
                    <a:cubicBezTo>
                      <a:pt x="116" y="107"/>
                      <a:pt x="116" y="107"/>
                      <a:pt x="116" y="107"/>
                    </a:cubicBezTo>
                    <a:cubicBezTo>
                      <a:pt x="123" y="107"/>
                      <a:pt x="129" y="102"/>
                      <a:pt x="129" y="96"/>
                    </a:cubicBezTo>
                    <a:cubicBezTo>
                      <a:pt x="129" y="12"/>
                      <a:pt x="129" y="12"/>
                      <a:pt x="129" y="12"/>
                    </a:cubicBezTo>
                    <a:cubicBezTo>
                      <a:pt x="129" y="5"/>
                      <a:pt x="123" y="0"/>
                      <a:pt x="116" y="0"/>
                    </a:cubicBezTo>
                    <a:close/>
                    <a:moveTo>
                      <a:pt x="105" y="85"/>
                    </a:moveTo>
                    <a:lnTo>
                      <a:pt x="105" y="85"/>
                    </a:lnTo>
                    <a:cubicBezTo>
                      <a:pt x="23" y="85"/>
                      <a:pt x="23" y="85"/>
                      <a:pt x="23" y="85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105" y="23"/>
                      <a:pt x="105" y="23"/>
                      <a:pt x="105" y="23"/>
                    </a:cubicBezTo>
                    <a:lnTo>
                      <a:pt x="105" y="85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9" name="Freeform 107"/>
              <p:cNvSpPr>
                <a:spLocks noChangeArrowheads="1"/>
              </p:cNvSpPr>
              <p:nvPr/>
            </p:nvSpPr>
            <p:spPr bwMode="auto">
              <a:xfrm>
                <a:off x="549814" y="4652042"/>
                <a:ext cx="251964" cy="264933"/>
              </a:xfrm>
              <a:custGeom>
                <a:avLst/>
                <a:gdLst>
                  <a:gd name="T0" fmla="*/ 521 w 599"/>
                  <a:gd name="T1" fmla="*/ 460 h 632"/>
                  <a:gd name="T2" fmla="*/ 455 w 599"/>
                  <a:gd name="T3" fmla="*/ 414 h 632"/>
                  <a:gd name="T4" fmla="*/ 431 w 599"/>
                  <a:gd name="T5" fmla="*/ 151 h 632"/>
                  <a:gd name="T6" fmla="*/ 420 w 599"/>
                  <a:gd name="T7" fmla="*/ 0 h 632"/>
                  <a:gd name="T8" fmla="*/ 108 w 599"/>
                  <a:gd name="T9" fmla="*/ 4 h 632"/>
                  <a:gd name="T10" fmla="*/ 0 w 599"/>
                  <a:gd name="T11" fmla="*/ 142 h 632"/>
                  <a:gd name="T12" fmla="*/ 12 w 599"/>
                  <a:gd name="T13" fmla="*/ 606 h 632"/>
                  <a:gd name="T14" fmla="*/ 431 w 599"/>
                  <a:gd name="T15" fmla="*/ 594 h 632"/>
                  <a:gd name="T16" fmla="*/ 436 w 599"/>
                  <a:gd name="T17" fmla="*/ 426 h 632"/>
                  <a:gd name="T18" fmla="*/ 446 w 599"/>
                  <a:gd name="T19" fmla="*/ 473 h 632"/>
                  <a:gd name="T20" fmla="*/ 520 w 599"/>
                  <a:gd name="T21" fmla="*/ 611 h 632"/>
                  <a:gd name="T22" fmla="*/ 555 w 599"/>
                  <a:gd name="T23" fmla="*/ 631 h 632"/>
                  <a:gd name="T24" fmla="*/ 595 w 599"/>
                  <a:gd name="T25" fmla="*/ 599 h 632"/>
                  <a:gd name="T26" fmla="*/ 521 w 599"/>
                  <a:gd name="T27" fmla="*/ 460 h 632"/>
                  <a:gd name="T28" fmla="*/ 114 w 599"/>
                  <a:gd name="T29" fmla="*/ 34 h 632"/>
                  <a:gd name="T30" fmla="*/ 31 w 599"/>
                  <a:gd name="T31" fmla="*/ 136 h 632"/>
                  <a:gd name="T32" fmla="*/ 409 w 599"/>
                  <a:gd name="T33" fmla="*/ 582 h 632"/>
                  <a:gd name="T34" fmla="*/ 23 w 599"/>
                  <a:gd name="T35" fmla="*/ 582 h 632"/>
                  <a:gd name="T36" fmla="*/ 125 w 599"/>
                  <a:gd name="T37" fmla="*/ 159 h 632"/>
                  <a:gd name="T38" fmla="*/ 137 w 599"/>
                  <a:gd name="T39" fmla="*/ 24 h 632"/>
                  <a:gd name="T40" fmla="*/ 409 w 599"/>
                  <a:gd name="T41" fmla="*/ 143 h 632"/>
                  <a:gd name="T42" fmla="*/ 232 w 599"/>
                  <a:gd name="T43" fmla="*/ 227 h 632"/>
                  <a:gd name="T44" fmla="*/ 57 w 599"/>
                  <a:gd name="T45" fmla="*/ 238 h 632"/>
                  <a:gd name="T46" fmla="*/ 224 w 599"/>
                  <a:gd name="T47" fmla="*/ 250 h 632"/>
                  <a:gd name="T48" fmla="*/ 217 w 599"/>
                  <a:gd name="T49" fmla="*/ 300 h 632"/>
                  <a:gd name="T50" fmla="*/ 57 w 599"/>
                  <a:gd name="T51" fmla="*/ 311 h 632"/>
                  <a:gd name="T52" fmla="*/ 217 w 599"/>
                  <a:gd name="T53" fmla="*/ 323 h 632"/>
                  <a:gd name="T54" fmla="*/ 245 w 599"/>
                  <a:gd name="T55" fmla="*/ 373 h 632"/>
                  <a:gd name="T56" fmla="*/ 57 w 599"/>
                  <a:gd name="T57" fmla="*/ 384 h 632"/>
                  <a:gd name="T58" fmla="*/ 263 w 599"/>
                  <a:gd name="T59" fmla="*/ 396 h 632"/>
                  <a:gd name="T60" fmla="*/ 328 w 599"/>
                  <a:gd name="T61" fmla="*/ 434 h 632"/>
                  <a:gd name="T62" fmla="*/ 409 w 599"/>
                  <a:gd name="T63" fmla="*/ 435 h 632"/>
                  <a:gd name="T64" fmla="*/ 336 w 599"/>
                  <a:gd name="T65" fmla="*/ 412 h 632"/>
                  <a:gd name="T66" fmla="*/ 248 w 599"/>
                  <a:gd name="T67" fmla="*/ 253 h 632"/>
                  <a:gd name="T68" fmla="*/ 406 w 599"/>
                  <a:gd name="T69" fmla="*/ 166 h 632"/>
                  <a:gd name="T70" fmla="*/ 336 w 599"/>
                  <a:gd name="T71" fmla="*/ 412 h 632"/>
                  <a:gd name="T72" fmla="*/ 572 w 599"/>
                  <a:gd name="T73" fmla="*/ 593 h 632"/>
                  <a:gd name="T74" fmla="*/ 550 w 599"/>
                  <a:gd name="T75" fmla="*/ 606 h 632"/>
                  <a:gd name="T76" fmla="*/ 471 w 599"/>
                  <a:gd name="T77" fmla="*/ 491 h 632"/>
                  <a:gd name="T78" fmla="*/ 476 w 599"/>
                  <a:gd name="T79" fmla="*/ 467 h 632"/>
                  <a:gd name="T80" fmla="*/ 501 w 599"/>
                  <a:gd name="T81" fmla="*/ 473 h 632"/>
                  <a:gd name="T82" fmla="*/ 572 w 599"/>
                  <a:gd name="T83" fmla="*/ 593 h 6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599" h="632">
                    <a:moveTo>
                      <a:pt x="521" y="460"/>
                    </a:moveTo>
                    <a:lnTo>
                      <a:pt x="521" y="460"/>
                    </a:lnTo>
                    <a:cubicBezTo>
                      <a:pt x="511" y="445"/>
                      <a:pt x="492" y="438"/>
                      <a:pt x="474" y="443"/>
                    </a:cubicBezTo>
                    <a:cubicBezTo>
                      <a:pt x="455" y="414"/>
                      <a:pt x="455" y="414"/>
                      <a:pt x="455" y="414"/>
                    </a:cubicBezTo>
                    <a:cubicBezTo>
                      <a:pt x="485" y="395"/>
                      <a:pt x="506" y="366"/>
                      <a:pt x="517" y="331"/>
                    </a:cubicBezTo>
                    <a:cubicBezTo>
                      <a:pt x="538" y="257"/>
                      <a:pt x="500" y="181"/>
                      <a:pt x="431" y="151"/>
                    </a:cubicBezTo>
                    <a:cubicBezTo>
                      <a:pt x="431" y="11"/>
                      <a:pt x="431" y="11"/>
                      <a:pt x="431" y="11"/>
                    </a:cubicBezTo>
                    <a:cubicBezTo>
                      <a:pt x="431" y="5"/>
                      <a:pt x="426" y="0"/>
                      <a:pt x="420" y="0"/>
                    </a:cubicBezTo>
                    <a:cubicBezTo>
                      <a:pt x="117" y="0"/>
                      <a:pt x="117" y="0"/>
                      <a:pt x="117" y="0"/>
                    </a:cubicBezTo>
                    <a:cubicBezTo>
                      <a:pt x="113" y="0"/>
                      <a:pt x="110" y="2"/>
                      <a:pt x="108" y="4"/>
                    </a:cubicBezTo>
                    <a:cubicBezTo>
                      <a:pt x="3" y="134"/>
                      <a:pt x="3" y="134"/>
                      <a:pt x="3" y="134"/>
                    </a:cubicBezTo>
                    <a:cubicBezTo>
                      <a:pt x="1" y="136"/>
                      <a:pt x="0" y="138"/>
                      <a:pt x="0" y="142"/>
                    </a:cubicBezTo>
                    <a:cubicBezTo>
                      <a:pt x="0" y="594"/>
                      <a:pt x="0" y="594"/>
                      <a:pt x="0" y="594"/>
                    </a:cubicBezTo>
                    <a:cubicBezTo>
                      <a:pt x="0" y="601"/>
                      <a:pt x="6" y="606"/>
                      <a:pt x="12" y="606"/>
                    </a:cubicBezTo>
                    <a:cubicBezTo>
                      <a:pt x="420" y="606"/>
                      <a:pt x="420" y="606"/>
                      <a:pt x="420" y="606"/>
                    </a:cubicBezTo>
                    <a:cubicBezTo>
                      <a:pt x="426" y="606"/>
                      <a:pt x="431" y="601"/>
                      <a:pt x="431" y="594"/>
                    </a:cubicBezTo>
                    <a:cubicBezTo>
                      <a:pt x="431" y="427"/>
                      <a:pt x="431" y="427"/>
                      <a:pt x="431" y="427"/>
                    </a:cubicBezTo>
                    <a:cubicBezTo>
                      <a:pt x="433" y="427"/>
                      <a:pt x="435" y="426"/>
                      <a:pt x="436" y="426"/>
                    </a:cubicBezTo>
                    <a:cubicBezTo>
                      <a:pt x="454" y="456"/>
                      <a:pt x="454" y="456"/>
                      <a:pt x="454" y="456"/>
                    </a:cubicBezTo>
                    <a:cubicBezTo>
                      <a:pt x="450" y="461"/>
                      <a:pt x="447" y="466"/>
                      <a:pt x="446" y="473"/>
                    </a:cubicBezTo>
                    <a:cubicBezTo>
                      <a:pt x="443" y="483"/>
                      <a:pt x="445" y="494"/>
                      <a:pt x="451" y="504"/>
                    </a:cubicBezTo>
                    <a:cubicBezTo>
                      <a:pt x="520" y="611"/>
                      <a:pt x="520" y="611"/>
                      <a:pt x="520" y="611"/>
                    </a:cubicBezTo>
                    <a:cubicBezTo>
                      <a:pt x="525" y="619"/>
                      <a:pt x="534" y="626"/>
                      <a:pt x="544" y="629"/>
                    </a:cubicBezTo>
                    <a:cubicBezTo>
                      <a:pt x="547" y="630"/>
                      <a:pt x="551" y="631"/>
                      <a:pt x="555" y="631"/>
                    </a:cubicBezTo>
                    <a:cubicBezTo>
                      <a:pt x="563" y="631"/>
                      <a:pt x="570" y="628"/>
                      <a:pt x="577" y="625"/>
                    </a:cubicBezTo>
                    <a:cubicBezTo>
                      <a:pt x="587" y="618"/>
                      <a:pt x="593" y="609"/>
                      <a:pt x="595" y="599"/>
                    </a:cubicBezTo>
                    <a:cubicBezTo>
                      <a:pt x="598" y="588"/>
                      <a:pt x="596" y="577"/>
                      <a:pt x="590" y="567"/>
                    </a:cubicBezTo>
                    <a:lnTo>
                      <a:pt x="521" y="460"/>
                    </a:lnTo>
                    <a:close/>
                    <a:moveTo>
                      <a:pt x="114" y="34"/>
                    </a:moveTo>
                    <a:lnTo>
                      <a:pt x="114" y="34"/>
                    </a:lnTo>
                    <a:cubicBezTo>
                      <a:pt x="114" y="136"/>
                      <a:pt x="114" y="136"/>
                      <a:pt x="114" y="136"/>
                    </a:cubicBezTo>
                    <a:cubicBezTo>
                      <a:pt x="31" y="136"/>
                      <a:pt x="31" y="136"/>
                      <a:pt x="31" y="136"/>
                    </a:cubicBezTo>
                    <a:lnTo>
                      <a:pt x="114" y="34"/>
                    </a:lnTo>
                    <a:close/>
                    <a:moveTo>
                      <a:pt x="409" y="582"/>
                    </a:moveTo>
                    <a:lnTo>
                      <a:pt x="409" y="582"/>
                    </a:lnTo>
                    <a:cubicBezTo>
                      <a:pt x="23" y="582"/>
                      <a:pt x="23" y="582"/>
                      <a:pt x="23" y="582"/>
                    </a:cubicBezTo>
                    <a:cubicBezTo>
                      <a:pt x="23" y="159"/>
                      <a:pt x="23" y="159"/>
                      <a:pt x="23" y="159"/>
                    </a:cubicBezTo>
                    <a:cubicBezTo>
                      <a:pt x="125" y="159"/>
                      <a:pt x="125" y="159"/>
                      <a:pt x="125" y="159"/>
                    </a:cubicBezTo>
                    <a:cubicBezTo>
                      <a:pt x="132" y="159"/>
                      <a:pt x="137" y="154"/>
                      <a:pt x="137" y="148"/>
                    </a:cubicBezTo>
                    <a:cubicBezTo>
                      <a:pt x="137" y="24"/>
                      <a:pt x="137" y="24"/>
                      <a:pt x="137" y="24"/>
                    </a:cubicBezTo>
                    <a:cubicBezTo>
                      <a:pt x="409" y="24"/>
                      <a:pt x="409" y="24"/>
                      <a:pt x="409" y="24"/>
                    </a:cubicBezTo>
                    <a:cubicBezTo>
                      <a:pt x="409" y="143"/>
                      <a:pt x="409" y="143"/>
                      <a:pt x="409" y="143"/>
                    </a:cubicBezTo>
                    <a:cubicBezTo>
                      <a:pt x="337" y="124"/>
                      <a:pt x="263" y="161"/>
                      <a:pt x="233" y="228"/>
                    </a:cubicBezTo>
                    <a:lnTo>
                      <a:pt x="232" y="227"/>
                    </a:lnTo>
                    <a:cubicBezTo>
                      <a:pt x="68" y="227"/>
                      <a:pt x="68" y="227"/>
                      <a:pt x="68" y="227"/>
                    </a:cubicBezTo>
                    <a:cubicBezTo>
                      <a:pt x="62" y="227"/>
                      <a:pt x="57" y="232"/>
                      <a:pt x="57" y="238"/>
                    </a:cubicBezTo>
                    <a:cubicBezTo>
                      <a:pt x="57" y="245"/>
                      <a:pt x="62" y="250"/>
                      <a:pt x="68" y="250"/>
                    </a:cubicBezTo>
                    <a:cubicBezTo>
                      <a:pt x="224" y="250"/>
                      <a:pt x="224" y="250"/>
                      <a:pt x="224" y="250"/>
                    </a:cubicBezTo>
                    <a:cubicBezTo>
                      <a:pt x="220" y="268"/>
                      <a:pt x="219" y="284"/>
                      <a:pt x="220" y="301"/>
                    </a:cubicBezTo>
                    <a:cubicBezTo>
                      <a:pt x="219" y="301"/>
                      <a:pt x="218" y="300"/>
                      <a:pt x="217" y="300"/>
                    </a:cubicBezTo>
                    <a:cubicBezTo>
                      <a:pt x="68" y="300"/>
                      <a:pt x="68" y="300"/>
                      <a:pt x="68" y="300"/>
                    </a:cubicBezTo>
                    <a:cubicBezTo>
                      <a:pt x="62" y="300"/>
                      <a:pt x="57" y="305"/>
                      <a:pt x="57" y="311"/>
                    </a:cubicBezTo>
                    <a:cubicBezTo>
                      <a:pt x="57" y="317"/>
                      <a:pt x="62" y="323"/>
                      <a:pt x="68" y="323"/>
                    </a:cubicBezTo>
                    <a:cubicBezTo>
                      <a:pt x="217" y="323"/>
                      <a:pt x="217" y="323"/>
                      <a:pt x="217" y="323"/>
                    </a:cubicBezTo>
                    <a:cubicBezTo>
                      <a:pt x="220" y="323"/>
                      <a:pt x="221" y="322"/>
                      <a:pt x="223" y="321"/>
                    </a:cubicBezTo>
                    <a:cubicBezTo>
                      <a:pt x="227" y="339"/>
                      <a:pt x="235" y="357"/>
                      <a:pt x="245" y="373"/>
                    </a:cubicBezTo>
                    <a:cubicBezTo>
                      <a:pt x="68" y="373"/>
                      <a:pt x="68" y="373"/>
                      <a:pt x="68" y="373"/>
                    </a:cubicBezTo>
                    <a:cubicBezTo>
                      <a:pt x="62" y="373"/>
                      <a:pt x="57" y="378"/>
                      <a:pt x="57" y="384"/>
                    </a:cubicBezTo>
                    <a:cubicBezTo>
                      <a:pt x="57" y="390"/>
                      <a:pt x="62" y="396"/>
                      <a:pt x="68" y="396"/>
                    </a:cubicBezTo>
                    <a:cubicBezTo>
                      <a:pt x="263" y="396"/>
                      <a:pt x="263" y="396"/>
                      <a:pt x="263" y="396"/>
                    </a:cubicBezTo>
                    <a:cubicBezTo>
                      <a:pt x="264" y="396"/>
                      <a:pt x="264" y="396"/>
                      <a:pt x="264" y="396"/>
                    </a:cubicBezTo>
                    <a:cubicBezTo>
                      <a:pt x="282" y="413"/>
                      <a:pt x="303" y="427"/>
                      <a:pt x="328" y="434"/>
                    </a:cubicBezTo>
                    <a:cubicBezTo>
                      <a:pt x="343" y="438"/>
                      <a:pt x="357" y="440"/>
                      <a:pt x="371" y="440"/>
                    </a:cubicBezTo>
                    <a:cubicBezTo>
                      <a:pt x="384" y="440"/>
                      <a:pt x="396" y="438"/>
                      <a:pt x="409" y="435"/>
                    </a:cubicBezTo>
                    <a:lnTo>
                      <a:pt x="409" y="582"/>
                    </a:lnTo>
                    <a:close/>
                    <a:moveTo>
                      <a:pt x="336" y="412"/>
                    </a:moveTo>
                    <a:lnTo>
                      <a:pt x="336" y="412"/>
                    </a:lnTo>
                    <a:cubicBezTo>
                      <a:pt x="267" y="392"/>
                      <a:pt x="228" y="321"/>
                      <a:pt x="248" y="253"/>
                    </a:cubicBezTo>
                    <a:cubicBezTo>
                      <a:pt x="264" y="197"/>
                      <a:pt x="315" y="160"/>
                      <a:pt x="371" y="160"/>
                    </a:cubicBezTo>
                    <a:cubicBezTo>
                      <a:pt x="383" y="160"/>
                      <a:pt x="395" y="162"/>
                      <a:pt x="406" y="166"/>
                    </a:cubicBezTo>
                    <a:cubicBezTo>
                      <a:pt x="474" y="185"/>
                      <a:pt x="514" y="256"/>
                      <a:pt x="494" y="325"/>
                    </a:cubicBezTo>
                    <a:cubicBezTo>
                      <a:pt x="474" y="392"/>
                      <a:pt x="403" y="432"/>
                      <a:pt x="336" y="412"/>
                    </a:cubicBezTo>
                    <a:close/>
                    <a:moveTo>
                      <a:pt x="572" y="593"/>
                    </a:moveTo>
                    <a:lnTo>
                      <a:pt x="572" y="593"/>
                    </a:lnTo>
                    <a:cubicBezTo>
                      <a:pt x="571" y="598"/>
                      <a:pt x="569" y="602"/>
                      <a:pt x="565" y="605"/>
                    </a:cubicBezTo>
                    <a:cubicBezTo>
                      <a:pt x="561" y="607"/>
                      <a:pt x="555" y="608"/>
                      <a:pt x="550" y="606"/>
                    </a:cubicBezTo>
                    <a:cubicBezTo>
                      <a:pt x="546" y="605"/>
                      <a:pt x="542" y="603"/>
                      <a:pt x="540" y="599"/>
                    </a:cubicBezTo>
                    <a:cubicBezTo>
                      <a:pt x="471" y="491"/>
                      <a:pt x="471" y="491"/>
                      <a:pt x="471" y="491"/>
                    </a:cubicBezTo>
                    <a:cubicBezTo>
                      <a:pt x="468" y="487"/>
                      <a:pt x="468" y="483"/>
                      <a:pt x="469" y="478"/>
                    </a:cubicBezTo>
                    <a:cubicBezTo>
                      <a:pt x="470" y="474"/>
                      <a:pt x="472" y="469"/>
                      <a:pt x="476" y="467"/>
                    </a:cubicBezTo>
                    <a:cubicBezTo>
                      <a:pt x="479" y="465"/>
                      <a:pt x="482" y="464"/>
                      <a:pt x="486" y="464"/>
                    </a:cubicBezTo>
                    <a:cubicBezTo>
                      <a:pt x="492" y="464"/>
                      <a:pt x="498" y="467"/>
                      <a:pt x="501" y="473"/>
                    </a:cubicBezTo>
                    <a:cubicBezTo>
                      <a:pt x="570" y="580"/>
                      <a:pt x="570" y="580"/>
                      <a:pt x="570" y="580"/>
                    </a:cubicBezTo>
                    <a:cubicBezTo>
                      <a:pt x="573" y="584"/>
                      <a:pt x="573" y="588"/>
                      <a:pt x="572" y="593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195" name="Group 1194"/>
          <p:cNvGrpSpPr/>
          <p:nvPr/>
        </p:nvGrpSpPr>
        <p:grpSpPr>
          <a:xfrm>
            <a:off x="7393610" y="3620100"/>
            <a:ext cx="429822" cy="429822"/>
            <a:chOff x="7393610" y="3620100"/>
            <a:chExt cx="429822" cy="429822"/>
          </a:xfrm>
        </p:grpSpPr>
        <p:sp>
          <p:nvSpPr>
            <p:cNvPr id="831" name="Freeform 29"/>
            <p:cNvSpPr>
              <a:spLocks noChangeArrowheads="1"/>
            </p:cNvSpPr>
            <p:nvPr/>
          </p:nvSpPr>
          <p:spPr bwMode="auto">
            <a:xfrm>
              <a:off x="7393610" y="3620100"/>
              <a:ext cx="429822" cy="429822"/>
            </a:xfrm>
            <a:custGeom>
              <a:avLst/>
              <a:gdLst>
                <a:gd name="T0" fmla="*/ 1023 w 1024"/>
                <a:gd name="T1" fmla="*/ 511 h 1025"/>
                <a:gd name="T2" fmla="*/ 1023 w 1024"/>
                <a:gd name="T3" fmla="*/ 511 h 1025"/>
                <a:gd name="T4" fmla="*/ 512 w 1024"/>
                <a:gd name="T5" fmla="*/ 1024 h 1025"/>
                <a:gd name="T6" fmla="*/ 0 w 1024"/>
                <a:gd name="T7" fmla="*/ 511 h 1025"/>
                <a:gd name="T8" fmla="*/ 512 w 1024"/>
                <a:gd name="T9" fmla="*/ 0 h 1025"/>
                <a:gd name="T10" fmla="*/ 1023 w 1024"/>
                <a:gd name="T11" fmla="*/ 511 h 1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4" h="1025">
                  <a:moveTo>
                    <a:pt x="1023" y="511"/>
                  </a:moveTo>
                  <a:lnTo>
                    <a:pt x="1023" y="511"/>
                  </a:lnTo>
                  <a:cubicBezTo>
                    <a:pt x="1023" y="794"/>
                    <a:pt x="794" y="1024"/>
                    <a:pt x="512" y="1024"/>
                  </a:cubicBezTo>
                  <a:cubicBezTo>
                    <a:pt x="229" y="1024"/>
                    <a:pt x="0" y="794"/>
                    <a:pt x="0" y="511"/>
                  </a:cubicBezTo>
                  <a:cubicBezTo>
                    <a:pt x="0" y="229"/>
                    <a:pt x="229" y="0"/>
                    <a:pt x="512" y="0"/>
                  </a:cubicBezTo>
                  <a:cubicBezTo>
                    <a:pt x="794" y="0"/>
                    <a:pt x="1023" y="229"/>
                    <a:pt x="1023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443" name="Group 3442"/>
            <p:cNvGrpSpPr/>
            <p:nvPr/>
          </p:nvGrpSpPr>
          <p:grpSpPr>
            <a:xfrm>
              <a:off x="7475128" y="3686796"/>
              <a:ext cx="266786" cy="296429"/>
              <a:chOff x="7475128" y="3686796"/>
              <a:chExt cx="266786" cy="296429"/>
            </a:xfrm>
            <a:solidFill>
              <a:schemeClr val="bg1"/>
            </a:solidFill>
          </p:grpSpPr>
          <p:sp>
            <p:nvSpPr>
              <p:cNvPr id="910" name="Freeform 108"/>
              <p:cNvSpPr>
                <a:spLocks noChangeArrowheads="1"/>
              </p:cNvSpPr>
              <p:nvPr/>
            </p:nvSpPr>
            <p:spPr bwMode="auto">
              <a:xfrm>
                <a:off x="7712271" y="3734966"/>
                <a:ext cx="29643" cy="233438"/>
              </a:xfrm>
              <a:custGeom>
                <a:avLst/>
                <a:gdLst>
                  <a:gd name="T0" fmla="*/ 35 w 72"/>
                  <a:gd name="T1" fmla="*/ 0 h 555"/>
                  <a:gd name="T2" fmla="*/ 35 w 72"/>
                  <a:gd name="T3" fmla="*/ 0 h 555"/>
                  <a:gd name="T4" fmla="*/ 35 w 72"/>
                  <a:gd name="T5" fmla="*/ 0 h 555"/>
                  <a:gd name="T6" fmla="*/ 2 w 72"/>
                  <a:gd name="T7" fmla="*/ 21 h 555"/>
                  <a:gd name="T8" fmla="*/ 0 w 72"/>
                  <a:gd name="T9" fmla="*/ 27 h 555"/>
                  <a:gd name="T10" fmla="*/ 0 w 72"/>
                  <a:gd name="T11" fmla="*/ 454 h 555"/>
                  <a:gd name="T12" fmla="*/ 1 w 72"/>
                  <a:gd name="T13" fmla="*/ 457 h 555"/>
                  <a:gd name="T14" fmla="*/ 24 w 72"/>
                  <a:gd name="T15" fmla="*/ 545 h 555"/>
                  <a:gd name="T16" fmla="*/ 35 w 72"/>
                  <a:gd name="T17" fmla="*/ 554 h 555"/>
                  <a:gd name="T18" fmla="*/ 47 w 72"/>
                  <a:gd name="T19" fmla="*/ 545 h 555"/>
                  <a:gd name="T20" fmla="*/ 70 w 72"/>
                  <a:gd name="T21" fmla="*/ 457 h 555"/>
                  <a:gd name="T22" fmla="*/ 71 w 72"/>
                  <a:gd name="T23" fmla="*/ 454 h 555"/>
                  <a:gd name="T24" fmla="*/ 71 w 72"/>
                  <a:gd name="T25" fmla="*/ 27 h 555"/>
                  <a:gd name="T26" fmla="*/ 69 w 72"/>
                  <a:gd name="T27" fmla="*/ 21 h 555"/>
                  <a:gd name="T28" fmla="*/ 35 w 72"/>
                  <a:gd name="T29" fmla="*/ 0 h 555"/>
                  <a:gd name="T30" fmla="*/ 47 w 72"/>
                  <a:gd name="T31" fmla="*/ 453 h 555"/>
                  <a:gd name="T32" fmla="*/ 47 w 72"/>
                  <a:gd name="T33" fmla="*/ 453 h 555"/>
                  <a:gd name="T34" fmla="*/ 35 w 72"/>
                  <a:gd name="T35" fmla="*/ 497 h 555"/>
                  <a:gd name="T36" fmla="*/ 24 w 72"/>
                  <a:gd name="T37" fmla="*/ 453 h 555"/>
                  <a:gd name="T38" fmla="*/ 24 w 72"/>
                  <a:gd name="T39" fmla="*/ 449 h 555"/>
                  <a:gd name="T40" fmla="*/ 24 w 72"/>
                  <a:gd name="T41" fmla="*/ 449 h 555"/>
                  <a:gd name="T42" fmla="*/ 47 w 72"/>
                  <a:gd name="T43" fmla="*/ 449 h 555"/>
                  <a:gd name="T44" fmla="*/ 47 w 72"/>
                  <a:gd name="T45" fmla="*/ 449 h 555"/>
                  <a:gd name="T46" fmla="*/ 47 w 72"/>
                  <a:gd name="T47" fmla="*/ 453 h 555"/>
                  <a:gd name="T48" fmla="*/ 47 w 72"/>
                  <a:gd name="T49" fmla="*/ 425 h 555"/>
                  <a:gd name="T50" fmla="*/ 47 w 72"/>
                  <a:gd name="T51" fmla="*/ 425 h 555"/>
                  <a:gd name="T52" fmla="*/ 47 w 72"/>
                  <a:gd name="T53" fmla="*/ 425 h 555"/>
                  <a:gd name="T54" fmla="*/ 24 w 72"/>
                  <a:gd name="T55" fmla="*/ 425 h 555"/>
                  <a:gd name="T56" fmla="*/ 24 w 72"/>
                  <a:gd name="T57" fmla="*/ 425 h 555"/>
                  <a:gd name="T58" fmla="*/ 24 w 72"/>
                  <a:gd name="T59" fmla="*/ 97 h 555"/>
                  <a:gd name="T60" fmla="*/ 24 w 72"/>
                  <a:gd name="T61" fmla="*/ 97 h 555"/>
                  <a:gd name="T62" fmla="*/ 47 w 72"/>
                  <a:gd name="T63" fmla="*/ 97 h 555"/>
                  <a:gd name="T64" fmla="*/ 47 w 72"/>
                  <a:gd name="T65" fmla="*/ 97 h 555"/>
                  <a:gd name="T66" fmla="*/ 47 w 72"/>
                  <a:gd name="T67" fmla="*/ 425 h 555"/>
                  <a:gd name="T68" fmla="*/ 47 w 72"/>
                  <a:gd name="T69" fmla="*/ 74 h 555"/>
                  <a:gd name="T70" fmla="*/ 47 w 72"/>
                  <a:gd name="T71" fmla="*/ 74 h 555"/>
                  <a:gd name="T72" fmla="*/ 47 w 72"/>
                  <a:gd name="T73" fmla="*/ 73 h 555"/>
                  <a:gd name="T74" fmla="*/ 24 w 72"/>
                  <a:gd name="T75" fmla="*/ 73 h 555"/>
                  <a:gd name="T76" fmla="*/ 24 w 72"/>
                  <a:gd name="T77" fmla="*/ 74 h 555"/>
                  <a:gd name="T78" fmla="*/ 24 w 72"/>
                  <a:gd name="T79" fmla="*/ 30 h 555"/>
                  <a:gd name="T80" fmla="*/ 35 w 72"/>
                  <a:gd name="T81" fmla="*/ 23 h 555"/>
                  <a:gd name="T82" fmla="*/ 35 w 72"/>
                  <a:gd name="T83" fmla="*/ 23 h 555"/>
                  <a:gd name="T84" fmla="*/ 47 w 72"/>
                  <a:gd name="T85" fmla="*/ 30 h 555"/>
                  <a:gd name="T86" fmla="*/ 47 w 72"/>
                  <a:gd name="T87" fmla="*/ 74 h 5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2" h="555">
                    <a:moveTo>
                      <a:pt x="35" y="0"/>
                    </a:moveTo>
                    <a:lnTo>
                      <a:pt x="35" y="0"/>
                    </a:lnTo>
                    <a:lnTo>
                      <a:pt x="35" y="0"/>
                    </a:lnTo>
                    <a:cubicBezTo>
                      <a:pt x="22" y="0"/>
                      <a:pt x="9" y="8"/>
                      <a:pt x="2" y="21"/>
                    </a:cubicBezTo>
                    <a:cubicBezTo>
                      <a:pt x="1" y="23"/>
                      <a:pt x="0" y="25"/>
                      <a:pt x="0" y="27"/>
                    </a:cubicBezTo>
                    <a:cubicBezTo>
                      <a:pt x="0" y="454"/>
                      <a:pt x="0" y="454"/>
                      <a:pt x="0" y="454"/>
                    </a:cubicBezTo>
                    <a:cubicBezTo>
                      <a:pt x="0" y="455"/>
                      <a:pt x="0" y="456"/>
                      <a:pt x="1" y="457"/>
                    </a:cubicBezTo>
                    <a:cubicBezTo>
                      <a:pt x="24" y="545"/>
                      <a:pt x="24" y="545"/>
                      <a:pt x="24" y="545"/>
                    </a:cubicBezTo>
                    <a:cubicBezTo>
                      <a:pt x="25" y="551"/>
                      <a:pt x="30" y="554"/>
                      <a:pt x="35" y="554"/>
                    </a:cubicBezTo>
                    <a:cubicBezTo>
                      <a:pt x="41" y="554"/>
                      <a:pt x="45" y="551"/>
                      <a:pt x="47" y="545"/>
                    </a:cubicBezTo>
                    <a:cubicBezTo>
                      <a:pt x="70" y="457"/>
                      <a:pt x="70" y="457"/>
                      <a:pt x="70" y="457"/>
                    </a:cubicBezTo>
                    <a:cubicBezTo>
                      <a:pt x="70" y="456"/>
                      <a:pt x="71" y="455"/>
                      <a:pt x="71" y="454"/>
                    </a:cubicBezTo>
                    <a:cubicBezTo>
                      <a:pt x="71" y="27"/>
                      <a:pt x="71" y="27"/>
                      <a:pt x="71" y="27"/>
                    </a:cubicBezTo>
                    <a:cubicBezTo>
                      <a:pt x="71" y="25"/>
                      <a:pt x="70" y="23"/>
                      <a:pt x="69" y="21"/>
                    </a:cubicBezTo>
                    <a:cubicBezTo>
                      <a:pt x="61" y="8"/>
                      <a:pt x="49" y="0"/>
                      <a:pt x="35" y="0"/>
                    </a:cubicBezTo>
                    <a:close/>
                    <a:moveTo>
                      <a:pt x="47" y="453"/>
                    </a:moveTo>
                    <a:lnTo>
                      <a:pt x="47" y="453"/>
                    </a:lnTo>
                    <a:cubicBezTo>
                      <a:pt x="35" y="497"/>
                      <a:pt x="35" y="497"/>
                      <a:pt x="35" y="497"/>
                    </a:cubicBezTo>
                    <a:cubicBezTo>
                      <a:pt x="24" y="453"/>
                      <a:pt x="24" y="453"/>
                      <a:pt x="24" y="453"/>
                    </a:cubicBezTo>
                    <a:cubicBezTo>
                      <a:pt x="24" y="449"/>
                      <a:pt x="24" y="449"/>
                      <a:pt x="24" y="449"/>
                    </a:cubicBezTo>
                    <a:lnTo>
                      <a:pt x="24" y="449"/>
                    </a:lnTo>
                    <a:cubicBezTo>
                      <a:pt x="47" y="449"/>
                      <a:pt x="47" y="449"/>
                      <a:pt x="47" y="449"/>
                    </a:cubicBezTo>
                    <a:lnTo>
                      <a:pt x="47" y="449"/>
                    </a:lnTo>
                    <a:lnTo>
                      <a:pt x="47" y="453"/>
                    </a:lnTo>
                    <a:close/>
                    <a:moveTo>
                      <a:pt x="47" y="425"/>
                    </a:moveTo>
                    <a:lnTo>
                      <a:pt x="47" y="425"/>
                    </a:lnTo>
                    <a:lnTo>
                      <a:pt x="47" y="425"/>
                    </a:lnTo>
                    <a:cubicBezTo>
                      <a:pt x="24" y="425"/>
                      <a:pt x="24" y="425"/>
                      <a:pt x="24" y="425"/>
                    </a:cubicBezTo>
                    <a:lnTo>
                      <a:pt x="24" y="425"/>
                    </a:lnTo>
                    <a:cubicBezTo>
                      <a:pt x="24" y="97"/>
                      <a:pt x="24" y="97"/>
                      <a:pt x="24" y="97"/>
                    </a:cubicBezTo>
                    <a:lnTo>
                      <a:pt x="24" y="97"/>
                    </a:lnTo>
                    <a:cubicBezTo>
                      <a:pt x="47" y="97"/>
                      <a:pt x="47" y="97"/>
                      <a:pt x="47" y="97"/>
                    </a:cubicBezTo>
                    <a:lnTo>
                      <a:pt x="47" y="97"/>
                    </a:lnTo>
                    <a:lnTo>
                      <a:pt x="47" y="425"/>
                    </a:lnTo>
                    <a:close/>
                    <a:moveTo>
                      <a:pt x="47" y="74"/>
                    </a:moveTo>
                    <a:lnTo>
                      <a:pt x="47" y="74"/>
                    </a:lnTo>
                    <a:lnTo>
                      <a:pt x="47" y="73"/>
                    </a:lnTo>
                    <a:cubicBezTo>
                      <a:pt x="24" y="73"/>
                      <a:pt x="24" y="73"/>
                      <a:pt x="24" y="73"/>
                    </a:cubicBezTo>
                    <a:lnTo>
                      <a:pt x="24" y="74"/>
                    </a:lnTo>
                    <a:cubicBezTo>
                      <a:pt x="24" y="30"/>
                      <a:pt x="24" y="30"/>
                      <a:pt x="24" y="30"/>
                    </a:cubicBezTo>
                    <a:cubicBezTo>
                      <a:pt x="27" y="26"/>
                      <a:pt x="31" y="23"/>
                      <a:pt x="35" y="23"/>
                    </a:cubicBezTo>
                    <a:lnTo>
                      <a:pt x="35" y="23"/>
                    </a:lnTo>
                    <a:cubicBezTo>
                      <a:pt x="39" y="23"/>
                      <a:pt x="44" y="26"/>
                      <a:pt x="47" y="30"/>
                    </a:cubicBezTo>
                    <a:lnTo>
                      <a:pt x="47" y="74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1" name="Freeform 109"/>
              <p:cNvSpPr>
                <a:spLocks noChangeArrowheads="1"/>
              </p:cNvSpPr>
              <p:nvPr/>
            </p:nvSpPr>
            <p:spPr bwMode="auto">
              <a:xfrm>
                <a:off x="7504770" y="3764609"/>
                <a:ext cx="157477" cy="187121"/>
              </a:xfrm>
              <a:custGeom>
                <a:avLst/>
                <a:gdLst>
                  <a:gd name="T0" fmla="*/ 13 w 376"/>
                  <a:gd name="T1" fmla="*/ 445 h 446"/>
                  <a:gd name="T2" fmla="*/ 13 w 376"/>
                  <a:gd name="T3" fmla="*/ 445 h 446"/>
                  <a:gd name="T4" fmla="*/ 364 w 376"/>
                  <a:gd name="T5" fmla="*/ 445 h 446"/>
                  <a:gd name="T6" fmla="*/ 375 w 376"/>
                  <a:gd name="T7" fmla="*/ 434 h 446"/>
                  <a:gd name="T8" fmla="*/ 375 w 376"/>
                  <a:gd name="T9" fmla="*/ 12 h 446"/>
                  <a:gd name="T10" fmla="*/ 364 w 376"/>
                  <a:gd name="T11" fmla="*/ 0 h 446"/>
                  <a:gd name="T12" fmla="*/ 13 w 376"/>
                  <a:gd name="T13" fmla="*/ 0 h 446"/>
                  <a:gd name="T14" fmla="*/ 0 w 376"/>
                  <a:gd name="T15" fmla="*/ 12 h 446"/>
                  <a:gd name="T16" fmla="*/ 0 w 376"/>
                  <a:gd name="T17" fmla="*/ 434 h 446"/>
                  <a:gd name="T18" fmla="*/ 13 w 376"/>
                  <a:gd name="T19" fmla="*/ 445 h 446"/>
                  <a:gd name="T20" fmla="*/ 24 w 376"/>
                  <a:gd name="T21" fmla="*/ 24 h 446"/>
                  <a:gd name="T22" fmla="*/ 24 w 376"/>
                  <a:gd name="T23" fmla="*/ 24 h 446"/>
                  <a:gd name="T24" fmla="*/ 352 w 376"/>
                  <a:gd name="T25" fmla="*/ 24 h 446"/>
                  <a:gd name="T26" fmla="*/ 352 w 376"/>
                  <a:gd name="T27" fmla="*/ 423 h 446"/>
                  <a:gd name="T28" fmla="*/ 24 w 376"/>
                  <a:gd name="T29" fmla="*/ 423 h 446"/>
                  <a:gd name="T30" fmla="*/ 24 w 376"/>
                  <a:gd name="T31" fmla="*/ 24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76" h="446">
                    <a:moveTo>
                      <a:pt x="13" y="445"/>
                    </a:moveTo>
                    <a:lnTo>
                      <a:pt x="13" y="445"/>
                    </a:lnTo>
                    <a:cubicBezTo>
                      <a:pt x="364" y="445"/>
                      <a:pt x="364" y="445"/>
                      <a:pt x="364" y="445"/>
                    </a:cubicBezTo>
                    <a:cubicBezTo>
                      <a:pt x="370" y="445"/>
                      <a:pt x="375" y="440"/>
                      <a:pt x="375" y="434"/>
                    </a:cubicBezTo>
                    <a:cubicBezTo>
                      <a:pt x="375" y="12"/>
                      <a:pt x="375" y="12"/>
                      <a:pt x="375" y="12"/>
                    </a:cubicBezTo>
                    <a:cubicBezTo>
                      <a:pt x="375" y="6"/>
                      <a:pt x="370" y="0"/>
                      <a:pt x="364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ubicBezTo>
                      <a:pt x="0" y="434"/>
                      <a:pt x="0" y="434"/>
                      <a:pt x="0" y="434"/>
                    </a:cubicBezTo>
                    <a:cubicBezTo>
                      <a:pt x="0" y="440"/>
                      <a:pt x="6" y="445"/>
                      <a:pt x="13" y="445"/>
                    </a:cubicBezTo>
                    <a:close/>
                    <a:moveTo>
                      <a:pt x="24" y="24"/>
                    </a:moveTo>
                    <a:lnTo>
                      <a:pt x="24" y="24"/>
                    </a:lnTo>
                    <a:cubicBezTo>
                      <a:pt x="352" y="24"/>
                      <a:pt x="352" y="24"/>
                      <a:pt x="352" y="24"/>
                    </a:cubicBezTo>
                    <a:cubicBezTo>
                      <a:pt x="352" y="423"/>
                      <a:pt x="352" y="423"/>
                      <a:pt x="352" y="423"/>
                    </a:cubicBezTo>
                    <a:cubicBezTo>
                      <a:pt x="24" y="423"/>
                      <a:pt x="24" y="423"/>
                      <a:pt x="24" y="423"/>
                    </a:cubicBezTo>
                    <a:lnTo>
                      <a:pt x="24" y="24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2" name="Freeform 110"/>
              <p:cNvSpPr>
                <a:spLocks noChangeArrowheads="1"/>
              </p:cNvSpPr>
              <p:nvPr/>
            </p:nvSpPr>
            <p:spPr bwMode="auto">
              <a:xfrm>
                <a:off x="7539971" y="3805367"/>
                <a:ext cx="88929" cy="9264"/>
              </a:xfrm>
              <a:custGeom>
                <a:avLst/>
                <a:gdLst>
                  <a:gd name="T0" fmla="*/ 199 w 212"/>
                  <a:gd name="T1" fmla="*/ 0 h 23"/>
                  <a:gd name="T2" fmla="*/ 199 w 212"/>
                  <a:gd name="T3" fmla="*/ 0 h 23"/>
                  <a:gd name="T4" fmla="*/ 11 w 212"/>
                  <a:gd name="T5" fmla="*/ 0 h 23"/>
                  <a:gd name="T6" fmla="*/ 0 w 212"/>
                  <a:gd name="T7" fmla="*/ 11 h 23"/>
                  <a:gd name="T8" fmla="*/ 11 w 212"/>
                  <a:gd name="T9" fmla="*/ 22 h 23"/>
                  <a:gd name="T10" fmla="*/ 199 w 212"/>
                  <a:gd name="T11" fmla="*/ 22 h 23"/>
                  <a:gd name="T12" fmla="*/ 211 w 212"/>
                  <a:gd name="T13" fmla="*/ 11 h 23"/>
                  <a:gd name="T14" fmla="*/ 199 w 212"/>
                  <a:gd name="T1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2" h="23">
                    <a:moveTo>
                      <a:pt x="199" y="0"/>
                    </a:moveTo>
                    <a:lnTo>
                      <a:pt x="199" y="0"/>
                    </a:ln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17"/>
                      <a:pt x="5" y="22"/>
                      <a:pt x="11" y="22"/>
                    </a:cubicBezTo>
                    <a:cubicBezTo>
                      <a:pt x="199" y="22"/>
                      <a:pt x="199" y="22"/>
                      <a:pt x="199" y="22"/>
                    </a:cubicBezTo>
                    <a:cubicBezTo>
                      <a:pt x="206" y="22"/>
                      <a:pt x="211" y="17"/>
                      <a:pt x="211" y="11"/>
                    </a:cubicBezTo>
                    <a:cubicBezTo>
                      <a:pt x="211" y="5"/>
                      <a:pt x="206" y="0"/>
                      <a:pt x="199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3" name="Freeform 111"/>
              <p:cNvSpPr>
                <a:spLocks noChangeArrowheads="1"/>
              </p:cNvSpPr>
              <p:nvPr/>
            </p:nvSpPr>
            <p:spPr bwMode="auto">
              <a:xfrm>
                <a:off x="7539971" y="3844274"/>
                <a:ext cx="88929" cy="9263"/>
              </a:xfrm>
              <a:custGeom>
                <a:avLst/>
                <a:gdLst>
                  <a:gd name="T0" fmla="*/ 199 w 212"/>
                  <a:gd name="T1" fmla="*/ 0 h 24"/>
                  <a:gd name="T2" fmla="*/ 199 w 212"/>
                  <a:gd name="T3" fmla="*/ 0 h 24"/>
                  <a:gd name="T4" fmla="*/ 11 w 212"/>
                  <a:gd name="T5" fmla="*/ 0 h 24"/>
                  <a:gd name="T6" fmla="*/ 0 w 212"/>
                  <a:gd name="T7" fmla="*/ 12 h 24"/>
                  <a:gd name="T8" fmla="*/ 11 w 212"/>
                  <a:gd name="T9" fmla="*/ 23 h 24"/>
                  <a:gd name="T10" fmla="*/ 199 w 212"/>
                  <a:gd name="T11" fmla="*/ 23 h 24"/>
                  <a:gd name="T12" fmla="*/ 211 w 212"/>
                  <a:gd name="T13" fmla="*/ 12 h 24"/>
                  <a:gd name="T14" fmla="*/ 199 w 212"/>
                  <a:gd name="T15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2" h="24">
                    <a:moveTo>
                      <a:pt x="199" y="0"/>
                    </a:moveTo>
                    <a:lnTo>
                      <a:pt x="199" y="0"/>
                    </a:ln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2"/>
                    </a:cubicBezTo>
                    <a:cubicBezTo>
                      <a:pt x="0" y="18"/>
                      <a:pt x="5" y="23"/>
                      <a:pt x="11" y="23"/>
                    </a:cubicBezTo>
                    <a:cubicBezTo>
                      <a:pt x="199" y="23"/>
                      <a:pt x="199" y="23"/>
                      <a:pt x="199" y="23"/>
                    </a:cubicBezTo>
                    <a:cubicBezTo>
                      <a:pt x="206" y="23"/>
                      <a:pt x="211" y="18"/>
                      <a:pt x="211" y="12"/>
                    </a:cubicBezTo>
                    <a:cubicBezTo>
                      <a:pt x="211" y="5"/>
                      <a:pt x="206" y="0"/>
                      <a:pt x="199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4" name="Freeform 112"/>
              <p:cNvSpPr>
                <a:spLocks noChangeArrowheads="1"/>
              </p:cNvSpPr>
              <p:nvPr/>
            </p:nvSpPr>
            <p:spPr bwMode="auto">
              <a:xfrm>
                <a:off x="7539971" y="3883180"/>
                <a:ext cx="88929" cy="9264"/>
              </a:xfrm>
              <a:custGeom>
                <a:avLst/>
                <a:gdLst>
                  <a:gd name="T0" fmla="*/ 199 w 212"/>
                  <a:gd name="T1" fmla="*/ 0 h 24"/>
                  <a:gd name="T2" fmla="*/ 199 w 212"/>
                  <a:gd name="T3" fmla="*/ 0 h 24"/>
                  <a:gd name="T4" fmla="*/ 11 w 212"/>
                  <a:gd name="T5" fmla="*/ 0 h 24"/>
                  <a:gd name="T6" fmla="*/ 0 w 212"/>
                  <a:gd name="T7" fmla="*/ 11 h 24"/>
                  <a:gd name="T8" fmla="*/ 11 w 212"/>
                  <a:gd name="T9" fmla="*/ 23 h 24"/>
                  <a:gd name="T10" fmla="*/ 199 w 212"/>
                  <a:gd name="T11" fmla="*/ 23 h 24"/>
                  <a:gd name="T12" fmla="*/ 211 w 212"/>
                  <a:gd name="T13" fmla="*/ 11 h 24"/>
                  <a:gd name="T14" fmla="*/ 199 w 212"/>
                  <a:gd name="T15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2" h="24">
                    <a:moveTo>
                      <a:pt x="199" y="0"/>
                    </a:moveTo>
                    <a:lnTo>
                      <a:pt x="199" y="0"/>
                    </a:ln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18"/>
                      <a:pt x="5" y="23"/>
                      <a:pt x="11" y="23"/>
                    </a:cubicBezTo>
                    <a:cubicBezTo>
                      <a:pt x="199" y="23"/>
                      <a:pt x="199" y="23"/>
                      <a:pt x="199" y="23"/>
                    </a:cubicBezTo>
                    <a:cubicBezTo>
                      <a:pt x="206" y="23"/>
                      <a:pt x="211" y="18"/>
                      <a:pt x="211" y="11"/>
                    </a:cubicBezTo>
                    <a:cubicBezTo>
                      <a:pt x="211" y="5"/>
                      <a:pt x="206" y="0"/>
                      <a:pt x="199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5" name="Freeform 113"/>
              <p:cNvSpPr>
                <a:spLocks noChangeArrowheads="1"/>
              </p:cNvSpPr>
              <p:nvPr/>
            </p:nvSpPr>
            <p:spPr bwMode="auto">
              <a:xfrm>
                <a:off x="7475128" y="3686796"/>
                <a:ext cx="216763" cy="296429"/>
              </a:xfrm>
              <a:custGeom>
                <a:avLst/>
                <a:gdLst>
                  <a:gd name="T0" fmla="*/ 515 w 516"/>
                  <a:gd name="T1" fmla="*/ 693 h 705"/>
                  <a:gd name="T2" fmla="*/ 515 w 516"/>
                  <a:gd name="T3" fmla="*/ 693 h 705"/>
                  <a:gd name="T4" fmla="*/ 515 w 516"/>
                  <a:gd name="T5" fmla="*/ 130 h 705"/>
                  <a:gd name="T6" fmla="*/ 504 w 516"/>
                  <a:gd name="T7" fmla="*/ 118 h 705"/>
                  <a:gd name="T8" fmla="*/ 422 w 516"/>
                  <a:gd name="T9" fmla="*/ 118 h 705"/>
                  <a:gd name="T10" fmla="*/ 422 w 516"/>
                  <a:gd name="T11" fmla="*/ 118 h 705"/>
                  <a:gd name="T12" fmla="*/ 422 w 516"/>
                  <a:gd name="T13" fmla="*/ 83 h 705"/>
                  <a:gd name="T14" fmla="*/ 411 w 516"/>
                  <a:gd name="T15" fmla="*/ 71 h 705"/>
                  <a:gd name="T16" fmla="*/ 361 w 516"/>
                  <a:gd name="T17" fmla="*/ 71 h 705"/>
                  <a:gd name="T18" fmla="*/ 291 w 516"/>
                  <a:gd name="T19" fmla="*/ 0 h 705"/>
                  <a:gd name="T20" fmla="*/ 224 w 516"/>
                  <a:gd name="T21" fmla="*/ 0 h 705"/>
                  <a:gd name="T22" fmla="*/ 154 w 516"/>
                  <a:gd name="T23" fmla="*/ 71 h 705"/>
                  <a:gd name="T24" fmla="*/ 104 w 516"/>
                  <a:gd name="T25" fmla="*/ 71 h 705"/>
                  <a:gd name="T26" fmla="*/ 92 w 516"/>
                  <a:gd name="T27" fmla="*/ 83 h 705"/>
                  <a:gd name="T28" fmla="*/ 92 w 516"/>
                  <a:gd name="T29" fmla="*/ 118 h 705"/>
                  <a:gd name="T30" fmla="*/ 92 w 516"/>
                  <a:gd name="T31" fmla="*/ 118 h 705"/>
                  <a:gd name="T32" fmla="*/ 11 w 516"/>
                  <a:gd name="T33" fmla="*/ 118 h 705"/>
                  <a:gd name="T34" fmla="*/ 0 w 516"/>
                  <a:gd name="T35" fmla="*/ 130 h 705"/>
                  <a:gd name="T36" fmla="*/ 0 w 516"/>
                  <a:gd name="T37" fmla="*/ 693 h 705"/>
                  <a:gd name="T38" fmla="*/ 11 w 516"/>
                  <a:gd name="T39" fmla="*/ 704 h 705"/>
                  <a:gd name="T40" fmla="*/ 504 w 516"/>
                  <a:gd name="T41" fmla="*/ 704 h 705"/>
                  <a:gd name="T42" fmla="*/ 515 w 516"/>
                  <a:gd name="T43" fmla="*/ 693 h 705"/>
                  <a:gd name="T44" fmla="*/ 115 w 516"/>
                  <a:gd name="T45" fmla="*/ 118 h 705"/>
                  <a:gd name="T46" fmla="*/ 115 w 516"/>
                  <a:gd name="T47" fmla="*/ 118 h 705"/>
                  <a:gd name="T48" fmla="*/ 115 w 516"/>
                  <a:gd name="T49" fmla="*/ 94 h 705"/>
                  <a:gd name="T50" fmla="*/ 165 w 516"/>
                  <a:gd name="T51" fmla="*/ 94 h 705"/>
                  <a:gd name="T52" fmla="*/ 177 w 516"/>
                  <a:gd name="T53" fmla="*/ 83 h 705"/>
                  <a:gd name="T54" fmla="*/ 224 w 516"/>
                  <a:gd name="T55" fmla="*/ 24 h 705"/>
                  <a:gd name="T56" fmla="*/ 291 w 516"/>
                  <a:gd name="T57" fmla="*/ 24 h 705"/>
                  <a:gd name="T58" fmla="*/ 338 w 516"/>
                  <a:gd name="T59" fmla="*/ 83 h 705"/>
                  <a:gd name="T60" fmla="*/ 350 w 516"/>
                  <a:gd name="T61" fmla="*/ 94 h 705"/>
                  <a:gd name="T62" fmla="*/ 400 w 516"/>
                  <a:gd name="T63" fmla="*/ 94 h 705"/>
                  <a:gd name="T64" fmla="*/ 400 w 516"/>
                  <a:gd name="T65" fmla="*/ 118 h 705"/>
                  <a:gd name="T66" fmla="*/ 400 w 516"/>
                  <a:gd name="T67" fmla="*/ 118 h 705"/>
                  <a:gd name="T68" fmla="*/ 115 w 516"/>
                  <a:gd name="T69" fmla="*/ 118 h 705"/>
                  <a:gd name="T70" fmla="*/ 492 w 516"/>
                  <a:gd name="T71" fmla="*/ 680 h 705"/>
                  <a:gd name="T72" fmla="*/ 492 w 516"/>
                  <a:gd name="T73" fmla="*/ 680 h 705"/>
                  <a:gd name="T74" fmla="*/ 23 w 516"/>
                  <a:gd name="T75" fmla="*/ 680 h 705"/>
                  <a:gd name="T76" fmla="*/ 23 w 516"/>
                  <a:gd name="T77" fmla="*/ 141 h 705"/>
                  <a:gd name="T78" fmla="*/ 492 w 516"/>
                  <a:gd name="T79" fmla="*/ 141 h 705"/>
                  <a:gd name="T80" fmla="*/ 492 w 516"/>
                  <a:gd name="T81" fmla="*/ 680 h 7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516" h="705">
                    <a:moveTo>
                      <a:pt x="515" y="693"/>
                    </a:moveTo>
                    <a:lnTo>
                      <a:pt x="515" y="693"/>
                    </a:lnTo>
                    <a:cubicBezTo>
                      <a:pt x="515" y="130"/>
                      <a:pt x="515" y="130"/>
                      <a:pt x="515" y="130"/>
                    </a:cubicBezTo>
                    <a:cubicBezTo>
                      <a:pt x="515" y="123"/>
                      <a:pt x="510" y="118"/>
                      <a:pt x="504" y="118"/>
                    </a:cubicBezTo>
                    <a:cubicBezTo>
                      <a:pt x="422" y="118"/>
                      <a:pt x="422" y="118"/>
                      <a:pt x="422" y="118"/>
                    </a:cubicBezTo>
                    <a:lnTo>
                      <a:pt x="422" y="118"/>
                    </a:lnTo>
                    <a:cubicBezTo>
                      <a:pt x="422" y="83"/>
                      <a:pt x="422" y="83"/>
                      <a:pt x="422" y="83"/>
                    </a:cubicBezTo>
                    <a:cubicBezTo>
                      <a:pt x="422" y="76"/>
                      <a:pt x="417" y="71"/>
                      <a:pt x="411" y="71"/>
                    </a:cubicBezTo>
                    <a:cubicBezTo>
                      <a:pt x="361" y="71"/>
                      <a:pt x="361" y="71"/>
                      <a:pt x="361" y="71"/>
                    </a:cubicBezTo>
                    <a:cubicBezTo>
                      <a:pt x="356" y="22"/>
                      <a:pt x="324" y="0"/>
                      <a:pt x="291" y="0"/>
                    </a:cubicBezTo>
                    <a:cubicBezTo>
                      <a:pt x="224" y="0"/>
                      <a:pt x="224" y="0"/>
                      <a:pt x="224" y="0"/>
                    </a:cubicBezTo>
                    <a:cubicBezTo>
                      <a:pt x="191" y="0"/>
                      <a:pt x="158" y="22"/>
                      <a:pt x="154" y="71"/>
                    </a:cubicBezTo>
                    <a:cubicBezTo>
                      <a:pt x="104" y="71"/>
                      <a:pt x="104" y="71"/>
                      <a:pt x="104" y="71"/>
                    </a:cubicBezTo>
                    <a:cubicBezTo>
                      <a:pt x="98" y="71"/>
                      <a:pt x="92" y="76"/>
                      <a:pt x="92" y="83"/>
                    </a:cubicBezTo>
                    <a:cubicBezTo>
                      <a:pt x="92" y="118"/>
                      <a:pt x="92" y="118"/>
                      <a:pt x="92" y="118"/>
                    </a:cubicBezTo>
                    <a:lnTo>
                      <a:pt x="92" y="118"/>
                    </a:lnTo>
                    <a:cubicBezTo>
                      <a:pt x="11" y="118"/>
                      <a:pt x="11" y="118"/>
                      <a:pt x="11" y="118"/>
                    </a:cubicBezTo>
                    <a:cubicBezTo>
                      <a:pt x="5" y="118"/>
                      <a:pt x="0" y="123"/>
                      <a:pt x="0" y="130"/>
                    </a:cubicBezTo>
                    <a:cubicBezTo>
                      <a:pt x="0" y="693"/>
                      <a:pt x="0" y="693"/>
                      <a:pt x="0" y="693"/>
                    </a:cubicBezTo>
                    <a:cubicBezTo>
                      <a:pt x="0" y="699"/>
                      <a:pt x="5" y="704"/>
                      <a:pt x="11" y="704"/>
                    </a:cubicBezTo>
                    <a:cubicBezTo>
                      <a:pt x="504" y="704"/>
                      <a:pt x="504" y="704"/>
                      <a:pt x="504" y="704"/>
                    </a:cubicBezTo>
                    <a:cubicBezTo>
                      <a:pt x="510" y="704"/>
                      <a:pt x="515" y="699"/>
                      <a:pt x="515" y="693"/>
                    </a:cubicBezTo>
                    <a:close/>
                    <a:moveTo>
                      <a:pt x="115" y="118"/>
                    </a:moveTo>
                    <a:lnTo>
                      <a:pt x="115" y="118"/>
                    </a:lnTo>
                    <a:cubicBezTo>
                      <a:pt x="115" y="94"/>
                      <a:pt x="115" y="94"/>
                      <a:pt x="115" y="94"/>
                    </a:cubicBezTo>
                    <a:cubicBezTo>
                      <a:pt x="165" y="94"/>
                      <a:pt x="165" y="94"/>
                      <a:pt x="165" y="94"/>
                    </a:cubicBezTo>
                    <a:cubicBezTo>
                      <a:pt x="171" y="94"/>
                      <a:pt x="177" y="89"/>
                      <a:pt x="177" y="83"/>
                    </a:cubicBezTo>
                    <a:cubicBezTo>
                      <a:pt x="177" y="46"/>
                      <a:pt x="194" y="24"/>
                      <a:pt x="224" y="24"/>
                    </a:cubicBezTo>
                    <a:cubicBezTo>
                      <a:pt x="291" y="24"/>
                      <a:pt x="291" y="24"/>
                      <a:pt x="291" y="24"/>
                    </a:cubicBezTo>
                    <a:cubicBezTo>
                      <a:pt x="320" y="24"/>
                      <a:pt x="338" y="46"/>
                      <a:pt x="338" y="83"/>
                    </a:cubicBezTo>
                    <a:cubicBezTo>
                      <a:pt x="338" y="89"/>
                      <a:pt x="343" y="94"/>
                      <a:pt x="350" y="94"/>
                    </a:cubicBezTo>
                    <a:cubicBezTo>
                      <a:pt x="400" y="94"/>
                      <a:pt x="400" y="94"/>
                      <a:pt x="400" y="94"/>
                    </a:cubicBezTo>
                    <a:cubicBezTo>
                      <a:pt x="400" y="118"/>
                      <a:pt x="400" y="118"/>
                      <a:pt x="400" y="118"/>
                    </a:cubicBezTo>
                    <a:lnTo>
                      <a:pt x="400" y="118"/>
                    </a:lnTo>
                    <a:cubicBezTo>
                      <a:pt x="115" y="118"/>
                      <a:pt x="115" y="118"/>
                      <a:pt x="115" y="118"/>
                    </a:cubicBezTo>
                    <a:close/>
                    <a:moveTo>
                      <a:pt x="492" y="680"/>
                    </a:moveTo>
                    <a:lnTo>
                      <a:pt x="492" y="680"/>
                    </a:lnTo>
                    <a:cubicBezTo>
                      <a:pt x="23" y="680"/>
                      <a:pt x="23" y="680"/>
                      <a:pt x="23" y="680"/>
                    </a:cubicBezTo>
                    <a:cubicBezTo>
                      <a:pt x="23" y="141"/>
                      <a:pt x="23" y="141"/>
                      <a:pt x="23" y="141"/>
                    </a:cubicBezTo>
                    <a:cubicBezTo>
                      <a:pt x="492" y="141"/>
                      <a:pt x="492" y="141"/>
                      <a:pt x="492" y="141"/>
                    </a:cubicBezTo>
                    <a:lnTo>
                      <a:pt x="492" y="68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66" name="Group 365"/>
          <p:cNvGrpSpPr/>
          <p:nvPr/>
        </p:nvGrpSpPr>
        <p:grpSpPr>
          <a:xfrm>
            <a:off x="573898" y="2239854"/>
            <a:ext cx="201943" cy="66697"/>
            <a:chOff x="573898" y="2239854"/>
            <a:chExt cx="201943" cy="66697"/>
          </a:xfrm>
        </p:grpSpPr>
        <p:sp>
          <p:nvSpPr>
            <p:cNvPr id="916" name="Freeform 114"/>
            <p:cNvSpPr>
              <a:spLocks noChangeArrowheads="1"/>
            </p:cNvSpPr>
            <p:nvPr/>
          </p:nvSpPr>
          <p:spPr bwMode="auto">
            <a:xfrm>
              <a:off x="573898" y="2239854"/>
              <a:ext cx="50023" cy="64843"/>
            </a:xfrm>
            <a:custGeom>
              <a:avLst/>
              <a:gdLst>
                <a:gd name="T0" fmla="*/ 0 w 118"/>
                <a:gd name="T1" fmla="*/ 154 h 155"/>
                <a:gd name="T2" fmla="*/ 0 w 118"/>
                <a:gd name="T3" fmla="*/ 154 h 155"/>
                <a:gd name="T4" fmla="*/ 0 w 118"/>
                <a:gd name="T5" fmla="*/ 0 h 155"/>
                <a:gd name="T6" fmla="*/ 62 w 118"/>
                <a:gd name="T7" fmla="*/ 0 h 155"/>
                <a:gd name="T8" fmla="*/ 98 w 118"/>
                <a:gd name="T9" fmla="*/ 9 h 155"/>
                <a:gd name="T10" fmla="*/ 110 w 118"/>
                <a:gd name="T11" fmla="*/ 37 h 155"/>
                <a:gd name="T12" fmla="*/ 104 w 118"/>
                <a:gd name="T13" fmla="*/ 58 h 155"/>
                <a:gd name="T14" fmla="*/ 87 w 118"/>
                <a:gd name="T15" fmla="*/ 70 h 155"/>
                <a:gd name="T16" fmla="*/ 109 w 118"/>
                <a:gd name="T17" fmla="*/ 83 h 155"/>
                <a:gd name="T18" fmla="*/ 117 w 118"/>
                <a:gd name="T19" fmla="*/ 108 h 155"/>
                <a:gd name="T20" fmla="*/ 103 w 118"/>
                <a:gd name="T21" fmla="*/ 141 h 155"/>
                <a:gd name="T22" fmla="*/ 65 w 118"/>
                <a:gd name="T23" fmla="*/ 154 h 155"/>
                <a:gd name="T24" fmla="*/ 0 w 118"/>
                <a:gd name="T25" fmla="*/ 154 h 155"/>
                <a:gd name="T26" fmla="*/ 21 w 118"/>
                <a:gd name="T27" fmla="*/ 64 h 155"/>
                <a:gd name="T28" fmla="*/ 21 w 118"/>
                <a:gd name="T29" fmla="*/ 64 h 155"/>
                <a:gd name="T30" fmla="*/ 57 w 118"/>
                <a:gd name="T31" fmla="*/ 64 h 155"/>
                <a:gd name="T32" fmla="*/ 81 w 118"/>
                <a:gd name="T33" fmla="*/ 58 h 155"/>
                <a:gd name="T34" fmla="*/ 89 w 118"/>
                <a:gd name="T35" fmla="*/ 40 h 155"/>
                <a:gd name="T36" fmla="*/ 82 w 118"/>
                <a:gd name="T37" fmla="*/ 23 h 155"/>
                <a:gd name="T38" fmla="*/ 59 w 118"/>
                <a:gd name="T39" fmla="*/ 17 h 155"/>
                <a:gd name="T40" fmla="*/ 21 w 118"/>
                <a:gd name="T41" fmla="*/ 17 h 155"/>
                <a:gd name="T42" fmla="*/ 21 w 118"/>
                <a:gd name="T43" fmla="*/ 64 h 155"/>
                <a:gd name="T44" fmla="*/ 21 w 118"/>
                <a:gd name="T45" fmla="*/ 135 h 155"/>
                <a:gd name="T46" fmla="*/ 21 w 118"/>
                <a:gd name="T47" fmla="*/ 135 h 155"/>
                <a:gd name="T48" fmla="*/ 63 w 118"/>
                <a:gd name="T49" fmla="*/ 135 h 155"/>
                <a:gd name="T50" fmla="*/ 87 w 118"/>
                <a:gd name="T51" fmla="*/ 128 h 155"/>
                <a:gd name="T52" fmla="*/ 95 w 118"/>
                <a:gd name="T53" fmla="*/ 107 h 155"/>
                <a:gd name="T54" fmla="*/ 87 w 118"/>
                <a:gd name="T55" fmla="*/ 87 h 155"/>
                <a:gd name="T56" fmla="*/ 61 w 118"/>
                <a:gd name="T57" fmla="*/ 81 h 155"/>
                <a:gd name="T58" fmla="*/ 21 w 118"/>
                <a:gd name="T59" fmla="*/ 81 h 155"/>
                <a:gd name="T60" fmla="*/ 21 w 118"/>
                <a:gd name="T61" fmla="*/ 13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18" h="155">
                  <a:moveTo>
                    <a:pt x="0" y="154"/>
                  </a:moveTo>
                  <a:lnTo>
                    <a:pt x="0" y="154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78" y="0"/>
                    <a:pt x="89" y="3"/>
                    <a:pt x="98" y="9"/>
                  </a:cubicBezTo>
                  <a:cubicBezTo>
                    <a:pt x="106" y="15"/>
                    <a:pt x="110" y="25"/>
                    <a:pt x="110" y="37"/>
                  </a:cubicBezTo>
                  <a:cubicBezTo>
                    <a:pt x="110" y="45"/>
                    <a:pt x="108" y="52"/>
                    <a:pt x="104" y="58"/>
                  </a:cubicBezTo>
                  <a:cubicBezTo>
                    <a:pt x="101" y="63"/>
                    <a:pt x="94" y="67"/>
                    <a:pt x="87" y="70"/>
                  </a:cubicBezTo>
                  <a:cubicBezTo>
                    <a:pt x="97" y="73"/>
                    <a:pt x="104" y="77"/>
                    <a:pt x="109" y="83"/>
                  </a:cubicBezTo>
                  <a:cubicBezTo>
                    <a:pt x="114" y="89"/>
                    <a:pt x="117" y="98"/>
                    <a:pt x="117" y="108"/>
                  </a:cubicBezTo>
                  <a:cubicBezTo>
                    <a:pt x="117" y="121"/>
                    <a:pt x="112" y="133"/>
                    <a:pt x="103" y="141"/>
                  </a:cubicBezTo>
                  <a:cubicBezTo>
                    <a:pt x="93" y="150"/>
                    <a:pt x="81" y="154"/>
                    <a:pt x="65" y="154"/>
                  </a:cubicBezTo>
                  <a:lnTo>
                    <a:pt x="0" y="154"/>
                  </a:lnTo>
                  <a:close/>
                  <a:moveTo>
                    <a:pt x="21" y="64"/>
                  </a:moveTo>
                  <a:lnTo>
                    <a:pt x="21" y="64"/>
                  </a:lnTo>
                  <a:cubicBezTo>
                    <a:pt x="57" y="64"/>
                    <a:pt x="57" y="64"/>
                    <a:pt x="57" y="64"/>
                  </a:cubicBezTo>
                  <a:cubicBezTo>
                    <a:pt x="68" y="64"/>
                    <a:pt x="76" y="62"/>
                    <a:pt x="81" y="58"/>
                  </a:cubicBezTo>
                  <a:cubicBezTo>
                    <a:pt x="86" y="55"/>
                    <a:pt x="89" y="49"/>
                    <a:pt x="89" y="40"/>
                  </a:cubicBezTo>
                  <a:cubicBezTo>
                    <a:pt x="89" y="32"/>
                    <a:pt x="86" y="27"/>
                    <a:pt x="82" y="23"/>
                  </a:cubicBezTo>
                  <a:cubicBezTo>
                    <a:pt x="77" y="19"/>
                    <a:pt x="69" y="17"/>
                    <a:pt x="59" y="17"/>
                  </a:cubicBezTo>
                  <a:cubicBezTo>
                    <a:pt x="21" y="17"/>
                    <a:pt x="21" y="17"/>
                    <a:pt x="21" y="17"/>
                  </a:cubicBezTo>
                  <a:lnTo>
                    <a:pt x="21" y="64"/>
                  </a:lnTo>
                  <a:close/>
                  <a:moveTo>
                    <a:pt x="21" y="135"/>
                  </a:moveTo>
                  <a:lnTo>
                    <a:pt x="21" y="135"/>
                  </a:lnTo>
                  <a:cubicBezTo>
                    <a:pt x="63" y="135"/>
                    <a:pt x="63" y="135"/>
                    <a:pt x="63" y="135"/>
                  </a:cubicBezTo>
                  <a:cubicBezTo>
                    <a:pt x="74" y="135"/>
                    <a:pt x="82" y="133"/>
                    <a:pt x="87" y="128"/>
                  </a:cubicBezTo>
                  <a:cubicBezTo>
                    <a:pt x="92" y="124"/>
                    <a:pt x="95" y="116"/>
                    <a:pt x="95" y="107"/>
                  </a:cubicBezTo>
                  <a:cubicBezTo>
                    <a:pt x="95" y="99"/>
                    <a:pt x="92" y="92"/>
                    <a:pt x="87" y="87"/>
                  </a:cubicBezTo>
                  <a:cubicBezTo>
                    <a:pt x="82" y="83"/>
                    <a:pt x="73" y="81"/>
                    <a:pt x="61" y="81"/>
                  </a:cubicBezTo>
                  <a:cubicBezTo>
                    <a:pt x="21" y="81"/>
                    <a:pt x="21" y="81"/>
                    <a:pt x="21" y="81"/>
                  </a:cubicBezTo>
                  <a:lnTo>
                    <a:pt x="21" y="135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7" name="Freeform 115"/>
            <p:cNvSpPr>
              <a:spLocks noChangeArrowheads="1"/>
            </p:cNvSpPr>
            <p:nvPr/>
          </p:nvSpPr>
          <p:spPr bwMode="auto">
            <a:xfrm>
              <a:off x="631331" y="2256528"/>
              <a:ext cx="44464" cy="50023"/>
            </a:xfrm>
            <a:custGeom>
              <a:avLst/>
              <a:gdLst>
                <a:gd name="T0" fmla="*/ 0 w 108"/>
                <a:gd name="T1" fmla="*/ 60 h 120"/>
                <a:gd name="T2" fmla="*/ 0 w 108"/>
                <a:gd name="T3" fmla="*/ 60 h 120"/>
                <a:gd name="T4" fmla="*/ 15 w 108"/>
                <a:gd name="T5" fmla="*/ 16 h 120"/>
                <a:gd name="T6" fmla="*/ 54 w 108"/>
                <a:gd name="T7" fmla="*/ 0 h 120"/>
                <a:gd name="T8" fmla="*/ 94 w 108"/>
                <a:gd name="T9" fmla="*/ 16 h 120"/>
                <a:gd name="T10" fmla="*/ 107 w 108"/>
                <a:gd name="T11" fmla="*/ 60 h 120"/>
                <a:gd name="T12" fmla="*/ 94 w 108"/>
                <a:gd name="T13" fmla="*/ 103 h 120"/>
                <a:gd name="T14" fmla="*/ 54 w 108"/>
                <a:gd name="T15" fmla="*/ 119 h 120"/>
                <a:gd name="T16" fmla="*/ 15 w 108"/>
                <a:gd name="T17" fmla="*/ 103 h 120"/>
                <a:gd name="T18" fmla="*/ 0 w 108"/>
                <a:gd name="T19" fmla="*/ 60 h 120"/>
                <a:gd name="T20" fmla="*/ 20 w 108"/>
                <a:gd name="T21" fmla="*/ 60 h 120"/>
                <a:gd name="T22" fmla="*/ 20 w 108"/>
                <a:gd name="T23" fmla="*/ 60 h 120"/>
                <a:gd name="T24" fmla="*/ 28 w 108"/>
                <a:gd name="T25" fmla="*/ 91 h 120"/>
                <a:gd name="T26" fmla="*/ 54 w 108"/>
                <a:gd name="T27" fmla="*/ 102 h 120"/>
                <a:gd name="T28" fmla="*/ 79 w 108"/>
                <a:gd name="T29" fmla="*/ 91 h 120"/>
                <a:gd name="T30" fmla="*/ 88 w 108"/>
                <a:gd name="T31" fmla="*/ 60 h 120"/>
                <a:gd name="T32" fmla="*/ 79 w 108"/>
                <a:gd name="T33" fmla="*/ 27 h 120"/>
                <a:gd name="T34" fmla="*/ 54 w 108"/>
                <a:gd name="T35" fmla="*/ 17 h 120"/>
                <a:gd name="T36" fmla="*/ 28 w 108"/>
                <a:gd name="T37" fmla="*/ 27 h 120"/>
                <a:gd name="T38" fmla="*/ 20 w 108"/>
                <a:gd name="T39" fmla="*/ 6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8" h="120">
                  <a:moveTo>
                    <a:pt x="0" y="60"/>
                  </a:moveTo>
                  <a:lnTo>
                    <a:pt x="0" y="60"/>
                  </a:lnTo>
                  <a:cubicBezTo>
                    <a:pt x="0" y="41"/>
                    <a:pt x="5" y="26"/>
                    <a:pt x="15" y="16"/>
                  </a:cubicBezTo>
                  <a:cubicBezTo>
                    <a:pt x="24" y="5"/>
                    <a:pt x="37" y="0"/>
                    <a:pt x="54" y="0"/>
                  </a:cubicBezTo>
                  <a:cubicBezTo>
                    <a:pt x="71" y="0"/>
                    <a:pt x="84" y="5"/>
                    <a:pt x="94" y="16"/>
                  </a:cubicBezTo>
                  <a:cubicBezTo>
                    <a:pt x="103" y="26"/>
                    <a:pt x="107" y="41"/>
                    <a:pt x="107" y="60"/>
                  </a:cubicBezTo>
                  <a:cubicBezTo>
                    <a:pt x="107" y="78"/>
                    <a:pt x="103" y="93"/>
                    <a:pt x="94" y="103"/>
                  </a:cubicBezTo>
                  <a:cubicBezTo>
                    <a:pt x="84" y="114"/>
                    <a:pt x="71" y="119"/>
                    <a:pt x="54" y="119"/>
                  </a:cubicBezTo>
                  <a:cubicBezTo>
                    <a:pt x="37" y="119"/>
                    <a:pt x="24" y="114"/>
                    <a:pt x="15" y="103"/>
                  </a:cubicBezTo>
                  <a:cubicBezTo>
                    <a:pt x="5" y="93"/>
                    <a:pt x="0" y="78"/>
                    <a:pt x="0" y="60"/>
                  </a:cubicBezTo>
                  <a:close/>
                  <a:moveTo>
                    <a:pt x="20" y="60"/>
                  </a:moveTo>
                  <a:lnTo>
                    <a:pt x="20" y="60"/>
                  </a:lnTo>
                  <a:cubicBezTo>
                    <a:pt x="20" y="73"/>
                    <a:pt x="23" y="83"/>
                    <a:pt x="28" y="91"/>
                  </a:cubicBezTo>
                  <a:cubicBezTo>
                    <a:pt x="34" y="98"/>
                    <a:pt x="43" y="102"/>
                    <a:pt x="54" y="102"/>
                  </a:cubicBezTo>
                  <a:cubicBezTo>
                    <a:pt x="66" y="102"/>
                    <a:pt x="74" y="98"/>
                    <a:pt x="79" y="91"/>
                  </a:cubicBezTo>
                  <a:cubicBezTo>
                    <a:pt x="85" y="83"/>
                    <a:pt x="88" y="73"/>
                    <a:pt x="88" y="60"/>
                  </a:cubicBezTo>
                  <a:cubicBezTo>
                    <a:pt x="88" y="46"/>
                    <a:pt x="85" y="35"/>
                    <a:pt x="79" y="27"/>
                  </a:cubicBezTo>
                  <a:cubicBezTo>
                    <a:pt x="74" y="20"/>
                    <a:pt x="66" y="17"/>
                    <a:pt x="54" y="17"/>
                  </a:cubicBezTo>
                  <a:cubicBezTo>
                    <a:pt x="43" y="17"/>
                    <a:pt x="34" y="20"/>
                    <a:pt x="28" y="27"/>
                  </a:cubicBezTo>
                  <a:cubicBezTo>
                    <a:pt x="23" y="35"/>
                    <a:pt x="20" y="46"/>
                    <a:pt x="20" y="60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8" name="Freeform 116"/>
            <p:cNvSpPr>
              <a:spLocks noChangeArrowheads="1"/>
            </p:cNvSpPr>
            <p:nvPr/>
          </p:nvSpPr>
          <p:spPr bwMode="auto">
            <a:xfrm>
              <a:off x="683206" y="2256528"/>
              <a:ext cx="44464" cy="50023"/>
            </a:xfrm>
            <a:custGeom>
              <a:avLst/>
              <a:gdLst>
                <a:gd name="T0" fmla="*/ 0 w 108"/>
                <a:gd name="T1" fmla="*/ 60 h 120"/>
                <a:gd name="T2" fmla="*/ 0 w 108"/>
                <a:gd name="T3" fmla="*/ 60 h 120"/>
                <a:gd name="T4" fmla="*/ 13 w 108"/>
                <a:gd name="T5" fmla="*/ 16 h 120"/>
                <a:gd name="T6" fmla="*/ 53 w 108"/>
                <a:gd name="T7" fmla="*/ 0 h 120"/>
                <a:gd name="T8" fmla="*/ 93 w 108"/>
                <a:gd name="T9" fmla="*/ 16 h 120"/>
                <a:gd name="T10" fmla="*/ 107 w 108"/>
                <a:gd name="T11" fmla="*/ 60 h 120"/>
                <a:gd name="T12" fmla="*/ 93 w 108"/>
                <a:gd name="T13" fmla="*/ 103 h 120"/>
                <a:gd name="T14" fmla="*/ 53 w 108"/>
                <a:gd name="T15" fmla="*/ 119 h 120"/>
                <a:gd name="T16" fmla="*/ 13 w 108"/>
                <a:gd name="T17" fmla="*/ 103 h 120"/>
                <a:gd name="T18" fmla="*/ 0 w 108"/>
                <a:gd name="T19" fmla="*/ 60 h 120"/>
                <a:gd name="T20" fmla="*/ 19 w 108"/>
                <a:gd name="T21" fmla="*/ 60 h 120"/>
                <a:gd name="T22" fmla="*/ 19 w 108"/>
                <a:gd name="T23" fmla="*/ 60 h 120"/>
                <a:gd name="T24" fmla="*/ 28 w 108"/>
                <a:gd name="T25" fmla="*/ 91 h 120"/>
                <a:gd name="T26" fmla="*/ 53 w 108"/>
                <a:gd name="T27" fmla="*/ 102 h 120"/>
                <a:gd name="T28" fmla="*/ 79 w 108"/>
                <a:gd name="T29" fmla="*/ 91 h 120"/>
                <a:gd name="T30" fmla="*/ 87 w 108"/>
                <a:gd name="T31" fmla="*/ 60 h 120"/>
                <a:gd name="T32" fmla="*/ 79 w 108"/>
                <a:gd name="T33" fmla="*/ 27 h 120"/>
                <a:gd name="T34" fmla="*/ 53 w 108"/>
                <a:gd name="T35" fmla="*/ 17 h 120"/>
                <a:gd name="T36" fmla="*/ 28 w 108"/>
                <a:gd name="T37" fmla="*/ 27 h 120"/>
                <a:gd name="T38" fmla="*/ 19 w 108"/>
                <a:gd name="T39" fmla="*/ 6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8" h="120">
                  <a:moveTo>
                    <a:pt x="0" y="60"/>
                  </a:moveTo>
                  <a:lnTo>
                    <a:pt x="0" y="60"/>
                  </a:lnTo>
                  <a:cubicBezTo>
                    <a:pt x="0" y="41"/>
                    <a:pt x="4" y="26"/>
                    <a:pt x="13" y="16"/>
                  </a:cubicBezTo>
                  <a:cubicBezTo>
                    <a:pt x="23" y="5"/>
                    <a:pt x="36" y="0"/>
                    <a:pt x="53" y="0"/>
                  </a:cubicBezTo>
                  <a:cubicBezTo>
                    <a:pt x="70" y="0"/>
                    <a:pt x="83" y="5"/>
                    <a:pt x="93" y="16"/>
                  </a:cubicBezTo>
                  <a:cubicBezTo>
                    <a:pt x="102" y="26"/>
                    <a:pt x="107" y="41"/>
                    <a:pt x="107" y="60"/>
                  </a:cubicBezTo>
                  <a:cubicBezTo>
                    <a:pt x="107" y="78"/>
                    <a:pt x="102" y="93"/>
                    <a:pt x="93" y="103"/>
                  </a:cubicBezTo>
                  <a:cubicBezTo>
                    <a:pt x="83" y="114"/>
                    <a:pt x="71" y="119"/>
                    <a:pt x="53" y="119"/>
                  </a:cubicBezTo>
                  <a:cubicBezTo>
                    <a:pt x="36" y="119"/>
                    <a:pt x="23" y="114"/>
                    <a:pt x="13" y="103"/>
                  </a:cubicBezTo>
                  <a:cubicBezTo>
                    <a:pt x="4" y="93"/>
                    <a:pt x="0" y="78"/>
                    <a:pt x="0" y="60"/>
                  </a:cubicBezTo>
                  <a:close/>
                  <a:moveTo>
                    <a:pt x="19" y="60"/>
                  </a:moveTo>
                  <a:lnTo>
                    <a:pt x="19" y="60"/>
                  </a:lnTo>
                  <a:cubicBezTo>
                    <a:pt x="19" y="73"/>
                    <a:pt x="22" y="83"/>
                    <a:pt x="28" y="91"/>
                  </a:cubicBezTo>
                  <a:cubicBezTo>
                    <a:pt x="34" y="98"/>
                    <a:pt x="43" y="102"/>
                    <a:pt x="53" y="102"/>
                  </a:cubicBezTo>
                  <a:cubicBezTo>
                    <a:pt x="64" y="102"/>
                    <a:pt x="73" y="98"/>
                    <a:pt x="79" y="91"/>
                  </a:cubicBezTo>
                  <a:cubicBezTo>
                    <a:pt x="84" y="83"/>
                    <a:pt x="87" y="73"/>
                    <a:pt x="87" y="60"/>
                  </a:cubicBezTo>
                  <a:cubicBezTo>
                    <a:pt x="87" y="46"/>
                    <a:pt x="84" y="35"/>
                    <a:pt x="79" y="27"/>
                  </a:cubicBezTo>
                  <a:cubicBezTo>
                    <a:pt x="73" y="20"/>
                    <a:pt x="64" y="17"/>
                    <a:pt x="53" y="17"/>
                  </a:cubicBezTo>
                  <a:cubicBezTo>
                    <a:pt x="43" y="17"/>
                    <a:pt x="33" y="20"/>
                    <a:pt x="28" y="27"/>
                  </a:cubicBezTo>
                  <a:cubicBezTo>
                    <a:pt x="22" y="35"/>
                    <a:pt x="19" y="46"/>
                    <a:pt x="19" y="60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9" name="Freeform 117"/>
            <p:cNvSpPr>
              <a:spLocks noChangeArrowheads="1"/>
            </p:cNvSpPr>
            <p:nvPr/>
          </p:nvSpPr>
          <p:spPr bwMode="auto">
            <a:xfrm>
              <a:off x="736934" y="2239854"/>
              <a:ext cx="38907" cy="64843"/>
            </a:xfrm>
            <a:custGeom>
              <a:avLst/>
              <a:gdLst>
                <a:gd name="T0" fmla="*/ 0 w 94"/>
                <a:gd name="T1" fmla="*/ 154 h 155"/>
                <a:gd name="T2" fmla="*/ 0 w 94"/>
                <a:gd name="T3" fmla="*/ 0 h 155"/>
                <a:gd name="T4" fmla="*/ 19 w 94"/>
                <a:gd name="T5" fmla="*/ 0 h 155"/>
                <a:gd name="T6" fmla="*/ 19 w 94"/>
                <a:gd name="T7" fmla="*/ 92 h 155"/>
                <a:gd name="T8" fmla="*/ 69 w 94"/>
                <a:gd name="T9" fmla="*/ 41 h 155"/>
                <a:gd name="T10" fmla="*/ 93 w 94"/>
                <a:gd name="T11" fmla="*/ 41 h 155"/>
                <a:gd name="T12" fmla="*/ 51 w 94"/>
                <a:gd name="T13" fmla="*/ 82 h 155"/>
                <a:gd name="T14" fmla="*/ 92 w 94"/>
                <a:gd name="T15" fmla="*/ 154 h 155"/>
                <a:gd name="T16" fmla="*/ 71 w 94"/>
                <a:gd name="T17" fmla="*/ 154 h 155"/>
                <a:gd name="T18" fmla="*/ 39 w 94"/>
                <a:gd name="T19" fmla="*/ 95 h 155"/>
                <a:gd name="T20" fmla="*/ 19 w 94"/>
                <a:gd name="T21" fmla="*/ 114 h 155"/>
                <a:gd name="T22" fmla="*/ 19 w 94"/>
                <a:gd name="T23" fmla="*/ 154 h 155"/>
                <a:gd name="T24" fmla="*/ 0 w 94"/>
                <a:gd name="T25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4" h="155">
                  <a:moveTo>
                    <a:pt x="0" y="154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92"/>
                  </a:lnTo>
                  <a:lnTo>
                    <a:pt x="69" y="41"/>
                  </a:lnTo>
                  <a:lnTo>
                    <a:pt x="93" y="41"/>
                  </a:lnTo>
                  <a:lnTo>
                    <a:pt x="51" y="82"/>
                  </a:lnTo>
                  <a:lnTo>
                    <a:pt x="92" y="154"/>
                  </a:lnTo>
                  <a:lnTo>
                    <a:pt x="71" y="154"/>
                  </a:lnTo>
                  <a:lnTo>
                    <a:pt x="39" y="95"/>
                  </a:lnTo>
                  <a:lnTo>
                    <a:pt x="19" y="114"/>
                  </a:lnTo>
                  <a:lnTo>
                    <a:pt x="19" y="154"/>
                  </a:lnTo>
                  <a:lnTo>
                    <a:pt x="0" y="15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67" name="Group 366"/>
          <p:cNvGrpSpPr/>
          <p:nvPr/>
        </p:nvGrpSpPr>
        <p:grpSpPr>
          <a:xfrm>
            <a:off x="1402046" y="2239854"/>
            <a:ext cx="272343" cy="66697"/>
            <a:chOff x="1402046" y="2239854"/>
            <a:chExt cx="272343" cy="66697"/>
          </a:xfrm>
        </p:grpSpPr>
        <p:sp>
          <p:nvSpPr>
            <p:cNvPr id="920" name="Freeform 118"/>
            <p:cNvSpPr>
              <a:spLocks noChangeArrowheads="1"/>
            </p:cNvSpPr>
            <p:nvPr/>
          </p:nvSpPr>
          <p:spPr bwMode="auto">
            <a:xfrm>
              <a:off x="1402046" y="2239854"/>
              <a:ext cx="50022" cy="64843"/>
            </a:xfrm>
            <a:custGeom>
              <a:avLst/>
              <a:gdLst>
                <a:gd name="T0" fmla="*/ 0 w 118"/>
                <a:gd name="T1" fmla="*/ 154 h 155"/>
                <a:gd name="T2" fmla="*/ 0 w 118"/>
                <a:gd name="T3" fmla="*/ 154 h 155"/>
                <a:gd name="T4" fmla="*/ 0 w 118"/>
                <a:gd name="T5" fmla="*/ 0 h 155"/>
                <a:gd name="T6" fmla="*/ 62 w 118"/>
                <a:gd name="T7" fmla="*/ 0 h 155"/>
                <a:gd name="T8" fmla="*/ 98 w 118"/>
                <a:gd name="T9" fmla="*/ 9 h 155"/>
                <a:gd name="T10" fmla="*/ 110 w 118"/>
                <a:gd name="T11" fmla="*/ 37 h 155"/>
                <a:gd name="T12" fmla="*/ 105 w 118"/>
                <a:gd name="T13" fmla="*/ 58 h 155"/>
                <a:gd name="T14" fmla="*/ 88 w 118"/>
                <a:gd name="T15" fmla="*/ 70 h 155"/>
                <a:gd name="T16" fmla="*/ 110 w 118"/>
                <a:gd name="T17" fmla="*/ 83 h 155"/>
                <a:gd name="T18" fmla="*/ 117 w 118"/>
                <a:gd name="T19" fmla="*/ 108 h 155"/>
                <a:gd name="T20" fmla="*/ 104 w 118"/>
                <a:gd name="T21" fmla="*/ 141 h 155"/>
                <a:gd name="T22" fmla="*/ 65 w 118"/>
                <a:gd name="T23" fmla="*/ 154 h 155"/>
                <a:gd name="T24" fmla="*/ 0 w 118"/>
                <a:gd name="T25" fmla="*/ 154 h 155"/>
                <a:gd name="T26" fmla="*/ 21 w 118"/>
                <a:gd name="T27" fmla="*/ 64 h 155"/>
                <a:gd name="T28" fmla="*/ 21 w 118"/>
                <a:gd name="T29" fmla="*/ 64 h 155"/>
                <a:gd name="T30" fmla="*/ 58 w 118"/>
                <a:gd name="T31" fmla="*/ 64 h 155"/>
                <a:gd name="T32" fmla="*/ 82 w 118"/>
                <a:gd name="T33" fmla="*/ 58 h 155"/>
                <a:gd name="T34" fmla="*/ 89 w 118"/>
                <a:gd name="T35" fmla="*/ 40 h 155"/>
                <a:gd name="T36" fmla="*/ 82 w 118"/>
                <a:gd name="T37" fmla="*/ 23 h 155"/>
                <a:gd name="T38" fmla="*/ 60 w 118"/>
                <a:gd name="T39" fmla="*/ 17 h 155"/>
                <a:gd name="T40" fmla="*/ 21 w 118"/>
                <a:gd name="T41" fmla="*/ 17 h 155"/>
                <a:gd name="T42" fmla="*/ 21 w 118"/>
                <a:gd name="T43" fmla="*/ 64 h 155"/>
                <a:gd name="T44" fmla="*/ 21 w 118"/>
                <a:gd name="T45" fmla="*/ 135 h 155"/>
                <a:gd name="T46" fmla="*/ 21 w 118"/>
                <a:gd name="T47" fmla="*/ 135 h 155"/>
                <a:gd name="T48" fmla="*/ 63 w 118"/>
                <a:gd name="T49" fmla="*/ 135 h 155"/>
                <a:gd name="T50" fmla="*/ 88 w 118"/>
                <a:gd name="T51" fmla="*/ 128 h 155"/>
                <a:gd name="T52" fmla="*/ 96 w 118"/>
                <a:gd name="T53" fmla="*/ 107 h 155"/>
                <a:gd name="T54" fmla="*/ 88 w 118"/>
                <a:gd name="T55" fmla="*/ 87 h 155"/>
                <a:gd name="T56" fmla="*/ 61 w 118"/>
                <a:gd name="T57" fmla="*/ 81 h 155"/>
                <a:gd name="T58" fmla="*/ 21 w 118"/>
                <a:gd name="T59" fmla="*/ 81 h 155"/>
                <a:gd name="T60" fmla="*/ 21 w 118"/>
                <a:gd name="T61" fmla="*/ 13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18" h="155">
                  <a:moveTo>
                    <a:pt x="0" y="154"/>
                  </a:moveTo>
                  <a:lnTo>
                    <a:pt x="0" y="154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79" y="0"/>
                    <a:pt x="90" y="3"/>
                    <a:pt x="98" y="9"/>
                  </a:cubicBezTo>
                  <a:cubicBezTo>
                    <a:pt x="106" y="15"/>
                    <a:pt x="110" y="25"/>
                    <a:pt x="110" y="37"/>
                  </a:cubicBezTo>
                  <a:cubicBezTo>
                    <a:pt x="110" y="45"/>
                    <a:pt x="108" y="52"/>
                    <a:pt x="105" y="58"/>
                  </a:cubicBezTo>
                  <a:cubicBezTo>
                    <a:pt x="100" y="63"/>
                    <a:pt x="95" y="67"/>
                    <a:pt x="88" y="70"/>
                  </a:cubicBezTo>
                  <a:cubicBezTo>
                    <a:pt x="97" y="73"/>
                    <a:pt x="105" y="77"/>
                    <a:pt x="110" y="83"/>
                  </a:cubicBezTo>
                  <a:cubicBezTo>
                    <a:pt x="115" y="89"/>
                    <a:pt x="117" y="98"/>
                    <a:pt x="117" y="108"/>
                  </a:cubicBezTo>
                  <a:cubicBezTo>
                    <a:pt x="117" y="121"/>
                    <a:pt x="113" y="133"/>
                    <a:pt x="104" y="141"/>
                  </a:cubicBezTo>
                  <a:cubicBezTo>
                    <a:pt x="94" y="150"/>
                    <a:pt x="82" y="154"/>
                    <a:pt x="65" y="154"/>
                  </a:cubicBezTo>
                  <a:lnTo>
                    <a:pt x="0" y="154"/>
                  </a:lnTo>
                  <a:close/>
                  <a:moveTo>
                    <a:pt x="21" y="64"/>
                  </a:moveTo>
                  <a:lnTo>
                    <a:pt x="21" y="64"/>
                  </a:lnTo>
                  <a:cubicBezTo>
                    <a:pt x="58" y="64"/>
                    <a:pt x="58" y="64"/>
                    <a:pt x="58" y="64"/>
                  </a:cubicBezTo>
                  <a:cubicBezTo>
                    <a:pt x="68" y="64"/>
                    <a:pt x="76" y="62"/>
                    <a:pt x="82" y="58"/>
                  </a:cubicBezTo>
                  <a:cubicBezTo>
                    <a:pt x="87" y="55"/>
                    <a:pt x="89" y="49"/>
                    <a:pt x="89" y="40"/>
                  </a:cubicBezTo>
                  <a:cubicBezTo>
                    <a:pt x="89" y="32"/>
                    <a:pt x="87" y="27"/>
                    <a:pt x="82" y="23"/>
                  </a:cubicBezTo>
                  <a:cubicBezTo>
                    <a:pt x="76" y="19"/>
                    <a:pt x="69" y="17"/>
                    <a:pt x="60" y="17"/>
                  </a:cubicBezTo>
                  <a:cubicBezTo>
                    <a:pt x="21" y="17"/>
                    <a:pt x="21" y="17"/>
                    <a:pt x="21" y="17"/>
                  </a:cubicBezTo>
                  <a:lnTo>
                    <a:pt x="21" y="64"/>
                  </a:lnTo>
                  <a:close/>
                  <a:moveTo>
                    <a:pt x="21" y="135"/>
                  </a:moveTo>
                  <a:lnTo>
                    <a:pt x="21" y="135"/>
                  </a:lnTo>
                  <a:cubicBezTo>
                    <a:pt x="63" y="135"/>
                    <a:pt x="63" y="135"/>
                    <a:pt x="63" y="135"/>
                  </a:cubicBezTo>
                  <a:cubicBezTo>
                    <a:pt x="74" y="135"/>
                    <a:pt x="82" y="133"/>
                    <a:pt x="88" y="128"/>
                  </a:cubicBezTo>
                  <a:cubicBezTo>
                    <a:pt x="93" y="124"/>
                    <a:pt x="96" y="116"/>
                    <a:pt x="96" y="107"/>
                  </a:cubicBezTo>
                  <a:cubicBezTo>
                    <a:pt x="96" y="99"/>
                    <a:pt x="93" y="92"/>
                    <a:pt x="88" y="87"/>
                  </a:cubicBezTo>
                  <a:cubicBezTo>
                    <a:pt x="82" y="83"/>
                    <a:pt x="73" y="81"/>
                    <a:pt x="61" y="81"/>
                  </a:cubicBezTo>
                  <a:cubicBezTo>
                    <a:pt x="21" y="81"/>
                    <a:pt x="21" y="81"/>
                    <a:pt x="21" y="81"/>
                  </a:cubicBezTo>
                  <a:lnTo>
                    <a:pt x="21" y="135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1" name="Freeform 119"/>
            <p:cNvSpPr>
              <a:spLocks noChangeArrowheads="1"/>
            </p:cNvSpPr>
            <p:nvPr/>
          </p:nvSpPr>
          <p:spPr bwMode="auto">
            <a:xfrm>
              <a:off x="1457626" y="2256528"/>
              <a:ext cx="44464" cy="50023"/>
            </a:xfrm>
            <a:custGeom>
              <a:avLst/>
              <a:gdLst>
                <a:gd name="T0" fmla="*/ 0 w 108"/>
                <a:gd name="T1" fmla="*/ 60 h 120"/>
                <a:gd name="T2" fmla="*/ 0 w 108"/>
                <a:gd name="T3" fmla="*/ 60 h 120"/>
                <a:gd name="T4" fmla="*/ 14 w 108"/>
                <a:gd name="T5" fmla="*/ 16 h 120"/>
                <a:gd name="T6" fmla="*/ 53 w 108"/>
                <a:gd name="T7" fmla="*/ 0 h 120"/>
                <a:gd name="T8" fmla="*/ 92 w 108"/>
                <a:gd name="T9" fmla="*/ 16 h 120"/>
                <a:gd name="T10" fmla="*/ 107 w 108"/>
                <a:gd name="T11" fmla="*/ 60 h 120"/>
                <a:gd name="T12" fmla="*/ 92 w 108"/>
                <a:gd name="T13" fmla="*/ 103 h 120"/>
                <a:gd name="T14" fmla="*/ 54 w 108"/>
                <a:gd name="T15" fmla="*/ 119 h 120"/>
                <a:gd name="T16" fmla="*/ 14 w 108"/>
                <a:gd name="T17" fmla="*/ 103 h 120"/>
                <a:gd name="T18" fmla="*/ 0 w 108"/>
                <a:gd name="T19" fmla="*/ 60 h 120"/>
                <a:gd name="T20" fmla="*/ 20 w 108"/>
                <a:gd name="T21" fmla="*/ 60 h 120"/>
                <a:gd name="T22" fmla="*/ 20 w 108"/>
                <a:gd name="T23" fmla="*/ 60 h 120"/>
                <a:gd name="T24" fmla="*/ 28 w 108"/>
                <a:gd name="T25" fmla="*/ 91 h 120"/>
                <a:gd name="T26" fmla="*/ 54 w 108"/>
                <a:gd name="T27" fmla="*/ 102 h 120"/>
                <a:gd name="T28" fmla="*/ 79 w 108"/>
                <a:gd name="T29" fmla="*/ 91 h 120"/>
                <a:gd name="T30" fmla="*/ 87 w 108"/>
                <a:gd name="T31" fmla="*/ 60 h 120"/>
                <a:gd name="T32" fmla="*/ 79 w 108"/>
                <a:gd name="T33" fmla="*/ 27 h 120"/>
                <a:gd name="T34" fmla="*/ 54 w 108"/>
                <a:gd name="T35" fmla="*/ 17 h 120"/>
                <a:gd name="T36" fmla="*/ 28 w 108"/>
                <a:gd name="T37" fmla="*/ 27 h 120"/>
                <a:gd name="T38" fmla="*/ 20 w 108"/>
                <a:gd name="T39" fmla="*/ 6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8" h="120">
                  <a:moveTo>
                    <a:pt x="0" y="60"/>
                  </a:moveTo>
                  <a:lnTo>
                    <a:pt x="0" y="60"/>
                  </a:lnTo>
                  <a:cubicBezTo>
                    <a:pt x="0" y="41"/>
                    <a:pt x="5" y="26"/>
                    <a:pt x="14" y="16"/>
                  </a:cubicBezTo>
                  <a:cubicBezTo>
                    <a:pt x="24" y="5"/>
                    <a:pt x="36" y="0"/>
                    <a:pt x="53" y="0"/>
                  </a:cubicBezTo>
                  <a:cubicBezTo>
                    <a:pt x="71" y="0"/>
                    <a:pt x="83" y="5"/>
                    <a:pt x="92" y="16"/>
                  </a:cubicBezTo>
                  <a:cubicBezTo>
                    <a:pt x="102" y="26"/>
                    <a:pt x="107" y="41"/>
                    <a:pt x="107" y="60"/>
                  </a:cubicBezTo>
                  <a:cubicBezTo>
                    <a:pt x="107" y="78"/>
                    <a:pt x="102" y="93"/>
                    <a:pt x="92" y="103"/>
                  </a:cubicBezTo>
                  <a:cubicBezTo>
                    <a:pt x="83" y="114"/>
                    <a:pt x="71" y="119"/>
                    <a:pt x="54" y="119"/>
                  </a:cubicBezTo>
                  <a:cubicBezTo>
                    <a:pt x="36" y="119"/>
                    <a:pt x="24" y="114"/>
                    <a:pt x="14" y="103"/>
                  </a:cubicBezTo>
                  <a:cubicBezTo>
                    <a:pt x="5" y="93"/>
                    <a:pt x="0" y="78"/>
                    <a:pt x="0" y="60"/>
                  </a:cubicBezTo>
                  <a:close/>
                  <a:moveTo>
                    <a:pt x="20" y="60"/>
                  </a:moveTo>
                  <a:lnTo>
                    <a:pt x="20" y="60"/>
                  </a:lnTo>
                  <a:cubicBezTo>
                    <a:pt x="20" y="73"/>
                    <a:pt x="22" y="83"/>
                    <a:pt x="28" y="91"/>
                  </a:cubicBezTo>
                  <a:cubicBezTo>
                    <a:pt x="34" y="98"/>
                    <a:pt x="42" y="102"/>
                    <a:pt x="54" y="102"/>
                  </a:cubicBezTo>
                  <a:cubicBezTo>
                    <a:pt x="64" y="102"/>
                    <a:pt x="73" y="98"/>
                    <a:pt x="79" y="91"/>
                  </a:cubicBezTo>
                  <a:cubicBezTo>
                    <a:pt x="84" y="83"/>
                    <a:pt x="87" y="73"/>
                    <a:pt x="87" y="60"/>
                  </a:cubicBezTo>
                  <a:cubicBezTo>
                    <a:pt x="87" y="46"/>
                    <a:pt x="84" y="35"/>
                    <a:pt x="79" y="27"/>
                  </a:cubicBezTo>
                  <a:cubicBezTo>
                    <a:pt x="73" y="20"/>
                    <a:pt x="64" y="17"/>
                    <a:pt x="54" y="17"/>
                  </a:cubicBezTo>
                  <a:cubicBezTo>
                    <a:pt x="42" y="17"/>
                    <a:pt x="34" y="20"/>
                    <a:pt x="28" y="27"/>
                  </a:cubicBezTo>
                  <a:cubicBezTo>
                    <a:pt x="22" y="35"/>
                    <a:pt x="20" y="45"/>
                    <a:pt x="20" y="60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" name="Freeform 120"/>
            <p:cNvSpPr>
              <a:spLocks noChangeArrowheads="1"/>
            </p:cNvSpPr>
            <p:nvPr/>
          </p:nvSpPr>
          <p:spPr bwMode="auto">
            <a:xfrm>
              <a:off x="1509501" y="2256528"/>
              <a:ext cx="44464" cy="50023"/>
            </a:xfrm>
            <a:custGeom>
              <a:avLst/>
              <a:gdLst>
                <a:gd name="T0" fmla="*/ 0 w 108"/>
                <a:gd name="T1" fmla="*/ 60 h 120"/>
                <a:gd name="T2" fmla="*/ 0 w 108"/>
                <a:gd name="T3" fmla="*/ 60 h 120"/>
                <a:gd name="T4" fmla="*/ 14 w 108"/>
                <a:gd name="T5" fmla="*/ 16 h 120"/>
                <a:gd name="T6" fmla="*/ 54 w 108"/>
                <a:gd name="T7" fmla="*/ 0 h 120"/>
                <a:gd name="T8" fmla="*/ 93 w 108"/>
                <a:gd name="T9" fmla="*/ 16 h 120"/>
                <a:gd name="T10" fmla="*/ 107 w 108"/>
                <a:gd name="T11" fmla="*/ 60 h 120"/>
                <a:gd name="T12" fmla="*/ 93 w 108"/>
                <a:gd name="T13" fmla="*/ 103 h 120"/>
                <a:gd name="T14" fmla="*/ 54 w 108"/>
                <a:gd name="T15" fmla="*/ 119 h 120"/>
                <a:gd name="T16" fmla="*/ 14 w 108"/>
                <a:gd name="T17" fmla="*/ 103 h 120"/>
                <a:gd name="T18" fmla="*/ 0 w 108"/>
                <a:gd name="T19" fmla="*/ 60 h 120"/>
                <a:gd name="T20" fmla="*/ 19 w 108"/>
                <a:gd name="T21" fmla="*/ 60 h 120"/>
                <a:gd name="T22" fmla="*/ 19 w 108"/>
                <a:gd name="T23" fmla="*/ 60 h 120"/>
                <a:gd name="T24" fmla="*/ 28 w 108"/>
                <a:gd name="T25" fmla="*/ 91 h 120"/>
                <a:gd name="T26" fmla="*/ 54 w 108"/>
                <a:gd name="T27" fmla="*/ 102 h 120"/>
                <a:gd name="T28" fmla="*/ 79 w 108"/>
                <a:gd name="T29" fmla="*/ 91 h 120"/>
                <a:gd name="T30" fmla="*/ 88 w 108"/>
                <a:gd name="T31" fmla="*/ 60 h 120"/>
                <a:gd name="T32" fmla="*/ 79 w 108"/>
                <a:gd name="T33" fmla="*/ 27 h 120"/>
                <a:gd name="T34" fmla="*/ 54 w 108"/>
                <a:gd name="T35" fmla="*/ 17 h 120"/>
                <a:gd name="T36" fmla="*/ 28 w 108"/>
                <a:gd name="T37" fmla="*/ 27 h 120"/>
                <a:gd name="T38" fmla="*/ 19 w 108"/>
                <a:gd name="T39" fmla="*/ 6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8" h="120">
                  <a:moveTo>
                    <a:pt x="0" y="60"/>
                  </a:moveTo>
                  <a:lnTo>
                    <a:pt x="0" y="60"/>
                  </a:lnTo>
                  <a:cubicBezTo>
                    <a:pt x="0" y="41"/>
                    <a:pt x="5" y="26"/>
                    <a:pt x="14" y="16"/>
                  </a:cubicBezTo>
                  <a:cubicBezTo>
                    <a:pt x="24" y="5"/>
                    <a:pt x="36" y="0"/>
                    <a:pt x="54" y="0"/>
                  </a:cubicBezTo>
                  <a:cubicBezTo>
                    <a:pt x="70" y="0"/>
                    <a:pt x="84" y="5"/>
                    <a:pt x="93" y="16"/>
                  </a:cubicBezTo>
                  <a:cubicBezTo>
                    <a:pt x="103" y="26"/>
                    <a:pt x="107" y="41"/>
                    <a:pt x="107" y="60"/>
                  </a:cubicBezTo>
                  <a:cubicBezTo>
                    <a:pt x="107" y="78"/>
                    <a:pt x="103" y="93"/>
                    <a:pt x="93" y="103"/>
                  </a:cubicBezTo>
                  <a:cubicBezTo>
                    <a:pt x="84" y="114"/>
                    <a:pt x="70" y="119"/>
                    <a:pt x="54" y="119"/>
                  </a:cubicBezTo>
                  <a:cubicBezTo>
                    <a:pt x="37" y="119"/>
                    <a:pt x="24" y="114"/>
                    <a:pt x="14" y="103"/>
                  </a:cubicBezTo>
                  <a:cubicBezTo>
                    <a:pt x="5" y="93"/>
                    <a:pt x="0" y="78"/>
                    <a:pt x="0" y="60"/>
                  </a:cubicBezTo>
                  <a:close/>
                  <a:moveTo>
                    <a:pt x="19" y="60"/>
                  </a:moveTo>
                  <a:lnTo>
                    <a:pt x="19" y="60"/>
                  </a:lnTo>
                  <a:cubicBezTo>
                    <a:pt x="19" y="73"/>
                    <a:pt x="23" y="83"/>
                    <a:pt x="28" y="91"/>
                  </a:cubicBezTo>
                  <a:cubicBezTo>
                    <a:pt x="34" y="98"/>
                    <a:pt x="42" y="102"/>
                    <a:pt x="54" y="102"/>
                  </a:cubicBezTo>
                  <a:cubicBezTo>
                    <a:pt x="65" y="102"/>
                    <a:pt x="74" y="98"/>
                    <a:pt x="79" y="91"/>
                  </a:cubicBezTo>
                  <a:cubicBezTo>
                    <a:pt x="85" y="83"/>
                    <a:pt x="88" y="73"/>
                    <a:pt x="88" y="60"/>
                  </a:cubicBezTo>
                  <a:cubicBezTo>
                    <a:pt x="88" y="46"/>
                    <a:pt x="85" y="35"/>
                    <a:pt x="79" y="27"/>
                  </a:cubicBezTo>
                  <a:cubicBezTo>
                    <a:pt x="74" y="20"/>
                    <a:pt x="65" y="17"/>
                    <a:pt x="54" y="17"/>
                  </a:cubicBezTo>
                  <a:cubicBezTo>
                    <a:pt x="42" y="17"/>
                    <a:pt x="34" y="20"/>
                    <a:pt x="28" y="27"/>
                  </a:cubicBezTo>
                  <a:cubicBezTo>
                    <a:pt x="23" y="35"/>
                    <a:pt x="19" y="45"/>
                    <a:pt x="19" y="60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" name="Freeform 121"/>
            <p:cNvSpPr>
              <a:spLocks noChangeArrowheads="1"/>
            </p:cNvSpPr>
            <p:nvPr/>
          </p:nvSpPr>
          <p:spPr bwMode="auto">
            <a:xfrm>
              <a:off x="1565082" y="2239854"/>
              <a:ext cx="40759" cy="64843"/>
            </a:xfrm>
            <a:custGeom>
              <a:avLst/>
              <a:gdLst>
                <a:gd name="T0" fmla="*/ 0 w 95"/>
                <a:gd name="T1" fmla="*/ 154 h 155"/>
                <a:gd name="T2" fmla="*/ 0 w 95"/>
                <a:gd name="T3" fmla="*/ 0 h 155"/>
                <a:gd name="T4" fmla="*/ 19 w 95"/>
                <a:gd name="T5" fmla="*/ 0 h 155"/>
                <a:gd name="T6" fmla="*/ 19 w 95"/>
                <a:gd name="T7" fmla="*/ 92 h 155"/>
                <a:gd name="T8" fmla="*/ 70 w 95"/>
                <a:gd name="T9" fmla="*/ 41 h 155"/>
                <a:gd name="T10" fmla="*/ 94 w 95"/>
                <a:gd name="T11" fmla="*/ 41 h 155"/>
                <a:gd name="T12" fmla="*/ 51 w 95"/>
                <a:gd name="T13" fmla="*/ 82 h 155"/>
                <a:gd name="T14" fmla="*/ 92 w 95"/>
                <a:gd name="T15" fmla="*/ 154 h 155"/>
                <a:gd name="T16" fmla="*/ 72 w 95"/>
                <a:gd name="T17" fmla="*/ 154 h 155"/>
                <a:gd name="T18" fmla="*/ 38 w 95"/>
                <a:gd name="T19" fmla="*/ 95 h 155"/>
                <a:gd name="T20" fmla="*/ 19 w 95"/>
                <a:gd name="T21" fmla="*/ 114 h 155"/>
                <a:gd name="T22" fmla="*/ 19 w 95"/>
                <a:gd name="T23" fmla="*/ 154 h 155"/>
                <a:gd name="T24" fmla="*/ 0 w 95"/>
                <a:gd name="T25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5" h="155">
                  <a:moveTo>
                    <a:pt x="0" y="154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92"/>
                  </a:lnTo>
                  <a:lnTo>
                    <a:pt x="70" y="41"/>
                  </a:lnTo>
                  <a:lnTo>
                    <a:pt x="94" y="41"/>
                  </a:lnTo>
                  <a:lnTo>
                    <a:pt x="51" y="82"/>
                  </a:lnTo>
                  <a:lnTo>
                    <a:pt x="92" y="154"/>
                  </a:lnTo>
                  <a:lnTo>
                    <a:pt x="72" y="154"/>
                  </a:lnTo>
                  <a:lnTo>
                    <a:pt x="38" y="95"/>
                  </a:lnTo>
                  <a:lnTo>
                    <a:pt x="19" y="114"/>
                  </a:lnTo>
                  <a:lnTo>
                    <a:pt x="19" y="154"/>
                  </a:lnTo>
                  <a:lnTo>
                    <a:pt x="0" y="15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" name="Freeform 122"/>
            <p:cNvSpPr>
              <a:spLocks noChangeArrowheads="1"/>
            </p:cNvSpPr>
            <p:nvPr/>
          </p:nvSpPr>
          <p:spPr bwMode="auto">
            <a:xfrm>
              <a:off x="1631778" y="2241706"/>
              <a:ext cx="42611" cy="62991"/>
            </a:xfrm>
            <a:custGeom>
              <a:avLst/>
              <a:gdLst>
                <a:gd name="T0" fmla="*/ 0 w 103"/>
                <a:gd name="T1" fmla="*/ 150 h 151"/>
                <a:gd name="T2" fmla="*/ 0 w 103"/>
                <a:gd name="T3" fmla="*/ 150 h 151"/>
                <a:gd name="T4" fmla="*/ 0 w 103"/>
                <a:gd name="T5" fmla="*/ 148 h 151"/>
                <a:gd name="T6" fmla="*/ 11 w 103"/>
                <a:gd name="T7" fmla="*/ 112 h 151"/>
                <a:gd name="T8" fmla="*/ 48 w 103"/>
                <a:gd name="T9" fmla="*/ 83 h 151"/>
                <a:gd name="T10" fmla="*/ 61 w 103"/>
                <a:gd name="T11" fmla="*/ 76 h 151"/>
                <a:gd name="T12" fmla="*/ 77 w 103"/>
                <a:gd name="T13" fmla="*/ 62 h 151"/>
                <a:gd name="T14" fmla="*/ 82 w 103"/>
                <a:gd name="T15" fmla="*/ 44 h 151"/>
                <a:gd name="T16" fmla="*/ 74 w 103"/>
                <a:gd name="T17" fmla="*/ 25 h 151"/>
                <a:gd name="T18" fmla="*/ 52 w 103"/>
                <a:gd name="T19" fmla="*/ 18 h 151"/>
                <a:gd name="T20" fmla="*/ 31 w 103"/>
                <a:gd name="T21" fmla="*/ 27 h 151"/>
                <a:gd name="T22" fmla="*/ 23 w 103"/>
                <a:gd name="T23" fmla="*/ 52 h 151"/>
                <a:gd name="T24" fmla="*/ 23 w 103"/>
                <a:gd name="T25" fmla="*/ 54 h 151"/>
                <a:gd name="T26" fmla="*/ 4 w 103"/>
                <a:gd name="T27" fmla="*/ 54 h 151"/>
                <a:gd name="T28" fmla="*/ 4 w 103"/>
                <a:gd name="T29" fmla="*/ 51 h 151"/>
                <a:gd name="T30" fmla="*/ 17 w 103"/>
                <a:gd name="T31" fmla="*/ 13 h 151"/>
                <a:gd name="T32" fmla="*/ 53 w 103"/>
                <a:gd name="T33" fmla="*/ 0 h 151"/>
                <a:gd name="T34" fmla="*/ 89 w 103"/>
                <a:gd name="T35" fmla="*/ 12 h 151"/>
                <a:gd name="T36" fmla="*/ 102 w 103"/>
                <a:gd name="T37" fmla="*/ 45 h 151"/>
                <a:gd name="T38" fmla="*/ 95 w 103"/>
                <a:gd name="T39" fmla="*/ 71 h 151"/>
                <a:gd name="T40" fmla="*/ 70 w 103"/>
                <a:gd name="T41" fmla="*/ 91 h 151"/>
                <a:gd name="T42" fmla="*/ 57 w 103"/>
                <a:gd name="T43" fmla="*/ 98 h 151"/>
                <a:gd name="T44" fmla="*/ 32 w 103"/>
                <a:gd name="T45" fmla="*/ 114 h 151"/>
                <a:gd name="T46" fmla="*/ 22 w 103"/>
                <a:gd name="T47" fmla="*/ 131 h 151"/>
                <a:gd name="T48" fmla="*/ 102 w 103"/>
                <a:gd name="T49" fmla="*/ 131 h 151"/>
                <a:gd name="T50" fmla="*/ 102 w 103"/>
                <a:gd name="T51" fmla="*/ 150 h 151"/>
                <a:gd name="T52" fmla="*/ 0 w 103"/>
                <a:gd name="T53" fmla="*/ 15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3" h="151">
                  <a:moveTo>
                    <a:pt x="0" y="150"/>
                  </a:moveTo>
                  <a:lnTo>
                    <a:pt x="0" y="150"/>
                  </a:lnTo>
                  <a:cubicBezTo>
                    <a:pt x="0" y="148"/>
                    <a:pt x="0" y="148"/>
                    <a:pt x="0" y="148"/>
                  </a:cubicBezTo>
                  <a:cubicBezTo>
                    <a:pt x="0" y="134"/>
                    <a:pt x="4" y="122"/>
                    <a:pt x="11" y="112"/>
                  </a:cubicBezTo>
                  <a:cubicBezTo>
                    <a:pt x="18" y="102"/>
                    <a:pt x="30" y="92"/>
                    <a:pt x="48" y="83"/>
                  </a:cubicBezTo>
                  <a:cubicBezTo>
                    <a:pt x="61" y="76"/>
                    <a:pt x="61" y="76"/>
                    <a:pt x="61" y="76"/>
                  </a:cubicBezTo>
                  <a:cubicBezTo>
                    <a:pt x="68" y="72"/>
                    <a:pt x="73" y="68"/>
                    <a:pt x="77" y="62"/>
                  </a:cubicBezTo>
                  <a:cubicBezTo>
                    <a:pt x="80" y="57"/>
                    <a:pt x="82" y="51"/>
                    <a:pt x="82" y="44"/>
                  </a:cubicBezTo>
                  <a:cubicBezTo>
                    <a:pt x="82" y="36"/>
                    <a:pt x="79" y="30"/>
                    <a:pt x="74" y="25"/>
                  </a:cubicBezTo>
                  <a:cubicBezTo>
                    <a:pt x="69" y="20"/>
                    <a:pt x="62" y="18"/>
                    <a:pt x="52" y="18"/>
                  </a:cubicBezTo>
                  <a:cubicBezTo>
                    <a:pt x="44" y="18"/>
                    <a:pt x="37" y="21"/>
                    <a:pt x="31" y="27"/>
                  </a:cubicBezTo>
                  <a:cubicBezTo>
                    <a:pt x="26" y="33"/>
                    <a:pt x="23" y="41"/>
                    <a:pt x="23" y="52"/>
                  </a:cubicBezTo>
                  <a:cubicBezTo>
                    <a:pt x="23" y="54"/>
                    <a:pt x="23" y="54"/>
                    <a:pt x="23" y="54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4" y="51"/>
                    <a:pt x="4" y="51"/>
                    <a:pt x="4" y="51"/>
                  </a:cubicBezTo>
                  <a:cubicBezTo>
                    <a:pt x="4" y="35"/>
                    <a:pt x="9" y="23"/>
                    <a:pt x="17" y="13"/>
                  </a:cubicBezTo>
                  <a:cubicBezTo>
                    <a:pt x="26" y="4"/>
                    <a:pt x="39" y="0"/>
                    <a:pt x="53" y="0"/>
                  </a:cubicBezTo>
                  <a:cubicBezTo>
                    <a:pt x="68" y="0"/>
                    <a:pt x="80" y="4"/>
                    <a:pt x="89" y="12"/>
                  </a:cubicBezTo>
                  <a:cubicBezTo>
                    <a:pt x="98" y="21"/>
                    <a:pt x="102" y="31"/>
                    <a:pt x="102" y="45"/>
                  </a:cubicBezTo>
                  <a:cubicBezTo>
                    <a:pt x="102" y="54"/>
                    <a:pt x="100" y="63"/>
                    <a:pt x="95" y="71"/>
                  </a:cubicBezTo>
                  <a:cubicBezTo>
                    <a:pt x="90" y="79"/>
                    <a:pt x="81" y="85"/>
                    <a:pt x="70" y="91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46" y="103"/>
                    <a:pt x="38" y="109"/>
                    <a:pt x="32" y="114"/>
                  </a:cubicBezTo>
                  <a:cubicBezTo>
                    <a:pt x="27" y="120"/>
                    <a:pt x="24" y="125"/>
                    <a:pt x="22" y="131"/>
                  </a:cubicBezTo>
                  <a:cubicBezTo>
                    <a:pt x="102" y="131"/>
                    <a:pt x="102" y="131"/>
                    <a:pt x="102" y="131"/>
                  </a:cubicBezTo>
                  <a:cubicBezTo>
                    <a:pt x="102" y="150"/>
                    <a:pt x="102" y="150"/>
                    <a:pt x="102" y="150"/>
                  </a:cubicBezTo>
                  <a:lnTo>
                    <a:pt x="0" y="15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69" name="Group 368"/>
          <p:cNvGrpSpPr/>
          <p:nvPr/>
        </p:nvGrpSpPr>
        <p:grpSpPr>
          <a:xfrm>
            <a:off x="2291332" y="2239854"/>
            <a:ext cx="274196" cy="66697"/>
            <a:chOff x="2291332" y="2239854"/>
            <a:chExt cx="274196" cy="66697"/>
          </a:xfrm>
        </p:grpSpPr>
        <p:sp>
          <p:nvSpPr>
            <p:cNvPr id="925" name="Freeform 123"/>
            <p:cNvSpPr>
              <a:spLocks noChangeArrowheads="1"/>
            </p:cNvSpPr>
            <p:nvPr/>
          </p:nvSpPr>
          <p:spPr bwMode="auto">
            <a:xfrm>
              <a:off x="2291332" y="2239854"/>
              <a:ext cx="50022" cy="64843"/>
            </a:xfrm>
            <a:custGeom>
              <a:avLst/>
              <a:gdLst>
                <a:gd name="T0" fmla="*/ 0 w 118"/>
                <a:gd name="T1" fmla="*/ 154 h 155"/>
                <a:gd name="T2" fmla="*/ 0 w 118"/>
                <a:gd name="T3" fmla="*/ 154 h 155"/>
                <a:gd name="T4" fmla="*/ 0 w 118"/>
                <a:gd name="T5" fmla="*/ 0 h 155"/>
                <a:gd name="T6" fmla="*/ 62 w 118"/>
                <a:gd name="T7" fmla="*/ 0 h 155"/>
                <a:gd name="T8" fmla="*/ 98 w 118"/>
                <a:gd name="T9" fmla="*/ 9 h 155"/>
                <a:gd name="T10" fmla="*/ 109 w 118"/>
                <a:gd name="T11" fmla="*/ 37 h 155"/>
                <a:gd name="T12" fmla="*/ 104 w 118"/>
                <a:gd name="T13" fmla="*/ 58 h 155"/>
                <a:gd name="T14" fmla="*/ 88 w 118"/>
                <a:gd name="T15" fmla="*/ 70 h 155"/>
                <a:gd name="T16" fmla="*/ 109 w 118"/>
                <a:gd name="T17" fmla="*/ 83 h 155"/>
                <a:gd name="T18" fmla="*/ 117 w 118"/>
                <a:gd name="T19" fmla="*/ 108 h 155"/>
                <a:gd name="T20" fmla="*/ 103 w 118"/>
                <a:gd name="T21" fmla="*/ 141 h 155"/>
                <a:gd name="T22" fmla="*/ 65 w 118"/>
                <a:gd name="T23" fmla="*/ 154 h 155"/>
                <a:gd name="T24" fmla="*/ 0 w 118"/>
                <a:gd name="T25" fmla="*/ 154 h 155"/>
                <a:gd name="T26" fmla="*/ 21 w 118"/>
                <a:gd name="T27" fmla="*/ 64 h 155"/>
                <a:gd name="T28" fmla="*/ 21 w 118"/>
                <a:gd name="T29" fmla="*/ 64 h 155"/>
                <a:gd name="T30" fmla="*/ 57 w 118"/>
                <a:gd name="T31" fmla="*/ 64 h 155"/>
                <a:gd name="T32" fmla="*/ 81 w 118"/>
                <a:gd name="T33" fmla="*/ 58 h 155"/>
                <a:gd name="T34" fmla="*/ 89 w 118"/>
                <a:gd name="T35" fmla="*/ 40 h 155"/>
                <a:gd name="T36" fmla="*/ 81 w 118"/>
                <a:gd name="T37" fmla="*/ 23 h 155"/>
                <a:gd name="T38" fmla="*/ 59 w 118"/>
                <a:gd name="T39" fmla="*/ 17 h 155"/>
                <a:gd name="T40" fmla="*/ 21 w 118"/>
                <a:gd name="T41" fmla="*/ 17 h 155"/>
                <a:gd name="T42" fmla="*/ 21 w 118"/>
                <a:gd name="T43" fmla="*/ 64 h 155"/>
                <a:gd name="T44" fmla="*/ 21 w 118"/>
                <a:gd name="T45" fmla="*/ 135 h 155"/>
                <a:gd name="T46" fmla="*/ 21 w 118"/>
                <a:gd name="T47" fmla="*/ 135 h 155"/>
                <a:gd name="T48" fmla="*/ 63 w 118"/>
                <a:gd name="T49" fmla="*/ 135 h 155"/>
                <a:gd name="T50" fmla="*/ 88 w 118"/>
                <a:gd name="T51" fmla="*/ 128 h 155"/>
                <a:gd name="T52" fmla="*/ 96 w 118"/>
                <a:gd name="T53" fmla="*/ 107 h 155"/>
                <a:gd name="T54" fmla="*/ 88 w 118"/>
                <a:gd name="T55" fmla="*/ 87 h 155"/>
                <a:gd name="T56" fmla="*/ 60 w 118"/>
                <a:gd name="T57" fmla="*/ 81 h 155"/>
                <a:gd name="T58" fmla="*/ 21 w 118"/>
                <a:gd name="T59" fmla="*/ 81 h 155"/>
                <a:gd name="T60" fmla="*/ 21 w 118"/>
                <a:gd name="T61" fmla="*/ 13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18" h="155">
                  <a:moveTo>
                    <a:pt x="0" y="154"/>
                  </a:moveTo>
                  <a:lnTo>
                    <a:pt x="0" y="154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78" y="0"/>
                    <a:pt x="90" y="3"/>
                    <a:pt x="98" y="9"/>
                  </a:cubicBezTo>
                  <a:cubicBezTo>
                    <a:pt x="105" y="15"/>
                    <a:pt x="109" y="25"/>
                    <a:pt x="109" y="37"/>
                  </a:cubicBezTo>
                  <a:cubicBezTo>
                    <a:pt x="109" y="45"/>
                    <a:pt x="107" y="52"/>
                    <a:pt x="104" y="58"/>
                  </a:cubicBezTo>
                  <a:cubicBezTo>
                    <a:pt x="100" y="63"/>
                    <a:pt x="95" y="67"/>
                    <a:pt x="88" y="70"/>
                  </a:cubicBezTo>
                  <a:cubicBezTo>
                    <a:pt x="97" y="73"/>
                    <a:pt x="104" y="77"/>
                    <a:pt x="109" y="83"/>
                  </a:cubicBezTo>
                  <a:cubicBezTo>
                    <a:pt x="115" y="89"/>
                    <a:pt x="117" y="98"/>
                    <a:pt x="117" y="108"/>
                  </a:cubicBezTo>
                  <a:cubicBezTo>
                    <a:pt x="117" y="121"/>
                    <a:pt x="113" y="133"/>
                    <a:pt x="103" y="141"/>
                  </a:cubicBezTo>
                  <a:cubicBezTo>
                    <a:pt x="94" y="150"/>
                    <a:pt x="81" y="154"/>
                    <a:pt x="65" y="154"/>
                  </a:cubicBezTo>
                  <a:lnTo>
                    <a:pt x="0" y="154"/>
                  </a:lnTo>
                  <a:close/>
                  <a:moveTo>
                    <a:pt x="21" y="64"/>
                  </a:moveTo>
                  <a:lnTo>
                    <a:pt x="21" y="64"/>
                  </a:lnTo>
                  <a:cubicBezTo>
                    <a:pt x="57" y="64"/>
                    <a:pt x="57" y="64"/>
                    <a:pt x="57" y="64"/>
                  </a:cubicBezTo>
                  <a:cubicBezTo>
                    <a:pt x="68" y="64"/>
                    <a:pt x="76" y="62"/>
                    <a:pt x="81" y="58"/>
                  </a:cubicBezTo>
                  <a:cubicBezTo>
                    <a:pt x="86" y="55"/>
                    <a:pt x="89" y="49"/>
                    <a:pt x="89" y="40"/>
                  </a:cubicBezTo>
                  <a:cubicBezTo>
                    <a:pt x="89" y="32"/>
                    <a:pt x="86" y="27"/>
                    <a:pt x="81" y="23"/>
                  </a:cubicBezTo>
                  <a:cubicBezTo>
                    <a:pt x="76" y="19"/>
                    <a:pt x="69" y="17"/>
                    <a:pt x="59" y="17"/>
                  </a:cubicBezTo>
                  <a:cubicBezTo>
                    <a:pt x="21" y="17"/>
                    <a:pt x="21" y="17"/>
                    <a:pt x="21" y="17"/>
                  </a:cubicBezTo>
                  <a:lnTo>
                    <a:pt x="21" y="64"/>
                  </a:lnTo>
                  <a:close/>
                  <a:moveTo>
                    <a:pt x="21" y="135"/>
                  </a:moveTo>
                  <a:lnTo>
                    <a:pt x="21" y="135"/>
                  </a:lnTo>
                  <a:cubicBezTo>
                    <a:pt x="63" y="135"/>
                    <a:pt x="63" y="135"/>
                    <a:pt x="63" y="135"/>
                  </a:cubicBezTo>
                  <a:cubicBezTo>
                    <a:pt x="74" y="135"/>
                    <a:pt x="81" y="133"/>
                    <a:pt x="88" y="128"/>
                  </a:cubicBezTo>
                  <a:cubicBezTo>
                    <a:pt x="93" y="124"/>
                    <a:pt x="96" y="116"/>
                    <a:pt x="96" y="107"/>
                  </a:cubicBezTo>
                  <a:cubicBezTo>
                    <a:pt x="96" y="99"/>
                    <a:pt x="93" y="92"/>
                    <a:pt x="88" y="87"/>
                  </a:cubicBezTo>
                  <a:cubicBezTo>
                    <a:pt x="81" y="83"/>
                    <a:pt x="73" y="81"/>
                    <a:pt x="60" y="81"/>
                  </a:cubicBezTo>
                  <a:cubicBezTo>
                    <a:pt x="21" y="81"/>
                    <a:pt x="21" y="81"/>
                    <a:pt x="21" y="81"/>
                  </a:cubicBezTo>
                  <a:lnTo>
                    <a:pt x="21" y="135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6" name="Freeform 124"/>
            <p:cNvSpPr>
              <a:spLocks noChangeArrowheads="1"/>
            </p:cNvSpPr>
            <p:nvPr/>
          </p:nvSpPr>
          <p:spPr bwMode="auto">
            <a:xfrm>
              <a:off x="2346912" y="2256528"/>
              <a:ext cx="46316" cy="50023"/>
            </a:xfrm>
            <a:custGeom>
              <a:avLst/>
              <a:gdLst>
                <a:gd name="T0" fmla="*/ 0 w 109"/>
                <a:gd name="T1" fmla="*/ 60 h 120"/>
                <a:gd name="T2" fmla="*/ 0 w 109"/>
                <a:gd name="T3" fmla="*/ 60 h 120"/>
                <a:gd name="T4" fmla="*/ 15 w 109"/>
                <a:gd name="T5" fmla="*/ 16 h 120"/>
                <a:gd name="T6" fmla="*/ 53 w 109"/>
                <a:gd name="T7" fmla="*/ 0 h 120"/>
                <a:gd name="T8" fmla="*/ 93 w 109"/>
                <a:gd name="T9" fmla="*/ 16 h 120"/>
                <a:gd name="T10" fmla="*/ 108 w 109"/>
                <a:gd name="T11" fmla="*/ 60 h 120"/>
                <a:gd name="T12" fmla="*/ 93 w 109"/>
                <a:gd name="T13" fmla="*/ 103 h 120"/>
                <a:gd name="T14" fmla="*/ 54 w 109"/>
                <a:gd name="T15" fmla="*/ 119 h 120"/>
                <a:gd name="T16" fmla="*/ 15 w 109"/>
                <a:gd name="T17" fmla="*/ 103 h 120"/>
                <a:gd name="T18" fmla="*/ 0 w 109"/>
                <a:gd name="T19" fmla="*/ 60 h 120"/>
                <a:gd name="T20" fmla="*/ 19 w 109"/>
                <a:gd name="T21" fmla="*/ 60 h 120"/>
                <a:gd name="T22" fmla="*/ 19 w 109"/>
                <a:gd name="T23" fmla="*/ 60 h 120"/>
                <a:gd name="T24" fmla="*/ 28 w 109"/>
                <a:gd name="T25" fmla="*/ 91 h 120"/>
                <a:gd name="T26" fmla="*/ 54 w 109"/>
                <a:gd name="T27" fmla="*/ 102 h 120"/>
                <a:gd name="T28" fmla="*/ 79 w 109"/>
                <a:gd name="T29" fmla="*/ 91 h 120"/>
                <a:gd name="T30" fmla="*/ 88 w 109"/>
                <a:gd name="T31" fmla="*/ 60 h 120"/>
                <a:gd name="T32" fmla="*/ 79 w 109"/>
                <a:gd name="T33" fmla="*/ 27 h 120"/>
                <a:gd name="T34" fmla="*/ 54 w 109"/>
                <a:gd name="T35" fmla="*/ 17 h 120"/>
                <a:gd name="T36" fmla="*/ 28 w 109"/>
                <a:gd name="T37" fmla="*/ 27 h 120"/>
                <a:gd name="T38" fmla="*/ 19 w 109"/>
                <a:gd name="T39" fmla="*/ 6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9" h="120">
                  <a:moveTo>
                    <a:pt x="0" y="60"/>
                  </a:moveTo>
                  <a:lnTo>
                    <a:pt x="0" y="60"/>
                  </a:lnTo>
                  <a:cubicBezTo>
                    <a:pt x="0" y="41"/>
                    <a:pt x="6" y="26"/>
                    <a:pt x="15" y="16"/>
                  </a:cubicBezTo>
                  <a:cubicBezTo>
                    <a:pt x="24" y="5"/>
                    <a:pt x="37" y="0"/>
                    <a:pt x="53" y="0"/>
                  </a:cubicBezTo>
                  <a:cubicBezTo>
                    <a:pt x="71" y="0"/>
                    <a:pt x="84" y="5"/>
                    <a:pt x="93" y="16"/>
                  </a:cubicBezTo>
                  <a:cubicBezTo>
                    <a:pt x="102" y="26"/>
                    <a:pt x="108" y="41"/>
                    <a:pt x="108" y="60"/>
                  </a:cubicBezTo>
                  <a:cubicBezTo>
                    <a:pt x="108" y="78"/>
                    <a:pt x="102" y="93"/>
                    <a:pt x="93" y="103"/>
                  </a:cubicBezTo>
                  <a:cubicBezTo>
                    <a:pt x="84" y="114"/>
                    <a:pt x="71" y="119"/>
                    <a:pt x="54" y="119"/>
                  </a:cubicBezTo>
                  <a:cubicBezTo>
                    <a:pt x="37" y="119"/>
                    <a:pt x="24" y="114"/>
                    <a:pt x="15" y="103"/>
                  </a:cubicBezTo>
                  <a:cubicBezTo>
                    <a:pt x="6" y="93"/>
                    <a:pt x="0" y="78"/>
                    <a:pt x="0" y="60"/>
                  </a:cubicBezTo>
                  <a:close/>
                  <a:moveTo>
                    <a:pt x="19" y="60"/>
                  </a:moveTo>
                  <a:lnTo>
                    <a:pt x="19" y="60"/>
                  </a:lnTo>
                  <a:cubicBezTo>
                    <a:pt x="19" y="73"/>
                    <a:pt x="22" y="83"/>
                    <a:pt x="28" y="91"/>
                  </a:cubicBezTo>
                  <a:cubicBezTo>
                    <a:pt x="35" y="98"/>
                    <a:pt x="43" y="102"/>
                    <a:pt x="54" y="102"/>
                  </a:cubicBezTo>
                  <a:cubicBezTo>
                    <a:pt x="65" y="102"/>
                    <a:pt x="73" y="98"/>
                    <a:pt x="79" y="91"/>
                  </a:cubicBezTo>
                  <a:cubicBezTo>
                    <a:pt x="85" y="83"/>
                    <a:pt x="88" y="73"/>
                    <a:pt x="88" y="60"/>
                  </a:cubicBezTo>
                  <a:cubicBezTo>
                    <a:pt x="88" y="46"/>
                    <a:pt x="85" y="35"/>
                    <a:pt x="79" y="27"/>
                  </a:cubicBezTo>
                  <a:cubicBezTo>
                    <a:pt x="73" y="20"/>
                    <a:pt x="65" y="17"/>
                    <a:pt x="54" y="17"/>
                  </a:cubicBezTo>
                  <a:cubicBezTo>
                    <a:pt x="43" y="17"/>
                    <a:pt x="35" y="20"/>
                    <a:pt x="28" y="27"/>
                  </a:cubicBezTo>
                  <a:cubicBezTo>
                    <a:pt x="22" y="35"/>
                    <a:pt x="19" y="45"/>
                    <a:pt x="19" y="60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7" name="Freeform 125"/>
            <p:cNvSpPr>
              <a:spLocks noChangeArrowheads="1"/>
            </p:cNvSpPr>
            <p:nvPr/>
          </p:nvSpPr>
          <p:spPr bwMode="auto">
            <a:xfrm>
              <a:off x="2398787" y="2256528"/>
              <a:ext cx="44464" cy="50023"/>
            </a:xfrm>
            <a:custGeom>
              <a:avLst/>
              <a:gdLst>
                <a:gd name="T0" fmla="*/ 0 w 108"/>
                <a:gd name="T1" fmla="*/ 60 h 120"/>
                <a:gd name="T2" fmla="*/ 0 w 108"/>
                <a:gd name="T3" fmla="*/ 60 h 120"/>
                <a:gd name="T4" fmla="*/ 15 w 108"/>
                <a:gd name="T5" fmla="*/ 16 h 120"/>
                <a:gd name="T6" fmla="*/ 54 w 108"/>
                <a:gd name="T7" fmla="*/ 0 h 120"/>
                <a:gd name="T8" fmla="*/ 94 w 108"/>
                <a:gd name="T9" fmla="*/ 16 h 120"/>
                <a:gd name="T10" fmla="*/ 107 w 108"/>
                <a:gd name="T11" fmla="*/ 60 h 120"/>
                <a:gd name="T12" fmla="*/ 94 w 108"/>
                <a:gd name="T13" fmla="*/ 103 h 120"/>
                <a:gd name="T14" fmla="*/ 54 w 108"/>
                <a:gd name="T15" fmla="*/ 119 h 120"/>
                <a:gd name="T16" fmla="*/ 15 w 108"/>
                <a:gd name="T17" fmla="*/ 103 h 120"/>
                <a:gd name="T18" fmla="*/ 0 w 108"/>
                <a:gd name="T19" fmla="*/ 60 h 120"/>
                <a:gd name="T20" fmla="*/ 20 w 108"/>
                <a:gd name="T21" fmla="*/ 60 h 120"/>
                <a:gd name="T22" fmla="*/ 20 w 108"/>
                <a:gd name="T23" fmla="*/ 60 h 120"/>
                <a:gd name="T24" fmla="*/ 28 w 108"/>
                <a:gd name="T25" fmla="*/ 91 h 120"/>
                <a:gd name="T26" fmla="*/ 54 w 108"/>
                <a:gd name="T27" fmla="*/ 102 h 120"/>
                <a:gd name="T28" fmla="*/ 79 w 108"/>
                <a:gd name="T29" fmla="*/ 91 h 120"/>
                <a:gd name="T30" fmla="*/ 89 w 108"/>
                <a:gd name="T31" fmla="*/ 60 h 120"/>
                <a:gd name="T32" fmla="*/ 79 w 108"/>
                <a:gd name="T33" fmla="*/ 27 h 120"/>
                <a:gd name="T34" fmla="*/ 54 w 108"/>
                <a:gd name="T35" fmla="*/ 17 h 120"/>
                <a:gd name="T36" fmla="*/ 28 w 108"/>
                <a:gd name="T37" fmla="*/ 27 h 120"/>
                <a:gd name="T38" fmla="*/ 20 w 108"/>
                <a:gd name="T39" fmla="*/ 6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8" h="120">
                  <a:moveTo>
                    <a:pt x="0" y="60"/>
                  </a:moveTo>
                  <a:lnTo>
                    <a:pt x="0" y="60"/>
                  </a:lnTo>
                  <a:cubicBezTo>
                    <a:pt x="0" y="41"/>
                    <a:pt x="5" y="26"/>
                    <a:pt x="15" y="16"/>
                  </a:cubicBezTo>
                  <a:cubicBezTo>
                    <a:pt x="24" y="5"/>
                    <a:pt x="37" y="0"/>
                    <a:pt x="54" y="0"/>
                  </a:cubicBezTo>
                  <a:cubicBezTo>
                    <a:pt x="71" y="0"/>
                    <a:pt x="85" y="5"/>
                    <a:pt x="94" y="16"/>
                  </a:cubicBezTo>
                  <a:cubicBezTo>
                    <a:pt x="103" y="26"/>
                    <a:pt x="107" y="41"/>
                    <a:pt x="107" y="60"/>
                  </a:cubicBezTo>
                  <a:cubicBezTo>
                    <a:pt x="107" y="78"/>
                    <a:pt x="103" y="93"/>
                    <a:pt x="94" y="103"/>
                  </a:cubicBezTo>
                  <a:cubicBezTo>
                    <a:pt x="85" y="114"/>
                    <a:pt x="71" y="119"/>
                    <a:pt x="54" y="119"/>
                  </a:cubicBezTo>
                  <a:cubicBezTo>
                    <a:pt x="38" y="119"/>
                    <a:pt x="24" y="114"/>
                    <a:pt x="15" y="103"/>
                  </a:cubicBezTo>
                  <a:cubicBezTo>
                    <a:pt x="5" y="93"/>
                    <a:pt x="0" y="78"/>
                    <a:pt x="0" y="60"/>
                  </a:cubicBezTo>
                  <a:close/>
                  <a:moveTo>
                    <a:pt x="20" y="60"/>
                  </a:moveTo>
                  <a:lnTo>
                    <a:pt x="20" y="60"/>
                  </a:lnTo>
                  <a:cubicBezTo>
                    <a:pt x="20" y="73"/>
                    <a:pt x="23" y="83"/>
                    <a:pt x="28" y="91"/>
                  </a:cubicBezTo>
                  <a:cubicBezTo>
                    <a:pt x="35" y="98"/>
                    <a:pt x="43" y="102"/>
                    <a:pt x="54" y="102"/>
                  </a:cubicBezTo>
                  <a:cubicBezTo>
                    <a:pt x="66" y="102"/>
                    <a:pt x="74" y="98"/>
                    <a:pt x="79" y="91"/>
                  </a:cubicBezTo>
                  <a:cubicBezTo>
                    <a:pt x="86" y="83"/>
                    <a:pt x="89" y="73"/>
                    <a:pt x="89" y="60"/>
                  </a:cubicBezTo>
                  <a:cubicBezTo>
                    <a:pt x="89" y="46"/>
                    <a:pt x="86" y="35"/>
                    <a:pt x="79" y="27"/>
                  </a:cubicBezTo>
                  <a:cubicBezTo>
                    <a:pt x="74" y="20"/>
                    <a:pt x="66" y="17"/>
                    <a:pt x="54" y="17"/>
                  </a:cubicBezTo>
                  <a:cubicBezTo>
                    <a:pt x="43" y="17"/>
                    <a:pt x="35" y="20"/>
                    <a:pt x="28" y="27"/>
                  </a:cubicBezTo>
                  <a:cubicBezTo>
                    <a:pt x="23" y="35"/>
                    <a:pt x="20" y="45"/>
                    <a:pt x="20" y="60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8" name="Freeform 126"/>
            <p:cNvSpPr>
              <a:spLocks noChangeArrowheads="1"/>
            </p:cNvSpPr>
            <p:nvPr/>
          </p:nvSpPr>
          <p:spPr bwMode="auto">
            <a:xfrm>
              <a:off x="2452514" y="2239854"/>
              <a:ext cx="40759" cy="64843"/>
            </a:xfrm>
            <a:custGeom>
              <a:avLst/>
              <a:gdLst>
                <a:gd name="T0" fmla="*/ 0 w 95"/>
                <a:gd name="T1" fmla="*/ 154 h 155"/>
                <a:gd name="T2" fmla="*/ 0 w 95"/>
                <a:gd name="T3" fmla="*/ 0 h 155"/>
                <a:gd name="T4" fmla="*/ 19 w 95"/>
                <a:gd name="T5" fmla="*/ 0 h 155"/>
                <a:gd name="T6" fmla="*/ 19 w 95"/>
                <a:gd name="T7" fmla="*/ 92 h 155"/>
                <a:gd name="T8" fmla="*/ 70 w 95"/>
                <a:gd name="T9" fmla="*/ 41 h 155"/>
                <a:gd name="T10" fmla="*/ 94 w 95"/>
                <a:gd name="T11" fmla="*/ 41 h 155"/>
                <a:gd name="T12" fmla="*/ 51 w 95"/>
                <a:gd name="T13" fmla="*/ 82 h 155"/>
                <a:gd name="T14" fmla="*/ 93 w 95"/>
                <a:gd name="T15" fmla="*/ 154 h 155"/>
                <a:gd name="T16" fmla="*/ 72 w 95"/>
                <a:gd name="T17" fmla="*/ 154 h 155"/>
                <a:gd name="T18" fmla="*/ 39 w 95"/>
                <a:gd name="T19" fmla="*/ 95 h 155"/>
                <a:gd name="T20" fmla="*/ 19 w 95"/>
                <a:gd name="T21" fmla="*/ 114 h 155"/>
                <a:gd name="T22" fmla="*/ 19 w 95"/>
                <a:gd name="T23" fmla="*/ 154 h 155"/>
                <a:gd name="T24" fmla="*/ 0 w 95"/>
                <a:gd name="T25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5" h="155">
                  <a:moveTo>
                    <a:pt x="0" y="154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92"/>
                  </a:lnTo>
                  <a:lnTo>
                    <a:pt x="70" y="41"/>
                  </a:lnTo>
                  <a:lnTo>
                    <a:pt x="94" y="41"/>
                  </a:lnTo>
                  <a:lnTo>
                    <a:pt x="51" y="82"/>
                  </a:lnTo>
                  <a:lnTo>
                    <a:pt x="93" y="154"/>
                  </a:lnTo>
                  <a:lnTo>
                    <a:pt x="72" y="154"/>
                  </a:lnTo>
                  <a:lnTo>
                    <a:pt x="39" y="95"/>
                  </a:lnTo>
                  <a:lnTo>
                    <a:pt x="19" y="114"/>
                  </a:lnTo>
                  <a:lnTo>
                    <a:pt x="19" y="154"/>
                  </a:lnTo>
                  <a:lnTo>
                    <a:pt x="0" y="15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9" name="Freeform 127"/>
            <p:cNvSpPr>
              <a:spLocks noChangeArrowheads="1"/>
            </p:cNvSpPr>
            <p:nvPr/>
          </p:nvSpPr>
          <p:spPr bwMode="auto">
            <a:xfrm>
              <a:off x="2521064" y="2241706"/>
              <a:ext cx="44464" cy="64844"/>
            </a:xfrm>
            <a:custGeom>
              <a:avLst/>
              <a:gdLst>
                <a:gd name="T0" fmla="*/ 0 w 104"/>
                <a:gd name="T1" fmla="*/ 103 h 155"/>
                <a:gd name="T2" fmla="*/ 0 w 104"/>
                <a:gd name="T3" fmla="*/ 103 h 155"/>
                <a:gd name="T4" fmla="*/ 18 w 104"/>
                <a:gd name="T5" fmla="*/ 103 h 155"/>
                <a:gd name="T6" fmla="*/ 28 w 104"/>
                <a:gd name="T7" fmla="*/ 127 h 155"/>
                <a:gd name="T8" fmla="*/ 51 w 104"/>
                <a:gd name="T9" fmla="*/ 136 h 155"/>
                <a:gd name="T10" fmla="*/ 74 w 104"/>
                <a:gd name="T11" fmla="*/ 128 h 155"/>
                <a:gd name="T12" fmla="*/ 82 w 104"/>
                <a:gd name="T13" fmla="*/ 106 h 155"/>
                <a:gd name="T14" fmla="*/ 74 w 104"/>
                <a:gd name="T15" fmla="*/ 87 h 155"/>
                <a:gd name="T16" fmla="*/ 51 w 104"/>
                <a:gd name="T17" fmla="*/ 80 h 155"/>
                <a:gd name="T18" fmla="*/ 41 w 104"/>
                <a:gd name="T19" fmla="*/ 80 h 155"/>
                <a:gd name="T20" fmla="*/ 40 w 104"/>
                <a:gd name="T21" fmla="*/ 81 h 155"/>
                <a:gd name="T22" fmla="*/ 40 w 104"/>
                <a:gd name="T23" fmla="*/ 63 h 155"/>
                <a:gd name="T24" fmla="*/ 43 w 104"/>
                <a:gd name="T25" fmla="*/ 63 h 155"/>
                <a:gd name="T26" fmla="*/ 47 w 104"/>
                <a:gd name="T27" fmla="*/ 64 h 155"/>
                <a:gd name="T28" fmla="*/ 70 w 104"/>
                <a:gd name="T29" fmla="*/ 58 h 155"/>
                <a:gd name="T30" fmla="*/ 77 w 104"/>
                <a:gd name="T31" fmla="*/ 40 h 155"/>
                <a:gd name="T32" fmla="*/ 71 w 104"/>
                <a:gd name="T33" fmla="*/ 24 h 155"/>
                <a:gd name="T34" fmla="*/ 51 w 104"/>
                <a:gd name="T35" fmla="*/ 18 h 155"/>
                <a:gd name="T36" fmla="*/ 29 w 104"/>
                <a:gd name="T37" fmla="*/ 26 h 155"/>
                <a:gd name="T38" fmla="*/ 22 w 104"/>
                <a:gd name="T39" fmla="*/ 49 h 155"/>
                <a:gd name="T40" fmla="*/ 3 w 104"/>
                <a:gd name="T41" fmla="*/ 49 h 155"/>
                <a:gd name="T42" fmla="*/ 3 w 104"/>
                <a:gd name="T43" fmla="*/ 48 h 155"/>
                <a:gd name="T44" fmla="*/ 15 w 104"/>
                <a:gd name="T45" fmla="*/ 13 h 155"/>
                <a:gd name="T46" fmla="*/ 50 w 104"/>
                <a:gd name="T47" fmla="*/ 0 h 155"/>
                <a:gd name="T48" fmla="*/ 85 w 104"/>
                <a:gd name="T49" fmla="*/ 10 h 155"/>
                <a:gd name="T50" fmla="*/ 98 w 104"/>
                <a:gd name="T51" fmla="*/ 39 h 155"/>
                <a:gd name="T52" fmla="*/ 92 w 104"/>
                <a:gd name="T53" fmla="*/ 58 h 155"/>
                <a:gd name="T54" fmla="*/ 79 w 104"/>
                <a:gd name="T55" fmla="*/ 70 h 155"/>
                <a:gd name="T56" fmla="*/ 97 w 104"/>
                <a:gd name="T57" fmla="*/ 83 h 155"/>
                <a:gd name="T58" fmla="*/ 103 w 104"/>
                <a:gd name="T59" fmla="*/ 106 h 155"/>
                <a:gd name="T60" fmla="*/ 88 w 104"/>
                <a:gd name="T61" fmla="*/ 140 h 155"/>
                <a:gd name="T62" fmla="*/ 50 w 104"/>
                <a:gd name="T63" fmla="*/ 154 h 155"/>
                <a:gd name="T64" fmla="*/ 13 w 104"/>
                <a:gd name="T65" fmla="*/ 140 h 155"/>
                <a:gd name="T66" fmla="*/ 0 w 104"/>
                <a:gd name="T67" fmla="*/ 104 h 155"/>
                <a:gd name="T68" fmla="*/ 0 w 104"/>
                <a:gd name="T69" fmla="*/ 103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4" h="155">
                  <a:moveTo>
                    <a:pt x="0" y="103"/>
                  </a:moveTo>
                  <a:lnTo>
                    <a:pt x="0" y="103"/>
                  </a:lnTo>
                  <a:cubicBezTo>
                    <a:pt x="18" y="103"/>
                    <a:pt x="18" y="103"/>
                    <a:pt x="18" y="103"/>
                  </a:cubicBezTo>
                  <a:cubicBezTo>
                    <a:pt x="20" y="113"/>
                    <a:pt x="23" y="122"/>
                    <a:pt x="28" y="127"/>
                  </a:cubicBezTo>
                  <a:cubicBezTo>
                    <a:pt x="33" y="133"/>
                    <a:pt x="41" y="136"/>
                    <a:pt x="51" y="136"/>
                  </a:cubicBezTo>
                  <a:cubicBezTo>
                    <a:pt x="61" y="136"/>
                    <a:pt x="68" y="133"/>
                    <a:pt x="74" y="128"/>
                  </a:cubicBezTo>
                  <a:cubicBezTo>
                    <a:pt x="80" y="123"/>
                    <a:pt x="82" y="115"/>
                    <a:pt x="82" y="106"/>
                  </a:cubicBezTo>
                  <a:cubicBezTo>
                    <a:pt x="82" y="98"/>
                    <a:pt x="80" y="91"/>
                    <a:pt x="74" y="87"/>
                  </a:cubicBezTo>
                  <a:cubicBezTo>
                    <a:pt x="68" y="82"/>
                    <a:pt x="61" y="80"/>
                    <a:pt x="51" y="80"/>
                  </a:cubicBezTo>
                  <a:cubicBezTo>
                    <a:pt x="49" y="80"/>
                    <a:pt x="46" y="80"/>
                    <a:pt x="41" y="80"/>
                  </a:cubicBezTo>
                  <a:cubicBezTo>
                    <a:pt x="40" y="81"/>
                    <a:pt x="40" y="81"/>
                    <a:pt x="40" y="81"/>
                  </a:cubicBezTo>
                  <a:cubicBezTo>
                    <a:pt x="40" y="63"/>
                    <a:pt x="40" y="63"/>
                    <a:pt x="40" y="63"/>
                  </a:cubicBezTo>
                  <a:cubicBezTo>
                    <a:pt x="41" y="63"/>
                    <a:pt x="42" y="63"/>
                    <a:pt x="43" y="63"/>
                  </a:cubicBezTo>
                  <a:cubicBezTo>
                    <a:pt x="43" y="64"/>
                    <a:pt x="46" y="64"/>
                    <a:pt x="47" y="64"/>
                  </a:cubicBezTo>
                  <a:cubicBezTo>
                    <a:pt x="57" y="64"/>
                    <a:pt x="65" y="62"/>
                    <a:pt x="70" y="58"/>
                  </a:cubicBezTo>
                  <a:cubicBezTo>
                    <a:pt x="75" y="55"/>
                    <a:pt x="77" y="49"/>
                    <a:pt x="77" y="40"/>
                  </a:cubicBezTo>
                  <a:cubicBezTo>
                    <a:pt x="77" y="33"/>
                    <a:pt x="75" y="28"/>
                    <a:pt x="71" y="24"/>
                  </a:cubicBezTo>
                  <a:cubicBezTo>
                    <a:pt x="65" y="20"/>
                    <a:pt x="59" y="18"/>
                    <a:pt x="51" y="18"/>
                  </a:cubicBezTo>
                  <a:cubicBezTo>
                    <a:pt x="41" y="18"/>
                    <a:pt x="34" y="20"/>
                    <a:pt x="29" y="26"/>
                  </a:cubicBezTo>
                  <a:cubicBezTo>
                    <a:pt x="25" y="31"/>
                    <a:pt x="22" y="38"/>
                    <a:pt x="22" y="49"/>
                  </a:cubicBezTo>
                  <a:cubicBezTo>
                    <a:pt x="3" y="49"/>
                    <a:pt x="3" y="49"/>
                    <a:pt x="3" y="49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3" y="33"/>
                    <a:pt x="7" y="22"/>
                    <a:pt x="15" y="13"/>
                  </a:cubicBezTo>
                  <a:cubicBezTo>
                    <a:pt x="24" y="4"/>
                    <a:pt x="35" y="0"/>
                    <a:pt x="50" y="0"/>
                  </a:cubicBezTo>
                  <a:cubicBezTo>
                    <a:pt x="64" y="0"/>
                    <a:pt x="77" y="3"/>
                    <a:pt x="85" y="10"/>
                  </a:cubicBezTo>
                  <a:cubicBezTo>
                    <a:pt x="93" y="18"/>
                    <a:pt x="98" y="27"/>
                    <a:pt x="98" y="39"/>
                  </a:cubicBezTo>
                  <a:cubicBezTo>
                    <a:pt x="98" y="47"/>
                    <a:pt x="96" y="53"/>
                    <a:pt x="92" y="58"/>
                  </a:cubicBezTo>
                  <a:cubicBezTo>
                    <a:pt x="89" y="63"/>
                    <a:pt x="85" y="68"/>
                    <a:pt x="79" y="70"/>
                  </a:cubicBezTo>
                  <a:cubicBezTo>
                    <a:pt x="87" y="73"/>
                    <a:pt x="92" y="77"/>
                    <a:pt x="97" y="83"/>
                  </a:cubicBezTo>
                  <a:cubicBezTo>
                    <a:pt x="101" y="89"/>
                    <a:pt x="103" y="98"/>
                    <a:pt x="103" y="106"/>
                  </a:cubicBezTo>
                  <a:cubicBezTo>
                    <a:pt x="103" y="121"/>
                    <a:pt x="99" y="132"/>
                    <a:pt x="88" y="140"/>
                  </a:cubicBezTo>
                  <a:cubicBezTo>
                    <a:pt x="79" y="150"/>
                    <a:pt x="65" y="154"/>
                    <a:pt x="50" y="154"/>
                  </a:cubicBezTo>
                  <a:cubicBezTo>
                    <a:pt x="34" y="154"/>
                    <a:pt x="23" y="149"/>
                    <a:pt x="13" y="140"/>
                  </a:cubicBezTo>
                  <a:cubicBezTo>
                    <a:pt x="4" y="131"/>
                    <a:pt x="0" y="120"/>
                    <a:pt x="0" y="104"/>
                  </a:cubicBezTo>
                  <a:lnTo>
                    <a:pt x="0" y="103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70" name="Group 369"/>
          <p:cNvGrpSpPr/>
          <p:nvPr/>
        </p:nvGrpSpPr>
        <p:grpSpPr>
          <a:xfrm>
            <a:off x="3099100" y="2238001"/>
            <a:ext cx="281607" cy="87077"/>
            <a:chOff x="3099100" y="2238001"/>
            <a:chExt cx="281607" cy="87077"/>
          </a:xfrm>
        </p:grpSpPr>
        <p:sp>
          <p:nvSpPr>
            <p:cNvPr id="930" name="Freeform 128"/>
            <p:cNvSpPr>
              <a:spLocks noChangeArrowheads="1"/>
            </p:cNvSpPr>
            <p:nvPr/>
          </p:nvSpPr>
          <p:spPr bwMode="auto">
            <a:xfrm>
              <a:off x="3099100" y="2238001"/>
              <a:ext cx="50022" cy="68550"/>
            </a:xfrm>
            <a:custGeom>
              <a:avLst/>
              <a:gdLst>
                <a:gd name="T0" fmla="*/ 0 w 121"/>
                <a:gd name="T1" fmla="*/ 107 h 163"/>
                <a:gd name="T2" fmla="*/ 0 w 121"/>
                <a:gd name="T3" fmla="*/ 107 h 163"/>
                <a:gd name="T4" fmla="*/ 20 w 121"/>
                <a:gd name="T5" fmla="*/ 107 h 163"/>
                <a:gd name="T6" fmla="*/ 31 w 121"/>
                <a:gd name="T7" fmla="*/ 134 h 163"/>
                <a:gd name="T8" fmla="*/ 60 w 121"/>
                <a:gd name="T9" fmla="*/ 143 h 163"/>
                <a:gd name="T10" fmla="*/ 89 w 121"/>
                <a:gd name="T11" fmla="*/ 136 h 163"/>
                <a:gd name="T12" fmla="*/ 99 w 121"/>
                <a:gd name="T13" fmla="*/ 115 h 163"/>
                <a:gd name="T14" fmla="*/ 60 w 121"/>
                <a:gd name="T15" fmla="*/ 88 h 163"/>
                <a:gd name="T16" fmla="*/ 56 w 121"/>
                <a:gd name="T17" fmla="*/ 88 h 163"/>
                <a:gd name="T18" fmla="*/ 15 w 121"/>
                <a:gd name="T19" fmla="*/ 71 h 163"/>
                <a:gd name="T20" fmla="*/ 5 w 121"/>
                <a:gd name="T21" fmla="*/ 45 h 163"/>
                <a:gd name="T22" fmla="*/ 20 w 121"/>
                <a:gd name="T23" fmla="*/ 12 h 163"/>
                <a:gd name="T24" fmla="*/ 60 w 121"/>
                <a:gd name="T25" fmla="*/ 0 h 163"/>
                <a:gd name="T26" fmla="*/ 100 w 121"/>
                <a:gd name="T27" fmla="*/ 13 h 163"/>
                <a:gd name="T28" fmla="*/ 115 w 121"/>
                <a:gd name="T29" fmla="*/ 48 h 163"/>
                <a:gd name="T30" fmla="*/ 95 w 121"/>
                <a:gd name="T31" fmla="*/ 48 h 163"/>
                <a:gd name="T32" fmla="*/ 84 w 121"/>
                <a:gd name="T33" fmla="*/ 26 h 163"/>
                <a:gd name="T34" fmla="*/ 58 w 121"/>
                <a:gd name="T35" fmla="*/ 17 h 163"/>
                <a:gd name="T36" fmla="*/ 34 w 121"/>
                <a:gd name="T37" fmla="*/ 23 h 163"/>
                <a:gd name="T38" fmla="*/ 25 w 121"/>
                <a:gd name="T39" fmla="*/ 41 h 163"/>
                <a:gd name="T40" fmla="*/ 63 w 121"/>
                <a:gd name="T41" fmla="*/ 68 h 163"/>
                <a:gd name="T42" fmla="*/ 72 w 121"/>
                <a:gd name="T43" fmla="*/ 70 h 163"/>
                <a:gd name="T44" fmla="*/ 74 w 121"/>
                <a:gd name="T45" fmla="*/ 70 h 163"/>
                <a:gd name="T46" fmla="*/ 107 w 121"/>
                <a:gd name="T47" fmla="*/ 84 h 163"/>
                <a:gd name="T48" fmla="*/ 117 w 121"/>
                <a:gd name="T49" fmla="*/ 96 h 163"/>
                <a:gd name="T50" fmla="*/ 120 w 121"/>
                <a:gd name="T51" fmla="*/ 113 h 163"/>
                <a:gd name="T52" fmla="*/ 103 w 121"/>
                <a:gd name="T53" fmla="*/ 148 h 163"/>
                <a:gd name="T54" fmla="*/ 60 w 121"/>
                <a:gd name="T55" fmla="*/ 162 h 163"/>
                <a:gd name="T56" fmla="*/ 17 w 121"/>
                <a:gd name="T57" fmla="*/ 147 h 163"/>
                <a:gd name="T58" fmla="*/ 0 w 121"/>
                <a:gd name="T59" fmla="*/ 107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1" h="163">
                  <a:moveTo>
                    <a:pt x="0" y="107"/>
                  </a:moveTo>
                  <a:lnTo>
                    <a:pt x="0" y="107"/>
                  </a:lnTo>
                  <a:cubicBezTo>
                    <a:pt x="20" y="107"/>
                    <a:pt x="20" y="107"/>
                    <a:pt x="20" y="107"/>
                  </a:cubicBezTo>
                  <a:cubicBezTo>
                    <a:pt x="21" y="118"/>
                    <a:pt x="24" y="127"/>
                    <a:pt x="31" y="134"/>
                  </a:cubicBezTo>
                  <a:cubicBezTo>
                    <a:pt x="39" y="140"/>
                    <a:pt x="48" y="143"/>
                    <a:pt x="60" y="143"/>
                  </a:cubicBezTo>
                  <a:cubicBezTo>
                    <a:pt x="72" y="143"/>
                    <a:pt x="81" y="141"/>
                    <a:pt x="89" y="136"/>
                  </a:cubicBezTo>
                  <a:cubicBezTo>
                    <a:pt x="95" y="131"/>
                    <a:pt x="99" y="124"/>
                    <a:pt x="99" y="115"/>
                  </a:cubicBezTo>
                  <a:cubicBezTo>
                    <a:pt x="99" y="104"/>
                    <a:pt x="85" y="94"/>
                    <a:pt x="60" y="88"/>
                  </a:cubicBezTo>
                  <a:cubicBezTo>
                    <a:pt x="58" y="88"/>
                    <a:pt x="57" y="88"/>
                    <a:pt x="56" y="88"/>
                  </a:cubicBezTo>
                  <a:cubicBezTo>
                    <a:pt x="35" y="83"/>
                    <a:pt x="22" y="78"/>
                    <a:pt x="15" y="71"/>
                  </a:cubicBezTo>
                  <a:cubicBezTo>
                    <a:pt x="8" y="65"/>
                    <a:pt x="5" y="57"/>
                    <a:pt x="5" y="45"/>
                  </a:cubicBezTo>
                  <a:cubicBezTo>
                    <a:pt x="5" y="32"/>
                    <a:pt x="10" y="20"/>
                    <a:pt x="20" y="12"/>
                  </a:cubicBezTo>
                  <a:cubicBezTo>
                    <a:pt x="30" y="4"/>
                    <a:pt x="44" y="0"/>
                    <a:pt x="60" y="0"/>
                  </a:cubicBezTo>
                  <a:cubicBezTo>
                    <a:pt x="77" y="0"/>
                    <a:pt x="91" y="4"/>
                    <a:pt x="100" y="13"/>
                  </a:cubicBezTo>
                  <a:cubicBezTo>
                    <a:pt x="110" y="21"/>
                    <a:pt x="115" y="34"/>
                    <a:pt x="115" y="48"/>
                  </a:cubicBezTo>
                  <a:cubicBezTo>
                    <a:pt x="95" y="48"/>
                    <a:pt x="95" y="48"/>
                    <a:pt x="95" y="48"/>
                  </a:cubicBezTo>
                  <a:cubicBezTo>
                    <a:pt x="95" y="38"/>
                    <a:pt x="91" y="31"/>
                    <a:pt x="84" y="26"/>
                  </a:cubicBezTo>
                  <a:cubicBezTo>
                    <a:pt x="78" y="19"/>
                    <a:pt x="70" y="17"/>
                    <a:pt x="58" y="17"/>
                  </a:cubicBezTo>
                  <a:cubicBezTo>
                    <a:pt x="49" y="17"/>
                    <a:pt x="41" y="19"/>
                    <a:pt x="34" y="23"/>
                  </a:cubicBezTo>
                  <a:cubicBezTo>
                    <a:pt x="28" y="28"/>
                    <a:pt x="25" y="34"/>
                    <a:pt x="25" y="41"/>
                  </a:cubicBezTo>
                  <a:cubicBezTo>
                    <a:pt x="25" y="54"/>
                    <a:pt x="38" y="62"/>
                    <a:pt x="63" y="68"/>
                  </a:cubicBezTo>
                  <a:cubicBezTo>
                    <a:pt x="67" y="69"/>
                    <a:pt x="70" y="69"/>
                    <a:pt x="72" y="70"/>
                  </a:cubicBezTo>
                  <a:cubicBezTo>
                    <a:pt x="74" y="70"/>
                    <a:pt x="74" y="70"/>
                    <a:pt x="74" y="70"/>
                  </a:cubicBezTo>
                  <a:cubicBezTo>
                    <a:pt x="91" y="74"/>
                    <a:pt x="101" y="79"/>
                    <a:pt x="107" y="84"/>
                  </a:cubicBezTo>
                  <a:cubicBezTo>
                    <a:pt x="111" y="87"/>
                    <a:pt x="115" y="91"/>
                    <a:pt x="117" y="96"/>
                  </a:cubicBezTo>
                  <a:cubicBezTo>
                    <a:pt x="119" y="102"/>
                    <a:pt x="120" y="107"/>
                    <a:pt x="120" y="113"/>
                  </a:cubicBezTo>
                  <a:cubicBezTo>
                    <a:pt x="120" y="128"/>
                    <a:pt x="115" y="139"/>
                    <a:pt x="103" y="148"/>
                  </a:cubicBezTo>
                  <a:cubicBezTo>
                    <a:pt x="93" y="157"/>
                    <a:pt x="78" y="162"/>
                    <a:pt x="60" y="162"/>
                  </a:cubicBezTo>
                  <a:cubicBezTo>
                    <a:pt x="42" y="162"/>
                    <a:pt x="27" y="157"/>
                    <a:pt x="17" y="147"/>
                  </a:cubicBezTo>
                  <a:cubicBezTo>
                    <a:pt x="6" y="138"/>
                    <a:pt x="1" y="124"/>
                    <a:pt x="0" y="10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1" name="Freeform 129"/>
            <p:cNvSpPr>
              <a:spLocks noChangeArrowheads="1"/>
            </p:cNvSpPr>
            <p:nvPr/>
          </p:nvSpPr>
          <p:spPr bwMode="auto">
            <a:xfrm>
              <a:off x="3158386" y="2256528"/>
              <a:ext cx="44464" cy="68550"/>
            </a:xfrm>
            <a:custGeom>
              <a:avLst/>
              <a:gdLst>
                <a:gd name="T0" fmla="*/ 0 w 105"/>
                <a:gd name="T1" fmla="*/ 161 h 162"/>
                <a:gd name="T2" fmla="*/ 0 w 105"/>
                <a:gd name="T3" fmla="*/ 161 h 162"/>
                <a:gd name="T4" fmla="*/ 0 w 105"/>
                <a:gd name="T5" fmla="*/ 3 h 162"/>
                <a:gd name="T6" fmla="*/ 18 w 105"/>
                <a:gd name="T7" fmla="*/ 3 h 162"/>
                <a:gd name="T8" fmla="*/ 18 w 105"/>
                <a:gd name="T9" fmla="*/ 19 h 162"/>
                <a:gd name="T10" fmla="*/ 34 w 105"/>
                <a:gd name="T11" fmla="*/ 4 h 162"/>
                <a:gd name="T12" fmla="*/ 55 w 105"/>
                <a:gd name="T13" fmla="*/ 0 h 162"/>
                <a:gd name="T14" fmla="*/ 90 w 105"/>
                <a:gd name="T15" fmla="*/ 16 h 162"/>
                <a:gd name="T16" fmla="*/ 104 w 105"/>
                <a:gd name="T17" fmla="*/ 60 h 162"/>
                <a:gd name="T18" fmla="*/ 90 w 105"/>
                <a:gd name="T19" fmla="*/ 102 h 162"/>
                <a:gd name="T20" fmla="*/ 54 w 105"/>
                <a:gd name="T21" fmla="*/ 119 h 162"/>
                <a:gd name="T22" fmla="*/ 33 w 105"/>
                <a:gd name="T23" fmla="*/ 115 h 162"/>
                <a:gd name="T24" fmla="*/ 18 w 105"/>
                <a:gd name="T25" fmla="*/ 102 h 162"/>
                <a:gd name="T26" fmla="*/ 18 w 105"/>
                <a:gd name="T27" fmla="*/ 161 h 162"/>
                <a:gd name="T28" fmla="*/ 0 w 105"/>
                <a:gd name="T29" fmla="*/ 161 h 162"/>
                <a:gd name="T30" fmla="*/ 17 w 105"/>
                <a:gd name="T31" fmla="*/ 61 h 162"/>
                <a:gd name="T32" fmla="*/ 17 w 105"/>
                <a:gd name="T33" fmla="*/ 61 h 162"/>
                <a:gd name="T34" fmla="*/ 26 w 105"/>
                <a:gd name="T35" fmla="*/ 92 h 162"/>
                <a:gd name="T36" fmla="*/ 51 w 105"/>
                <a:gd name="T37" fmla="*/ 102 h 162"/>
                <a:gd name="T38" fmla="*/ 75 w 105"/>
                <a:gd name="T39" fmla="*/ 91 h 162"/>
                <a:gd name="T40" fmla="*/ 84 w 105"/>
                <a:gd name="T41" fmla="*/ 57 h 162"/>
                <a:gd name="T42" fmla="*/ 75 w 105"/>
                <a:gd name="T43" fmla="*/ 28 h 162"/>
                <a:gd name="T44" fmla="*/ 51 w 105"/>
                <a:gd name="T45" fmla="*/ 17 h 162"/>
                <a:gd name="T46" fmla="*/ 26 w 105"/>
                <a:gd name="T47" fmla="*/ 28 h 162"/>
                <a:gd name="T48" fmla="*/ 17 w 105"/>
                <a:gd name="T49" fmla="*/ 6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5" h="162">
                  <a:moveTo>
                    <a:pt x="0" y="161"/>
                  </a:moveTo>
                  <a:lnTo>
                    <a:pt x="0" y="161"/>
                  </a:lnTo>
                  <a:cubicBezTo>
                    <a:pt x="0" y="3"/>
                    <a:pt x="0" y="3"/>
                    <a:pt x="0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23" y="13"/>
                    <a:pt x="28" y="7"/>
                    <a:pt x="34" y="4"/>
                  </a:cubicBezTo>
                  <a:cubicBezTo>
                    <a:pt x="39" y="1"/>
                    <a:pt x="47" y="0"/>
                    <a:pt x="55" y="0"/>
                  </a:cubicBezTo>
                  <a:cubicBezTo>
                    <a:pt x="69" y="0"/>
                    <a:pt x="81" y="5"/>
                    <a:pt x="90" y="16"/>
                  </a:cubicBezTo>
                  <a:cubicBezTo>
                    <a:pt x="99" y="27"/>
                    <a:pt x="104" y="41"/>
                    <a:pt x="104" y="60"/>
                  </a:cubicBezTo>
                  <a:cubicBezTo>
                    <a:pt x="104" y="77"/>
                    <a:pt x="99" y="92"/>
                    <a:pt x="90" y="102"/>
                  </a:cubicBezTo>
                  <a:cubicBezTo>
                    <a:pt x="81" y="114"/>
                    <a:pt x="69" y="119"/>
                    <a:pt x="54" y="119"/>
                  </a:cubicBezTo>
                  <a:cubicBezTo>
                    <a:pt x="47" y="119"/>
                    <a:pt x="39" y="118"/>
                    <a:pt x="33" y="115"/>
                  </a:cubicBezTo>
                  <a:cubicBezTo>
                    <a:pt x="28" y="112"/>
                    <a:pt x="23" y="107"/>
                    <a:pt x="18" y="102"/>
                  </a:cubicBezTo>
                  <a:cubicBezTo>
                    <a:pt x="18" y="161"/>
                    <a:pt x="18" y="161"/>
                    <a:pt x="18" y="161"/>
                  </a:cubicBezTo>
                  <a:lnTo>
                    <a:pt x="0" y="161"/>
                  </a:lnTo>
                  <a:close/>
                  <a:moveTo>
                    <a:pt x="17" y="61"/>
                  </a:moveTo>
                  <a:lnTo>
                    <a:pt x="17" y="61"/>
                  </a:lnTo>
                  <a:cubicBezTo>
                    <a:pt x="17" y="74"/>
                    <a:pt x="21" y="85"/>
                    <a:pt x="26" y="92"/>
                  </a:cubicBezTo>
                  <a:cubicBezTo>
                    <a:pt x="31" y="99"/>
                    <a:pt x="39" y="102"/>
                    <a:pt x="51" y="102"/>
                  </a:cubicBezTo>
                  <a:cubicBezTo>
                    <a:pt x="61" y="102"/>
                    <a:pt x="69" y="98"/>
                    <a:pt x="75" y="91"/>
                  </a:cubicBezTo>
                  <a:cubicBezTo>
                    <a:pt x="81" y="82"/>
                    <a:pt x="84" y="72"/>
                    <a:pt x="84" y="57"/>
                  </a:cubicBezTo>
                  <a:cubicBezTo>
                    <a:pt x="84" y="45"/>
                    <a:pt x="81" y="36"/>
                    <a:pt x="75" y="28"/>
                  </a:cubicBezTo>
                  <a:cubicBezTo>
                    <a:pt x="68" y="20"/>
                    <a:pt x="61" y="17"/>
                    <a:pt x="51" y="17"/>
                  </a:cubicBezTo>
                  <a:cubicBezTo>
                    <a:pt x="39" y="17"/>
                    <a:pt x="32" y="21"/>
                    <a:pt x="26" y="28"/>
                  </a:cubicBezTo>
                  <a:cubicBezTo>
                    <a:pt x="21" y="36"/>
                    <a:pt x="17" y="46"/>
                    <a:pt x="17" y="61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" name="Freeform 130"/>
            <p:cNvSpPr>
              <a:spLocks noChangeArrowheads="1"/>
            </p:cNvSpPr>
            <p:nvPr/>
          </p:nvSpPr>
          <p:spPr bwMode="auto">
            <a:xfrm>
              <a:off x="3212113" y="2256528"/>
              <a:ext cx="22232" cy="48170"/>
            </a:xfrm>
            <a:custGeom>
              <a:avLst/>
              <a:gdLst>
                <a:gd name="T0" fmla="*/ 0 w 54"/>
                <a:gd name="T1" fmla="*/ 115 h 116"/>
                <a:gd name="T2" fmla="*/ 0 w 54"/>
                <a:gd name="T3" fmla="*/ 115 h 116"/>
                <a:gd name="T4" fmla="*/ 0 w 54"/>
                <a:gd name="T5" fmla="*/ 2 h 116"/>
                <a:gd name="T6" fmla="*/ 17 w 54"/>
                <a:gd name="T7" fmla="*/ 2 h 116"/>
                <a:gd name="T8" fmla="*/ 17 w 54"/>
                <a:gd name="T9" fmla="*/ 22 h 116"/>
                <a:gd name="T10" fmla="*/ 30 w 54"/>
                <a:gd name="T11" fmla="*/ 5 h 116"/>
                <a:gd name="T12" fmla="*/ 49 w 54"/>
                <a:gd name="T13" fmla="*/ 0 h 116"/>
                <a:gd name="T14" fmla="*/ 52 w 54"/>
                <a:gd name="T15" fmla="*/ 0 h 116"/>
                <a:gd name="T16" fmla="*/ 53 w 54"/>
                <a:gd name="T17" fmla="*/ 0 h 116"/>
                <a:gd name="T18" fmla="*/ 53 w 54"/>
                <a:gd name="T19" fmla="*/ 20 h 116"/>
                <a:gd name="T20" fmla="*/ 52 w 54"/>
                <a:gd name="T21" fmla="*/ 20 h 116"/>
                <a:gd name="T22" fmla="*/ 49 w 54"/>
                <a:gd name="T23" fmla="*/ 20 h 116"/>
                <a:gd name="T24" fmla="*/ 26 w 54"/>
                <a:gd name="T25" fmla="*/ 28 h 116"/>
                <a:gd name="T26" fmla="*/ 18 w 54"/>
                <a:gd name="T27" fmla="*/ 52 h 116"/>
                <a:gd name="T28" fmla="*/ 18 w 54"/>
                <a:gd name="T29" fmla="*/ 115 h 116"/>
                <a:gd name="T30" fmla="*/ 0 w 54"/>
                <a:gd name="T31" fmla="*/ 11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4" h="116">
                  <a:moveTo>
                    <a:pt x="0" y="115"/>
                  </a:moveTo>
                  <a:lnTo>
                    <a:pt x="0" y="115"/>
                  </a:lnTo>
                  <a:cubicBezTo>
                    <a:pt x="0" y="2"/>
                    <a:pt x="0" y="2"/>
                    <a:pt x="0" y="2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21" y="15"/>
                    <a:pt x="25" y="10"/>
                    <a:pt x="30" y="5"/>
                  </a:cubicBezTo>
                  <a:cubicBezTo>
                    <a:pt x="35" y="2"/>
                    <a:pt x="41" y="0"/>
                    <a:pt x="49" y="0"/>
                  </a:cubicBezTo>
                  <a:cubicBezTo>
                    <a:pt x="50" y="0"/>
                    <a:pt x="51" y="0"/>
                    <a:pt x="52" y="0"/>
                  </a:cubicBezTo>
                  <a:lnTo>
                    <a:pt x="53" y="0"/>
                  </a:lnTo>
                  <a:cubicBezTo>
                    <a:pt x="53" y="20"/>
                    <a:pt x="53" y="20"/>
                    <a:pt x="53" y="20"/>
                  </a:cubicBezTo>
                  <a:lnTo>
                    <a:pt x="52" y="20"/>
                  </a:lnTo>
                  <a:cubicBezTo>
                    <a:pt x="51" y="20"/>
                    <a:pt x="50" y="20"/>
                    <a:pt x="49" y="20"/>
                  </a:cubicBezTo>
                  <a:cubicBezTo>
                    <a:pt x="39" y="20"/>
                    <a:pt x="31" y="23"/>
                    <a:pt x="26" y="28"/>
                  </a:cubicBezTo>
                  <a:cubicBezTo>
                    <a:pt x="21" y="34"/>
                    <a:pt x="18" y="42"/>
                    <a:pt x="18" y="52"/>
                  </a:cubicBezTo>
                  <a:cubicBezTo>
                    <a:pt x="18" y="115"/>
                    <a:pt x="18" y="115"/>
                    <a:pt x="18" y="115"/>
                  </a:cubicBezTo>
                  <a:lnTo>
                    <a:pt x="0" y="11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3" name="Freeform 131"/>
            <p:cNvSpPr>
              <a:spLocks noChangeArrowheads="1"/>
            </p:cNvSpPr>
            <p:nvPr/>
          </p:nvSpPr>
          <p:spPr bwMode="auto">
            <a:xfrm>
              <a:off x="3239903" y="2256528"/>
              <a:ext cx="42611" cy="50023"/>
            </a:xfrm>
            <a:custGeom>
              <a:avLst/>
              <a:gdLst>
                <a:gd name="T0" fmla="*/ 81 w 101"/>
                <a:gd name="T1" fmla="*/ 79 h 120"/>
                <a:gd name="T2" fmla="*/ 81 w 101"/>
                <a:gd name="T3" fmla="*/ 79 h 120"/>
                <a:gd name="T4" fmla="*/ 99 w 101"/>
                <a:gd name="T5" fmla="*/ 79 h 120"/>
                <a:gd name="T6" fmla="*/ 83 w 101"/>
                <a:gd name="T7" fmla="*/ 108 h 120"/>
                <a:gd name="T8" fmla="*/ 50 w 101"/>
                <a:gd name="T9" fmla="*/ 119 h 120"/>
                <a:gd name="T10" fmla="*/ 14 w 101"/>
                <a:gd name="T11" fmla="*/ 103 h 120"/>
                <a:gd name="T12" fmla="*/ 0 w 101"/>
                <a:gd name="T13" fmla="*/ 61 h 120"/>
                <a:gd name="T14" fmla="*/ 13 w 101"/>
                <a:gd name="T15" fmla="*/ 16 h 120"/>
                <a:gd name="T16" fmla="*/ 50 w 101"/>
                <a:gd name="T17" fmla="*/ 0 h 120"/>
                <a:gd name="T18" fmla="*/ 88 w 101"/>
                <a:gd name="T19" fmla="*/ 15 h 120"/>
                <a:gd name="T20" fmla="*/ 100 w 101"/>
                <a:gd name="T21" fmla="*/ 56 h 120"/>
                <a:gd name="T22" fmla="*/ 100 w 101"/>
                <a:gd name="T23" fmla="*/ 62 h 120"/>
                <a:gd name="T24" fmla="*/ 100 w 101"/>
                <a:gd name="T25" fmla="*/ 65 h 120"/>
                <a:gd name="T26" fmla="*/ 20 w 101"/>
                <a:gd name="T27" fmla="*/ 65 h 120"/>
                <a:gd name="T28" fmla="*/ 28 w 101"/>
                <a:gd name="T29" fmla="*/ 92 h 120"/>
                <a:gd name="T30" fmla="*/ 52 w 101"/>
                <a:gd name="T31" fmla="*/ 102 h 120"/>
                <a:gd name="T32" fmla="*/ 71 w 101"/>
                <a:gd name="T33" fmla="*/ 96 h 120"/>
                <a:gd name="T34" fmla="*/ 81 w 101"/>
                <a:gd name="T35" fmla="*/ 79 h 120"/>
                <a:gd name="T36" fmla="*/ 19 w 101"/>
                <a:gd name="T37" fmla="*/ 49 h 120"/>
                <a:gd name="T38" fmla="*/ 19 w 101"/>
                <a:gd name="T39" fmla="*/ 49 h 120"/>
                <a:gd name="T40" fmla="*/ 81 w 101"/>
                <a:gd name="T41" fmla="*/ 49 h 120"/>
                <a:gd name="T42" fmla="*/ 73 w 101"/>
                <a:gd name="T43" fmla="*/ 25 h 120"/>
                <a:gd name="T44" fmla="*/ 50 w 101"/>
                <a:gd name="T45" fmla="*/ 17 h 120"/>
                <a:gd name="T46" fmla="*/ 28 w 101"/>
                <a:gd name="T47" fmla="*/ 25 h 120"/>
                <a:gd name="T48" fmla="*/ 19 w 101"/>
                <a:gd name="T49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1" h="120">
                  <a:moveTo>
                    <a:pt x="81" y="79"/>
                  </a:moveTo>
                  <a:lnTo>
                    <a:pt x="81" y="79"/>
                  </a:lnTo>
                  <a:cubicBezTo>
                    <a:pt x="99" y="79"/>
                    <a:pt x="99" y="79"/>
                    <a:pt x="99" y="79"/>
                  </a:cubicBezTo>
                  <a:cubicBezTo>
                    <a:pt x="97" y="92"/>
                    <a:pt x="92" y="101"/>
                    <a:pt x="83" y="108"/>
                  </a:cubicBezTo>
                  <a:cubicBezTo>
                    <a:pt x="74" y="116"/>
                    <a:pt x="64" y="119"/>
                    <a:pt x="50" y="119"/>
                  </a:cubicBezTo>
                  <a:cubicBezTo>
                    <a:pt x="35" y="119"/>
                    <a:pt x="22" y="114"/>
                    <a:pt x="14" y="103"/>
                  </a:cubicBezTo>
                  <a:cubicBezTo>
                    <a:pt x="5" y="93"/>
                    <a:pt x="0" y="78"/>
                    <a:pt x="0" y="61"/>
                  </a:cubicBezTo>
                  <a:cubicBezTo>
                    <a:pt x="0" y="42"/>
                    <a:pt x="5" y="27"/>
                    <a:pt x="13" y="16"/>
                  </a:cubicBezTo>
                  <a:cubicBezTo>
                    <a:pt x="22" y="5"/>
                    <a:pt x="35" y="0"/>
                    <a:pt x="50" y="0"/>
                  </a:cubicBezTo>
                  <a:cubicBezTo>
                    <a:pt x="66" y="0"/>
                    <a:pt x="78" y="5"/>
                    <a:pt x="88" y="15"/>
                  </a:cubicBezTo>
                  <a:cubicBezTo>
                    <a:pt x="96" y="24"/>
                    <a:pt x="100" y="39"/>
                    <a:pt x="100" y="56"/>
                  </a:cubicBezTo>
                  <a:cubicBezTo>
                    <a:pt x="100" y="58"/>
                    <a:pt x="100" y="61"/>
                    <a:pt x="100" y="62"/>
                  </a:cubicBezTo>
                  <a:cubicBezTo>
                    <a:pt x="100" y="63"/>
                    <a:pt x="100" y="64"/>
                    <a:pt x="100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77"/>
                    <a:pt x="23" y="86"/>
                    <a:pt x="28" y="92"/>
                  </a:cubicBezTo>
                  <a:cubicBezTo>
                    <a:pt x="34" y="99"/>
                    <a:pt x="42" y="102"/>
                    <a:pt x="52" y="102"/>
                  </a:cubicBezTo>
                  <a:cubicBezTo>
                    <a:pt x="60" y="102"/>
                    <a:pt x="66" y="100"/>
                    <a:pt x="71" y="96"/>
                  </a:cubicBezTo>
                  <a:cubicBezTo>
                    <a:pt x="76" y="92"/>
                    <a:pt x="79" y="87"/>
                    <a:pt x="81" y="79"/>
                  </a:cubicBezTo>
                  <a:close/>
                  <a:moveTo>
                    <a:pt x="19" y="49"/>
                  </a:moveTo>
                  <a:lnTo>
                    <a:pt x="19" y="49"/>
                  </a:lnTo>
                  <a:cubicBezTo>
                    <a:pt x="81" y="49"/>
                    <a:pt x="81" y="49"/>
                    <a:pt x="81" y="49"/>
                  </a:cubicBezTo>
                  <a:cubicBezTo>
                    <a:pt x="81" y="39"/>
                    <a:pt x="78" y="30"/>
                    <a:pt x="73" y="25"/>
                  </a:cubicBezTo>
                  <a:cubicBezTo>
                    <a:pt x="68" y="20"/>
                    <a:pt x="61" y="17"/>
                    <a:pt x="50" y="17"/>
                  </a:cubicBezTo>
                  <a:cubicBezTo>
                    <a:pt x="42" y="17"/>
                    <a:pt x="35" y="19"/>
                    <a:pt x="28" y="25"/>
                  </a:cubicBezTo>
                  <a:cubicBezTo>
                    <a:pt x="23" y="30"/>
                    <a:pt x="20" y="39"/>
                    <a:pt x="19" y="49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4" name="Freeform 132"/>
            <p:cNvSpPr>
              <a:spLocks noChangeArrowheads="1"/>
            </p:cNvSpPr>
            <p:nvPr/>
          </p:nvSpPr>
          <p:spPr bwMode="auto">
            <a:xfrm>
              <a:off x="3288073" y="2256528"/>
              <a:ext cx="44464" cy="50023"/>
            </a:xfrm>
            <a:custGeom>
              <a:avLst/>
              <a:gdLst>
                <a:gd name="T0" fmla="*/ 75 w 106"/>
                <a:gd name="T1" fmla="*/ 100 h 120"/>
                <a:gd name="T2" fmla="*/ 75 w 106"/>
                <a:gd name="T3" fmla="*/ 100 h 120"/>
                <a:gd name="T4" fmla="*/ 57 w 106"/>
                <a:gd name="T5" fmla="*/ 115 h 120"/>
                <a:gd name="T6" fmla="*/ 35 w 106"/>
                <a:gd name="T7" fmla="*/ 119 h 120"/>
                <a:gd name="T8" fmla="*/ 9 w 106"/>
                <a:gd name="T9" fmla="*/ 110 h 120"/>
                <a:gd name="T10" fmla="*/ 0 w 106"/>
                <a:gd name="T11" fmla="*/ 86 h 120"/>
                <a:gd name="T12" fmla="*/ 9 w 106"/>
                <a:gd name="T13" fmla="*/ 62 h 120"/>
                <a:gd name="T14" fmla="*/ 37 w 106"/>
                <a:gd name="T15" fmla="*/ 50 h 120"/>
                <a:gd name="T16" fmla="*/ 51 w 106"/>
                <a:gd name="T17" fmla="*/ 49 h 120"/>
                <a:gd name="T18" fmla="*/ 69 w 106"/>
                <a:gd name="T19" fmla="*/ 46 h 120"/>
                <a:gd name="T20" fmla="*/ 73 w 106"/>
                <a:gd name="T21" fmla="*/ 43 h 120"/>
                <a:gd name="T22" fmla="*/ 74 w 106"/>
                <a:gd name="T23" fmla="*/ 34 h 120"/>
                <a:gd name="T24" fmla="*/ 68 w 106"/>
                <a:gd name="T25" fmla="*/ 21 h 120"/>
                <a:gd name="T26" fmla="*/ 49 w 106"/>
                <a:gd name="T27" fmla="*/ 17 h 120"/>
                <a:gd name="T28" fmla="*/ 29 w 106"/>
                <a:gd name="T29" fmla="*/ 22 h 120"/>
                <a:gd name="T30" fmla="*/ 22 w 106"/>
                <a:gd name="T31" fmla="*/ 38 h 120"/>
                <a:gd name="T32" fmla="*/ 4 w 106"/>
                <a:gd name="T33" fmla="*/ 38 h 120"/>
                <a:gd name="T34" fmla="*/ 4 w 106"/>
                <a:gd name="T35" fmla="*/ 37 h 120"/>
                <a:gd name="T36" fmla="*/ 17 w 106"/>
                <a:gd name="T37" fmla="*/ 10 h 120"/>
                <a:gd name="T38" fmla="*/ 49 w 106"/>
                <a:gd name="T39" fmla="*/ 0 h 120"/>
                <a:gd name="T40" fmla="*/ 82 w 106"/>
                <a:gd name="T41" fmla="*/ 9 h 120"/>
                <a:gd name="T42" fmla="*/ 93 w 106"/>
                <a:gd name="T43" fmla="*/ 35 h 120"/>
                <a:gd name="T44" fmla="*/ 93 w 106"/>
                <a:gd name="T45" fmla="*/ 91 h 120"/>
                <a:gd name="T46" fmla="*/ 95 w 106"/>
                <a:gd name="T47" fmla="*/ 100 h 120"/>
                <a:gd name="T48" fmla="*/ 100 w 106"/>
                <a:gd name="T49" fmla="*/ 102 h 120"/>
                <a:gd name="T50" fmla="*/ 102 w 106"/>
                <a:gd name="T51" fmla="*/ 102 h 120"/>
                <a:gd name="T52" fmla="*/ 105 w 106"/>
                <a:gd name="T53" fmla="*/ 101 h 120"/>
                <a:gd name="T54" fmla="*/ 105 w 106"/>
                <a:gd name="T55" fmla="*/ 116 h 120"/>
                <a:gd name="T56" fmla="*/ 99 w 106"/>
                <a:gd name="T57" fmla="*/ 117 h 120"/>
                <a:gd name="T58" fmla="*/ 94 w 106"/>
                <a:gd name="T59" fmla="*/ 118 h 120"/>
                <a:gd name="T60" fmla="*/ 80 w 106"/>
                <a:gd name="T61" fmla="*/ 114 h 120"/>
                <a:gd name="T62" fmla="*/ 75 w 106"/>
                <a:gd name="T63" fmla="*/ 101 h 120"/>
                <a:gd name="T64" fmla="*/ 75 w 106"/>
                <a:gd name="T65" fmla="*/ 100 h 120"/>
                <a:gd name="T66" fmla="*/ 74 w 106"/>
                <a:gd name="T67" fmla="*/ 58 h 120"/>
                <a:gd name="T68" fmla="*/ 74 w 106"/>
                <a:gd name="T69" fmla="*/ 58 h 120"/>
                <a:gd name="T70" fmla="*/ 48 w 106"/>
                <a:gd name="T71" fmla="*/ 65 h 120"/>
                <a:gd name="T72" fmla="*/ 38 w 106"/>
                <a:gd name="T73" fmla="*/ 66 h 120"/>
                <a:gd name="T74" fmla="*/ 23 w 106"/>
                <a:gd name="T75" fmla="*/ 72 h 120"/>
                <a:gd name="T76" fmla="*/ 19 w 106"/>
                <a:gd name="T77" fmla="*/ 85 h 120"/>
                <a:gd name="T78" fmla="*/ 24 w 106"/>
                <a:gd name="T79" fmla="*/ 98 h 120"/>
                <a:gd name="T80" fmla="*/ 39 w 106"/>
                <a:gd name="T81" fmla="*/ 102 h 120"/>
                <a:gd name="T82" fmla="*/ 63 w 106"/>
                <a:gd name="T83" fmla="*/ 95 h 120"/>
                <a:gd name="T84" fmla="*/ 74 w 106"/>
                <a:gd name="T85" fmla="*/ 75 h 120"/>
                <a:gd name="T86" fmla="*/ 74 w 106"/>
                <a:gd name="T87" fmla="*/ 5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6" h="120">
                  <a:moveTo>
                    <a:pt x="75" y="100"/>
                  </a:moveTo>
                  <a:lnTo>
                    <a:pt x="75" y="100"/>
                  </a:lnTo>
                  <a:cubicBezTo>
                    <a:pt x="70" y="106"/>
                    <a:pt x="63" y="112"/>
                    <a:pt x="57" y="115"/>
                  </a:cubicBezTo>
                  <a:cubicBezTo>
                    <a:pt x="50" y="117"/>
                    <a:pt x="44" y="119"/>
                    <a:pt x="35" y="119"/>
                  </a:cubicBezTo>
                  <a:cubicBezTo>
                    <a:pt x="24" y="119"/>
                    <a:pt x="16" y="116"/>
                    <a:pt x="9" y="110"/>
                  </a:cubicBezTo>
                  <a:cubicBezTo>
                    <a:pt x="3" y="104"/>
                    <a:pt x="0" y="96"/>
                    <a:pt x="0" y="86"/>
                  </a:cubicBezTo>
                  <a:cubicBezTo>
                    <a:pt x="0" y="75"/>
                    <a:pt x="3" y="67"/>
                    <a:pt x="9" y="62"/>
                  </a:cubicBezTo>
                  <a:cubicBezTo>
                    <a:pt x="16" y="55"/>
                    <a:pt x="25" y="52"/>
                    <a:pt x="37" y="50"/>
                  </a:cubicBezTo>
                  <a:cubicBezTo>
                    <a:pt x="40" y="50"/>
                    <a:pt x="46" y="49"/>
                    <a:pt x="51" y="49"/>
                  </a:cubicBezTo>
                  <a:cubicBezTo>
                    <a:pt x="60" y="48"/>
                    <a:pt x="67" y="47"/>
                    <a:pt x="69" y="46"/>
                  </a:cubicBezTo>
                  <a:cubicBezTo>
                    <a:pt x="71" y="45"/>
                    <a:pt x="72" y="44"/>
                    <a:pt x="73" y="43"/>
                  </a:cubicBezTo>
                  <a:cubicBezTo>
                    <a:pt x="74" y="41"/>
                    <a:pt x="74" y="39"/>
                    <a:pt x="74" y="34"/>
                  </a:cubicBezTo>
                  <a:cubicBezTo>
                    <a:pt x="74" y="28"/>
                    <a:pt x="72" y="24"/>
                    <a:pt x="68" y="21"/>
                  </a:cubicBezTo>
                  <a:cubicBezTo>
                    <a:pt x="63" y="18"/>
                    <a:pt x="57" y="17"/>
                    <a:pt x="49" y="17"/>
                  </a:cubicBezTo>
                  <a:cubicBezTo>
                    <a:pt x="39" y="17"/>
                    <a:pt x="33" y="18"/>
                    <a:pt x="29" y="22"/>
                  </a:cubicBezTo>
                  <a:cubicBezTo>
                    <a:pt x="25" y="25"/>
                    <a:pt x="22" y="30"/>
                    <a:pt x="22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25"/>
                    <a:pt x="8" y="16"/>
                    <a:pt x="17" y="10"/>
                  </a:cubicBezTo>
                  <a:cubicBezTo>
                    <a:pt x="25" y="3"/>
                    <a:pt x="35" y="0"/>
                    <a:pt x="49" y="0"/>
                  </a:cubicBezTo>
                  <a:cubicBezTo>
                    <a:pt x="64" y="0"/>
                    <a:pt x="75" y="2"/>
                    <a:pt x="82" y="9"/>
                  </a:cubicBezTo>
                  <a:cubicBezTo>
                    <a:pt x="89" y="14"/>
                    <a:pt x="93" y="23"/>
                    <a:pt x="93" y="35"/>
                  </a:cubicBezTo>
                  <a:cubicBezTo>
                    <a:pt x="93" y="91"/>
                    <a:pt x="93" y="91"/>
                    <a:pt x="93" y="91"/>
                  </a:cubicBezTo>
                  <a:cubicBezTo>
                    <a:pt x="93" y="95"/>
                    <a:pt x="94" y="98"/>
                    <a:pt x="95" y="100"/>
                  </a:cubicBezTo>
                  <a:cubicBezTo>
                    <a:pt x="96" y="101"/>
                    <a:pt x="98" y="102"/>
                    <a:pt x="100" y="102"/>
                  </a:cubicBezTo>
                  <a:cubicBezTo>
                    <a:pt x="101" y="102"/>
                    <a:pt x="101" y="102"/>
                    <a:pt x="102" y="102"/>
                  </a:cubicBezTo>
                  <a:cubicBezTo>
                    <a:pt x="103" y="101"/>
                    <a:pt x="104" y="101"/>
                    <a:pt x="105" y="101"/>
                  </a:cubicBezTo>
                  <a:cubicBezTo>
                    <a:pt x="105" y="116"/>
                    <a:pt x="105" y="116"/>
                    <a:pt x="105" y="116"/>
                  </a:cubicBezTo>
                  <a:cubicBezTo>
                    <a:pt x="103" y="117"/>
                    <a:pt x="101" y="117"/>
                    <a:pt x="99" y="117"/>
                  </a:cubicBezTo>
                  <a:cubicBezTo>
                    <a:pt x="98" y="118"/>
                    <a:pt x="96" y="118"/>
                    <a:pt x="94" y="118"/>
                  </a:cubicBezTo>
                  <a:cubicBezTo>
                    <a:pt x="87" y="118"/>
                    <a:pt x="83" y="116"/>
                    <a:pt x="80" y="114"/>
                  </a:cubicBezTo>
                  <a:cubicBezTo>
                    <a:pt x="77" y="111"/>
                    <a:pt x="75" y="106"/>
                    <a:pt x="75" y="101"/>
                  </a:cubicBezTo>
                  <a:lnTo>
                    <a:pt x="75" y="100"/>
                  </a:lnTo>
                  <a:close/>
                  <a:moveTo>
                    <a:pt x="74" y="58"/>
                  </a:moveTo>
                  <a:lnTo>
                    <a:pt x="74" y="58"/>
                  </a:lnTo>
                  <a:cubicBezTo>
                    <a:pt x="69" y="62"/>
                    <a:pt x="60" y="64"/>
                    <a:pt x="48" y="65"/>
                  </a:cubicBezTo>
                  <a:cubicBezTo>
                    <a:pt x="44" y="66"/>
                    <a:pt x="40" y="66"/>
                    <a:pt x="38" y="66"/>
                  </a:cubicBezTo>
                  <a:cubicBezTo>
                    <a:pt x="31" y="67"/>
                    <a:pt x="26" y="69"/>
                    <a:pt x="23" y="72"/>
                  </a:cubicBezTo>
                  <a:cubicBezTo>
                    <a:pt x="21" y="75"/>
                    <a:pt x="19" y="79"/>
                    <a:pt x="19" y="85"/>
                  </a:cubicBezTo>
                  <a:cubicBezTo>
                    <a:pt x="19" y="91"/>
                    <a:pt x="21" y="95"/>
                    <a:pt x="24" y="98"/>
                  </a:cubicBezTo>
                  <a:cubicBezTo>
                    <a:pt x="28" y="101"/>
                    <a:pt x="32" y="102"/>
                    <a:pt x="39" y="102"/>
                  </a:cubicBezTo>
                  <a:cubicBezTo>
                    <a:pt x="49" y="102"/>
                    <a:pt x="57" y="100"/>
                    <a:pt x="63" y="95"/>
                  </a:cubicBezTo>
                  <a:cubicBezTo>
                    <a:pt x="71" y="90"/>
                    <a:pt x="74" y="83"/>
                    <a:pt x="74" y="75"/>
                  </a:cubicBezTo>
                  <a:lnTo>
                    <a:pt x="74" y="58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5" name="Freeform 133"/>
            <p:cNvSpPr>
              <a:spLocks noChangeArrowheads="1"/>
            </p:cNvSpPr>
            <p:nvPr/>
          </p:nvSpPr>
          <p:spPr bwMode="auto">
            <a:xfrm>
              <a:off x="3336243" y="2239854"/>
              <a:ext cx="44464" cy="66696"/>
            </a:xfrm>
            <a:custGeom>
              <a:avLst/>
              <a:gdLst>
                <a:gd name="T0" fmla="*/ 104 w 105"/>
                <a:gd name="T1" fmla="*/ 0 h 158"/>
                <a:gd name="T2" fmla="*/ 104 w 105"/>
                <a:gd name="T3" fmla="*/ 0 h 158"/>
                <a:gd name="T4" fmla="*/ 104 w 105"/>
                <a:gd name="T5" fmla="*/ 154 h 158"/>
                <a:gd name="T6" fmla="*/ 86 w 105"/>
                <a:gd name="T7" fmla="*/ 154 h 158"/>
                <a:gd name="T8" fmla="*/ 86 w 105"/>
                <a:gd name="T9" fmla="*/ 139 h 158"/>
                <a:gd name="T10" fmla="*/ 69 w 105"/>
                <a:gd name="T11" fmla="*/ 153 h 158"/>
                <a:gd name="T12" fmla="*/ 49 w 105"/>
                <a:gd name="T13" fmla="*/ 157 h 158"/>
                <a:gd name="T14" fmla="*/ 14 w 105"/>
                <a:gd name="T15" fmla="*/ 141 h 158"/>
                <a:gd name="T16" fmla="*/ 0 w 105"/>
                <a:gd name="T17" fmla="*/ 98 h 158"/>
                <a:gd name="T18" fmla="*/ 14 w 105"/>
                <a:gd name="T19" fmla="*/ 54 h 158"/>
                <a:gd name="T20" fmla="*/ 49 w 105"/>
                <a:gd name="T21" fmla="*/ 38 h 158"/>
                <a:gd name="T22" fmla="*/ 70 w 105"/>
                <a:gd name="T23" fmla="*/ 42 h 158"/>
                <a:gd name="T24" fmla="*/ 86 w 105"/>
                <a:gd name="T25" fmla="*/ 55 h 158"/>
                <a:gd name="T26" fmla="*/ 86 w 105"/>
                <a:gd name="T27" fmla="*/ 0 h 158"/>
                <a:gd name="T28" fmla="*/ 104 w 105"/>
                <a:gd name="T29" fmla="*/ 0 h 158"/>
                <a:gd name="T30" fmla="*/ 87 w 105"/>
                <a:gd name="T31" fmla="*/ 96 h 158"/>
                <a:gd name="T32" fmla="*/ 87 w 105"/>
                <a:gd name="T33" fmla="*/ 96 h 158"/>
                <a:gd name="T34" fmla="*/ 79 w 105"/>
                <a:gd name="T35" fmla="*/ 65 h 158"/>
                <a:gd name="T36" fmla="*/ 54 w 105"/>
                <a:gd name="T37" fmla="*/ 55 h 158"/>
                <a:gd name="T38" fmla="*/ 29 w 105"/>
                <a:gd name="T39" fmla="*/ 66 h 158"/>
                <a:gd name="T40" fmla="*/ 20 w 105"/>
                <a:gd name="T41" fmla="*/ 100 h 158"/>
                <a:gd name="T42" fmla="*/ 29 w 105"/>
                <a:gd name="T43" fmla="*/ 129 h 158"/>
                <a:gd name="T44" fmla="*/ 54 w 105"/>
                <a:gd name="T45" fmla="*/ 140 h 158"/>
                <a:gd name="T46" fmla="*/ 78 w 105"/>
                <a:gd name="T47" fmla="*/ 129 h 158"/>
                <a:gd name="T48" fmla="*/ 87 w 105"/>
                <a:gd name="T49" fmla="*/ 96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5" h="158">
                  <a:moveTo>
                    <a:pt x="104" y="0"/>
                  </a:moveTo>
                  <a:lnTo>
                    <a:pt x="104" y="0"/>
                  </a:lnTo>
                  <a:cubicBezTo>
                    <a:pt x="104" y="154"/>
                    <a:pt x="104" y="154"/>
                    <a:pt x="104" y="154"/>
                  </a:cubicBezTo>
                  <a:cubicBezTo>
                    <a:pt x="86" y="154"/>
                    <a:pt x="86" y="154"/>
                    <a:pt x="86" y="154"/>
                  </a:cubicBezTo>
                  <a:cubicBezTo>
                    <a:pt x="86" y="139"/>
                    <a:pt x="86" y="139"/>
                    <a:pt x="86" y="139"/>
                  </a:cubicBezTo>
                  <a:cubicBezTo>
                    <a:pt x="81" y="145"/>
                    <a:pt x="75" y="150"/>
                    <a:pt x="69" y="153"/>
                  </a:cubicBezTo>
                  <a:cubicBezTo>
                    <a:pt x="64" y="156"/>
                    <a:pt x="57" y="157"/>
                    <a:pt x="49" y="157"/>
                  </a:cubicBezTo>
                  <a:cubicBezTo>
                    <a:pt x="35" y="157"/>
                    <a:pt x="22" y="152"/>
                    <a:pt x="14" y="141"/>
                  </a:cubicBezTo>
                  <a:cubicBezTo>
                    <a:pt x="5" y="130"/>
                    <a:pt x="0" y="116"/>
                    <a:pt x="0" y="98"/>
                  </a:cubicBezTo>
                  <a:cubicBezTo>
                    <a:pt x="0" y="80"/>
                    <a:pt x="5" y="65"/>
                    <a:pt x="14" y="54"/>
                  </a:cubicBezTo>
                  <a:cubicBezTo>
                    <a:pt x="22" y="43"/>
                    <a:pt x="35" y="38"/>
                    <a:pt x="49" y="38"/>
                  </a:cubicBezTo>
                  <a:cubicBezTo>
                    <a:pt x="58" y="38"/>
                    <a:pt x="64" y="39"/>
                    <a:pt x="70" y="42"/>
                  </a:cubicBezTo>
                  <a:cubicBezTo>
                    <a:pt x="77" y="45"/>
                    <a:pt x="82" y="50"/>
                    <a:pt x="86" y="55"/>
                  </a:cubicBezTo>
                  <a:cubicBezTo>
                    <a:pt x="86" y="0"/>
                    <a:pt x="86" y="0"/>
                    <a:pt x="86" y="0"/>
                  </a:cubicBezTo>
                  <a:lnTo>
                    <a:pt x="104" y="0"/>
                  </a:lnTo>
                  <a:close/>
                  <a:moveTo>
                    <a:pt x="87" y="96"/>
                  </a:moveTo>
                  <a:lnTo>
                    <a:pt x="87" y="96"/>
                  </a:lnTo>
                  <a:cubicBezTo>
                    <a:pt x="87" y="83"/>
                    <a:pt x="84" y="73"/>
                    <a:pt x="79" y="65"/>
                  </a:cubicBezTo>
                  <a:cubicBezTo>
                    <a:pt x="72" y="58"/>
                    <a:pt x="64" y="55"/>
                    <a:pt x="54" y="55"/>
                  </a:cubicBezTo>
                  <a:cubicBezTo>
                    <a:pt x="42" y="55"/>
                    <a:pt x="35" y="59"/>
                    <a:pt x="29" y="66"/>
                  </a:cubicBezTo>
                  <a:cubicBezTo>
                    <a:pt x="22" y="74"/>
                    <a:pt x="20" y="85"/>
                    <a:pt x="20" y="100"/>
                  </a:cubicBezTo>
                  <a:cubicBezTo>
                    <a:pt x="20" y="112"/>
                    <a:pt x="23" y="121"/>
                    <a:pt x="29" y="129"/>
                  </a:cubicBezTo>
                  <a:cubicBezTo>
                    <a:pt x="35" y="136"/>
                    <a:pt x="43" y="140"/>
                    <a:pt x="54" y="140"/>
                  </a:cubicBezTo>
                  <a:cubicBezTo>
                    <a:pt x="64" y="140"/>
                    <a:pt x="72" y="136"/>
                    <a:pt x="78" y="129"/>
                  </a:cubicBezTo>
                  <a:cubicBezTo>
                    <a:pt x="84" y="121"/>
                    <a:pt x="87" y="111"/>
                    <a:pt x="87" y="96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71" name="Group 370"/>
          <p:cNvGrpSpPr/>
          <p:nvPr/>
        </p:nvGrpSpPr>
        <p:grpSpPr>
          <a:xfrm>
            <a:off x="3999502" y="2238001"/>
            <a:ext cx="255669" cy="87077"/>
            <a:chOff x="3999502" y="2238001"/>
            <a:chExt cx="255669" cy="87077"/>
          </a:xfrm>
        </p:grpSpPr>
        <p:sp>
          <p:nvSpPr>
            <p:cNvPr id="936" name="Freeform 134"/>
            <p:cNvSpPr>
              <a:spLocks noChangeArrowheads="1"/>
            </p:cNvSpPr>
            <p:nvPr/>
          </p:nvSpPr>
          <p:spPr bwMode="auto">
            <a:xfrm>
              <a:off x="3999502" y="2238001"/>
              <a:ext cx="57432" cy="68550"/>
            </a:xfrm>
            <a:custGeom>
              <a:avLst/>
              <a:gdLst>
                <a:gd name="T0" fmla="*/ 114 w 135"/>
                <a:gd name="T1" fmla="*/ 100 h 163"/>
                <a:gd name="T2" fmla="*/ 114 w 135"/>
                <a:gd name="T3" fmla="*/ 100 h 163"/>
                <a:gd name="T4" fmla="*/ 134 w 135"/>
                <a:gd name="T5" fmla="*/ 100 h 163"/>
                <a:gd name="T6" fmla="*/ 115 w 135"/>
                <a:gd name="T7" fmla="*/ 145 h 163"/>
                <a:gd name="T8" fmla="*/ 69 w 135"/>
                <a:gd name="T9" fmla="*/ 162 h 163"/>
                <a:gd name="T10" fmla="*/ 18 w 135"/>
                <a:gd name="T11" fmla="*/ 140 h 163"/>
                <a:gd name="T12" fmla="*/ 0 w 135"/>
                <a:gd name="T13" fmla="*/ 79 h 163"/>
                <a:gd name="T14" fmla="*/ 19 w 135"/>
                <a:gd name="T15" fmla="*/ 21 h 163"/>
                <a:gd name="T16" fmla="*/ 72 w 135"/>
                <a:gd name="T17" fmla="*/ 0 h 163"/>
                <a:gd name="T18" fmla="*/ 114 w 135"/>
                <a:gd name="T19" fmla="*/ 13 h 163"/>
                <a:gd name="T20" fmla="*/ 133 w 135"/>
                <a:gd name="T21" fmla="*/ 49 h 163"/>
                <a:gd name="T22" fmla="*/ 113 w 135"/>
                <a:gd name="T23" fmla="*/ 49 h 163"/>
                <a:gd name="T24" fmla="*/ 99 w 135"/>
                <a:gd name="T25" fmla="*/ 27 h 163"/>
                <a:gd name="T26" fmla="*/ 70 w 135"/>
                <a:gd name="T27" fmla="*/ 18 h 163"/>
                <a:gd name="T28" fmla="*/ 34 w 135"/>
                <a:gd name="T29" fmla="*/ 35 h 163"/>
                <a:gd name="T30" fmla="*/ 22 w 135"/>
                <a:gd name="T31" fmla="*/ 81 h 163"/>
                <a:gd name="T32" fmla="*/ 35 w 135"/>
                <a:gd name="T33" fmla="*/ 127 h 163"/>
                <a:gd name="T34" fmla="*/ 70 w 135"/>
                <a:gd name="T35" fmla="*/ 143 h 163"/>
                <a:gd name="T36" fmla="*/ 101 w 135"/>
                <a:gd name="T37" fmla="*/ 132 h 163"/>
                <a:gd name="T38" fmla="*/ 114 w 135"/>
                <a:gd name="T39" fmla="*/ 10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5" h="163">
                  <a:moveTo>
                    <a:pt x="114" y="100"/>
                  </a:moveTo>
                  <a:lnTo>
                    <a:pt x="114" y="100"/>
                  </a:lnTo>
                  <a:cubicBezTo>
                    <a:pt x="134" y="100"/>
                    <a:pt x="134" y="100"/>
                    <a:pt x="134" y="100"/>
                  </a:cubicBezTo>
                  <a:cubicBezTo>
                    <a:pt x="133" y="119"/>
                    <a:pt x="127" y="134"/>
                    <a:pt x="115" y="145"/>
                  </a:cubicBezTo>
                  <a:cubicBezTo>
                    <a:pt x="103" y="156"/>
                    <a:pt x="88" y="162"/>
                    <a:pt x="69" y="162"/>
                  </a:cubicBezTo>
                  <a:cubicBezTo>
                    <a:pt x="48" y="162"/>
                    <a:pt x="31" y="155"/>
                    <a:pt x="18" y="140"/>
                  </a:cubicBezTo>
                  <a:cubicBezTo>
                    <a:pt x="6" y="124"/>
                    <a:pt x="0" y="105"/>
                    <a:pt x="0" y="79"/>
                  </a:cubicBezTo>
                  <a:cubicBezTo>
                    <a:pt x="0" y="55"/>
                    <a:pt x="6" y="35"/>
                    <a:pt x="19" y="21"/>
                  </a:cubicBezTo>
                  <a:cubicBezTo>
                    <a:pt x="32" y="7"/>
                    <a:pt x="50" y="0"/>
                    <a:pt x="72" y="0"/>
                  </a:cubicBezTo>
                  <a:cubicBezTo>
                    <a:pt x="88" y="0"/>
                    <a:pt x="103" y="4"/>
                    <a:pt x="114" y="13"/>
                  </a:cubicBezTo>
                  <a:cubicBezTo>
                    <a:pt x="125" y="22"/>
                    <a:pt x="132" y="34"/>
                    <a:pt x="133" y="49"/>
                  </a:cubicBezTo>
                  <a:cubicBezTo>
                    <a:pt x="113" y="49"/>
                    <a:pt x="113" y="49"/>
                    <a:pt x="113" y="49"/>
                  </a:cubicBezTo>
                  <a:cubicBezTo>
                    <a:pt x="111" y="40"/>
                    <a:pt x="106" y="32"/>
                    <a:pt x="99" y="27"/>
                  </a:cubicBezTo>
                  <a:cubicBezTo>
                    <a:pt x="91" y="21"/>
                    <a:pt x="82" y="18"/>
                    <a:pt x="70" y="18"/>
                  </a:cubicBezTo>
                  <a:cubicBezTo>
                    <a:pt x="55" y="18"/>
                    <a:pt x="42" y="23"/>
                    <a:pt x="34" y="35"/>
                  </a:cubicBezTo>
                  <a:cubicBezTo>
                    <a:pt x="26" y="45"/>
                    <a:pt x="22" y="61"/>
                    <a:pt x="22" y="81"/>
                  </a:cubicBezTo>
                  <a:cubicBezTo>
                    <a:pt x="22" y="99"/>
                    <a:pt x="26" y="115"/>
                    <a:pt x="35" y="127"/>
                  </a:cubicBezTo>
                  <a:cubicBezTo>
                    <a:pt x="43" y="137"/>
                    <a:pt x="56" y="143"/>
                    <a:pt x="70" y="143"/>
                  </a:cubicBezTo>
                  <a:cubicBezTo>
                    <a:pt x="83" y="143"/>
                    <a:pt x="93" y="139"/>
                    <a:pt x="101" y="132"/>
                  </a:cubicBezTo>
                  <a:cubicBezTo>
                    <a:pt x="109" y="123"/>
                    <a:pt x="113" y="113"/>
                    <a:pt x="114" y="100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7" name="Freeform 135"/>
            <p:cNvSpPr>
              <a:spLocks noChangeArrowheads="1"/>
            </p:cNvSpPr>
            <p:nvPr/>
          </p:nvSpPr>
          <p:spPr bwMode="auto">
            <a:xfrm>
              <a:off x="4064345" y="2239854"/>
              <a:ext cx="9264" cy="64843"/>
            </a:xfrm>
            <a:custGeom>
              <a:avLst/>
              <a:gdLst>
                <a:gd name="T0" fmla="*/ 0 w 20"/>
                <a:gd name="T1" fmla="*/ 154 h 155"/>
                <a:gd name="T2" fmla="*/ 0 w 20"/>
                <a:gd name="T3" fmla="*/ 0 h 155"/>
                <a:gd name="T4" fmla="*/ 19 w 20"/>
                <a:gd name="T5" fmla="*/ 0 h 155"/>
                <a:gd name="T6" fmla="*/ 19 w 20"/>
                <a:gd name="T7" fmla="*/ 154 h 155"/>
                <a:gd name="T8" fmla="*/ 0 w 20"/>
                <a:gd name="T9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5">
                  <a:moveTo>
                    <a:pt x="0" y="154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54"/>
                  </a:lnTo>
                  <a:lnTo>
                    <a:pt x="0" y="15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8" name="Freeform 136"/>
            <p:cNvSpPr>
              <a:spLocks noChangeArrowheads="1"/>
            </p:cNvSpPr>
            <p:nvPr/>
          </p:nvSpPr>
          <p:spPr bwMode="auto">
            <a:xfrm>
              <a:off x="4082872" y="2256528"/>
              <a:ext cx="44464" cy="50023"/>
            </a:xfrm>
            <a:custGeom>
              <a:avLst/>
              <a:gdLst>
                <a:gd name="T0" fmla="*/ 76 w 106"/>
                <a:gd name="T1" fmla="*/ 100 h 120"/>
                <a:gd name="T2" fmla="*/ 76 w 106"/>
                <a:gd name="T3" fmla="*/ 100 h 120"/>
                <a:gd name="T4" fmla="*/ 57 w 106"/>
                <a:gd name="T5" fmla="*/ 115 h 120"/>
                <a:gd name="T6" fmla="*/ 36 w 106"/>
                <a:gd name="T7" fmla="*/ 119 h 120"/>
                <a:gd name="T8" fmla="*/ 9 w 106"/>
                <a:gd name="T9" fmla="*/ 110 h 120"/>
                <a:gd name="T10" fmla="*/ 0 w 106"/>
                <a:gd name="T11" fmla="*/ 86 h 120"/>
                <a:gd name="T12" fmla="*/ 9 w 106"/>
                <a:gd name="T13" fmla="*/ 62 h 120"/>
                <a:gd name="T14" fmla="*/ 37 w 106"/>
                <a:gd name="T15" fmla="*/ 50 h 120"/>
                <a:gd name="T16" fmla="*/ 51 w 106"/>
                <a:gd name="T17" fmla="*/ 49 h 120"/>
                <a:gd name="T18" fmla="*/ 68 w 106"/>
                <a:gd name="T19" fmla="*/ 46 h 120"/>
                <a:gd name="T20" fmla="*/ 72 w 106"/>
                <a:gd name="T21" fmla="*/ 43 h 120"/>
                <a:gd name="T22" fmla="*/ 73 w 106"/>
                <a:gd name="T23" fmla="*/ 34 h 120"/>
                <a:gd name="T24" fmla="*/ 67 w 106"/>
                <a:gd name="T25" fmla="*/ 21 h 120"/>
                <a:gd name="T26" fmla="*/ 48 w 106"/>
                <a:gd name="T27" fmla="*/ 17 h 120"/>
                <a:gd name="T28" fmla="*/ 29 w 106"/>
                <a:gd name="T29" fmla="*/ 22 h 120"/>
                <a:gd name="T30" fmla="*/ 22 w 106"/>
                <a:gd name="T31" fmla="*/ 38 h 120"/>
                <a:gd name="T32" fmla="*/ 5 w 106"/>
                <a:gd name="T33" fmla="*/ 38 h 120"/>
                <a:gd name="T34" fmla="*/ 5 w 106"/>
                <a:gd name="T35" fmla="*/ 37 h 120"/>
                <a:gd name="T36" fmla="*/ 16 w 106"/>
                <a:gd name="T37" fmla="*/ 10 h 120"/>
                <a:gd name="T38" fmla="*/ 50 w 106"/>
                <a:gd name="T39" fmla="*/ 0 h 120"/>
                <a:gd name="T40" fmla="*/ 82 w 106"/>
                <a:gd name="T41" fmla="*/ 9 h 120"/>
                <a:gd name="T42" fmla="*/ 93 w 106"/>
                <a:gd name="T43" fmla="*/ 35 h 120"/>
                <a:gd name="T44" fmla="*/ 93 w 106"/>
                <a:gd name="T45" fmla="*/ 91 h 120"/>
                <a:gd name="T46" fmla="*/ 94 w 106"/>
                <a:gd name="T47" fmla="*/ 100 h 120"/>
                <a:gd name="T48" fmla="*/ 100 w 106"/>
                <a:gd name="T49" fmla="*/ 102 h 120"/>
                <a:gd name="T50" fmla="*/ 102 w 106"/>
                <a:gd name="T51" fmla="*/ 102 h 120"/>
                <a:gd name="T52" fmla="*/ 105 w 106"/>
                <a:gd name="T53" fmla="*/ 101 h 120"/>
                <a:gd name="T54" fmla="*/ 105 w 106"/>
                <a:gd name="T55" fmla="*/ 116 h 120"/>
                <a:gd name="T56" fmla="*/ 98 w 106"/>
                <a:gd name="T57" fmla="*/ 117 h 120"/>
                <a:gd name="T58" fmla="*/ 94 w 106"/>
                <a:gd name="T59" fmla="*/ 118 h 120"/>
                <a:gd name="T60" fmla="*/ 80 w 106"/>
                <a:gd name="T61" fmla="*/ 114 h 120"/>
                <a:gd name="T62" fmla="*/ 76 w 106"/>
                <a:gd name="T63" fmla="*/ 101 h 120"/>
                <a:gd name="T64" fmla="*/ 76 w 106"/>
                <a:gd name="T65" fmla="*/ 100 h 120"/>
                <a:gd name="T66" fmla="*/ 73 w 106"/>
                <a:gd name="T67" fmla="*/ 58 h 120"/>
                <a:gd name="T68" fmla="*/ 73 w 106"/>
                <a:gd name="T69" fmla="*/ 58 h 120"/>
                <a:gd name="T70" fmla="*/ 47 w 106"/>
                <a:gd name="T71" fmla="*/ 65 h 120"/>
                <a:gd name="T72" fmla="*/ 38 w 106"/>
                <a:gd name="T73" fmla="*/ 66 h 120"/>
                <a:gd name="T74" fmla="*/ 24 w 106"/>
                <a:gd name="T75" fmla="*/ 72 h 120"/>
                <a:gd name="T76" fmla="*/ 18 w 106"/>
                <a:gd name="T77" fmla="*/ 85 h 120"/>
                <a:gd name="T78" fmla="*/ 24 w 106"/>
                <a:gd name="T79" fmla="*/ 98 h 120"/>
                <a:gd name="T80" fmla="*/ 39 w 106"/>
                <a:gd name="T81" fmla="*/ 102 h 120"/>
                <a:gd name="T82" fmla="*/ 64 w 106"/>
                <a:gd name="T83" fmla="*/ 95 h 120"/>
                <a:gd name="T84" fmla="*/ 73 w 106"/>
                <a:gd name="T85" fmla="*/ 75 h 120"/>
                <a:gd name="T86" fmla="*/ 73 w 106"/>
                <a:gd name="T87" fmla="*/ 5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6" h="120">
                  <a:moveTo>
                    <a:pt x="76" y="100"/>
                  </a:moveTo>
                  <a:lnTo>
                    <a:pt x="76" y="100"/>
                  </a:lnTo>
                  <a:cubicBezTo>
                    <a:pt x="69" y="106"/>
                    <a:pt x="63" y="112"/>
                    <a:pt x="57" y="115"/>
                  </a:cubicBezTo>
                  <a:cubicBezTo>
                    <a:pt x="50" y="118"/>
                    <a:pt x="43" y="119"/>
                    <a:pt x="36" y="119"/>
                  </a:cubicBezTo>
                  <a:cubicBezTo>
                    <a:pt x="25" y="119"/>
                    <a:pt x="15" y="116"/>
                    <a:pt x="9" y="110"/>
                  </a:cubicBezTo>
                  <a:cubicBezTo>
                    <a:pt x="3" y="104"/>
                    <a:pt x="0" y="96"/>
                    <a:pt x="0" y="86"/>
                  </a:cubicBezTo>
                  <a:cubicBezTo>
                    <a:pt x="0" y="75"/>
                    <a:pt x="3" y="67"/>
                    <a:pt x="9" y="62"/>
                  </a:cubicBezTo>
                  <a:cubicBezTo>
                    <a:pt x="15" y="55"/>
                    <a:pt x="25" y="52"/>
                    <a:pt x="37" y="50"/>
                  </a:cubicBezTo>
                  <a:cubicBezTo>
                    <a:pt x="41" y="50"/>
                    <a:pt x="45" y="49"/>
                    <a:pt x="51" y="49"/>
                  </a:cubicBezTo>
                  <a:cubicBezTo>
                    <a:pt x="60" y="48"/>
                    <a:pt x="66" y="47"/>
                    <a:pt x="68" y="46"/>
                  </a:cubicBezTo>
                  <a:cubicBezTo>
                    <a:pt x="70" y="45"/>
                    <a:pt x="72" y="44"/>
                    <a:pt x="72" y="43"/>
                  </a:cubicBezTo>
                  <a:cubicBezTo>
                    <a:pt x="73" y="41"/>
                    <a:pt x="73" y="39"/>
                    <a:pt x="73" y="34"/>
                  </a:cubicBezTo>
                  <a:cubicBezTo>
                    <a:pt x="73" y="28"/>
                    <a:pt x="71" y="24"/>
                    <a:pt x="67" y="21"/>
                  </a:cubicBezTo>
                  <a:cubicBezTo>
                    <a:pt x="63" y="18"/>
                    <a:pt x="57" y="17"/>
                    <a:pt x="48" y="17"/>
                  </a:cubicBezTo>
                  <a:cubicBezTo>
                    <a:pt x="40" y="17"/>
                    <a:pt x="33" y="18"/>
                    <a:pt x="29" y="22"/>
                  </a:cubicBezTo>
                  <a:cubicBezTo>
                    <a:pt x="25" y="25"/>
                    <a:pt x="22" y="30"/>
                    <a:pt x="22" y="38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5" y="25"/>
                    <a:pt x="8" y="16"/>
                    <a:pt x="16" y="10"/>
                  </a:cubicBezTo>
                  <a:cubicBezTo>
                    <a:pt x="25" y="3"/>
                    <a:pt x="35" y="0"/>
                    <a:pt x="50" y="0"/>
                  </a:cubicBezTo>
                  <a:cubicBezTo>
                    <a:pt x="64" y="0"/>
                    <a:pt x="76" y="2"/>
                    <a:pt x="82" y="9"/>
                  </a:cubicBezTo>
                  <a:cubicBezTo>
                    <a:pt x="89" y="14"/>
                    <a:pt x="93" y="23"/>
                    <a:pt x="93" y="35"/>
                  </a:cubicBezTo>
                  <a:cubicBezTo>
                    <a:pt x="93" y="91"/>
                    <a:pt x="93" y="91"/>
                    <a:pt x="93" y="91"/>
                  </a:cubicBezTo>
                  <a:cubicBezTo>
                    <a:pt x="93" y="95"/>
                    <a:pt x="93" y="98"/>
                    <a:pt x="94" y="100"/>
                  </a:cubicBezTo>
                  <a:cubicBezTo>
                    <a:pt x="95" y="101"/>
                    <a:pt x="97" y="102"/>
                    <a:pt x="100" y="102"/>
                  </a:cubicBezTo>
                  <a:cubicBezTo>
                    <a:pt x="101" y="102"/>
                    <a:pt x="102" y="102"/>
                    <a:pt x="102" y="102"/>
                  </a:cubicBezTo>
                  <a:cubicBezTo>
                    <a:pt x="103" y="101"/>
                    <a:pt x="104" y="101"/>
                    <a:pt x="105" y="101"/>
                  </a:cubicBezTo>
                  <a:cubicBezTo>
                    <a:pt x="105" y="116"/>
                    <a:pt x="105" y="116"/>
                    <a:pt x="105" y="116"/>
                  </a:cubicBezTo>
                  <a:cubicBezTo>
                    <a:pt x="103" y="117"/>
                    <a:pt x="101" y="117"/>
                    <a:pt x="98" y="117"/>
                  </a:cubicBezTo>
                  <a:cubicBezTo>
                    <a:pt x="97" y="118"/>
                    <a:pt x="95" y="118"/>
                    <a:pt x="94" y="118"/>
                  </a:cubicBezTo>
                  <a:cubicBezTo>
                    <a:pt x="88" y="118"/>
                    <a:pt x="83" y="116"/>
                    <a:pt x="80" y="114"/>
                  </a:cubicBezTo>
                  <a:cubicBezTo>
                    <a:pt x="77" y="111"/>
                    <a:pt x="76" y="106"/>
                    <a:pt x="76" y="101"/>
                  </a:cubicBezTo>
                  <a:lnTo>
                    <a:pt x="76" y="100"/>
                  </a:lnTo>
                  <a:close/>
                  <a:moveTo>
                    <a:pt x="73" y="58"/>
                  </a:moveTo>
                  <a:lnTo>
                    <a:pt x="73" y="58"/>
                  </a:lnTo>
                  <a:cubicBezTo>
                    <a:pt x="68" y="62"/>
                    <a:pt x="60" y="64"/>
                    <a:pt x="47" y="65"/>
                  </a:cubicBezTo>
                  <a:cubicBezTo>
                    <a:pt x="43" y="66"/>
                    <a:pt x="40" y="66"/>
                    <a:pt x="38" y="66"/>
                  </a:cubicBezTo>
                  <a:cubicBezTo>
                    <a:pt x="31" y="68"/>
                    <a:pt x="27" y="69"/>
                    <a:pt x="24" y="72"/>
                  </a:cubicBezTo>
                  <a:cubicBezTo>
                    <a:pt x="20" y="75"/>
                    <a:pt x="18" y="79"/>
                    <a:pt x="18" y="85"/>
                  </a:cubicBezTo>
                  <a:cubicBezTo>
                    <a:pt x="18" y="91"/>
                    <a:pt x="20" y="95"/>
                    <a:pt x="24" y="98"/>
                  </a:cubicBezTo>
                  <a:cubicBezTo>
                    <a:pt x="28" y="101"/>
                    <a:pt x="33" y="102"/>
                    <a:pt x="39" y="102"/>
                  </a:cubicBezTo>
                  <a:cubicBezTo>
                    <a:pt x="48" y="102"/>
                    <a:pt x="57" y="100"/>
                    <a:pt x="64" y="95"/>
                  </a:cubicBezTo>
                  <a:cubicBezTo>
                    <a:pt x="70" y="90"/>
                    <a:pt x="73" y="83"/>
                    <a:pt x="73" y="75"/>
                  </a:cubicBezTo>
                  <a:lnTo>
                    <a:pt x="73" y="58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9" name="Freeform 137"/>
            <p:cNvSpPr>
              <a:spLocks noChangeArrowheads="1"/>
            </p:cNvSpPr>
            <p:nvPr/>
          </p:nvSpPr>
          <p:spPr bwMode="auto">
            <a:xfrm>
              <a:off x="4132895" y="2256528"/>
              <a:ext cx="66696" cy="48170"/>
            </a:xfrm>
            <a:custGeom>
              <a:avLst/>
              <a:gdLst>
                <a:gd name="T0" fmla="*/ 137 w 157"/>
                <a:gd name="T1" fmla="*/ 115 h 116"/>
                <a:gd name="T2" fmla="*/ 137 w 157"/>
                <a:gd name="T3" fmla="*/ 115 h 116"/>
                <a:gd name="T4" fmla="*/ 137 w 157"/>
                <a:gd name="T5" fmla="*/ 46 h 116"/>
                <a:gd name="T6" fmla="*/ 132 w 157"/>
                <a:gd name="T7" fmla="*/ 22 h 116"/>
                <a:gd name="T8" fmla="*/ 116 w 157"/>
                <a:gd name="T9" fmla="*/ 16 h 116"/>
                <a:gd name="T10" fmla="*/ 95 w 157"/>
                <a:gd name="T11" fmla="*/ 24 h 116"/>
                <a:gd name="T12" fmla="*/ 87 w 157"/>
                <a:gd name="T13" fmla="*/ 48 h 116"/>
                <a:gd name="T14" fmla="*/ 87 w 157"/>
                <a:gd name="T15" fmla="*/ 115 h 116"/>
                <a:gd name="T16" fmla="*/ 68 w 157"/>
                <a:gd name="T17" fmla="*/ 115 h 116"/>
                <a:gd name="T18" fmla="*/ 68 w 157"/>
                <a:gd name="T19" fmla="*/ 46 h 116"/>
                <a:gd name="T20" fmla="*/ 64 w 157"/>
                <a:gd name="T21" fmla="*/ 22 h 116"/>
                <a:gd name="T22" fmla="*/ 47 w 157"/>
                <a:gd name="T23" fmla="*/ 16 h 116"/>
                <a:gd name="T24" fmla="*/ 26 w 157"/>
                <a:gd name="T25" fmla="*/ 25 h 116"/>
                <a:gd name="T26" fmla="*/ 19 w 157"/>
                <a:gd name="T27" fmla="*/ 48 h 116"/>
                <a:gd name="T28" fmla="*/ 19 w 157"/>
                <a:gd name="T29" fmla="*/ 115 h 116"/>
                <a:gd name="T30" fmla="*/ 0 w 157"/>
                <a:gd name="T31" fmla="*/ 115 h 116"/>
                <a:gd name="T32" fmla="*/ 0 w 157"/>
                <a:gd name="T33" fmla="*/ 2 h 116"/>
                <a:gd name="T34" fmla="*/ 18 w 157"/>
                <a:gd name="T35" fmla="*/ 2 h 116"/>
                <a:gd name="T36" fmla="*/ 18 w 157"/>
                <a:gd name="T37" fmla="*/ 18 h 116"/>
                <a:gd name="T38" fmla="*/ 33 w 157"/>
                <a:gd name="T39" fmla="*/ 4 h 116"/>
                <a:gd name="T40" fmla="*/ 53 w 157"/>
                <a:gd name="T41" fmla="*/ 0 h 116"/>
                <a:gd name="T42" fmla="*/ 71 w 157"/>
                <a:gd name="T43" fmla="*/ 4 h 116"/>
                <a:gd name="T44" fmla="*/ 84 w 157"/>
                <a:gd name="T45" fmla="*/ 17 h 116"/>
                <a:gd name="T46" fmla="*/ 99 w 157"/>
                <a:gd name="T47" fmla="*/ 4 h 116"/>
                <a:gd name="T48" fmla="*/ 119 w 157"/>
                <a:gd name="T49" fmla="*/ 0 h 116"/>
                <a:gd name="T50" fmla="*/ 139 w 157"/>
                <a:gd name="T51" fmla="*/ 3 h 116"/>
                <a:gd name="T52" fmla="*/ 150 w 157"/>
                <a:gd name="T53" fmla="*/ 15 h 116"/>
                <a:gd name="T54" fmla="*/ 155 w 157"/>
                <a:gd name="T55" fmla="*/ 25 h 116"/>
                <a:gd name="T56" fmla="*/ 156 w 157"/>
                <a:gd name="T57" fmla="*/ 44 h 116"/>
                <a:gd name="T58" fmla="*/ 156 w 157"/>
                <a:gd name="T59" fmla="*/ 47 h 116"/>
                <a:gd name="T60" fmla="*/ 156 w 157"/>
                <a:gd name="T61" fmla="*/ 115 h 116"/>
                <a:gd name="T62" fmla="*/ 137 w 157"/>
                <a:gd name="T63" fmla="*/ 11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7" h="116">
                  <a:moveTo>
                    <a:pt x="137" y="115"/>
                  </a:moveTo>
                  <a:lnTo>
                    <a:pt x="137" y="115"/>
                  </a:lnTo>
                  <a:cubicBezTo>
                    <a:pt x="137" y="46"/>
                    <a:pt x="137" y="46"/>
                    <a:pt x="137" y="46"/>
                  </a:cubicBezTo>
                  <a:cubicBezTo>
                    <a:pt x="137" y="35"/>
                    <a:pt x="135" y="26"/>
                    <a:pt x="132" y="22"/>
                  </a:cubicBezTo>
                  <a:cubicBezTo>
                    <a:pt x="128" y="18"/>
                    <a:pt x="123" y="16"/>
                    <a:pt x="116" y="16"/>
                  </a:cubicBezTo>
                  <a:cubicBezTo>
                    <a:pt x="107" y="16"/>
                    <a:pt x="99" y="19"/>
                    <a:pt x="95" y="24"/>
                  </a:cubicBezTo>
                  <a:cubicBezTo>
                    <a:pt x="90" y="30"/>
                    <a:pt x="87" y="38"/>
                    <a:pt x="87" y="48"/>
                  </a:cubicBezTo>
                  <a:cubicBezTo>
                    <a:pt x="87" y="115"/>
                    <a:pt x="87" y="115"/>
                    <a:pt x="87" y="115"/>
                  </a:cubicBezTo>
                  <a:cubicBezTo>
                    <a:pt x="68" y="115"/>
                    <a:pt x="68" y="115"/>
                    <a:pt x="68" y="115"/>
                  </a:cubicBezTo>
                  <a:cubicBezTo>
                    <a:pt x="68" y="46"/>
                    <a:pt x="68" y="46"/>
                    <a:pt x="68" y="46"/>
                  </a:cubicBezTo>
                  <a:cubicBezTo>
                    <a:pt x="68" y="35"/>
                    <a:pt x="67" y="26"/>
                    <a:pt x="64" y="22"/>
                  </a:cubicBezTo>
                  <a:cubicBezTo>
                    <a:pt x="61" y="18"/>
                    <a:pt x="56" y="16"/>
                    <a:pt x="47" y="16"/>
                  </a:cubicBezTo>
                  <a:cubicBezTo>
                    <a:pt x="39" y="16"/>
                    <a:pt x="32" y="19"/>
                    <a:pt x="26" y="25"/>
                  </a:cubicBezTo>
                  <a:cubicBezTo>
                    <a:pt x="21" y="30"/>
                    <a:pt x="19" y="39"/>
                    <a:pt x="19" y="48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22" y="12"/>
                    <a:pt x="27" y="8"/>
                    <a:pt x="33" y="4"/>
                  </a:cubicBezTo>
                  <a:cubicBezTo>
                    <a:pt x="39" y="1"/>
                    <a:pt x="45" y="0"/>
                    <a:pt x="53" y="0"/>
                  </a:cubicBezTo>
                  <a:cubicBezTo>
                    <a:pt x="60" y="0"/>
                    <a:pt x="66" y="1"/>
                    <a:pt x="71" y="4"/>
                  </a:cubicBezTo>
                  <a:cubicBezTo>
                    <a:pt x="75" y="6"/>
                    <a:pt x="81" y="12"/>
                    <a:pt x="84" y="17"/>
                  </a:cubicBezTo>
                  <a:cubicBezTo>
                    <a:pt x="89" y="12"/>
                    <a:pt x="94" y="6"/>
                    <a:pt x="99" y="4"/>
                  </a:cubicBezTo>
                  <a:cubicBezTo>
                    <a:pt x="106" y="1"/>
                    <a:pt x="112" y="0"/>
                    <a:pt x="119" y="0"/>
                  </a:cubicBezTo>
                  <a:cubicBezTo>
                    <a:pt x="126" y="0"/>
                    <a:pt x="133" y="1"/>
                    <a:pt x="139" y="3"/>
                  </a:cubicBezTo>
                  <a:cubicBezTo>
                    <a:pt x="144" y="6"/>
                    <a:pt x="148" y="10"/>
                    <a:pt x="150" y="15"/>
                  </a:cubicBezTo>
                  <a:cubicBezTo>
                    <a:pt x="152" y="18"/>
                    <a:pt x="153" y="21"/>
                    <a:pt x="155" y="25"/>
                  </a:cubicBezTo>
                  <a:cubicBezTo>
                    <a:pt x="155" y="29"/>
                    <a:pt x="156" y="36"/>
                    <a:pt x="156" y="44"/>
                  </a:cubicBezTo>
                  <a:cubicBezTo>
                    <a:pt x="156" y="47"/>
                    <a:pt x="156" y="47"/>
                    <a:pt x="156" y="47"/>
                  </a:cubicBezTo>
                  <a:cubicBezTo>
                    <a:pt x="156" y="115"/>
                    <a:pt x="156" y="115"/>
                    <a:pt x="156" y="115"/>
                  </a:cubicBezTo>
                  <a:lnTo>
                    <a:pt x="137" y="11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0" name="Freeform 138"/>
            <p:cNvSpPr>
              <a:spLocks noChangeArrowheads="1"/>
            </p:cNvSpPr>
            <p:nvPr/>
          </p:nvSpPr>
          <p:spPr bwMode="auto">
            <a:xfrm>
              <a:off x="4210707" y="2256528"/>
              <a:ext cx="44464" cy="68550"/>
            </a:xfrm>
            <a:custGeom>
              <a:avLst/>
              <a:gdLst>
                <a:gd name="T0" fmla="*/ 0 w 105"/>
                <a:gd name="T1" fmla="*/ 161 h 162"/>
                <a:gd name="T2" fmla="*/ 0 w 105"/>
                <a:gd name="T3" fmla="*/ 161 h 162"/>
                <a:gd name="T4" fmla="*/ 0 w 105"/>
                <a:gd name="T5" fmla="*/ 3 h 162"/>
                <a:gd name="T6" fmla="*/ 18 w 105"/>
                <a:gd name="T7" fmla="*/ 3 h 162"/>
                <a:gd name="T8" fmla="*/ 18 w 105"/>
                <a:gd name="T9" fmla="*/ 19 h 162"/>
                <a:gd name="T10" fmla="*/ 34 w 105"/>
                <a:gd name="T11" fmla="*/ 4 h 162"/>
                <a:gd name="T12" fmla="*/ 55 w 105"/>
                <a:gd name="T13" fmla="*/ 0 h 162"/>
                <a:gd name="T14" fmla="*/ 90 w 105"/>
                <a:gd name="T15" fmla="*/ 16 h 162"/>
                <a:gd name="T16" fmla="*/ 104 w 105"/>
                <a:gd name="T17" fmla="*/ 60 h 162"/>
                <a:gd name="T18" fmla="*/ 90 w 105"/>
                <a:gd name="T19" fmla="*/ 102 h 162"/>
                <a:gd name="T20" fmla="*/ 55 w 105"/>
                <a:gd name="T21" fmla="*/ 119 h 162"/>
                <a:gd name="T22" fmla="*/ 34 w 105"/>
                <a:gd name="T23" fmla="*/ 115 h 162"/>
                <a:gd name="T24" fmla="*/ 18 w 105"/>
                <a:gd name="T25" fmla="*/ 102 h 162"/>
                <a:gd name="T26" fmla="*/ 18 w 105"/>
                <a:gd name="T27" fmla="*/ 161 h 162"/>
                <a:gd name="T28" fmla="*/ 0 w 105"/>
                <a:gd name="T29" fmla="*/ 161 h 162"/>
                <a:gd name="T30" fmla="*/ 17 w 105"/>
                <a:gd name="T31" fmla="*/ 61 h 162"/>
                <a:gd name="T32" fmla="*/ 17 w 105"/>
                <a:gd name="T33" fmla="*/ 61 h 162"/>
                <a:gd name="T34" fmla="*/ 26 w 105"/>
                <a:gd name="T35" fmla="*/ 92 h 162"/>
                <a:gd name="T36" fmla="*/ 51 w 105"/>
                <a:gd name="T37" fmla="*/ 102 h 162"/>
                <a:gd name="T38" fmla="*/ 76 w 105"/>
                <a:gd name="T39" fmla="*/ 91 h 162"/>
                <a:gd name="T40" fmla="*/ 84 w 105"/>
                <a:gd name="T41" fmla="*/ 57 h 162"/>
                <a:gd name="T42" fmla="*/ 76 w 105"/>
                <a:gd name="T43" fmla="*/ 28 h 162"/>
                <a:gd name="T44" fmla="*/ 51 w 105"/>
                <a:gd name="T45" fmla="*/ 17 h 162"/>
                <a:gd name="T46" fmla="*/ 27 w 105"/>
                <a:gd name="T47" fmla="*/ 28 h 162"/>
                <a:gd name="T48" fmla="*/ 17 w 105"/>
                <a:gd name="T49" fmla="*/ 6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5" h="162">
                  <a:moveTo>
                    <a:pt x="0" y="161"/>
                  </a:moveTo>
                  <a:lnTo>
                    <a:pt x="0" y="161"/>
                  </a:lnTo>
                  <a:cubicBezTo>
                    <a:pt x="0" y="3"/>
                    <a:pt x="0" y="3"/>
                    <a:pt x="0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24" y="13"/>
                    <a:pt x="29" y="7"/>
                    <a:pt x="34" y="4"/>
                  </a:cubicBezTo>
                  <a:cubicBezTo>
                    <a:pt x="40" y="1"/>
                    <a:pt x="47" y="0"/>
                    <a:pt x="55" y="0"/>
                  </a:cubicBezTo>
                  <a:cubicBezTo>
                    <a:pt x="69" y="0"/>
                    <a:pt x="82" y="5"/>
                    <a:pt x="90" y="16"/>
                  </a:cubicBezTo>
                  <a:cubicBezTo>
                    <a:pt x="100" y="27"/>
                    <a:pt x="104" y="41"/>
                    <a:pt x="104" y="60"/>
                  </a:cubicBezTo>
                  <a:cubicBezTo>
                    <a:pt x="104" y="77"/>
                    <a:pt x="100" y="92"/>
                    <a:pt x="90" y="102"/>
                  </a:cubicBezTo>
                  <a:cubicBezTo>
                    <a:pt x="82" y="114"/>
                    <a:pt x="69" y="119"/>
                    <a:pt x="55" y="119"/>
                  </a:cubicBezTo>
                  <a:cubicBezTo>
                    <a:pt x="47" y="119"/>
                    <a:pt x="40" y="118"/>
                    <a:pt x="34" y="115"/>
                  </a:cubicBezTo>
                  <a:cubicBezTo>
                    <a:pt x="28" y="112"/>
                    <a:pt x="23" y="107"/>
                    <a:pt x="18" y="102"/>
                  </a:cubicBezTo>
                  <a:cubicBezTo>
                    <a:pt x="18" y="161"/>
                    <a:pt x="18" y="161"/>
                    <a:pt x="18" y="161"/>
                  </a:cubicBezTo>
                  <a:lnTo>
                    <a:pt x="0" y="161"/>
                  </a:lnTo>
                  <a:close/>
                  <a:moveTo>
                    <a:pt x="17" y="61"/>
                  </a:moveTo>
                  <a:lnTo>
                    <a:pt x="17" y="61"/>
                  </a:lnTo>
                  <a:cubicBezTo>
                    <a:pt x="17" y="74"/>
                    <a:pt x="20" y="85"/>
                    <a:pt x="26" y="92"/>
                  </a:cubicBezTo>
                  <a:cubicBezTo>
                    <a:pt x="32" y="99"/>
                    <a:pt x="40" y="102"/>
                    <a:pt x="51" y="102"/>
                  </a:cubicBezTo>
                  <a:cubicBezTo>
                    <a:pt x="62" y="102"/>
                    <a:pt x="69" y="98"/>
                    <a:pt x="76" y="91"/>
                  </a:cubicBezTo>
                  <a:cubicBezTo>
                    <a:pt x="81" y="82"/>
                    <a:pt x="84" y="72"/>
                    <a:pt x="84" y="57"/>
                  </a:cubicBezTo>
                  <a:cubicBezTo>
                    <a:pt x="84" y="45"/>
                    <a:pt x="81" y="36"/>
                    <a:pt x="76" y="28"/>
                  </a:cubicBezTo>
                  <a:cubicBezTo>
                    <a:pt x="69" y="21"/>
                    <a:pt x="61" y="17"/>
                    <a:pt x="51" y="17"/>
                  </a:cubicBezTo>
                  <a:cubicBezTo>
                    <a:pt x="40" y="17"/>
                    <a:pt x="32" y="21"/>
                    <a:pt x="27" y="28"/>
                  </a:cubicBezTo>
                  <a:cubicBezTo>
                    <a:pt x="20" y="36"/>
                    <a:pt x="17" y="46"/>
                    <a:pt x="17" y="61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72" name="Group 371"/>
          <p:cNvGrpSpPr/>
          <p:nvPr/>
        </p:nvGrpSpPr>
        <p:grpSpPr>
          <a:xfrm>
            <a:off x="4827649" y="2238001"/>
            <a:ext cx="394621" cy="68550"/>
            <a:chOff x="4827649" y="2238001"/>
            <a:chExt cx="394621" cy="68550"/>
          </a:xfrm>
        </p:grpSpPr>
        <p:sp>
          <p:nvSpPr>
            <p:cNvPr id="941" name="Freeform 139"/>
            <p:cNvSpPr>
              <a:spLocks noChangeArrowheads="1"/>
            </p:cNvSpPr>
            <p:nvPr/>
          </p:nvSpPr>
          <p:spPr bwMode="auto">
            <a:xfrm>
              <a:off x="4827649" y="2238001"/>
              <a:ext cx="57434" cy="68550"/>
            </a:xfrm>
            <a:custGeom>
              <a:avLst/>
              <a:gdLst>
                <a:gd name="T0" fmla="*/ 113 w 135"/>
                <a:gd name="T1" fmla="*/ 100 h 163"/>
                <a:gd name="T2" fmla="*/ 113 w 135"/>
                <a:gd name="T3" fmla="*/ 100 h 163"/>
                <a:gd name="T4" fmla="*/ 134 w 135"/>
                <a:gd name="T5" fmla="*/ 100 h 163"/>
                <a:gd name="T6" fmla="*/ 115 w 135"/>
                <a:gd name="T7" fmla="*/ 145 h 163"/>
                <a:gd name="T8" fmla="*/ 68 w 135"/>
                <a:gd name="T9" fmla="*/ 162 h 163"/>
                <a:gd name="T10" fmla="*/ 17 w 135"/>
                <a:gd name="T11" fmla="*/ 139 h 163"/>
                <a:gd name="T12" fmla="*/ 0 w 135"/>
                <a:gd name="T13" fmla="*/ 79 h 163"/>
                <a:gd name="T14" fmla="*/ 18 w 135"/>
                <a:gd name="T15" fmla="*/ 21 h 163"/>
                <a:gd name="T16" fmla="*/ 70 w 135"/>
                <a:gd name="T17" fmla="*/ 0 h 163"/>
                <a:gd name="T18" fmla="*/ 113 w 135"/>
                <a:gd name="T19" fmla="*/ 13 h 163"/>
                <a:gd name="T20" fmla="*/ 133 w 135"/>
                <a:gd name="T21" fmla="*/ 49 h 163"/>
                <a:gd name="T22" fmla="*/ 112 w 135"/>
                <a:gd name="T23" fmla="*/ 49 h 163"/>
                <a:gd name="T24" fmla="*/ 99 w 135"/>
                <a:gd name="T25" fmla="*/ 27 h 163"/>
                <a:gd name="T26" fmla="*/ 70 w 135"/>
                <a:gd name="T27" fmla="*/ 18 h 163"/>
                <a:gd name="T28" fmla="*/ 34 w 135"/>
                <a:gd name="T29" fmla="*/ 35 h 163"/>
                <a:gd name="T30" fmla="*/ 20 w 135"/>
                <a:gd name="T31" fmla="*/ 81 h 163"/>
                <a:gd name="T32" fmla="*/ 34 w 135"/>
                <a:gd name="T33" fmla="*/ 127 h 163"/>
                <a:gd name="T34" fmla="*/ 69 w 135"/>
                <a:gd name="T35" fmla="*/ 143 h 163"/>
                <a:gd name="T36" fmla="*/ 101 w 135"/>
                <a:gd name="T37" fmla="*/ 132 h 163"/>
                <a:gd name="T38" fmla="*/ 113 w 135"/>
                <a:gd name="T39" fmla="*/ 10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5" h="163">
                  <a:moveTo>
                    <a:pt x="113" y="100"/>
                  </a:moveTo>
                  <a:lnTo>
                    <a:pt x="113" y="100"/>
                  </a:lnTo>
                  <a:cubicBezTo>
                    <a:pt x="134" y="100"/>
                    <a:pt x="134" y="100"/>
                    <a:pt x="134" y="100"/>
                  </a:cubicBezTo>
                  <a:cubicBezTo>
                    <a:pt x="133" y="119"/>
                    <a:pt x="127" y="134"/>
                    <a:pt x="115" y="145"/>
                  </a:cubicBezTo>
                  <a:cubicBezTo>
                    <a:pt x="103" y="156"/>
                    <a:pt x="87" y="162"/>
                    <a:pt x="68" y="162"/>
                  </a:cubicBezTo>
                  <a:cubicBezTo>
                    <a:pt x="48" y="162"/>
                    <a:pt x="30" y="155"/>
                    <a:pt x="17" y="139"/>
                  </a:cubicBezTo>
                  <a:cubicBezTo>
                    <a:pt x="6" y="124"/>
                    <a:pt x="0" y="105"/>
                    <a:pt x="0" y="79"/>
                  </a:cubicBezTo>
                  <a:cubicBezTo>
                    <a:pt x="0" y="55"/>
                    <a:pt x="6" y="35"/>
                    <a:pt x="18" y="21"/>
                  </a:cubicBezTo>
                  <a:cubicBezTo>
                    <a:pt x="32" y="7"/>
                    <a:pt x="49" y="0"/>
                    <a:pt x="70" y="0"/>
                  </a:cubicBezTo>
                  <a:cubicBezTo>
                    <a:pt x="88" y="0"/>
                    <a:pt x="103" y="4"/>
                    <a:pt x="113" y="13"/>
                  </a:cubicBezTo>
                  <a:cubicBezTo>
                    <a:pt x="125" y="22"/>
                    <a:pt x="131" y="34"/>
                    <a:pt x="133" y="49"/>
                  </a:cubicBezTo>
                  <a:cubicBezTo>
                    <a:pt x="112" y="49"/>
                    <a:pt x="112" y="49"/>
                    <a:pt x="112" y="49"/>
                  </a:cubicBezTo>
                  <a:cubicBezTo>
                    <a:pt x="110" y="40"/>
                    <a:pt x="106" y="32"/>
                    <a:pt x="99" y="27"/>
                  </a:cubicBezTo>
                  <a:cubicBezTo>
                    <a:pt x="91" y="21"/>
                    <a:pt x="82" y="18"/>
                    <a:pt x="70" y="18"/>
                  </a:cubicBezTo>
                  <a:cubicBezTo>
                    <a:pt x="55" y="18"/>
                    <a:pt x="42" y="23"/>
                    <a:pt x="34" y="35"/>
                  </a:cubicBezTo>
                  <a:cubicBezTo>
                    <a:pt x="25" y="45"/>
                    <a:pt x="20" y="61"/>
                    <a:pt x="20" y="81"/>
                  </a:cubicBezTo>
                  <a:cubicBezTo>
                    <a:pt x="20" y="99"/>
                    <a:pt x="26" y="115"/>
                    <a:pt x="34" y="127"/>
                  </a:cubicBezTo>
                  <a:cubicBezTo>
                    <a:pt x="43" y="137"/>
                    <a:pt x="55" y="143"/>
                    <a:pt x="69" y="143"/>
                  </a:cubicBezTo>
                  <a:cubicBezTo>
                    <a:pt x="82" y="143"/>
                    <a:pt x="92" y="139"/>
                    <a:pt x="101" y="132"/>
                  </a:cubicBezTo>
                  <a:cubicBezTo>
                    <a:pt x="109" y="123"/>
                    <a:pt x="113" y="113"/>
                    <a:pt x="113" y="100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" name="Freeform 140"/>
            <p:cNvSpPr>
              <a:spLocks noChangeArrowheads="1"/>
            </p:cNvSpPr>
            <p:nvPr/>
          </p:nvSpPr>
          <p:spPr bwMode="auto">
            <a:xfrm>
              <a:off x="4890640" y="2256528"/>
              <a:ext cx="42612" cy="50023"/>
            </a:xfrm>
            <a:custGeom>
              <a:avLst/>
              <a:gdLst>
                <a:gd name="T0" fmla="*/ 81 w 102"/>
                <a:gd name="T1" fmla="*/ 79 h 120"/>
                <a:gd name="T2" fmla="*/ 81 w 102"/>
                <a:gd name="T3" fmla="*/ 79 h 120"/>
                <a:gd name="T4" fmla="*/ 100 w 102"/>
                <a:gd name="T5" fmla="*/ 79 h 120"/>
                <a:gd name="T6" fmla="*/ 83 w 102"/>
                <a:gd name="T7" fmla="*/ 108 h 120"/>
                <a:gd name="T8" fmla="*/ 51 w 102"/>
                <a:gd name="T9" fmla="*/ 119 h 120"/>
                <a:gd name="T10" fmla="*/ 13 w 102"/>
                <a:gd name="T11" fmla="*/ 103 h 120"/>
                <a:gd name="T12" fmla="*/ 0 w 102"/>
                <a:gd name="T13" fmla="*/ 61 h 120"/>
                <a:gd name="T14" fmla="*/ 13 w 102"/>
                <a:gd name="T15" fmla="*/ 16 h 120"/>
                <a:gd name="T16" fmla="*/ 51 w 102"/>
                <a:gd name="T17" fmla="*/ 0 h 120"/>
                <a:gd name="T18" fmla="*/ 87 w 102"/>
                <a:gd name="T19" fmla="*/ 15 h 120"/>
                <a:gd name="T20" fmla="*/ 101 w 102"/>
                <a:gd name="T21" fmla="*/ 56 h 120"/>
                <a:gd name="T22" fmla="*/ 101 w 102"/>
                <a:gd name="T23" fmla="*/ 62 h 120"/>
                <a:gd name="T24" fmla="*/ 101 w 102"/>
                <a:gd name="T25" fmla="*/ 65 h 120"/>
                <a:gd name="T26" fmla="*/ 19 w 102"/>
                <a:gd name="T27" fmla="*/ 65 h 120"/>
                <a:gd name="T28" fmla="*/ 29 w 102"/>
                <a:gd name="T29" fmla="*/ 92 h 120"/>
                <a:gd name="T30" fmla="*/ 52 w 102"/>
                <a:gd name="T31" fmla="*/ 102 h 120"/>
                <a:gd name="T32" fmla="*/ 71 w 102"/>
                <a:gd name="T33" fmla="*/ 96 h 120"/>
                <a:gd name="T34" fmla="*/ 81 w 102"/>
                <a:gd name="T35" fmla="*/ 79 h 120"/>
                <a:gd name="T36" fmla="*/ 19 w 102"/>
                <a:gd name="T37" fmla="*/ 49 h 120"/>
                <a:gd name="T38" fmla="*/ 19 w 102"/>
                <a:gd name="T39" fmla="*/ 49 h 120"/>
                <a:gd name="T40" fmla="*/ 81 w 102"/>
                <a:gd name="T41" fmla="*/ 49 h 120"/>
                <a:gd name="T42" fmla="*/ 74 w 102"/>
                <a:gd name="T43" fmla="*/ 25 h 120"/>
                <a:gd name="T44" fmla="*/ 51 w 102"/>
                <a:gd name="T45" fmla="*/ 17 h 120"/>
                <a:gd name="T46" fmla="*/ 29 w 102"/>
                <a:gd name="T47" fmla="*/ 25 h 120"/>
                <a:gd name="T48" fmla="*/ 19 w 102"/>
                <a:gd name="T49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2" h="120">
                  <a:moveTo>
                    <a:pt x="81" y="79"/>
                  </a:moveTo>
                  <a:lnTo>
                    <a:pt x="81" y="79"/>
                  </a:lnTo>
                  <a:cubicBezTo>
                    <a:pt x="100" y="79"/>
                    <a:pt x="100" y="79"/>
                    <a:pt x="100" y="79"/>
                  </a:cubicBezTo>
                  <a:cubicBezTo>
                    <a:pt x="98" y="92"/>
                    <a:pt x="92" y="101"/>
                    <a:pt x="83" y="108"/>
                  </a:cubicBezTo>
                  <a:cubicBezTo>
                    <a:pt x="75" y="116"/>
                    <a:pt x="63" y="119"/>
                    <a:pt x="51" y="119"/>
                  </a:cubicBezTo>
                  <a:cubicBezTo>
                    <a:pt x="35" y="119"/>
                    <a:pt x="23" y="114"/>
                    <a:pt x="13" y="103"/>
                  </a:cubicBezTo>
                  <a:cubicBezTo>
                    <a:pt x="5" y="93"/>
                    <a:pt x="0" y="78"/>
                    <a:pt x="0" y="61"/>
                  </a:cubicBezTo>
                  <a:cubicBezTo>
                    <a:pt x="0" y="42"/>
                    <a:pt x="5" y="27"/>
                    <a:pt x="13" y="16"/>
                  </a:cubicBezTo>
                  <a:cubicBezTo>
                    <a:pt x="23" y="5"/>
                    <a:pt x="35" y="0"/>
                    <a:pt x="51" y="0"/>
                  </a:cubicBezTo>
                  <a:cubicBezTo>
                    <a:pt x="66" y="0"/>
                    <a:pt x="79" y="5"/>
                    <a:pt x="87" y="15"/>
                  </a:cubicBezTo>
                  <a:cubicBezTo>
                    <a:pt x="96" y="24"/>
                    <a:pt x="101" y="39"/>
                    <a:pt x="101" y="56"/>
                  </a:cubicBezTo>
                  <a:cubicBezTo>
                    <a:pt x="101" y="58"/>
                    <a:pt x="101" y="61"/>
                    <a:pt x="101" y="62"/>
                  </a:cubicBezTo>
                  <a:cubicBezTo>
                    <a:pt x="101" y="63"/>
                    <a:pt x="101" y="64"/>
                    <a:pt x="101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20" y="77"/>
                    <a:pt x="23" y="86"/>
                    <a:pt x="29" y="92"/>
                  </a:cubicBezTo>
                  <a:cubicBezTo>
                    <a:pt x="34" y="99"/>
                    <a:pt x="42" y="102"/>
                    <a:pt x="52" y="102"/>
                  </a:cubicBezTo>
                  <a:cubicBezTo>
                    <a:pt x="60" y="102"/>
                    <a:pt x="66" y="100"/>
                    <a:pt x="71" y="96"/>
                  </a:cubicBezTo>
                  <a:cubicBezTo>
                    <a:pt x="76" y="92"/>
                    <a:pt x="79" y="87"/>
                    <a:pt x="81" y="79"/>
                  </a:cubicBezTo>
                  <a:close/>
                  <a:moveTo>
                    <a:pt x="19" y="49"/>
                  </a:moveTo>
                  <a:lnTo>
                    <a:pt x="19" y="49"/>
                  </a:lnTo>
                  <a:cubicBezTo>
                    <a:pt x="81" y="49"/>
                    <a:pt x="81" y="49"/>
                    <a:pt x="81" y="49"/>
                  </a:cubicBezTo>
                  <a:cubicBezTo>
                    <a:pt x="81" y="39"/>
                    <a:pt x="79" y="30"/>
                    <a:pt x="74" y="25"/>
                  </a:cubicBezTo>
                  <a:cubicBezTo>
                    <a:pt x="68" y="20"/>
                    <a:pt x="60" y="17"/>
                    <a:pt x="51" y="17"/>
                  </a:cubicBezTo>
                  <a:cubicBezTo>
                    <a:pt x="41" y="17"/>
                    <a:pt x="34" y="19"/>
                    <a:pt x="29" y="25"/>
                  </a:cubicBezTo>
                  <a:cubicBezTo>
                    <a:pt x="24" y="30"/>
                    <a:pt x="20" y="39"/>
                    <a:pt x="19" y="49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3" name="Freeform 141"/>
            <p:cNvSpPr>
              <a:spLocks noChangeArrowheads="1"/>
            </p:cNvSpPr>
            <p:nvPr/>
          </p:nvSpPr>
          <p:spPr bwMode="auto">
            <a:xfrm>
              <a:off x="4942515" y="2256528"/>
              <a:ext cx="22232" cy="48170"/>
            </a:xfrm>
            <a:custGeom>
              <a:avLst/>
              <a:gdLst>
                <a:gd name="T0" fmla="*/ 0 w 55"/>
                <a:gd name="T1" fmla="*/ 115 h 116"/>
                <a:gd name="T2" fmla="*/ 0 w 55"/>
                <a:gd name="T3" fmla="*/ 115 h 116"/>
                <a:gd name="T4" fmla="*/ 0 w 55"/>
                <a:gd name="T5" fmla="*/ 2 h 116"/>
                <a:gd name="T6" fmla="*/ 17 w 55"/>
                <a:gd name="T7" fmla="*/ 2 h 116"/>
                <a:gd name="T8" fmla="*/ 17 w 55"/>
                <a:gd name="T9" fmla="*/ 22 h 116"/>
                <a:gd name="T10" fmla="*/ 30 w 55"/>
                <a:gd name="T11" fmla="*/ 5 h 116"/>
                <a:gd name="T12" fmla="*/ 48 w 55"/>
                <a:gd name="T13" fmla="*/ 0 h 116"/>
                <a:gd name="T14" fmla="*/ 52 w 55"/>
                <a:gd name="T15" fmla="*/ 0 h 116"/>
                <a:gd name="T16" fmla="*/ 54 w 55"/>
                <a:gd name="T17" fmla="*/ 0 h 116"/>
                <a:gd name="T18" fmla="*/ 54 w 55"/>
                <a:gd name="T19" fmla="*/ 20 h 116"/>
                <a:gd name="T20" fmla="*/ 52 w 55"/>
                <a:gd name="T21" fmla="*/ 20 h 116"/>
                <a:gd name="T22" fmla="*/ 48 w 55"/>
                <a:gd name="T23" fmla="*/ 20 h 116"/>
                <a:gd name="T24" fmla="*/ 26 w 55"/>
                <a:gd name="T25" fmla="*/ 28 h 116"/>
                <a:gd name="T26" fmla="*/ 18 w 55"/>
                <a:gd name="T27" fmla="*/ 52 h 116"/>
                <a:gd name="T28" fmla="*/ 18 w 55"/>
                <a:gd name="T29" fmla="*/ 115 h 116"/>
                <a:gd name="T30" fmla="*/ 0 w 55"/>
                <a:gd name="T31" fmla="*/ 11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116">
                  <a:moveTo>
                    <a:pt x="0" y="115"/>
                  </a:moveTo>
                  <a:lnTo>
                    <a:pt x="0" y="115"/>
                  </a:lnTo>
                  <a:cubicBezTo>
                    <a:pt x="0" y="2"/>
                    <a:pt x="0" y="2"/>
                    <a:pt x="0" y="2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20" y="15"/>
                    <a:pt x="24" y="10"/>
                    <a:pt x="30" y="5"/>
                  </a:cubicBezTo>
                  <a:cubicBezTo>
                    <a:pt x="35" y="2"/>
                    <a:pt x="41" y="0"/>
                    <a:pt x="48" y="0"/>
                  </a:cubicBezTo>
                  <a:cubicBezTo>
                    <a:pt x="49" y="0"/>
                    <a:pt x="51" y="0"/>
                    <a:pt x="52" y="0"/>
                  </a:cubicBezTo>
                  <a:cubicBezTo>
                    <a:pt x="53" y="0"/>
                    <a:pt x="53" y="0"/>
                    <a:pt x="54" y="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3" y="20"/>
                    <a:pt x="53" y="20"/>
                    <a:pt x="52" y="20"/>
                  </a:cubicBezTo>
                  <a:cubicBezTo>
                    <a:pt x="52" y="20"/>
                    <a:pt x="51" y="20"/>
                    <a:pt x="48" y="20"/>
                  </a:cubicBezTo>
                  <a:cubicBezTo>
                    <a:pt x="39" y="20"/>
                    <a:pt x="31" y="23"/>
                    <a:pt x="26" y="28"/>
                  </a:cubicBezTo>
                  <a:cubicBezTo>
                    <a:pt x="20" y="34"/>
                    <a:pt x="18" y="42"/>
                    <a:pt x="18" y="52"/>
                  </a:cubicBezTo>
                  <a:cubicBezTo>
                    <a:pt x="18" y="115"/>
                    <a:pt x="18" y="115"/>
                    <a:pt x="18" y="115"/>
                  </a:cubicBezTo>
                  <a:lnTo>
                    <a:pt x="0" y="11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4" name="Freeform 142"/>
            <p:cNvSpPr>
              <a:spLocks noChangeArrowheads="1"/>
            </p:cNvSpPr>
            <p:nvPr/>
          </p:nvSpPr>
          <p:spPr bwMode="auto">
            <a:xfrm>
              <a:off x="4966600" y="2243560"/>
              <a:ext cx="24084" cy="61138"/>
            </a:xfrm>
            <a:custGeom>
              <a:avLst/>
              <a:gdLst>
                <a:gd name="T0" fmla="*/ 35 w 57"/>
                <a:gd name="T1" fmla="*/ 116 h 146"/>
                <a:gd name="T2" fmla="*/ 35 w 57"/>
                <a:gd name="T3" fmla="*/ 116 h 146"/>
                <a:gd name="T4" fmla="*/ 37 w 57"/>
                <a:gd name="T5" fmla="*/ 125 h 146"/>
                <a:gd name="T6" fmla="*/ 46 w 57"/>
                <a:gd name="T7" fmla="*/ 128 h 146"/>
                <a:gd name="T8" fmla="*/ 50 w 57"/>
                <a:gd name="T9" fmla="*/ 128 h 146"/>
                <a:gd name="T10" fmla="*/ 56 w 57"/>
                <a:gd name="T11" fmla="*/ 127 h 146"/>
                <a:gd name="T12" fmla="*/ 56 w 57"/>
                <a:gd name="T13" fmla="*/ 143 h 146"/>
                <a:gd name="T14" fmla="*/ 47 w 57"/>
                <a:gd name="T15" fmla="*/ 145 h 146"/>
                <a:gd name="T16" fmla="*/ 40 w 57"/>
                <a:gd name="T17" fmla="*/ 145 h 146"/>
                <a:gd name="T18" fmla="*/ 22 w 57"/>
                <a:gd name="T19" fmla="*/ 140 h 146"/>
                <a:gd name="T20" fmla="*/ 16 w 57"/>
                <a:gd name="T21" fmla="*/ 122 h 146"/>
                <a:gd name="T22" fmla="*/ 16 w 57"/>
                <a:gd name="T23" fmla="*/ 47 h 146"/>
                <a:gd name="T24" fmla="*/ 0 w 57"/>
                <a:gd name="T25" fmla="*/ 47 h 146"/>
                <a:gd name="T26" fmla="*/ 0 w 57"/>
                <a:gd name="T27" fmla="*/ 31 h 146"/>
                <a:gd name="T28" fmla="*/ 16 w 57"/>
                <a:gd name="T29" fmla="*/ 31 h 146"/>
                <a:gd name="T30" fmla="*/ 16 w 57"/>
                <a:gd name="T31" fmla="*/ 0 h 146"/>
                <a:gd name="T32" fmla="*/ 35 w 57"/>
                <a:gd name="T33" fmla="*/ 0 h 146"/>
                <a:gd name="T34" fmla="*/ 35 w 57"/>
                <a:gd name="T35" fmla="*/ 31 h 146"/>
                <a:gd name="T36" fmla="*/ 56 w 57"/>
                <a:gd name="T37" fmla="*/ 31 h 146"/>
                <a:gd name="T38" fmla="*/ 56 w 57"/>
                <a:gd name="T39" fmla="*/ 47 h 146"/>
                <a:gd name="T40" fmla="*/ 35 w 57"/>
                <a:gd name="T41" fmla="*/ 47 h 146"/>
                <a:gd name="T42" fmla="*/ 35 w 57"/>
                <a:gd name="T43" fmla="*/ 11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7" h="146">
                  <a:moveTo>
                    <a:pt x="35" y="116"/>
                  </a:moveTo>
                  <a:lnTo>
                    <a:pt x="35" y="116"/>
                  </a:lnTo>
                  <a:cubicBezTo>
                    <a:pt x="35" y="120"/>
                    <a:pt x="36" y="124"/>
                    <a:pt x="37" y="125"/>
                  </a:cubicBezTo>
                  <a:cubicBezTo>
                    <a:pt x="39" y="127"/>
                    <a:pt x="41" y="128"/>
                    <a:pt x="46" y="128"/>
                  </a:cubicBezTo>
                  <a:cubicBezTo>
                    <a:pt x="47" y="128"/>
                    <a:pt x="48" y="128"/>
                    <a:pt x="50" y="128"/>
                  </a:cubicBezTo>
                  <a:cubicBezTo>
                    <a:pt x="51" y="127"/>
                    <a:pt x="53" y="127"/>
                    <a:pt x="56" y="127"/>
                  </a:cubicBezTo>
                  <a:cubicBezTo>
                    <a:pt x="56" y="143"/>
                    <a:pt x="56" y="143"/>
                    <a:pt x="56" y="143"/>
                  </a:cubicBezTo>
                  <a:cubicBezTo>
                    <a:pt x="53" y="144"/>
                    <a:pt x="50" y="144"/>
                    <a:pt x="47" y="145"/>
                  </a:cubicBezTo>
                  <a:cubicBezTo>
                    <a:pt x="45" y="145"/>
                    <a:pt x="42" y="145"/>
                    <a:pt x="40" y="145"/>
                  </a:cubicBezTo>
                  <a:cubicBezTo>
                    <a:pt x="32" y="145"/>
                    <a:pt x="26" y="143"/>
                    <a:pt x="22" y="140"/>
                  </a:cubicBezTo>
                  <a:cubicBezTo>
                    <a:pt x="18" y="136"/>
                    <a:pt x="16" y="130"/>
                    <a:pt x="16" y="122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56" y="31"/>
                    <a:pt x="56" y="31"/>
                    <a:pt x="56" y="31"/>
                  </a:cubicBezTo>
                  <a:cubicBezTo>
                    <a:pt x="56" y="47"/>
                    <a:pt x="56" y="47"/>
                    <a:pt x="56" y="47"/>
                  </a:cubicBezTo>
                  <a:cubicBezTo>
                    <a:pt x="35" y="47"/>
                    <a:pt x="35" y="47"/>
                    <a:pt x="35" y="47"/>
                  </a:cubicBezTo>
                  <a:lnTo>
                    <a:pt x="35" y="11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5" name="Freeform 143"/>
            <p:cNvSpPr>
              <a:spLocks noChangeArrowheads="1"/>
            </p:cNvSpPr>
            <p:nvPr/>
          </p:nvSpPr>
          <p:spPr bwMode="auto">
            <a:xfrm>
              <a:off x="4998095" y="2239854"/>
              <a:ext cx="7411" cy="64843"/>
            </a:xfrm>
            <a:custGeom>
              <a:avLst/>
              <a:gdLst>
                <a:gd name="T0" fmla="*/ 0 w 19"/>
                <a:gd name="T1" fmla="*/ 22 h 155"/>
                <a:gd name="T2" fmla="*/ 0 w 19"/>
                <a:gd name="T3" fmla="*/ 0 h 155"/>
                <a:gd name="T4" fmla="*/ 18 w 19"/>
                <a:gd name="T5" fmla="*/ 0 h 155"/>
                <a:gd name="T6" fmla="*/ 18 w 19"/>
                <a:gd name="T7" fmla="*/ 22 h 155"/>
                <a:gd name="T8" fmla="*/ 0 w 19"/>
                <a:gd name="T9" fmla="*/ 22 h 155"/>
                <a:gd name="T10" fmla="*/ 0 w 19"/>
                <a:gd name="T11" fmla="*/ 154 h 155"/>
                <a:gd name="T12" fmla="*/ 0 w 19"/>
                <a:gd name="T13" fmla="*/ 41 h 155"/>
                <a:gd name="T14" fmla="*/ 18 w 19"/>
                <a:gd name="T15" fmla="*/ 41 h 155"/>
                <a:gd name="T16" fmla="*/ 18 w 19"/>
                <a:gd name="T17" fmla="*/ 154 h 155"/>
                <a:gd name="T18" fmla="*/ 0 w 19"/>
                <a:gd name="T19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155">
                  <a:moveTo>
                    <a:pt x="0" y="22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18" y="22"/>
                  </a:lnTo>
                  <a:lnTo>
                    <a:pt x="0" y="22"/>
                  </a:lnTo>
                  <a:close/>
                  <a:moveTo>
                    <a:pt x="0" y="154"/>
                  </a:moveTo>
                  <a:lnTo>
                    <a:pt x="0" y="41"/>
                  </a:lnTo>
                  <a:lnTo>
                    <a:pt x="18" y="41"/>
                  </a:lnTo>
                  <a:lnTo>
                    <a:pt x="18" y="154"/>
                  </a:lnTo>
                  <a:lnTo>
                    <a:pt x="0" y="154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6" name="Freeform 144"/>
            <p:cNvSpPr>
              <a:spLocks noChangeArrowheads="1"/>
            </p:cNvSpPr>
            <p:nvPr/>
          </p:nvSpPr>
          <p:spPr bwMode="auto">
            <a:xfrm>
              <a:off x="5011065" y="2238001"/>
              <a:ext cx="24084" cy="66696"/>
            </a:xfrm>
            <a:custGeom>
              <a:avLst/>
              <a:gdLst>
                <a:gd name="T0" fmla="*/ 18 w 58"/>
                <a:gd name="T1" fmla="*/ 156 h 157"/>
                <a:gd name="T2" fmla="*/ 18 w 58"/>
                <a:gd name="T3" fmla="*/ 156 h 157"/>
                <a:gd name="T4" fmla="*/ 18 w 58"/>
                <a:gd name="T5" fmla="*/ 59 h 157"/>
                <a:gd name="T6" fmla="*/ 0 w 58"/>
                <a:gd name="T7" fmla="*/ 59 h 157"/>
                <a:gd name="T8" fmla="*/ 0 w 58"/>
                <a:gd name="T9" fmla="*/ 43 h 157"/>
                <a:gd name="T10" fmla="*/ 18 w 58"/>
                <a:gd name="T11" fmla="*/ 43 h 157"/>
                <a:gd name="T12" fmla="*/ 18 w 58"/>
                <a:gd name="T13" fmla="*/ 27 h 157"/>
                <a:gd name="T14" fmla="*/ 24 w 58"/>
                <a:gd name="T15" fmla="*/ 6 h 157"/>
                <a:gd name="T16" fmla="*/ 43 w 58"/>
                <a:gd name="T17" fmla="*/ 0 h 157"/>
                <a:gd name="T18" fmla="*/ 48 w 58"/>
                <a:gd name="T19" fmla="*/ 0 h 157"/>
                <a:gd name="T20" fmla="*/ 57 w 58"/>
                <a:gd name="T21" fmla="*/ 1 h 157"/>
                <a:gd name="T22" fmla="*/ 57 w 58"/>
                <a:gd name="T23" fmla="*/ 17 h 157"/>
                <a:gd name="T24" fmla="*/ 52 w 58"/>
                <a:gd name="T25" fmla="*/ 17 h 157"/>
                <a:gd name="T26" fmla="*/ 49 w 58"/>
                <a:gd name="T27" fmla="*/ 16 h 157"/>
                <a:gd name="T28" fmla="*/ 40 w 58"/>
                <a:gd name="T29" fmla="*/ 20 h 157"/>
                <a:gd name="T30" fmla="*/ 36 w 58"/>
                <a:gd name="T31" fmla="*/ 34 h 157"/>
                <a:gd name="T32" fmla="*/ 36 w 58"/>
                <a:gd name="T33" fmla="*/ 43 h 157"/>
                <a:gd name="T34" fmla="*/ 57 w 58"/>
                <a:gd name="T35" fmla="*/ 43 h 157"/>
                <a:gd name="T36" fmla="*/ 57 w 58"/>
                <a:gd name="T37" fmla="*/ 59 h 157"/>
                <a:gd name="T38" fmla="*/ 36 w 58"/>
                <a:gd name="T39" fmla="*/ 59 h 157"/>
                <a:gd name="T40" fmla="*/ 36 w 58"/>
                <a:gd name="T41" fmla="*/ 156 h 157"/>
                <a:gd name="T42" fmla="*/ 18 w 58"/>
                <a:gd name="T43" fmla="*/ 156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8" h="157">
                  <a:moveTo>
                    <a:pt x="18" y="156"/>
                  </a:moveTo>
                  <a:lnTo>
                    <a:pt x="18" y="156"/>
                  </a:lnTo>
                  <a:cubicBezTo>
                    <a:pt x="18" y="59"/>
                    <a:pt x="18" y="59"/>
                    <a:pt x="18" y="59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8" y="17"/>
                    <a:pt x="20" y="11"/>
                    <a:pt x="24" y="6"/>
                  </a:cubicBezTo>
                  <a:cubicBezTo>
                    <a:pt x="28" y="2"/>
                    <a:pt x="34" y="0"/>
                    <a:pt x="43" y="0"/>
                  </a:cubicBezTo>
                  <a:cubicBezTo>
                    <a:pt x="45" y="0"/>
                    <a:pt x="46" y="0"/>
                    <a:pt x="48" y="0"/>
                  </a:cubicBezTo>
                  <a:cubicBezTo>
                    <a:pt x="50" y="0"/>
                    <a:pt x="53" y="1"/>
                    <a:pt x="57" y="1"/>
                  </a:cubicBezTo>
                  <a:cubicBezTo>
                    <a:pt x="57" y="17"/>
                    <a:pt x="57" y="17"/>
                    <a:pt x="57" y="17"/>
                  </a:cubicBezTo>
                  <a:cubicBezTo>
                    <a:pt x="55" y="17"/>
                    <a:pt x="53" y="17"/>
                    <a:pt x="52" y="17"/>
                  </a:cubicBezTo>
                  <a:cubicBezTo>
                    <a:pt x="51" y="16"/>
                    <a:pt x="50" y="16"/>
                    <a:pt x="49" y="16"/>
                  </a:cubicBezTo>
                  <a:cubicBezTo>
                    <a:pt x="45" y="16"/>
                    <a:pt x="42" y="18"/>
                    <a:pt x="40" y="20"/>
                  </a:cubicBezTo>
                  <a:cubicBezTo>
                    <a:pt x="37" y="23"/>
                    <a:pt x="36" y="28"/>
                    <a:pt x="36" y="34"/>
                  </a:cubicBezTo>
                  <a:cubicBezTo>
                    <a:pt x="36" y="43"/>
                    <a:pt x="36" y="43"/>
                    <a:pt x="36" y="43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7" y="59"/>
                    <a:pt x="57" y="59"/>
                    <a:pt x="57" y="59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36" y="156"/>
                    <a:pt x="36" y="156"/>
                    <a:pt x="36" y="156"/>
                  </a:cubicBezTo>
                  <a:lnTo>
                    <a:pt x="18" y="15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7" name="Freeform 145"/>
            <p:cNvSpPr>
              <a:spLocks noChangeArrowheads="1"/>
            </p:cNvSpPr>
            <p:nvPr/>
          </p:nvSpPr>
          <p:spPr bwMode="auto">
            <a:xfrm>
              <a:off x="5040707" y="2239854"/>
              <a:ext cx="9263" cy="64843"/>
            </a:xfrm>
            <a:custGeom>
              <a:avLst/>
              <a:gdLst>
                <a:gd name="T0" fmla="*/ 0 w 20"/>
                <a:gd name="T1" fmla="*/ 22 h 155"/>
                <a:gd name="T2" fmla="*/ 0 w 20"/>
                <a:gd name="T3" fmla="*/ 0 h 155"/>
                <a:gd name="T4" fmla="*/ 19 w 20"/>
                <a:gd name="T5" fmla="*/ 0 h 155"/>
                <a:gd name="T6" fmla="*/ 19 w 20"/>
                <a:gd name="T7" fmla="*/ 22 h 155"/>
                <a:gd name="T8" fmla="*/ 0 w 20"/>
                <a:gd name="T9" fmla="*/ 22 h 155"/>
                <a:gd name="T10" fmla="*/ 0 w 20"/>
                <a:gd name="T11" fmla="*/ 154 h 155"/>
                <a:gd name="T12" fmla="*/ 0 w 20"/>
                <a:gd name="T13" fmla="*/ 41 h 155"/>
                <a:gd name="T14" fmla="*/ 19 w 20"/>
                <a:gd name="T15" fmla="*/ 41 h 155"/>
                <a:gd name="T16" fmla="*/ 19 w 20"/>
                <a:gd name="T17" fmla="*/ 154 h 155"/>
                <a:gd name="T18" fmla="*/ 0 w 20"/>
                <a:gd name="T19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5">
                  <a:moveTo>
                    <a:pt x="0" y="22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22"/>
                  </a:lnTo>
                  <a:lnTo>
                    <a:pt x="0" y="22"/>
                  </a:lnTo>
                  <a:close/>
                  <a:moveTo>
                    <a:pt x="0" y="154"/>
                  </a:moveTo>
                  <a:lnTo>
                    <a:pt x="0" y="41"/>
                  </a:lnTo>
                  <a:lnTo>
                    <a:pt x="19" y="41"/>
                  </a:lnTo>
                  <a:lnTo>
                    <a:pt x="19" y="154"/>
                  </a:lnTo>
                  <a:lnTo>
                    <a:pt x="0" y="154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8" name="Freeform 146"/>
            <p:cNvSpPr>
              <a:spLocks noChangeArrowheads="1"/>
            </p:cNvSpPr>
            <p:nvPr/>
          </p:nvSpPr>
          <p:spPr bwMode="auto">
            <a:xfrm>
              <a:off x="5059234" y="2256528"/>
              <a:ext cx="42611" cy="50023"/>
            </a:xfrm>
            <a:custGeom>
              <a:avLst/>
              <a:gdLst>
                <a:gd name="T0" fmla="*/ 81 w 100"/>
                <a:gd name="T1" fmla="*/ 41 h 120"/>
                <a:gd name="T2" fmla="*/ 81 w 100"/>
                <a:gd name="T3" fmla="*/ 41 h 120"/>
                <a:gd name="T4" fmla="*/ 72 w 100"/>
                <a:gd name="T5" fmla="*/ 23 h 120"/>
                <a:gd name="T6" fmla="*/ 51 w 100"/>
                <a:gd name="T7" fmla="*/ 17 h 120"/>
                <a:gd name="T8" fmla="*/ 28 w 100"/>
                <a:gd name="T9" fmla="*/ 28 h 120"/>
                <a:gd name="T10" fmla="*/ 19 w 100"/>
                <a:gd name="T11" fmla="*/ 60 h 120"/>
                <a:gd name="T12" fmla="*/ 28 w 100"/>
                <a:gd name="T13" fmla="*/ 91 h 120"/>
                <a:gd name="T14" fmla="*/ 50 w 100"/>
                <a:gd name="T15" fmla="*/ 102 h 120"/>
                <a:gd name="T16" fmla="*/ 71 w 100"/>
                <a:gd name="T17" fmla="*/ 95 h 120"/>
                <a:gd name="T18" fmla="*/ 81 w 100"/>
                <a:gd name="T19" fmla="*/ 75 h 120"/>
                <a:gd name="T20" fmla="*/ 99 w 100"/>
                <a:gd name="T21" fmla="*/ 75 h 120"/>
                <a:gd name="T22" fmla="*/ 85 w 100"/>
                <a:gd name="T23" fmla="*/ 107 h 120"/>
                <a:gd name="T24" fmla="*/ 49 w 100"/>
                <a:gd name="T25" fmla="*/ 119 h 120"/>
                <a:gd name="T26" fmla="*/ 13 w 100"/>
                <a:gd name="T27" fmla="*/ 103 h 120"/>
                <a:gd name="T28" fmla="*/ 0 w 100"/>
                <a:gd name="T29" fmla="*/ 60 h 120"/>
                <a:gd name="T30" fmla="*/ 14 w 100"/>
                <a:gd name="T31" fmla="*/ 16 h 120"/>
                <a:gd name="T32" fmla="*/ 51 w 100"/>
                <a:gd name="T33" fmla="*/ 0 h 120"/>
                <a:gd name="T34" fmla="*/ 85 w 100"/>
                <a:gd name="T35" fmla="*/ 11 h 120"/>
                <a:gd name="T36" fmla="*/ 98 w 100"/>
                <a:gd name="T37" fmla="*/ 41 h 120"/>
                <a:gd name="T38" fmla="*/ 81 w 100"/>
                <a:gd name="T39" fmla="*/ 41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0" h="120">
                  <a:moveTo>
                    <a:pt x="81" y="41"/>
                  </a:moveTo>
                  <a:lnTo>
                    <a:pt x="81" y="41"/>
                  </a:lnTo>
                  <a:cubicBezTo>
                    <a:pt x="80" y="34"/>
                    <a:pt x="76" y="27"/>
                    <a:pt x="72" y="23"/>
                  </a:cubicBezTo>
                  <a:cubicBezTo>
                    <a:pt x="67" y="19"/>
                    <a:pt x="60" y="17"/>
                    <a:pt x="51" y="17"/>
                  </a:cubicBezTo>
                  <a:cubicBezTo>
                    <a:pt x="41" y="17"/>
                    <a:pt x="34" y="20"/>
                    <a:pt x="28" y="28"/>
                  </a:cubicBezTo>
                  <a:cubicBezTo>
                    <a:pt x="22" y="36"/>
                    <a:pt x="19" y="46"/>
                    <a:pt x="19" y="60"/>
                  </a:cubicBezTo>
                  <a:cubicBezTo>
                    <a:pt x="19" y="73"/>
                    <a:pt x="22" y="83"/>
                    <a:pt x="28" y="91"/>
                  </a:cubicBezTo>
                  <a:cubicBezTo>
                    <a:pt x="33" y="98"/>
                    <a:pt x="40" y="102"/>
                    <a:pt x="50" y="102"/>
                  </a:cubicBezTo>
                  <a:cubicBezTo>
                    <a:pt x="59" y="102"/>
                    <a:pt x="66" y="99"/>
                    <a:pt x="71" y="95"/>
                  </a:cubicBezTo>
                  <a:cubicBezTo>
                    <a:pt x="76" y="91"/>
                    <a:pt x="80" y="83"/>
                    <a:pt x="81" y="75"/>
                  </a:cubicBezTo>
                  <a:cubicBezTo>
                    <a:pt x="99" y="75"/>
                    <a:pt x="99" y="75"/>
                    <a:pt x="99" y="75"/>
                  </a:cubicBezTo>
                  <a:cubicBezTo>
                    <a:pt x="98" y="89"/>
                    <a:pt x="93" y="100"/>
                    <a:pt x="85" y="107"/>
                  </a:cubicBezTo>
                  <a:cubicBezTo>
                    <a:pt x="75" y="115"/>
                    <a:pt x="64" y="119"/>
                    <a:pt x="49" y="119"/>
                  </a:cubicBezTo>
                  <a:cubicBezTo>
                    <a:pt x="34" y="119"/>
                    <a:pt x="22" y="114"/>
                    <a:pt x="13" y="103"/>
                  </a:cubicBezTo>
                  <a:cubicBezTo>
                    <a:pt x="5" y="93"/>
                    <a:pt x="0" y="78"/>
                    <a:pt x="0" y="60"/>
                  </a:cubicBezTo>
                  <a:cubicBezTo>
                    <a:pt x="0" y="41"/>
                    <a:pt x="5" y="26"/>
                    <a:pt x="14" y="16"/>
                  </a:cubicBezTo>
                  <a:cubicBezTo>
                    <a:pt x="23" y="5"/>
                    <a:pt x="36" y="0"/>
                    <a:pt x="51" y="0"/>
                  </a:cubicBezTo>
                  <a:cubicBezTo>
                    <a:pt x="65" y="0"/>
                    <a:pt x="76" y="3"/>
                    <a:pt x="85" y="11"/>
                  </a:cubicBezTo>
                  <a:cubicBezTo>
                    <a:pt x="93" y="18"/>
                    <a:pt x="98" y="28"/>
                    <a:pt x="98" y="41"/>
                  </a:cubicBezTo>
                  <a:lnTo>
                    <a:pt x="81" y="41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9" name="Freeform 147"/>
            <p:cNvSpPr>
              <a:spLocks noChangeArrowheads="1"/>
            </p:cNvSpPr>
            <p:nvPr/>
          </p:nvSpPr>
          <p:spPr bwMode="auto">
            <a:xfrm>
              <a:off x="5105551" y="2256528"/>
              <a:ext cx="44464" cy="50023"/>
            </a:xfrm>
            <a:custGeom>
              <a:avLst/>
              <a:gdLst>
                <a:gd name="T0" fmla="*/ 76 w 107"/>
                <a:gd name="T1" fmla="*/ 100 h 120"/>
                <a:gd name="T2" fmla="*/ 76 w 107"/>
                <a:gd name="T3" fmla="*/ 100 h 120"/>
                <a:gd name="T4" fmla="*/ 57 w 107"/>
                <a:gd name="T5" fmla="*/ 115 h 120"/>
                <a:gd name="T6" fmla="*/ 36 w 107"/>
                <a:gd name="T7" fmla="*/ 119 h 120"/>
                <a:gd name="T8" fmla="*/ 10 w 107"/>
                <a:gd name="T9" fmla="*/ 110 h 120"/>
                <a:gd name="T10" fmla="*/ 0 w 107"/>
                <a:gd name="T11" fmla="*/ 86 h 120"/>
                <a:gd name="T12" fmla="*/ 10 w 107"/>
                <a:gd name="T13" fmla="*/ 62 h 120"/>
                <a:gd name="T14" fmla="*/ 38 w 107"/>
                <a:gd name="T15" fmla="*/ 50 h 120"/>
                <a:gd name="T16" fmla="*/ 52 w 107"/>
                <a:gd name="T17" fmla="*/ 49 h 120"/>
                <a:gd name="T18" fmla="*/ 70 w 107"/>
                <a:gd name="T19" fmla="*/ 46 h 120"/>
                <a:gd name="T20" fmla="*/ 74 w 107"/>
                <a:gd name="T21" fmla="*/ 43 h 120"/>
                <a:gd name="T22" fmla="*/ 75 w 107"/>
                <a:gd name="T23" fmla="*/ 34 h 120"/>
                <a:gd name="T24" fmla="*/ 69 w 107"/>
                <a:gd name="T25" fmla="*/ 21 h 120"/>
                <a:gd name="T26" fmla="*/ 50 w 107"/>
                <a:gd name="T27" fmla="*/ 17 h 120"/>
                <a:gd name="T28" fmla="*/ 30 w 107"/>
                <a:gd name="T29" fmla="*/ 22 h 120"/>
                <a:gd name="T30" fmla="*/ 23 w 107"/>
                <a:gd name="T31" fmla="*/ 38 h 120"/>
                <a:gd name="T32" fmla="*/ 5 w 107"/>
                <a:gd name="T33" fmla="*/ 38 h 120"/>
                <a:gd name="T34" fmla="*/ 5 w 107"/>
                <a:gd name="T35" fmla="*/ 37 h 120"/>
                <a:gd name="T36" fmla="*/ 17 w 107"/>
                <a:gd name="T37" fmla="*/ 10 h 120"/>
                <a:gd name="T38" fmla="*/ 50 w 107"/>
                <a:gd name="T39" fmla="*/ 0 h 120"/>
                <a:gd name="T40" fmla="*/ 83 w 107"/>
                <a:gd name="T41" fmla="*/ 9 h 120"/>
                <a:gd name="T42" fmla="*/ 94 w 107"/>
                <a:gd name="T43" fmla="*/ 35 h 120"/>
                <a:gd name="T44" fmla="*/ 94 w 107"/>
                <a:gd name="T45" fmla="*/ 91 h 120"/>
                <a:gd name="T46" fmla="*/ 96 w 107"/>
                <a:gd name="T47" fmla="*/ 100 h 120"/>
                <a:gd name="T48" fmla="*/ 101 w 107"/>
                <a:gd name="T49" fmla="*/ 102 h 120"/>
                <a:gd name="T50" fmla="*/ 103 w 107"/>
                <a:gd name="T51" fmla="*/ 102 h 120"/>
                <a:gd name="T52" fmla="*/ 106 w 107"/>
                <a:gd name="T53" fmla="*/ 101 h 120"/>
                <a:gd name="T54" fmla="*/ 106 w 107"/>
                <a:gd name="T55" fmla="*/ 116 h 120"/>
                <a:gd name="T56" fmla="*/ 100 w 107"/>
                <a:gd name="T57" fmla="*/ 117 h 120"/>
                <a:gd name="T58" fmla="*/ 95 w 107"/>
                <a:gd name="T59" fmla="*/ 118 h 120"/>
                <a:gd name="T60" fmla="*/ 81 w 107"/>
                <a:gd name="T61" fmla="*/ 114 h 120"/>
                <a:gd name="T62" fmla="*/ 76 w 107"/>
                <a:gd name="T63" fmla="*/ 101 h 120"/>
                <a:gd name="T64" fmla="*/ 76 w 107"/>
                <a:gd name="T65" fmla="*/ 100 h 120"/>
                <a:gd name="T66" fmla="*/ 75 w 107"/>
                <a:gd name="T67" fmla="*/ 58 h 120"/>
                <a:gd name="T68" fmla="*/ 75 w 107"/>
                <a:gd name="T69" fmla="*/ 58 h 120"/>
                <a:gd name="T70" fmla="*/ 49 w 107"/>
                <a:gd name="T71" fmla="*/ 65 h 120"/>
                <a:gd name="T72" fmla="*/ 39 w 107"/>
                <a:gd name="T73" fmla="*/ 66 h 120"/>
                <a:gd name="T74" fmla="*/ 24 w 107"/>
                <a:gd name="T75" fmla="*/ 72 h 120"/>
                <a:gd name="T76" fmla="*/ 20 w 107"/>
                <a:gd name="T77" fmla="*/ 85 h 120"/>
                <a:gd name="T78" fmla="*/ 25 w 107"/>
                <a:gd name="T79" fmla="*/ 98 h 120"/>
                <a:gd name="T80" fmla="*/ 39 w 107"/>
                <a:gd name="T81" fmla="*/ 102 h 120"/>
                <a:gd name="T82" fmla="*/ 64 w 107"/>
                <a:gd name="T83" fmla="*/ 95 h 120"/>
                <a:gd name="T84" fmla="*/ 75 w 107"/>
                <a:gd name="T85" fmla="*/ 75 h 120"/>
                <a:gd name="T86" fmla="*/ 75 w 107"/>
                <a:gd name="T87" fmla="*/ 5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7" h="120">
                  <a:moveTo>
                    <a:pt x="76" y="100"/>
                  </a:moveTo>
                  <a:lnTo>
                    <a:pt x="76" y="100"/>
                  </a:lnTo>
                  <a:cubicBezTo>
                    <a:pt x="71" y="106"/>
                    <a:pt x="64" y="112"/>
                    <a:pt x="57" y="115"/>
                  </a:cubicBezTo>
                  <a:cubicBezTo>
                    <a:pt x="51" y="117"/>
                    <a:pt x="44" y="119"/>
                    <a:pt x="36" y="119"/>
                  </a:cubicBezTo>
                  <a:cubicBezTo>
                    <a:pt x="25" y="119"/>
                    <a:pt x="16" y="116"/>
                    <a:pt x="10" y="110"/>
                  </a:cubicBezTo>
                  <a:cubicBezTo>
                    <a:pt x="4" y="104"/>
                    <a:pt x="0" y="96"/>
                    <a:pt x="0" y="86"/>
                  </a:cubicBezTo>
                  <a:cubicBezTo>
                    <a:pt x="0" y="75"/>
                    <a:pt x="4" y="67"/>
                    <a:pt x="10" y="62"/>
                  </a:cubicBezTo>
                  <a:cubicBezTo>
                    <a:pt x="16" y="55"/>
                    <a:pt x="26" y="52"/>
                    <a:pt x="38" y="50"/>
                  </a:cubicBezTo>
                  <a:cubicBezTo>
                    <a:pt x="41" y="50"/>
                    <a:pt x="47" y="49"/>
                    <a:pt x="52" y="49"/>
                  </a:cubicBezTo>
                  <a:cubicBezTo>
                    <a:pt x="61" y="48"/>
                    <a:pt x="67" y="47"/>
                    <a:pt x="70" y="46"/>
                  </a:cubicBezTo>
                  <a:cubicBezTo>
                    <a:pt x="72" y="45"/>
                    <a:pt x="73" y="44"/>
                    <a:pt x="74" y="43"/>
                  </a:cubicBezTo>
                  <a:cubicBezTo>
                    <a:pt x="75" y="41"/>
                    <a:pt x="75" y="39"/>
                    <a:pt x="75" y="34"/>
                  </a:cubicBezTo>
                  <a:cubicBezTo>
                    <a:pt x="75" y="28"/>
                    <a:pt x="73" y="24"/>
                    <a:pt x="69" y="21"/>
                  </a:cubicBezTo>
                  <a:cubicBezTo>
                    <a:pt x="64" y="18"/>
                    <a:pt x="58" y="17"/>
                    <a:pt x="50" y="17"/>
                  </a:cubicBezTo>
                  <a:cubicBezTo>
                    <a:pt x="40" y="17"/>
                    <a:pt x="34" y="18"/>
                    <a:pt x="30" y="22"/>
                  </a:cubicBezTo>
                  <a:cubicBezTo>
                    <a:pt x="26" y="25"/>
                    <a:pt x="23" y="30"/>
                    <a:pt x="23" y="38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5" y="25"/>
                    <a:pt x="9" y="16"/>
                    <a:pt x="17" y="10"/>
                  </a:cubicBezTo>
                  <a:cubicBezTo>
                    <a:pt x="25" y="3"/>
                    <a:pt x="36" y="0"/>
                    <a:pt x="50" y="0"/>
                  </a:cubicBezTo>
                  <a:cubicBezTo>
                    <a:pt x="65" y="0"/>
                    <a:pt x="76" y="2"/>
                    <a:pt x="83" y="9"/>
                  </a:cubicBezTo>
                  <a:cubicBezTo>
                    <a:pt x="90" y="14"/>
                    <a:pt x="94" y="23"/>
                    <a:pt x="94" y="35"/>
                  </a:cubicBezTo>
                  <a:cubicBezTo>
                    <a:pt x="94" y="91"/>
                    <a:pt x="94" y="91"/>
                    <a:pt x="94" y="91"/>
                  </a:cubicBezTo>
                  <a:cubicBezTo>
                    <a:pt x="94" y="95"/>
                    <a:pt x="95" y="98"/>
                    <a:pt x="96" y="100"/>
                  </a:cubicBezTo>
                  <a:cubicBezTo>
                    <a:pt x="97" y="101"/>
                    <a:pt x="99" y="102"/>
                    <a:pt x="101" y="102"/>
                  </a:cubicBezTo>
                  <a:cubicBezTo>
                    <a:pt x="102" y="102"/>
                    <a:pt x="102" y="102"/>
                    <a:pt x="103" y="102"/>
                  </a:cubicBezTo>
                  <a:cubicBezTo>
                    <a:pt x="104" y="101"/>
                    <a:pt x="105" y="101"/>
                    <a:pt x="106" y="101"/>
                  </a:cubicBezTo>
                  <a:cubicBezTo>
                    <a:pt x="106" y="116"/>
                    <a:pt x="106" y="116"/>
                    <a:pt x="106" y="116"/>
                  </a:cubicBezTo>
                  <a:cubicBezTo>
                    <a:pt x="104" y="117"/>
                    <a:pt x="102" y="117"/>
                    <a:pt x="100" y="117"/>
                  </a:cubicBezTo>
                  <a:cubicBezTo>
                    <a:pt x="98" y="118"/>
                    <a:pt x="97" y="118"/>
                    <a:pt x="95" y="118"/>
                  </a:cubicBezTo>
                  <a:cubicBezTo>
                    <a:pt x="88" y="118"/>
                    <a:pt x="84" y="116"/>
                    <a:pt x="81" y="114"/>
                  </a:cubicBezTo>
                  <a:cubicBezTo>
                    <a:pt x="78" y="111"/>
                    <a:pt x="76" y="106"/>
                    <a:pt x="76" y="101"/>
                  </a:cubicBezTo>
                  <a:lnTo>
                    <a:pt x="76" y="100"/>
                  </a:lnTo>
                  <a:close/>
                  <a:moveTo>
                    <a:pt x="75" y="58"/>
                  </a:moveTo>
                  <a:lnTo>
                    <a:pt x="75" y="58"/>
                  </a:lnTo>
                  <a:cubicBezTo>
                    <a:pt x="70" y="62"/>
                    <a:pt x="61" y="64"/>
                    <a:pt x="49" y="65"/>
                  </a:cubicBezTo>
                  <a:cubicBezTo>
                    <a:pt x="45" y="66"/>
                    <a:pt x="41" y="66"/>
                    <a:pt x="39" y="66"/>
                  </a:cubicBezTo>
                  <a:cubicBezTo>
                    <a:pt x="32" y="67"/>
                    <a:pt x="27" y="69"/>
                    <a:pt x="24" y="72"/>
                  </a:cubicBezTo>
                  <a:cubicBezTo>
                    <a:pt x="22" y="75"/>
                    <a:pt x="20" y="79"/>
                    <a:pt x="20" y="85"/>
                  </a:cubicBezTo>
                  <a:cubicBezTo>
                    <a:pt x="20" y="91"/>
                    <a:pt x="22" y="95"/>
                    <a:pt x="25" y="98"/>
                  </a:cubicBezTo>
                  <a:cubicBezTo>
                    <a:pt x="28" y="101"/>
                    <a:pt x="33" y="102"/>
                    <a:pt x="39" y="102"/>
                  </a:cubicBezTo>
                  <a:cubicBezTo>
                    <a:pt x="50" y="102"/>
                    <a:pt x="58" y="100"/>
                    <a:pt x="64" y="95"/>
                  </a:cubicBezTo>
                  <a:cubicBezTo>
                    <a:pt x="72" y="90"/>
                    <a:pt x="75" y="83"/>
                    <a:pt x="75" y="75"/>
                  </a:cubicBezTo>
                  <a:lnTo>
                    <a:pt x="75" y="58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0" name="Freeform 148"/>
            <p:cNvSpPr>
              <a:spLocks noChangeArrowheads="1"/>
            </p:cNvSpPr>
            <p:nvPr/>
          </p:nvSpPr>
          <p:spPr bwMode="auto">
            <a:xfrm>
              <a:off x="5151868" y="2243560"/>
              <a:ext cx="24084" cy="61138"/>
            </a:xfrm>
            <a:custGeom>
              <a:avLst/>
              <a:gdLst>
                <a:gd name="T0" fmla="*/ 36 w 56"/>
                <a:gd name="T1" fmla="*/ 116 h 146"/>
                <a:gd name="T2" fmla="*/ 36 w 56"/>
                <a:gd name="T3" fmla="*/ 116 h 146"/>
                <a:gd name="T4" fmla="*/ 38 w 56"/>
                <a:gd name="T5" fmla="*/ 125 h 146"/>
                <a:gd name="T6" fmla="*/ 45 w 56"/>
                <a:gd name="T7" fmla="*/ 128 h 146"/>
                <a:gd name="T8" fmla="*/ 49 w 56"/>
                <a:gd name="T9" fmla="*/ 128 h 146"/>
                <a:gd name="T10" fmla="*/ 55 w 56"/>
                <a:gd name="T11" fmla="*/ 127 h 146"/>
                <a:gd name="T12" fmla="*/ 55 w 56"/>
                <a:gd name="T13" fmla="*/ 143 h 146"/>
                <a:gd name="T14" fmla="*/ 47 w 56"/>
                <a:gd name="T15" fmla="*/ 145 h 146"/>
                <a:gd name="T16" fmla="*/ 41 w 56"/>
                <a:gd name="T17" fmla="*/ 145 h 146"/>
                <a:gd name="T18" fmla="*/ 22 w 56"/>
                <a:gd name="T19" fmla="*/ 140 h 146"/>
                <a:gd name="T20" fmla="*/ 17 w 56"/>
                <a:gd name="T21" fmla="*/ 122 h 146"/>
                <a:gd name="T22" fmla="*/ 17 w 56"/>
                <a:gd name="T23" fmla="*/ 47 h 146"/>
                <a:gd name="T24" fmla="*/ 0 w 56"/>
                <a:gd name="T25" fmla="*/ 47 h 146"/>
                <a:gd name="T26" fmla="*/ 0 w 56"/>
                <a:gd name="T27" fmla="*/ 31 h 146"/>
                <a:gd name="T28" fmla="*/ 17 w 56"/>
                <a:gd name="T29" fmla="*/ 31 h 146"/>
                <a:gd name="T30" fmla="*/ 17 w 56"/>
                <a:gd name="T31" fmla="*/ 0 h 146"/>
                <a:gd name="T32" fmla="*/ 36 w 56"/>
                <a:gd name="T33" fmla="*/ 0 h 146"/>
                <a:gd name="T34" fmla="*/ 36 w 56"/>
                <a:gd name="T35" fmla="*/ 31 h 146"/>
                <a:gd name="T36" fmla="*/ 55 w 56"/>
                <a:gd name="T37" fmla="*/ 31 h 146"/>
                <a:gd name="T38" fmla="*/ 55 w 56"/>
                <a:gd name="T39" fmla="*/ 47 h 146"/>
                <a:gd name="T40" fmla="*/ 36 w 56"/>
                <a:gd name="T41" fmla="*/ 47 h 146"/>
                <a:gd name="T42" fmla="*/ 36 w 56"/>
                <a:gd name="T43" fmla="*/ 11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6" h="146">
                  <a:moveTo>
                    <a:pt x="36" y="116"/>
                  </a:moveTo>
                  <a:lnTo>
                    <a:pt x="36" y="116"/>
                  </a:lnTo>
                  <a:cubicBezTo>
                    <a:pt x="36" y="120"/>
                    <a:pt x="36" y="124"/>
                    <a:pt x="38" y="125"/>
                  </a:cubicBezTo>
                  <a:cubicBezTo>
                    <a:pt x="39" y="127"/>
                    <a:pt x="42" y="128"/>
                    <a:pt x="45" y="128"/>
                  </a:cubicBezTo>
                  <a:cubicBezTo>
                    <a:pt x="46" y="128"/>
                    <a:pt x="48" y="128"/>
                    <a:pt x="49" y="128"/>
                  </a:cubicBezTo>
                  <a:cubicBezTo>
                    <a:pt x="51" y="127"/>
                    <a:pt x="53" y="127"/>
                    <a:pt x="55" y="127"/>
                  </a:cubicBezTo>
                  <a:cubicBezTo>
                    <a:pt x="55" y="143"/>
                    <a:pt x="55" y="143"/>
                    <a:pt x="55" y="143"/>
                  </a:cubicBezTo>
                  <a:cubicBezTo>
                    <a:pt x="52" y="144"/>
                    <a:pt x="49" y="144"/>
                    <a:pt x="47" y="145"/>
                  </a:cubicBezTo>
                  <a:cubicBezTo>
                    <a:pt x="45" y="145"/>
                    <a:pt x="42" y="145"/>
                    <a:pt x="41" y="145"/>
                  </a:cubicBezTo>
                  <a:cubicBezTo>
                    <a:pt x="31" y="145"/>
                    <a:pt x="25" y="143"/>
                    <a:pt x="22" y="140"/>
                  </a:cubicBezTo>
                  <a:cubicBezTo>
                    <a:pt x="18" y="136"/>
                    <a:pt x="17" y="130"/>
                    <a:pt x="17" y="122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47"/>
                    <a:pt x="55" y="47"/>
                    <a:pt x="55" y="47"/>
                  </a:cubicBezTo>
                  <a:cubicBezTo>
                    <a:pt x="36" y="47"/>
                    <a:pt x="36" y="47"/>
                    <a:pt x="36" y="47"/>
                  </a:cubicBezTo>
                  <a:lnTo>
                    <a:pt x="36" y="11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1" name="Freeform 149"/>
            <p:cNvSpPr>
              <a:spLocks noChangeArrowheads="1"/>
            </p:cNvSpPr>
            <p:nvPr/>
          </p:nvSpPr>
          <p:spPr bwMode="auto">
            <a:xfrm>
              <a:off x="5179658" y="2256528"/>
              <a:ext cx="42612" cy="50023"/>
            </a:xfrm>
            <a:custGeom>
              <a:avLst/>
              <a:gdLst>
                <a:gd name="T0" fmla="*/ 81 w 102"/>
                <a:gd name="T1" fmla="*/ 79 h 120"/>
                <a:gd name="T2" fmla="*/ 81 w 102"/>
                <a:gd name="T3" fmla="*/ 79 h 120"/>
                <a:gd name="T4" fmla="*/ 99 w 102"/>
                <a:gd name="T5" fmla="*/ 79 h 120"/>
                <a:gd name="T6" fmla="*/ 83 w 102"/>
                <a:gd name="T7" fmla="*/ 108 h 120"/>
                <a:gd name="T8" fmla="*/ 50 w 102"/>
                <a:gd name="T9" fmla="*/ 119 h 120"/>
                <a:gd name="T10" fmla="*/ 13 w 102"/>
                <a:gd name="T11" fmla="*/ 103 h 120"/>
                <a:gd name="T12" fmla="*/ 0 w 102"/>
                <a:gd name="T13" fmla="*/ 61 h 120"/>
                <a:gd name="T14" fmla="*/ 13 w 102"/>
                <a:gd name="T15" fmla="*/ 16 h 120"/>
                <a:gd name="T16" fmla="*/ 50 w 102"/>
                <a:gd name="T17" fmla="*/ 0 h 120"/>
                <a:gd name="T18" fmla="*/ 87 w 102"/>
                <a:gd name="T19" fmla="*/ 15 h 120"/>
                <a:gd name="T20" fmla="*/ 101 w 102"/>
                <a:gd name="T21" fmla="*/ 56 h 120"/>
                <a:gd name="T22" fmla="*/ 101 w 102"/>
                <a:gd name="T23" fmla="*/ 62 h 120"/>
                <a:gd name="T24" fmla="*/ 101 w 102"/>
                <a:gd name="T25" fmla="*/ 65 h 120"/>
                <a:gd name="T26" fmla="*/ 20 w 102"/>
                <a:gd name="T27" fmla="*/ 65 h 120"/>
                <a:gd name="T28" fmla="*/ 28 w 102"/>
                <a:gd name="T29" fmla="*/ 92 h 120"/>
                <a:gd name="T30" fmla="*/ 52 w 102"/>
                <a:gd name="T31" fmla="*/ 102 h 120"/>
                <a:gd name="T32" fmla="*/ 71 w 102"/>
                <a:gd name="T33" fmla="*/ 96 h 120"/>
                <a:gd name="T34" fmla="*/ 81 w 102"/>
                <a:gd name="T35" fmla="*/ 79 h 120"/>
                <a:gd name="T36" fmla="*/ 20 w 102"/>
                <a:gd name="T37" fmla="*/ 49 h 120"/>
                <a:gd name="T38" fmla="*/ 20 w 102"/>
                <a:gd name="T39" fmla="*/ 49 h 120"/>
                <a:gd name="T40" fmla="*/ 81 w 102"/>
                <a:gd name="T41" fmla="*/ 49 h 120"/>
                <a:gd name="T42" fmla="*/ 73 w 102"/>
                <a:gd name="T43" fmla="*/ 25 h 120"/>
                <a:gd name="T44" fmla="*/ 51 w 102"/>
                <a:gd name="T45" fmla="*/ 17 h 120"/>
                <a:gd name="T46" fmla="*/ 29 w 102"/>
                <a:gd name="T47" fmla="*/ 25 h 120"/>
                <a:gd name="T48" fmla="*/ 20 w 102"/>
                <a:gd name="T49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2" h="120">
                  <a:moveTo>
                    <a:pt x="81" y="79"/>
                  </a:moveTo>
                  <a:lnTo>
                    <a:pt x="81" y="79"/>
                  </a:lnTo>
                  <a:cubicBezTo>
                    <a:pt x="99" y="79"/>
                    <a:pt x="99" y="79"/>
                    <a:pt x="99" y="79"/>
                  </a:cubicBezTo>
                  <a:cubicBezTo>
                    <a:pt x="97" y="92"/>
                    <a:pt x="91" y="101"/>
                    <a:pt x="83" y="108"/>
                  </a:cubicBezTo>
                  <a:cubicBezTo>
                    <a:pt x="75" y="116"/>
                    <a:pt x="63" y="119"/>
                    <a:pt x="50" y="119"/>
                  </a:cubicBezTo>
                  <a:cubicBezTo>
                    <a:pt x="34" y="119"/>
                    <a:pt x="23" y="114"/>
                    <a:pt x="13" y="103"/>
                  </a:cubicBezTo>
                  <a:cubicBezTo>
                    <a:pt x="4" y="93"/>
                    <a:pt x="0" y="78"/>
                    <a:pt x="0" y="61"/>
                  </a:cubicBezTo>
                  <a:cubicBezTo>
                    <a:pt x="0" y="42"/>
                    <a:pt x="4" y="27"/>
                    <a:pt x="13" y="16"/>
                  </a:cubicBezTo>
                  <a:cubicBezTo>
                    <a:pt x="22" y="5"/>
                    <a:pt x="34" y="0"/>
                    <a:pt x="50" y="0"/>
                  </a:cubicBezTo>
                  <a:cubicBezTo>
                    <a:pt x="66" y="0"/>
                    <a:pt x="79" y="5"/>
                    <a:pt x="87" y="15"/>
                  </a:cubicBezTo>
                  <a:cubicBezTo>
                    <a:pt x="97" y="24"/>
                    <a:pt x="101" y="39"/>
                    <a:pt x="101" y="56"/>
                  </a:cubicBezTo>
                  <a:cubicBezTo>
                    <a:pt x="101" y="58"/>
                    <a:pt x="101" y="61"/>
                    <a:pt x="101" y="62"/>
                  </a:cubicBezTo>
                  <a:cubicBezTo>
                    <a:pt x="101" y="63"/>
                    <a:pt x="101" y="64"/>
                    <a:pt x="101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77"/>
                    <a:pt x="23" y="86"/>
                    <a:pt x="28" y="92"/>
                  </a:cubicBezTo>
                  <a:cubicBezTo>
                    <a:pt x="34" y="99"/>
                    <a:pt x="41" y="102"/>
                    <a:pt x="52" y="102"/>
                  </a:cubicBezTo>
                  <a:cubicBezTo>
                    <a:pt x="59" y="102"/>
                    <a:pt x="65" y="100"/>
                    <a:pt x="71" y="96"/>
                  </a:cubicBezTo>
                  <a:cubicBezTo>
                    <a:pt x="76" y="92"/>
                    <a:pt x="79" y="87"/>
                    <a:pt x="81" y="79"/>
                  </a:cubicBezTo>
                  <a:close/>
                  <a:moveTo>
                    <a:pt x="20" y="49"/>
                  </a:moveTo>
                  <a:lnTo>
                    <a:pt x="20" y="49"/>
                  </a:lnTo>
                  <a:cubicBezTo>
                    <a:pt x="81" y="49"/>
                    <a:pt x="81" y="49"/>
                    <a:pt x="81" y="49"/>
                  </a:cubicBezTo>
                  <a:cubicBezTo>
                    <a:pt x="81" y="39"/>
                    <a:pt x="78" y="30"/>
                    <a:pt x="73" y="25"/>
                  </a:cubicBezTo>
                  <a:cubicBezTo>
                    <a:pt x="68" y="20"/>
                    <a:pt x="60" y="17"/>
                    <a:pt x="51" y="17"/>
                  </a:cubicBezTo>
                  <a:cubicBezTo>
                    <a:pt x="41" y="17"/>
                    <a:pt x="34" y="19"/>
                    <a:pt x="29" y="25"/>
                  </a:cubicBezTo>
                  <a:cubicBezTo>
                    <a:pt x="24" y="30"/>
                    <a:pt x="21" y="39"/>
                    <a:pt x="20" y="49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73" name="Group 372"/>
          <p:cNvGrpSpPr/>
          <p:nvPr/>
        </p:nvGrpSpPr>
        <p:grpSpPr>
          <a:xfrm>
            <a:off x="5648386" y="2238001"/>
            <a:ext cx="455759" cy="68550"/>
            <a:chOff x="5648386" y="2238001"/>
            <a:chExt cx="455759" cy="68550"/>
          </a:xfrm>
        </p:grpSpPr>
        <p:sp>
          <p:nvSpPr>
            <p:cNvPr id="952" name="Freeform 150"/>
            <p:cNvSpPr>
              <a:spLocks noChangeArrowheads="1"/>
            </p:cNvSpPr>
            <p:nvPr/>
          </p:nvSpPr>
          <p:spPr bwMode="auto">
            <a:xfrm>
              <a:off x="5648386" y="2238001"/>
              <a:ext cx="57432" cy="68550"/>
            </a:xfrm>
            <a:custGeom>
              <a:avLst/>
              <a:gdLst>
                <a:gd name="T0" fmla="*/ 113 w 135"/>
                <a:gd name="T1" fmla="*/ 100 h 163"/>
                <a:gd name="T2" fmla="*/ 113 w 135"/>
                <a:gd name="T3" fmla="*/ 100 h 163"/>
                <a:gd name="T4" fmla="*/ 134 w 135"/>
                <a:gd name="T5" fmla="*/ 100 h 163"/>
                <a:gd name="T6" fmla="*/ 114 w 135"/>
                <a:gd name="T7" fmla="*/ 145 h 163"/>
                <a:gd name="T8" fmla="*/ 69 w 135"/>
                <a:gd name="T9" fmla="*/ 162 h 163"/>
                <a:gd name="T10" fmla="*/ 18 w 135"/>
                <a:gd name="T11" fmla="*/ 139 h 163"/>
                <a:gd name="T12" fmla="*/ 0 w 135"/>
                <a:gd name="T13" fmla="*/ 79 h 163"/>
                <a:gd name="T14" fmla="*/ 19 w 135"/>
                <a:gd name="T15" fmla="*/ 21 h 163"/>
                <a:gd name="T16" fmla="*/ 71 w 135"/>
                <a:gd name="T17" fmla="*/ 0 h 163"/>
                <a:gd name="T18" fmla="*/ 113 w 135"/>
                <a:gd name="T19" fmla="*/ 13 h 163"/>
                <a:gd name="T20" fmla="*/ 133 w 135"/>
                <a:gd name="T21" fmla="*/ 49 h 163"/>
                <a:gd name="T22" fmla="*/ 112 w 135"/>
                <a:gd name="T23" fmla="*/ 49 h 163"/>
                <a:gd name="T24" fmla="*/ 99 w 135"/>
                <a:gd name="T25" fmla="*/ 27 h 163"/>
                <a:gd name="T26" fmla="*/ 70 w 135"/>
                <a:gd name="T27" fmla="*/ 18 h 163"/>
                <a:gd name="T28" fmla="*/ 34 w 135"/>
                <a:gd name="T29" fmla="*/ 35 h 163"/>
                <a:gd name="T30" fmla="*/ 21 w 135"/>
                <a:gd name="T31" fmla="*/ 81 h 163"/>
                <a:gd name="T32" fmla="*/ 34 w 135"/>
                <a:gd name="T33" fmla="*/ 127 h 163"/>
                <a:gd name="T34" fmla="*/ 70 w 135"/>
                <a:gd name="T35" fmla="*/ 143 h 163"/>
                <a:gd name="T36" fmla="*/ 101 w 135"/>
                <a:gd name="T37" fmla="*/ 132 h 163"/>
                <a:gd name="T38" fmla="*/ 113 w 135"/>
                <a:gd name="T39" fmla="*/ 10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5" h="163">
                  <a:moveTo>
                    <a:pt x="113" y="100"/>
                  </a:moveTo>
                  <a:lnTo>
                    <a:pt x="113" y="100"/>
                  </a:lnTo>
                  <a:cubicBezTo>
                    <a:pt x="134" y="100"/>
                    <a:pt x="134" y="100"/>
                    <a:pt x="134" y="100"/>
                  </a:cubicBezTo>
                  <a:cubicBezTo>
                    <a:pt x="133" y="119"/>
                    <a:pt x="127" y="134"/>
                    <a:pt x="114" y="145"/>
                  </a:cubicBezTo>
                  <a:cubicBezTo>
                    <a:pt x="103" y="156"/>
                    <a:pt x="87" y="162"/>
                    <a:pt x="69" y="162"/>
                  </a:cubicBezTo>
                  <a:cubicBezTo>
                    <a:pt x="47" y="162"/>
                    <a:pt x="30" y="155"/>
                    <a:pt x="18" y="139"/>
                  </a:cubicBezTo>
                  <a:cubicBezTo>
                    <a:pt x="6" y="124"/>
                    <a:pt x="0" y="105"/>
                    <a:pt x="0" y="79"/>
                  </a:cubicBezTo>
                  <a:cubicBezTo>
                    <a:pt x="0" y="55"/>
                    <a:pt x="6" y="35"/>
                    <a:pt x="19" y="21"/>
                  </a:cubicBezTo>
                  <a:cubicBezTo>
                    <a:pt x="32" y="7"/>
                    <a:pt x="49" y="0"/>
                    <a:pt x="71" y="0"/>
                  </a:cubicBezTo>
                  <a:cubicBezTo>
                    <a:pt x="88" y="0"/>
                    <a:pt x="103" y="4"/>
                    <a:pt x="113" y="13"/>
                  </a:cubicBezTo>
                  <a:cubicBezTo>
                    <a:pt x="125" y="22"/>
                    <a:pt x="131" y="34"/>
                    <a:pt x="133" y="49"/>
                  </a:cubicBezTo>
                  <a:cubicBezTo>
                    <a:pt x="112" y="49"/>
                    <a:pt x="112" y="49"/>
                    <a:pt x="112" y="49"/>
                  </a:cubicBezTo>
                  <a:cubicBezTo>
                    <a:pt x="110" y="40"/>
                    <a:pt x="106" y="32"/>
                    <a:pt x="99" y="27"/>
                  </a:cubicBezTo>
                  <a:cubicBezTo>
                    <a:pt x="92" y="21"/>
                    <a:pt x="82" y="18"/>
                    <a:pt x="70" y="18"/>
                  </a:cubicBezTo>
                  <a:cubicBezTo>
                    <a:pt x="54" y="18"/>
                    <a:pt x="43" y="23"/>
                    <a:pt x="34" y="35"/>
                  </a:cubicBezTo>
                  <a:cubicBezTo>
                    <a:pt x="25" y="45"/>
                    <a:pt x="21" y="61"/>
                    <a:pt x="21" y="81"/>
                  </a:cubicBezTo>
                  <a:cubicBezTo>
                    <a:pt x="21" y="99"/>
                    <a:pt x="25" y="115"/>
                    <a:pt x="34" y="127"/>
                  </a:cubicBezTo>
                  <a:cubicBezTo>
                    <a:pt x="44" y="137"/>
                    <a:pt x="55" y="143"/>
                    <a:pt x="70" y="143"/>
                  </a:cubicBezTo>
                  <a:cubicBezTo>
                    <a:pt x="82" y="143"/>
                    <a:pt x="93" y="139"/>
                    <a:pt x="101" y="132"/>
                  </a:cubicBezTo>
                  <a:cubicBezTo>
                    <a:pt x="109" y="123"/>
                    <a:pt x="113" y="113"/>
                    <a:pt x="113" y="100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3" name="Freeform 151"/>
            <p:cNvSpPr>
              <a:spLocks noChangeArrowheads="1"/>
            </p:cNvSpPr>
            <p:nvPr/>
          </p:nvSpPr>
          <p:spPr bwMode="auto">
            <a:xfrm>
              <a:off x="5711377" y="2256528"/>
              <a:ext cx="42611" cy="50023"/>
            </a:xfrm>
            <a:custGeom>
              <a:avLst/>
              <a:gdLst>
                <a:gd name="T0" fmla="*/ 81 w 102"/>
                <a:gd name="T1" fmla="*/ 79 h 120"/>
                <a:gd name="T2" fmla="*/ 81 w 102"/>
                <a:gd name="T3" fmla="*/ 79 h 120"/>
                <a:gd name="T4" fmla="*/ 100 w 102"/>
                <a:gd name="T5" fmla="*/ 79 h 120"/>
                <a:gd name="T6" fmla="*/ 83 w 102"/>
                <a:gd name="T7" fmla="*/ 108 h 120"/>
                <a:gd name="T8" fmla="*/ 50 w 102"/>
                <a:gd name="T9" fmla="*/ 119 h 120"/>
                <a:gd name="T10" fmla="*/ 13 w 102"/>
                <a:gd name="T11" fmla="*/ 103 h 120"/>
                <a:gd name="T12" fmla="*/ 0 w 102"/>
                <a:gd name="T13" fmla="*/ 61 h 120"/>
                <a:gd name="T14" fmla="*/ 13 w 102"/>
                <a:gd name="T15" fmla="*/ 16 h 120"/>
                <a:gd name="T16" fmla="*/ 50 w 102"/>
                <a:gd name="T17" fmla="*/ 0 h 120"/>
                <a:gd name="T18" fmla="*/ 87 w 102"/>
                <a:gd name="T19" fmla="*/ 15 h 120"/>
                <a:gd name="T20" fmla="*/ 101 w 102"/>
                <a:gd name="T21" fmla="*/ 56 h 120"/>
                <a:gd name="T22" fmla="*/ 101 w 102"/>
                <a:gd name="T23" fmla="*/ 62 h 120"/>
                <a:gd name="T24" fmla="*/ 101 w 102"/>
                <a:gd name="T25" fmla="*/ 65 h 120"/>
                <a:gd name="T26" fmla="*/ 20 w 102"/>
                <a:gd name="T27" fmla="*/ 65 h 120"/>
                <a:gd name="T28" fmla="*/ 29 w 102"/>
                <a:gd name="T29" fmla="*/ 92 h 120"/>
                <a:gd name="T30" fmla="*/ 52 w 102"/>
                <a:gd name="T31" fmla="*/ 102 h 120"/>
                <a:gd name="T32" fmla="*/ 71 w 102"/>
                <a:gd name="T33" fmla="*/ 96 h 120"/>
                <a:gd name="T34" fmla="*/ 81 w 102"/>
                <a:gd name="T35" fmla="*/ 79 h 120"/>
                <a:gd name="T36" fmla="*/ 20 w 102"/>
                <a:gd name="T37" fmla="*/ 49 h 120"/>
                <a:gd name="T38" fmla="*/ 20 w 102"/>
                <a:gd name="T39" fmla="*/ 49 h 120"/>
                <a:gd name="T40" fmla="*/ 81 w 102"/>
                <a:gd name="T41" fmla="*/ 49 h 120"/>
                <a:gd name="T42" fmla="*/ 73 w 102"/>
                <a:gd name="T43" fmla="*/ 25 h 120"/>
                <a:gd name="T44" fmla="*/ 51 w 102"/>
                <a:gd name="T45" fmla="*/ 17 h 120"/>
                <a:gd name="T46" fmla="*/ 29 w 102"/>
                <a:gd name="T47" fmla="*/ 25 h 120"/>
                <a:gd name="T48" fmla="*/ 20 w 102"/>
                <a:gd name="T49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2" h="120">
                  <a:moveTo>
                    <a:pt x="81" y="79"/>
                  </a:moveTo>
                  <a:lnTo>
                    <a:pt x="81" y="79"/>
                  </a:lnTo>
                  <a:cubicBezTo>
                    <a:pt x="100" y="79"/>
                    <a:pt x="100" y="79"/>
                    <a:pt x="100" y="79"/>
                  </a:cubicBezTo>
                  <a:cubicBezTo>
                    <a:pt x="98" y="92"/>
                    <a:pt x="91" y="101"/>
                    <a:pt x="83" y="108"/>
                  </a:cubicBezTo>
                  <a:cubicBezTo>
                    <a:pt x="75" y="116"/>
                    <a:pt x="63" y="119"/>
                    <a:pt x="50" y="119"/>
                  </a:cubicBezTo>
                  <a:cubicBezTo>
                    <a:pt x="35" y="119"/>
                    <a:pt x="23" y="114"/>
                    <a:pt x="13" y="103"/>
                  </a:cubicBezTo>
                  <a:cubicBezTo>
                    <a:pt x="5" y="93"/>
                    <a:pt x="0" y="78"/>
                    <a:pt x="0" y="61"/>
                  </a:cubicBezTo>
                  <a:cubicBezTo>
                    <a:pt x="0" y="42"/>
                    <a:pt x="5" y="27"/>
                    <a:pt x="13" y="16"/>
                  </a:cubicBezTo>
                  <a:cubicBezTo>
                    <a:pt x="23" y="5"/>
                    <a:pt x="34" y="0"/>
                    <a:pt x="50" y="0"/>
                  </a:cubicBezTo>
                  <a:cubicBezTo>
                    <a:pt x="66" y="0"/>
                    <a:pt x="79" y="5"/>
                    <a:pt x="87" y="15"/>
                  </a:cubicBezTo>
                  <a:cubicBezTo>
                    <a:pt x="97" y="24"/>
                    <a:pt x="101" y="39"/>
                    <a:pt x="101" y="56"/>
                  </a:cubicBezTo>
                  <a:cubicBezTo>
                    <a:pt x="101" y="58"/>
                    <a:pt x="101" y="61"/>
                    <a:pt x="101" y="62"/>
                  </a:cubicBezTo>
                  <a:cubicBezTo>
                    <a:pt x="101" y="63"/>
                    <a:pt x="101" y="64"/>
                    <a:pt x="101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77"/>
                    <a:pt x="23" y="86"/>
                    <a:pt x="29" y="92"/>
                  </a:cubicBezTo>
                  <a:cubicBezTo>
                    <a:pt x="34" y="99"/>
                    <a:pt x="43" y="102"/>
                    <a:pt x="52" y="102"/>
                  </a:cubicBezTo>
                  <a:cubicBezTo>
                    <a:pt x="60" y="102"/>
                    <a:pt x="66" y="100"/>
                    <a:pt x="71" y="96"/>
                  </a:cubicBezTo>
                  <a:cubicBezTo>
                    <a:pt x="76" y="92"/>
                    <a:pt x="79" y="87"/>
                    <a:pt x="81" y="79"/>
                  </a:cubicBezTo>
                  <a:close/>
                  <a:moveTo>
                    <a:pt x="20" y="49"/>
                  </a:moveTo>
                  <a:lnTo>
                    <a:pt x="20" y="49"/>
                  </a:lnTo>
                  <a:cubicBezTo>
                    <a:pt x="81" y="49"/>
                    <a:pt x="81" y="49"/>
                    <a:pt x="81" y="49"/>
                  </a:cubicBezTo>
                  <a:cubicBezTo>
                    <a:pt x="81" y="39"/>
                    <a:pt x="78" y="30"/>
                    <a:pt x="73" y="25"/>
                  </a:cubicBezTo>
                  <a:cubicBezTo>
                    <a:pt x="68" y="20"/>
                    <a:pt x="60" y="17"/>
                    <a:pt x="51" y="17"/>
                  </a:cubicBezTo>
                  <a:cubicBezTo>
                    <a:pt x="42" y="17"/>
                    <a:pt x="34" y="19"/>
                    <a:pt x="29" y="25"/>
                  </a:cubicBezTo>
                  <a:cubicBezTo>
                    <a:pt x="24" y="30"/>
                    <a:pt x="21" y="39"/>
                    <a:pt x="20" y="49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4" name="Freeform 152"/>
            <p:cNvSpPr>
              <a:spLocks noChangeArrowheads="1"/>
            </p:cNvSpPr>
            <p:nvPr/>
          </p:nvSpPr>
          <p:spPr bwMode="auto">
            <a:xfrm>
              <a:off x="5763252" y="2256528"/>
              <a:ext cx="22232" cy="48170"/>
            </a:xfrm>
            <a:custGeom>
              <a:avLst/>
              <a:gdLst>
                <a:gd name="T0" fmla="*/ 0 w 55"/>
                <a:gd name="T1" fmla="*/ 115 h 116"/>
                <a:gd name="T2" fmla="*/ 0 w 55"/>
                <a:gd name="T3" fmla="*/ 115 h 116"/>
                <a:gd name="T4" fmla="*/ 0 w 55"/>
                <a:gd name="T5" fmla="*/ 2 h 116"/>
                <a:gd name="T6" fmla="*/ 17 w 55"/>
                <a:gd name="T7" fmla="*/ 2 h 116"/>
                <a:gd name="T8" fmla="*/ 17 w 55"/>
                <a:gd name="T9" fmla="*/ 22 h 116"/>
                <a:gd name="T10" fmla="*/ 30 w 55"/>
                <a:gd name="T11" fmla="*/ 5 h 116"/>
                <a:gd name="T12" fmla="*/ 49 w 55"/>
                <a:gd name="T13" fmla="*/ 0 h 116"/>
                <a:gd name="T14" fmla="*/ 52 w 55"/>
                <a:gd name="T15" fmla="*/ 0 h 116"/>
                <a:gd name="T16" fmla="*/ 54 w 55"/>
                <a:gd name="T17" fmla="*/ 0 h 116"/>
                <a:gd name="T18" fmla="*/ 54 w 55"/>
                <a:gd name="T19" fmla="*/ 20 h 116"/>
                <a:gd name="T20" fmla="*/ 52 w 55"/>
                <a:gd name="T21" fmla="*/ 20 h 116"/>
                <a:gd name="T22" fmla="*/ 49 w 55"/>
                <a:gd name="T23" fmla="*/ 20 h 116"/>
                <a:gd name="T24" fmla="*/ 26 w 55"/>
                <a:gd name="T25" fmla="*/ 28 h 116"/>
                <a:gd name="T26" fmla="*/ 18 w 55"/>
                <a:gd name="T27" fmla="*/ 52 h 116"/>
                <a:gd name="T28" fmla="*/ 18 w 55"/>
                <a:gd name="T29" fmla="*/ 115 h 116"/>
                <a:gd name="T30" fmla="*/ 0 w 55"/>
                <a:gd name="T31" fmla="*/ 11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116">
                  <a:moveTo>
                    <a:pt x="0" y="115"/>
                  </a:moveTo>
                  <a:lnTo>
                    <a:pt x="0" y="115"/>
                  </a:lnTo>
                  <a:cubicBezTo>
                    <a:pt x="0" y="2"/>
                    <a:pt x="0" y="2"/>
                    <a:pt x="0" y="2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21" y="15"/>
                    <a:pt x="25" y="10"/>
                    <a:pt x="30" y="5"/>
                  </a:cubicBezTo>
                  <a:cubicBezTo>
                    <a:pt x="35" y="2"/>
                    <a:pt x="41" y="0"/>
                    <a:pt x="49" y="0"/>
                  </a:cubicBezTo>
                  <a:cubicBezTo>
                    <a:pt x="50" y="0"/>
                    <a:pt x="51" y="0"/>
                    <a:pt x="52" y="0"/>
                  </a:cubicBezTo>
                  <a:cubicBezTo>
                    <a:pt x="52" y="0"/>
                    <a:pt x="53" y="0"/>
                    <a:pt x="54" y="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3" y="20"/>
                    <a:pt x="53" y="20"/>
                    <a:pt x="52" y="20"/>
                  </a:cubicBezTo>
                  <a:cubicBezTo>
                    <a:pt x="51" y="20"/>
                    <a:pt x="51" y="20"/>
                    <a:pt x="49" y="20"/>
                  </a:cubicBezTo>
                  <a:cubicBezTo>
                    <a:pt x="39" y="20"/>
                    <a:pt x="31" y="23"/>
                    <a:pt x="26" y="28"/>
                  </a:cubicBezTo>
                  <a:cubicBezTo>
                    <a:pt x="21" y="34"/>
                    <a:pt x="18" y="42"/>
                    <a:pt x="18" y="52"/>
                  </a:cubicBezTo>
                  <a:cubicBezTo>
                    <a:pt x="18" y="115"/>
                    <a:pt x="18" y="115"/>
                    <a:pt x="18" y="115"/>
                  </a:cubicBezTo>
                  <a:lnTo>
                    <a:pt x="0" y="11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5" name="Freeform 153"/>
            <p:cNvSpPr>
              <a:spLocks noChangeArrowheads="1"/>
            </p:cNvSpPr>
            <p:nvPr/>
          </p:nvSpPr>
          <p:spPr bwMode="auto">
            <a:xfrm>
              <a:off x="5787336" y="2243560"/>
              <a:ext cx="24085" cy="61138"/>
            </a:xfrm>
            <a:custGeom>
              <a:avLst/>
              <a:gdLst>
                <a:gd name="T0" fmla="*/ 35 w 56"/>
                <a:gd name="T1" fmla="*/ 116 h 146"/>
                <a:gd name="T2" fmla="*/ 35 w 56"/>
                <a:gd name="T3" fmla="*/ 116 h 146"/>
                <a:gd name="T4" fmla="*/ 37 w 56"/>
                <a:gd name="T5" fmla="*/ 125 h 146"/>
                <a:gd name="T6" fmla="*/ 46 w 56"/>
                <a:gd name="T7" fmla="*/ 128 h 146"/>
                <a:gd name="T8" fmla="*/ 50 w 56"/>
                <a:gd name="T9" fmla="*/ 128 h 146"/>
                <a:gd name="T10" fmla="*/ 55 w 56"/>
                <a:gd name="T11" fmla="*/ 127 h 146"/>
                <a:gd name="T12" fmla="*/ 55 w 56"/>
                <a:gd name="T13" fmla="*/ 143 h 146"/>
                <a:gd name="T14" fmla="*/ 47 w 56"/>
                <a:gd name="T15" fmla="*/ 145 h 146"/>
                <a:gd name="T16" fmla="*/ 41 w 56"/>
                <a:gd name="T17" fmla="*/ 145 h 146"/>
                <a:gd name="T18" fmla="*/ 22 w 56"/>
                <a:gd name="T19" fmla="*/ 140 h 146"/>
                <a:gd name="T20" fmla="*/ 17 w 56"/>
                <a:gd name="T21" fmla="*/ 122 h 146"/>
                <a:gd name="T22" fmla="*/ 17 w 56"/>
                <a:gd name="T23" fmla="*/ 47 h 146"/>
                <a:gd name="T24" fmla="*/ 0 w 56"/>
                <a:gd name="T25" fmla="*/ 47 h 146"/>
                <a:gd name="T26" fmla="*/ 0 w 56"/>
                <a:gd name="T27" fmla="*/ 31 h 146"/>
                <a:gd name="T28" fmla="*/ 17 w 56"/>
                <a:gd name="T29" fmla="*/ 31 h 146"/>
                <a:gd name="T30" fmla="*/ 17 w 56"/>
                <a:gd name="T31" fmla="*/ 0 h 146"/>
                <a:gd name="T32" fmla="*/ 35 w 56"/>
                <a:gd name="T33" fmla="*/ 0 h 146"/>
                <a:gd name="T34" fmla="*/ 35 w 56"/>
                <a:gd name="T35" fmla="*/ 31 h 146"/>
                <a:gd name="T36" fmla="*/ 55 w 56"/>
                <a:gd name="T37" fmla="*/ 31 h 146"/>
                <a:gd name="T38" fmla="*/ 55 w 56"/>
                <a:gd name="T39" fmla="*/ 47 h 146"/>
                <a:gd name="T40" fmla="*/ 35 w 56"/>
                <a:gd name="T41" fmla="*/ 47 h 146"/>
                <a:gd name="T42" fmla="*/ 35 w 56"/>
                <a:gd name="T43" fmla="*/ 11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6" h="146">
                  <a:moveTo>
                    <a:pt x="35" y="116"/>
                  </a:moveTo>
                  <a:lnTo>
                    <a:pt x="35" y="116"/>
                  </a:lnTo>
                  <a:cubicBezTo>
                    <a:pt x="35" y="120"/>
                    <a:pt x="36" y="124"/>
                    <a:pt x="37" y="125"/>
                  </a:cubicBezTo>
                  <a:cubicBezTo>
                    <a:pt x="38" y="127"/>
                    <a:pt x="42" y="128"/>
                    <a:pt x="46" y="128"/>
                  </a:cubicBezTo>
                  <a:cubicBezTo>
                    <a:pt x="47" y="128"/>
                    <a:pt x="48" y="128"/>
                    <a:pt x="50" y="128"/>
                  </a:cubicBezTo>
                  <a:cubicBezTo>
                    <a:pt x="51" y="127"/>
                    <a:pt x="53" y="127"/>
                    <a:pt x="55" y="127"/>
                  </a:cubicBezTo>
                  <a:cubicBezTo>
                    <a:pt x="55" y="143"/>
                    <a:pt x="55" y="143"/>
                    <a:pt x="55" y="143"/>
                  </a:cubicBezTo>
                  <a:cubicBezTo>
                    <a:pt x="52" y="144"/>
                    <a:pt x="50" y="144"/>
                    <a:pt x="47" y="145"/>
                  </a:cubicBezTo>
                  <a:cubicBezTo>
                    <a:pt x="45" y="145"/>
                    <a:pt x="43" y="145"/>
                    <a:pt x="41" y="145"/>
                  </a:cubicBezTo>
                  <a:cubicBezTo>
                    <a:pt x="31" y="145"/>
                    <a:pt x="26" y="143"/>
                    <a:pt x="22" y="140"/>
                  </a:cubicBezTo>
                  <a:cubicBezTo>
                    <a:pt x="19" y="136"/>
                    <a:pt x="17" y="130"/>
                    <a:pt x="17" y="122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47"/>
                    <a:pt x="55" y="47"/>
                    <a:pt x="55" y="47"/>
                  </a:cubicBezTo>
                  <a:cubicBezTo>
                    <a:pt x="35" y="47"/>
                    <a:pt x="35" y="47"/>
                    <a:pt x="35" y="47"/>
                  </a:cubicBezTo>
                  <a:lnTo>
                    <a:pt x="35" y="11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6" name="Freeform 154"/>
            <p:cNvSpPr>
              <a:spLocks noChangeArrowheads="1"/>
            </p:cNvSpPr>
            <p:nvPr/>
          </p:nvSpPr>
          <p:spPr bwMode="auto">
            <a:xfrm>
              <a:off x="5818833" y="2239854"/>
              <a:ext cx="9263" cy="64843"/>
            </a:xfrm>
            <a:custGeom>
              <a:avLst/>
              <a:gdLst>
                <a:gd name="T0" fmla="*/ 0 w 20"/>
                <a:gd name="T1" fmla="*/ 22 h 155"/>
                <a:gd name="T2" fmla="*/ 0 w 20"/>
                <a:gd name="T3" fmla="*/ 0 h 155"/>
                <a:gd name="T4" fmla="*/ 19 w 20"/>
                <a:gd name="T5" fmla="*/ 0 h 155"/>
                <a:gd name="T6" fmla="*/ 19 w 20"/>
                <a:gd name="T7" fmla="*/ 22 h 155"/>
                <a:gd name="T8" fmla="*/ 0 w 20"/>
                <a:gd name="T9" fmla="*/ 22 h 155"/>
                <a:gd name="T10" fmla="*/ 0 w 20"/>
                <a:gd name="T11" fmla="*/ 154 h 155"/>
                <a:gd name="T12" fmla="*/ 0 w 20"/>
                <a:gd name="T13" fmla="*/ 41 h 155"/>
                <a:gd name="T14" fmla="*/ 19 w 20"/>
                <a:gd name="T15" fmla="*/ 41 h 155"/>
                <a:gd name="T16" fmla="*/ 19 w 20"/>
                <a:gd name="T17" fmla="*/ 154 h 155"/>
                <a:gd name="T18" fmla="*/ 0 w 20"/>
                <a:gd name="T19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5">
                  <a:moveTo>
                    <a:pt x="0" y="22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22"/>
                  </a:lnTo>
                  <a:lnTo>
                    <a:pt x="0" y="22"/>
                  </a:lnTo>
                  <a:close/>
                  <a:moveTo>
                    <a:pt x="0" y="154"/>
                  </a:moveTo>
                  <a:lnTo>
                    <a:pt x="0" y="41"/>
                  </a:lnTo>
                  <a:lnTo>
                    <a:pt x="19" y="41"/>
                  </a:lnTo>
                  <a:lnTo>
                    <a:pt x="19" y="154"/>
                  </a:lnTo>
                  <a:lnTo>
                    <a:pt x="0" y="154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7" name="Freeform 155"/>
            <p:cNvSpPr>
              <a:spLocks noChangeArrowheads="1"/>
            </p:cNvSpPr>
            <p:nvPr/>
          </p:nvSpPr>
          <p:spPr bwMode="auto">
            <a:xfrm>
              <a:off x="5831801" y="2238001"/>
              <a:ext cx="24085" cy="66696"/>
            </a:xfrm>
            <a:custGeom>
              <a:avLst/>
              <a:gdLst>
                <a:gd name="T0" fmla="*/ 19 w 59"/>
                <a:gd name="T1" fmla="*/ 156 h 157"/>
                <a:gd name="T2" fmla="*/ 19 w 59"/>
                <a:gd name="T3" fmla="*/ 156 h 157"/>
                <a:gd name="T4" fmla="*/ 19 w 59"/>
                <a:gd name="T5" fmla="*/ 59 h 157"/>
                <a:gd name="T6" fmla="*/ 0 w 59"/>
                <a:gd name="T7" fmla="*/ 59 h 157"/>
                <a:gd name="T8" fmla="*/ 0 w 59"/>
                <a:gd name="T9" fmla="*/ 43 h 157"/>
                <a:gd name="T10" fmla="*/ 19 w 59"/>
                <a:gd name="T11" fmla="*/ 43 h 157"/>
                <a:gd name="T12" fmla="*/ 19 w 59"/>
                <a:gd name="T13" fmla="*/ 27 h 157"/>
                <a:gd name="T14" fmla="*/ 25 w 59"/>
                <a:gd name="T15" fmla="*/ 6 h 157"/>
                <a:gd name="T16" fmla="*/ 44 w 59"/>
                <a:gd name="T17" fmla="*/ 0 h 157"/>
                <a:gd name="T18" fmla="*/ 49 w 59"/>
                <a:gd name="T19" fmla="*/ 0 h 157"/>
                <a:gd name="T20" fmla="*/ 58 w 59"/>
                <a:gd name="T21" fmla="*/ 1 h 157"/>
                <a:gd name="T22" fmla="*/ 58 w 59"/>
                <a:gd name="T23" fmla="*/ 17 h 157"/>
                <a:gd name="T24" fmla="*/ 53 w 59"/>
                <a:gd name="T25" fmla="*/ 17 h 157"/>
                <a:gd name="T26" fmla="*/ 50 w 59"/>
                <a:gd name="T27" fmla="*/ 16 h 157"/>
                <a:gd name="T28" fmla="*/ 41 w 59"/>
                <a:gd name="T29" fmla="*/ 20 h 157"/>
                <a:gd name="T30" fmla="*/ 38 w 59"/>
                <a:gd name="T31" fmla="*/ 34 h 157"/>
                <a:gd name="T32" fmla="*/ 38 w 59"/>
                <a:gd name="T33" fmla="*/ 43 h 157"/>
                <a:gd name="T34" fmla="*/ 58 w 59"/>
                <a:gd name="T35" fmla="*/ 43 h 157"/>
                <a:gd name="T36" fmla="*/ 58 w 59"/>
                <a:gd name="T37" fmla="*/ 59 h 157"/>
                <a:gd name="T38" fmla="*/ 38 w 59"/>
                <a:gd name="T39" fmla="*/ 59 h 157"/>
                <a:gd name="T40" fmla="*/ 38 w 59"/>
                <a:gd name="T41" fmla="*/ 156 h 157"/>
                <a:gd name="T42" fmla="*/ 19 w 59"/>
                <a:gd name="T43" fmla="*/ 156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" h="157">
                  <a:moveTo>
                    <a:pt x="19" y="156"/>
                  </a:moveTo>
                  <a:lnTo>
                    <a:pt x="19" y="156"/>
                  </a:lnTo>
                  <a:cubicBezTo>
                    <a:pt x="19" y="59"/>
                    <a:pt x="19" y="59"/>
                    <a:pt x="19" y="59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19" y="17"/>
                    <a:pt x="21" y="11"/>
                    <a:pt x="25" y="6"/>
                  </a:cubicBezTo>
                  <a:cubicBezTo>
                    <a:pt x="29" y="2"/>
                    <a:pt x="36" y="0"/>
                    <a:pt x="44" y="0"/>
                  </a:cubicBezTo>
                  <a:cubicBezTo>
                    <a:pt x="46" y="0"/>
                    <a:pt x="47" y="0"/>
                    <a:pt x="49" y="0"/>
                  </a:cubicBezTo>
                  <a:cubicBezTo>
                    <a:pt x="51" y="0"/>
                    <a:pt x="54" y="1"/>
                    <a:pt x="58" y="1"/>
                  </a:cubicBezTo>
                  <a:cubicBezTo>
                    <a:pt x="58" y="17"/>
                    <a:pt x="58" y="17"/>
                    <a:pt x="58" y="17"/>
                  </a:cubicBezTo>
                  <a:cubicBezTo>
                    <a:pt x="56" y="17"/>
                    <a:pt x="54" y="17"/>
                    <a:pt x="53" y="17"/>
                  </a:cubicBezTo>
                  <a:cubicBezTo>
                    <a:pt x="52" y="16"/>
                    <a:pt x="50" y="16"/>
                    <a:pt x="50" y="16"/>
                  </a:cubicBezTo>
                  <a:cubicBezTo>
                    <a:pt x="45" y="16"/>
                    <a:pt x="43" y="18"/>
                    <a:pt x="41" y="20"/>
                  </a:cubicBezTo>
                  <a:cubicBezTo>
                    <a:pt x="39" y="23"/>
                    <a:pt x="38" y="28"/>
                    <a:pt x="38" y="34"/>
                  </a:cubicBezTo>
                  <a:cubicBezTo>
                    <a:pt x="38" y="43"/>
                    <a:pt x="38" y="43"/>
                    <a:pt x="38" y="43"/>
                  </a:cubicBezTo>
                  <a:cubicBezTo>
                    <a:pt x="58" y="43"/>
                    <a:pt x="58" y="43"/>
                    <a:pt x="58" y="43"/>
                  </a:cubicBezTo>
                  <a:cubicBezTo>
                    <a:pt x="58" y="59"/>
                    <a:pt x="58" y="59"/>
                    <a:pt x="58" y="59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156"/>
                    <a:pt x="38" y="156"/>
                    <a:pt x="38" y="156"/>
                  </a:cubicBezTo>
                  <a:lnTo>
                    <a:pt x="19" y="15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8" name="Freeform 156"/>
            <p:cNvSpPr>
              <a:spLocks noChangeArrowheads="1"/>
            </p:cNvSpPr>
            <p:nvPr/>
          </p:nvSpPr>
          <p:spPr bwMode="auto">
            <a:xfrm>
              <a:off x="5861444" y="2239854"/>
              <a:ext cx="9264" cy="64843"/>
            </a:xfrm>
            <a:custGeom>
              <a:avLst/>
              <a:gdLst>
                <a:gd name="T0" fmla="*/ 0 w 20"/>
                <a:gd name="T1" fmla="*/ 22 h 155"/>
                <a:gd name="T2" fmla="*/ 0 w 20"/>
                <a:gd name="T3" fmla="*/ 0 h 155"/>
                <a:gd name="T4" fmla="*/ 19 w 20"/>
                <a:gd name="T5" fmla="*/ 0 h 155"/>
                <a:gd name="T6" fmla="*/ 19 w 20"/>
                <a:gd name="T7" fmla="*/ 22 h 155"/>
                <a:gd name="T8" fmla="*/ 0 w 20"/>
                <a:gd name="T9" fmla="*/ 22 h 155"/>
                <a:gd name="T10" fmla="*/ 0 w 20"/>
                <a:gd name="T11" fmla="*/ 154 h 155"/>
                <a:gd name="T12" fmla="*/ 0 w 20"/>
                <a:gd name="T13" fmla="*/ 41 h 155"/>
                <a:gd name="T14" fmla="*/ 19 w 20"/>
                <a:gd name="T15" fmla="*/ 41 h 155"/>
                <a:gd name="T16" fmla="*/ 19 w 20"/>
                <a:gd name="T17" fmla="*/ 154 h 155"/>
                <a:gd name="T18" fmla="*/ 0 w 20"/>
                <a:gd name="T19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5">
                  <a:moveTo>
                    <a:pt x="0" y="22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22"/>
                  </a:lnTo>
                  <a:lnTo>
                    <a:pt x="0" y="22"/>
                  </a:lnTo>
                  <a:close/>
                  <a:moveTo>
                    <a:pt x="0" y="154"/>
                  </a:moveTo>
                  <a:lnTo>
                    <a:pt x="0" y="41"/>
                  </a:lnTo>
                  <a:lnTo>
                    <a:pt x="19" y="41"/>
                  </a:lnTo>
                  <a:lnTo>
                    <a:pt x="19" y="154"/>
                  </a:lnTo>
                  <a:lnTo>
                    <a:pt x="0" y="154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9" name="Freeform 157"/>
            <p:cNvSpPr>
              <a:spLocks noChangeArrowheads="1"/>
            </p:cNvSpPr>
            <p:nvPr/>
          </p:nvSpPr>
          <p:spPr bwMode="auto">
            <a:xfrm>
              <a:off x="5879970" y="2256528"/>
              <a:ext cx="40759" cy="50023"/>
            </a:xfrm>
            <a:custGeom>
              <a:avLst/>
              <a:gdLst>
                <a:gd name="T0" fmla="*/ 79 w 99"/>
                <a:gd name="T1" fmla="*/ 41 h 120"/>
                <a:gd name="T2" fmla="*/ 79 w 99"/>
                <a:gd name="T3" fmla="*/ 41 h 120"/>
                <a:gd name="T4" fmla="*/ 70 w 99"/>
                <a:gd name="T5" fmla="*/ 23 h 120"/>
                <a:gd name="T6" fmla="*/ 51 w 99"/>
                <a:gd name="T7" fmla="*/ 17 h 120"/>
                <a:gd name="T8" fmla="*/ 27 w 99"/>
                <a:gd name="T9" fmla="*/ 28 h 120"/>
                <a:gd name="T10" fmla="*/ 18 w 99"/>
                <a:gd name="T11" fmla="*/ 60 h 120"/>
                <a:gd name="T12" fmla="*/ 27 w 99"/>
                <a:gd name="T13" fmla="*/ 91 h 120"/>
                <a:gd name="T14" fmla="*/ 50 w 99"/>
                <a:gd name="T15" fmla="*/ 102 h 120"/>
                <a:gd name="T16" fmla="*/ 70 w 99"/>
                <a:gd name="T17" fmla="*/ 95 h 120"/>
                <a:gd name="T18" fmla="*/ 80 w 99"/>
                <a:gd name="T19" fmla="*/ 75 h 120"/>
                <a:gd name="T20" fmla="*/ 98 w 99"/>
                <a:gd name="T21" fmla="*/ 75 h 120"/>
                <a:gd name="T22" fmla="*/ 83 w 99"/>
                <a:gd name="T23" fmla="*/ 107 h 120"/>
                <a:gd name="T24" fmla="*/ 49 w 99"/>
                <a:gd name="T25" fmla="*/ 119 h 120"/>
                <a:gd name="T26" fmla="*/ 12 w 99"/>
                <a:gd name="T27" fmla="*/ 103 h 120"/>
                <a:gd name="T28" fmla="*/ 0 w 99"/>
                <a:gd name="T29" fmla="*/ 60 h 120"/>
                <a:gd name="T30" fmla="*/ 13 w 99"/>
                <a:gd name="T31" fmla="*/ 16 h 120"/>
                <a:gd name="T32" fmla="*/ 51 w 99"/>
                <a:gd name="T33" fmla="*/ 0 h 120"/>
                <a:gd name="T34" fmla="*/ 84 w 99"/>
                <a:gd name="T35" fmla="*/ 11 h 120"/>
                <a:gd name="T36" fmla="*/ 98 w 99"/>
                <a:gd name="T37" fmla="*/ 41 h 120"/>
                <a:gd name="T38" fmla="*/ 79 w 99"/>
                <a:gd name="T39" fmla="*/ 41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9" h="120">
                  <a:moveTo>
                    <a:pt x="79" y="41"/>
                  </a:moveTo>
                  <a:lnTo>
                    <a:pt x="79" y="41"/>
                  </a:lnTo>
                  <a:cubicBezTo>
                    <a:pt x="79" y="34"/>
                    <a:pt x="76" y="27"/>
                    <a:pt x="70" y="23"/>
                  </a:cubicBezTo>
                  <a:cubicBezTo>
                    <a:pt x="66" y="19"/>
                    <a:pt x="59" y="17"/>
                    <a:pt x="51" y="17"/>
                  </a:cubicBezTo>
                  <a:cubicBezTo>
                    <a:pt x="40" y="17"/>
                    <a:pt x="32" y="20"/>
                    <a:pt x="27" y="28"/>
                  </a:cubicBezTo>
                  <a:cubicBezTo>
                    <a:pt x="22" y="36"/>
                    <a:pt x="18" y="46"/>
                    <a:pt x="18" y="60"/>
                  </a:cubicBezTo>
                  <a:cubicBezTo>
                    <a:pt x="18" y="73"/>
                    <a:pt x="22" y="83"/>
                    <a:pt x="27" y="91"/>
                  </a:cubicBezTo>
                  <a:cubicBezTo>
                    <a:pt x="32" y="98"/>
                    <a:pt x="39" y="102"/>
                    <a:pt x="50" y="102"/>
                  </a:cubicBezTo>
                  <a:cubicBezTo>
                    <a:pt x="58" y="102"/>
                    <a:pt x="65" y="99"/>
                    <a:pt x="70" y="95"/>
                  </a:cubicBezTo>
                  <a:cubicBezTo>
                    <a:pt x="76" y="91"/>
                    <a:pt x="79" y="83"/>
                    <a:pt x="80" y="75"/>
                  </a:cubicBezTo>
                  <a:cubicBezTo>
                    <a:pt x="98" y="75"/>
                    <a:pt x="98" y="75"/>
                    <a:pt x="98" y="75"/>
                  </a:cubicBezTo>
                  <a:cubicBezTo>
                    <a:pt x="96" y="89"/>
                    <a:pt x="92" y="100"/>
                    <a:pt x="83" y="107"/>
                  </a:cubicBezTo>
                  <a:cubicBezTo>
                    <a:pt x="75" y="115"/>
                    <a:pt x="63" y="119"/>
                    <a:pt x="49" y="119"/>
                  </a:cubicBezTo>
                  <a:cubicBezTo>
                    <a:pt x="33" y="119"/>
                    <a:pt x="22" y="114"/>
                    <a:pt x="12" y="103"/>
                  </a:cubicBezTo>
                  <a:cubicBezTo>
                    <a:pt x="4" y="93"/>
                    <a:pt x="0" y="78"/>
                    <a:pt x="0" y="60"/>
                  </a:cubicBezTo>
                  <a:cubicBezTo>
                    <a:pt x="0" y="41"/>
                    <a:pt x="4" y="26"/>
                    <a:pt x="13" y="16"/>
                  </a:cubicBezTo>
                  <a:cubicBezTo>
                    <a:pt x="22" y="5"/>
                    <a:pt x="34" y="0"/>
                    <a:pt x="51" y="0"/>
                  </a:cubicBezTo>
                  <a:cubicBezTo>
                    <a:pt x="64" y="0"/>
                    <a:pt x="76" y="3"/>
                    <a:pt x="84" y="11"/>
                  </a:cubicBezTo>
                  <a:cubicBezTo>
                    <a:pt x="92" y="18"/>
                    <a:pt x="98" y="28"/>
                    <a:pt x="98" y="41"/>
                  </a:cubicBezTo>
                  <a:lnTo>
                    <a:pt x="79" y="41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0" name="Freeform 158"/>
            <p:cNvSpPr>
              <a:spLocks noChangeArrowheads="1"/>
            </p:cNvSpPr>
            <p:nvPr/>
          </p:nvSpPr>
          <p:spPr bwMode="auto">
            <a:xfrm>
              <a:off x="5926288" y="2256528"/>
              <a:ext cx="44464" cy="50023"/>
            </a:xfrm>
            <a:custGeom>
              <a:avLst/>
              <a:gdLst>
                <a:gd name="T0" fmla="*/ 76 w 107"/>
                <a:gd name="T1" fmla="*/ 100 h 120"/>
                <a:gd name="T2" fmla="*/ 76 w 107"/>
                <a:gd name="T3" fmla="*/ 100 h 120"/>
                <a:gd name="T4" fmla="*/ 57 w 107"/>
                <a:gd name="T5" fmla="*/ 115 h 120"/>
                <a:gd name="T6" fmla="*/ 36 w 107"/>
                <a:gd name="T7" fmla="*/ 119 h 120"/>
                <a:gd name="T8" fmla="*/ 10 w 107"/>
                <a:gd name="T9" fmla="*/ 110 h 120"/>
                <a:gd name="T10" fmla="*/ 0 w 107"/>
                <a:gd name="T11" fmla="*/ 86 h 120"/>
                <a:gd name="T12" fmla="*/ 9 w 107"/>
                <a:gd name="T13" fmla="*/ 62 h 120"/>
                <a:gd name="T14" fmla="*/ 39 w 107"/>
                <a:gd name="T15" fmla="*/ 50 h 120"/>
                <a:gd name="T16" fmla="*/ 52 w 107"/>
                <a:gd name="T17" fmla="*/ 49 h 120"/>
                <a:gd name="T18" fmla="*/ 70 w 107"/>
                <a:gd name="T19" fmla="*/ 46 h 120"/>
                <a:gd name="T20" fmla="*/ 74 w 107"/>
                <a:gd name="T21" fmla="*/ 43 h 120"/>
                <a:gd name="T22" fmla="*/ 75 w 107"/>
                <a:gd name="T23" fmla="*/ 34 h 120"/>
                <a:gd name="T24" fmla="*/ 69 w 107"/>
                <a:gd name="T25" fmla="*/ 21 h 120"/>
                <a:gd name="T26" fmla="*/ 50 w 107"/>
                <a:gd name="T27" fmla="*/ 17 h 120"/>
                <a:gd name="T28" fmla="*/ 30 w 107"/>
                <a:gd name="T29" fmla="*/ 22 h 120"/>
                <a:gd name="T30" fmla="*/ 23 w 107"/>
                <a:gd name="T31" fmla="*/ 38 h 120"/>
                <a:gd name="T32" fmla="*/ 5 w 107"/>
                <a:gd name="T33" fmla="*/ 38 h 120"/>
                <a:gd name="T34" fmla="*/ 5 w 107"/>
                <a:gd name="T35" fmla="*/ 37 h 120"/>
                <a:gd name="T36" fmla="*/ 18 w 107"/>
                <a:gd name="T37" fmla="*/ 10 h 120"/>
                <a:gd name="T38" fmla="*/ 50 w 107"/>
                <a:gd name="T39" fmla="*/ 0 h 120"/>
                <a:gd name="T40" fmla="*/ 83 w 107"/>
                <a:gd name="T41" fmla="*/ 9 h 120"/>
                <a:gd name="T42" fmla="*/ 94 w 107"/>
                <a:gd name="T43" fmla="*/ 35 h 120"/>
                <a:gd name="T44" fmla="*/ 94 w 107"/>
                <a:gd name="T45" fmla="*/ 91 h 120"/>
                <a:gd name="T46" fmla="*/ 96 w 107"/>
                <a:gd name="T47" fmla="*/ 100 h 120"/>
                <a:gd name="T48" fmla="*/ 101 w 107"/>
                <a:gd name="T49" fmla="*/ 102 h 120"/>
                <a:gd name="T50" fmla="*/ 103 w 107"/>
                <a:gd name="T51" fmla="*/ 102 h 120"/>
                <a:gd name="T52" fmla="*/ 106 w 107"/>
                <a:gd name="T53" fmla="*/ 101 h 120"/>
                <a:gd name="T54" fmla="*/ 106 w 107"/>
                <a:gd name="T55" fmla="*/ 116 h 120"/>
                <a:gd name="T56" fmla="*/ 100 w 107"/>
                <a:gd name="T57" fmla="*/ 117 h 120"/>
                <a:gd name="T58" fmla="*/ 95 w 107"/>
                <a:gd name="T59" fmla="*/ 118 h 120"/>
                <a:gd name="T60" fmla="*/ 81 w 107"/>
                <a:gd name="T61" fmla="*/ 114 h 120"/>
                <a:gd name="T62" fmla="*/ 76 w 107"/>
                <a:gd name="T63" fmla="*/ 101 h 120"/>
                <a:gd name="T64" fmla="*/ 76 w 107"/>
                <a:gd name="T65" fmla="*/ 100 h 120"/>
                <a:gd name="T66" fmla="*/ 75 w 107"/>
                <a:gd name="T67" fmla="*/ 58 h 120"/>
                <a:gd name="T68" fmla="*/ 75 w 107"/>
                <a:gd name="T69" fmla="*/ 58 h 120"/>
                <a:gd name="T70" fmla="*/ 49 w 107"/>
                <a:gd name="T71" fmla="*/ 65 h 120"/>
                <a:gd name="T72" fmla="*/ 39 w 107"/>
                <a:gd name="T73" fmla="*/ 66 h 120"/>
                <a:gd name="T74" fmla="*/ 24 w 107"/>
                <a:gd name="T75" fmla="*/ 72 h 120"/>
                <a:gd name="T76" fmla="*/ 20 w 107"/>
                <a:gd name="T77" fmla="*/ 85 h 120"/>
                <a:gd name="T78" fmla="*/ 25 w 107"/>
                <a:gd name="T79" fmla="*/ 98 h 120"/>
                <a:gd name="T80" fmla="*/ 40 w 107"/>
                <a:gd name="T81" fmla="*/ 102 h 120"/>
                <a:gd name="T82" fmla="*/ 65 w 107"/>
                <a:gd name="T83" fmla="*/ 95 h 120"/>
                <a:gd name="T84" fmla="*/ 75 w 107"/>
                <a:gd name="T85" fmla="*/ 75 h 120"/>
                <a:gd name="T86" fmla="*/ 75 w 107"/>
                <a:gd name="T87" fmla="*/ 5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7" h="120">
                  <a:moveTo>
                    <a:pt x="76" y="100"/>
                  </a:moveTo>
                  <a:lnTo>
                    <a:pt x="76" y="100"/>
                  </a:lnTo>
                  <a:cubicBezTo>
                    <a:pt x="71" y="106"/>
                    <a:pt x="65" y="112"/>
                    <a:pt x="57" y="115"/>
                  </a:cubicBezTo>
                  <a:cubicBezTo>
                    <a:pt x="51" y="117"/>
                    <a:pt x="44" y="119"/>
                    <a:pt x="36" y="119"/>
                  </a:cubicBezTo>
                  <a:cubicBezTo>
                    <a:pt x="25" y="119"/>
                    <a:pt x="17" y="116"/>
                    <a:pt x="10" y="110"/>
                  </a:cubicBezTo>
                  <a:cubicBezTo>
                    <a:pt x="3" y="104"/>
                    <a:pt x="0" y="96"/>
                    <a:pt x="0" y="86"/>
                  </a:cubicBezTo>
                  <a:cubicBezTo>
                    <a:pt x="0" y="75"/>
                    <a:pt x="3" y="67"/>
                    <a:pt x="9" y="62"/>
                  </a:cubicBezTo>
                  <a:cubicBezTo>
                    <a:pt x="16" y="55"/>
                    <a:pt x="26" y="52"/>
                    <a:pt x="39" y="50"/>
                  </a:cubicBezTo>
                  <a:cubicBezTo>
                    <a:pt x="42" y="50"/>
                    <a:pt x="46" y="49"/>
                    <a:pt x="52" y="49"/>
                  </a:cubicBezTo>
                  <a:cubicBezTo>
                    <a:pt x="61" y="48"/>
                    <a:pt x="68" y="47"/>
                    <a:pt x="70" y="46"/>
                  </a:cubicBezTo>
                  <a:cubicBezTo>
                    <a:pt x="72" y="45"/>
                    <a:pt x="73" y="44"/>
                    <a:pt x="74" y="43"/>
                  </a:cubicBezTo>
                  <a:cubicBezTo>
                    <a:pt x="74" y="41"/>
                    <a:pt x="75" y="39"/>
                    <a:pt x="75" y="34"/>
                  </a:cubicBezTo>
                  <a:cubicBezTo>
                    <a:pt x="75" y="28"/>
                    <a:pt x="73" y="24"/>
                    <a:pt x="69" y="21"/>
                  </a:cubicBezTo>
                  <a:cubicBezTo>
                    <a:pt x="65" y="18"/>
                    <a:pt x="58" y="17"/>
                    <a:pt x="50" y="17"/>
                  </a:cubicBezTo>
                  <a:cubicBezTo>
                    <a:pt x="41" y="17"/>
                    <a:pt x="34" y="18"/>
                    <a:pt x="30" y="22"/>
                  </a:cubicBezTo>
                  <a:cubicBezTo>
                    <a:pt x="25" y="25"/>
                    <a:pt x="23" y="30"/>
                    <a:pt x="23" y="38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5" y="25"/>
                    <a:pt x="9" y="16"/>
                    <a:pt x="18" y="10"/>
                  </a:cubicBezTo>
                  <a:cubicBezTo>
                    <a:pt x="25" y="3"/>
                    <a:pt x="36" y="0"/>
                    <a:pt x="50" y="0"/>
                  </a:cubicBezTo>
                  <a:cubicBezTo>
                    <a:pt x="66" y="0"/>
                    <a:pt x="76" y="2"/>
                    <a:pt x="83" y="9"/>
                  </a:cubicBezTo>
                  <a:cubicBezTo>
                    <a:pt x="91" y="14"/>
                    <a:pt x="94" y="23"/>
                    <a:pt x="94" y="35"/>
                  </a:cubicBezTo>
                  <a:cubicBezTo>
                    <a:pt x="94" y="91"/>
                    <a:pt x="94" y="91"/>
                    <a:pt x="94" y="91"/>
                  </a:cubicBezTo>
                  <a:cubicBezTo>
                    <a:pt x="94" y="95"/>
                    <a:pt x="95" y="98"/>
                    <a:pt x="96" y="100"/>
                  </a:cubicBezTo>
                  <a:cubicBezTo>
                    <a:pt x="97" y="101"/>
                    <a:pt x="98" y="102"/>
                    <a:pt x="101" y="102"/>
                  </a:cubicBezTo>
                  <a:cubicBezTo>
                    <a:pt x="102" y="102"/>
                    <a:pt x="102" y="102"/>
                    <a:pt x="103" y="102"/>
                  </a:cubicBezTo>
                  <a:cubicBezTo>
                    <a:pt x="104" y="101"/>
                    <a:pt x="105" y="101"/>
                    <a:pt x="106" y="101"/>
                  </a:cubicBezTo>
                  <a:cubicBezTo>
                    <a:pt x="106" y="116"/>
                    <a:pt x="106" y="116"/>
                    <a:pt x="106" y="116"/>
                  </a:cubicBezTo>
                  <a:cubicBezTo>
                    <a:pt x="104" y="117"/>
                    <a:pt x="102" y="117"/>
                    <a:pt x="100" y="117"/>
                  </a:cubicBezTo>
                  <a:cubicBezTo>
                    <a:pt x="98" y="118"/>
                    <a:pt x="97" y="118"/>
                    <a:pt x="95" y="118"/>
                  </a:cubicBezTo>
                  <a:cubicBezTo>
                    <a:pt x="89" y="118"/>
                    <a:pt x="84" y="116"/>
                    <a:pt x="81" y="114"/>
                  </a:cubicBezTo>
                  <a:cubicBezTo>
                    <a:pt x="78" y="111"/>
                    <a:pt x="76" y="106"/>
                    <a:pt x="76" y="101"/>
                  </a:cubicBezTo>
                  <a:lnTo>
                    <a:pt x="76" y="100"/>
                  </a:lnTo>
                  <a:close/>
                  <a:moveTo>
                    <a:pt x="75" y="58"/>
                  </a:moveTo>
                  <a:lnTo>
                    <a:pt x="75" y="58"/>
                  </a:lnTo>
                  <a:cubicBezTo>
                    <a:pt x="70" y="62"/>
                    <a:pt x="60" y="64"/>
                    <a:pt x="49" y="65"/>
                  </a:cubicBezTo>
                  <a:cubicBezTo>
                    <a:pt x="45" y="66"/>
                    <a:pt x="42" y="66"/>
                    <a:pt x="39" y="66"/>
                  </a:cubicBezTo>
                  <a:cubicBezTo>
                    <a:pt x="32" y="67"/>
                    <a:pt x="27" y="69"/>
                    <a:pt x="24" y="72"/>
                  </a:cubicBezTo>
                  <a:cubicBezTo>
                    <a:pt x="21" y="75"/>
                    <a:pt x="20" y="79"/>
                    <a:pt x="20" y="85"/>
                  </a:cubicBezTo>
                  <a:cubicBezTo>
                    <a:pt x="20" y="91"/>
                    <a:pt x="22" y="95"/>
                    <a:pt x="25" y="98"/>
                  </a:cubicBezTo>
                  <a:cubicBezTo>
                    <a:pt x="28" y="101"/>
                    <a:pt x="33" y="102"/>
                    <a:pt x="40" y="102"/>
                  </a:cubicBezTo>
                  <a:cubicBezTo>
                    <a:pt x="50" y="102"/>
                    <a:pt x="58" y="100"/>
                    <a:pt x="65" y="95"/>
                  </a:cubicBezTo>
                  <a:cubicBezTo>
                    <a:pt x="71" y="90"/>
                    <a:pt x="75" y="83"/>
                    <a:pt x="75" y="75"/>
                  </a:cubicBezTo>
                  <a:lnTo>
                    <a:pt x="75" y="58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1" name="Freeform 159"/>
            <p:cNvSpPr>
              <a:spLocks noChangeArrowheads="1"/>
            </p:cNvSpPr>
            <p:nvPr/>
          </p:nvSpPr>
          <p:spPr bwMode="auto">
            <a:xfrm>
              <a:off x="5972604" y="2243560"/>
              <a:ext cx="24085" cy="61138"/>
            </a:xfrm>
            <a:custGeom>
              <a:avLst/>
              <a:gdLst>
                <a:gd name="T0" fmla="*/ 37 w 58"/>
                <a:gd name="T1" fmla="*/ 116 h 146"/>
                <a:gd name="T2" fmla="*/ 37 w 58"/>
                <a:gd name="T3" fmla="*/ 116 h 146"/>
                <a:gd name="T4" fmla="*/ 39 w 58"/>
                <a:gd name="T5" fmla="*/ 125 h 146"/>
                <a:gd name="T6" fmla="*/ 46 w 58"/>
                <a:gd name="T7" fmla="*/ 128 h 146"/>
                <a:gd name="T8" fmla="*/ 50 w 58"/>
                <a:gd name="T9" fmla="*/ 128 h 146"/>
                <a:gd name="T10" fmla="*/ 57 w 58"/>
                <a:gd name="T11" fmla="*/ 127 h 146"/>
                <a:gd name="T12" fmla="*/ 57 w 58"/>
                <a:gd name="T13" fmla="*/ 143 h 146"/>
                <a:gd name="T14" fmla="*/ 48 w 58"/>
                <a:gd name="T15" fmla="*/ 145 h 146"/>
                <a:gd name="T16" fmla="*/ 41 w 58"/>
                <a:gd name="T17" fmla="*/ 145 h 146"/>
                <a:gd name="T18" fmla="*/ 23 w 58"/>
                <a:gd name="T19" fmla="*/ 140 h 146"/>
                <a:gd name="T20" fmla="*/ 18 w 58"/>
                <a:gd name="T21" fmla="*/ 122 h 146"/>
                <a:gd name="T22" fmla="*/ 18 w 58"/>
                <a:gd name="T23" fmla="*/ 47 h 146"/>
                <a:gd name="T24" fmla="*/ 0 w 58"/>
                <a:gd name="T25" fmla="*/ 47 h 146"/>
                <a:gd name="T26" fmla="*/ 0 w 58"/>
                <a:gd name="T27" fmla="*/ 31 h 146"/>
                <a:gd name="T28" fmla="*/ 18 w 58"/>
                <a:gd name="T29" fmla="*/ 31 h 146"/>
                <a:gd name="T30" fmla="*/ 18 w 58"/>
                <a:gd name="T31" fmla="*/ 0 h 146"/>
                <a:gd name="T32" fmla="*/ 37 w 58"/>
                <a:gd name="T33" fmla="*/ 0 h 146"/>
                <a:gd name="T34" fmla="*/ 37 w 58"/>
                <a:gd name="T35" fmla="*/ 31 h 146"/>
                <a:gd name="T36" fmla="*/ 57 w 58"/>
                <a:gd name="T37" fmla="*/ 31 h 146"/>
                <a:gd name="T38" fmla="*/ 57 w 58"/>
                <a:gd name="T39" fmla="*/ 47 h 146"/>
                <a:gd name="T40" fmla="*/ 37 w 58"/>
                <a:gd name="T41" fmla="*/ 47 h 146"/>
                <a:gd name="T42" fmla="*/ 37 w 58"/>
                <a:gd name="T43" fmla="*/ 11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8" h="146">
                  <a:moveTo>
                    <a:pt x="37" y="116"/>
                  </a:moveTo>
                  <a:lnTo>
                    <a:pt x="37" y="116"/>
                  </a:lnTo>
                  <a:cubicBezTo>
                    <a:pt x="37" y="120"/>
                    <a:pt x="37" y="124"/>
                    <a:pt x="39" y="125"/>
                  </a:cubicBezTo>
                  <a:cubicBezTo>
                    <a:pt x="40" y="127"/>
                    <a:pt x="43" y="128"/>
                    <a:pt x="46" y="128"/>
                  </a:cubicBezTo>
                  <a:cubicBezTo>
                    <a:pt x="47" y="128"/>
                    <a:pt x="49" y="128"/>
                    <a:pt x="50" y="128"/>
                  </a:cubicBezTo>
                  <a:cubicBezTo>
                    <a:pt x="52" y="127"/>
                    <a:pt x="54" y="127"/>
                    <a:pt x="57" y="127"/>
                  </a:cubicBezTo>
                  <a:cubicBezTo>
                    <a:pt x="57" y="143"/>
                    <a:pt x="57" y="143"/>
                    <a:pt x="57" y="143"/>
                  </a:cubicBezTo>
                  <a:cubicBezTo>
                    <a:pt x="53" y="144"/>
                    <a:pt x="50" y="144"/>
                    <a:pt x="48" y="145"/>
                  </a:cubicBezTo>
                  <a:cubicBezTo>
                    <a:pt x="45" y="145"/>
                    <a:pt x="43" y="145"/>
                    <a:pt x="41" y="145"/>
                  </a:cubicBezTo>
                  <a:cubicBezTo>
                    <a:pt x="33" y="145"/>
                    <a:pt x="26" y="143"/>
                    <a:pt x="23" y="140"/>
                  </a:cubicBezTo>
                  <a:cubicBezTo>
                    <a:pt x="19" y="136"/>
                    <a:pt x="18" y="130"/>
                    <a:pt x="18" y="122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31"/>
                    <a:pt x="37" y="31"/>
                    <a:pt x="37" y="31"/>
                  </a:cubicBezTo>
                  <a:cubicBezTo>
                    <a:pt x="57" y="31"/>
                    <a:pt x="57" y="31"/>
                    <a:pt x="57" y="31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37" y="47"/>
                    <a:pt x="37" y="47"/>
                    <a:pt x="37" y="47"/>
                  </a:cubicBezTo>
                  <a:lnTo>
                    <a:pt x="37" y="11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" name="Freeform 160"/>
            <p:cNvSpPr>
              <a:spLocks noChangeArrowheads="1"/>
            </p:cNvSpPr>
            <p:nvPr/>
          </p:nvSpPr>
          <p:spPr bwMode="auto">
            <a:xfrm>
              <a:off x="6000395" y="2256528"/>
              <a:ext cx="42611" cy="50023"/>
            </a:xfrm>
            <a:custGeom>
              <a:avLst/>
              <a:gdLst>
                <a:gd name="T0" fmla="*/ 80 w 102"/>
                <a:gd name="T1" fmla="*/ 79 h 120"/>
                <a:gd name="T2" fmla="*/ 80 w 102"/>
                <a:gd name="T3" fmla="*/ 79 h 120"/>
                <a:gd name="T4" fmla="*/ 99 w 102"/>
                <a:gd name="T5" fmla="*/ 79 h 120"/>
                <a:gd name="T6" fmla="*/ 83 w 102"/>
                <a:gd name="T7" fmla="*/ 108 h 120"/>
                <a:gd name="T8" fmla="*/ 50 w 102"/>
                <a:gd name="T9" fmla="*/ 119 h 120"/>
                <a:gd name="T10" fmla="*/ 14 w 102"/>
                <a:gd name="T11" fmla="*/ 103 h 120"/>
                <a:gd name="T12" fmla="*/ 0 w 102"/>
                <a:gd name="T13" fmla="*/ 61 h 120"/>
                <a:gd name="T14" fmla="*/ 14 w 102"/>
                <a:gd name="T15" fmla="*/ 16 h 120"/>
                <a:gd name="T16" fmla="*/ 50 w 102"/>
                <a:gd name="T17" fmla="*/ 0 h 120"/>
                <a:gd name="T18" fmla="*/ 88 w 102"/>
                <a:gd name="T19" fmla="*/ 15 h 120"/>
                <a:gd name="T20" fmla="*/ 101 w 102"/>
                <a:gd name="T21" fmla="*/ 56 h 120"/>
                <a:gd name="T22" fmla="*/ 101 w 102"/>
                <a:gd name="T23" fmla="*/ 62 h 120"/>
                <a:gd name="T24" fmla="*/ 100 w 102"/>
                <a:gd name="T25" fmla="*/ 65 h 120"/>
                <a:gd name="T26" fmla="*/ 20 w 102"/>
                <a:gd name="T27" fmla="*/ 65 h 120"/>
                <a:gd name="T28" fmla="*/ 28 w 102"/>
                <a:gd name="T29" fmla="*/ 92 h 120"/>
                <a:gd name="T30" fmla="*/ 52 w 102"/>
                <a:gd name="T31" fmla="*/ 102 h 120"/>
                <a:gd name="T32" fmla="*/ 71 w 102"/>
                <a:gd name="T33" fmla="*/ 96 h 120"/>
                <a:gd name="T34" fmla="*/ 80 w 102"/>
                <a:gd name="T35" fmla="*/ 79 h 120"/>
                <a:gd name="T36" fmla="*/ 20 w 102"/>
                <a:gd name="T37" fmla="*/ 49 h 120"/>
                <a:gd name="T38" fmla="*/ 20 w 102"/>
                <a:gd name="T39" fmla="*/ 49 h 120"/>
                <a:gd name="T40" fmla="*/ 81 w 102"/>
                <a:gd name="T41" fmla="*/ 49 h 120"/>
                <a:gd name="T42" fmla="*/ 73 w 102"/>
                <a:gd name="T43" fmla="*/ 25 h 120"/>
                <a:gd name="T44" fmla="*/ 51 w 102"/>
                <a:gd name="T45" fmla="*/ 17 h 120"/>
                <a:gd name="T46" fmla="*/ 29 w 102"/>
                <a:gd name="T47" fmla="*/ 25 h 120"/>
                <a:gd name="T48" fmla="*/ 20 w 102"/>
                <a:gd name="T49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2" h="120">
                  <a:moveTo>
                    <a:pt x="80" y="79"/>
                  </a:moveTo>
                  <a:lnTo>
                    <a:pt x="80" y="79"/>
                  </a:lnTo>
                  <a:cubicBezTo>
                    <a:pt x="99" y="79"/>
                    <a:pt x="99" y="79"/>
                    <a:pt x="99" y="79"/>
                  </a:cubicBezTo>
                  <a:cubicBezTo>
                    <a:pt x="97" y="92"/>
                    <a:pt x="92" y="101"/>
                    <a:pt x="83" y="108"/>
                  </a:cubicBezTo>
                  <a:cubicBezTo>
                    <a:pt x="74" y="116"/>
                    <a:pt x="64" y="119"/>
                    <a:pt x="50" y="119"/>
                  </a:cubicBezTo>
                  <a:cubicBezTo>
                    <a:pt x="34" y="119"/>
                    <a:pt x="23" y="114"/>
                    <a:pt x="14" y="103"/>
                  </a:cubicBezTo>
                  <a:cubicBezTo>
                    <a:pt x="4" y="93"/>
                    <a:pt x="0" y="78"/>
                    <a:pt x="0" y="61"/>
                  </a:cubicBezTo>
                  <a:cubicBezTo>
                    <a:pt x="0" y="42"/>
                    <a:pt x="4" y="27"/>
                    <a:pt x="14" y="16"/>
                  </a:cubicBezTo>
                  <a:cubicBezTo>
                    <a:pt x="22" y="5"/>
                    <a:pt x="34" y="0"/>
                    <a:pt x="50" y="0"/>
                  </a:cubicBezTo>
                  <a:cubicBezTo>
                    <a:pt x="67" y="0"/>
                    <a:pt x="79" y="5"/>
                    <a:pt x="88" y="15"/>
                  </a:cubicBezTo>
                  <a:cubicBezTo>
                    <a:pt x="97" y="24"/>
                    <a:pt x="101" y="39"/>
                    <a:pt x="101" y="56"/>
                  </a:cubicBezTo>
                  <a:cubicBezTo>
                    <a:pt x="101" y="58"/>
                    <a:pt x="101" y="61"/>
                    <a:pt x="101" y="62"/>
                  </a:cubicBezTo>
                  <a:cubicBezTo>
                    <a:pt x="101" y="63"/>
                    <a:pt x="101" y="64"/>
                    <a:pt x="100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77"/>
                    <a:pt x="23" y="86"/>
                    <a:pt x="28" y="92"/>
                  </a:cubicBezTo>
                  <a:cubicBezTo>
                    <a:pt x="34" y="99"/>
                    <a:pt x="42" y="102"/>
                    <a:pt x="52" y="102"/>
                  </a:cubicBezTo>
                  <a:cubicBezTo>
                    <a:pt x="59" y="102"/>
                    <a:pt x="66" y="100"/>
                    <a:pt x="71" y="96"/>
                  </a:cubicBezTo>
                  <a:cubicBezTo>
                    <a:pt x="76" y="92"/>
                    <a:pt x="79" y="87"/>
                    <a:pt x="80" y="79"/>
                  </a:cubicBezTo>
                  <a:close/>
                  <a:moveTo>
                    <a:pt x="20" y="49"/>
                  </a:moveTo>
                  <a:lnTo>
                    <a:pt x="20" y="49"/>
                  </a:lnTo>
                  <a:cubicBezTo>
                    <a:pt x="81" y="49"/>
                    <a:pt x="81" y="49"/>
                    <a:pt x="81" y="49"/>
                  </a:cubicBezTo>
                  <a:cubicBezTo>
                    <a:pt x="81" y="39"/>
                    <a:pt x="78" y="30"/>
                    <a:pt x="73" y="25"/>
                  </a:cubicBezTo>
                  <a:cubicBezTo>
                    <a:pt x="68" y="20"/>
                    <a:pt x="60" y="17"/>
                    <a:pt x="51" y="17"/>
                  </a:cubicBezTo>
                  <a:cubicBezTo>
                    <a:pt x="42" y="17"/>
                    <a:pt x="34" y="19"/>
                    <a:pt x="29" y="25"/>
                  </a:cubicBezTo>
                  <a:cubicBezTo>
                    <a:pt x="24" y="30"/>
                    <a:pt x="21" y="39"/>
                    <a:pt x="20" y="49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3" name="Freeform 161"/>
            <p:cNvSpPr>
              <a:spLocks noChangeArrowheads="1"/>
            </p:cNvSpPr>
            <p:nvPr/>
          </p:nvSpPr>
          <p:spPr bwMode="auto">
            <a:xfrm>
              <a:off x="6080060" y="2241706"/>
              <a:ext cx="24085" cy="62991"/>
            </a:xfrm>
            <a:custGeom>
              <a:avLst/>
              <a:gdLst>
                <a:gd name="T0" fmla="*/ 36 w 56"/>
                <a:gd name="T1" fmla="*/ 150 h 151"/>
                <a:gd name="T2" fmla="*/ 36 w 56"/>
                <a:gd name="T3" fmla="*/ 150 h 151"/>
                <a:gd name="T4" fmla="*/ 36 w 56"/>
                <a:gd name="T5" fmla="*/ 44 h 151"/>
                <a:gd name="T6" fmla="*/ 0 w 56"/>
                <a:gd name="T7" fmla="*/ 44 h 151"/>
                <a:gd name="T8" fmla="*/ 0 w 56"/>
                <a:gd name="T9" fmla="*/ 29 h 151"/>
                <a:gd name="T10" fmla="*/ 30 w 56"/>
                <a:gd name="T11" fmla="*/ 22 h 151"/>
                <a:gd name="T12" fmla="*/ 40 w 56"/>
                <a:gd name="T13" fmla="*/ 0 h 151"/>
                <a:gd name="T14" fmla="*/ 55 w 56"/>
                <a:gd name="T15" fmla="*/ 0 h 151"/>
                <a:gd name="T16" fmla="*/ 55 w 56"/>
                <a:gd name="T17" fmla="*/ 150 h 151"/>
                <a:gd name="T18" fmla="*/ 36 w 56"/>
                <a:gd name="T19" fmla="*/ 15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151">
                  <a:moveTo>
                    <a:pt x="36" y="150"/>
                  </a:moveTo>
                  <a:lnTo>
                    <a:pt x="36" y="150"/>
                  </a:lnTo>
                  <a:cubicBezTo>
                    <a:pt x="36" y="44"/>
                    <a:pt x="36" y="44"/>
                    <a:pt x="36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13" y="28"/>
                    <a:pt x="22" y="26"/>
                    <a:pt x="30" y="22"/>
                  </a:cubicBezTo>
                  <a:cubicBezTo>
                    <a:pt x="36" y="17"/>
                    <a:pt x="39" y="9"/>
                    <a:pt x="40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5" y="150"/>
                    <a:pt x="55" y="150"/>
                    <a:pt x="55" y="150"/>
                  </a:cubicBezTo>
                  <a:lnTo>
                    <a:pt x="36" y="15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74" name="Group 373"/>
          <p:cNvGrpSpPr/>
          <p:nvPr/>
        </p:nvGrpSpPr>
        <p:grpSpPr>
          <a:xfrm>
            <a:off x="6546935" y="2239854"/>
            <a:ext cx="353862" cy="66697"/>
            <a:chOff x="6546935" y="2239854"/>
            <a:chExt cx="353862" cy="66697"/>
          </a:xfrm>
        </p:grpSpPr>
        <p:sp>
          <p:nvSpPr>
            <p:cNvPr id="964" name="Freeform 162"/>
            <p:cNvSpPr>
              <a:spLocks noChangeArrowheads="1"/>
            </p:cNvSpPr>
            <p:nvPr/>
          </p:nvSpPr>
          <p:spPr bwMode="auto">
            <a:xfrm>
              <a:off x="6546935" y="2239854"/>
              <a:ext cx="44464" cy="64843"/>
            </a:xfrm>
            <a:custGeom>
              <a:avLst/>
              <a:gdLst>
                <a:gd name="T0" fmla="*/ 0 w 104"/>
                <a:gd name="T1" fmla="*/ 154 h 155"/>
                <a:gd name="T2" fmla="*/ 0 w 104"/>
                <a:gd name="T3" fmla="*/ 0 h 155"/>
                <a:gd name="T4" fmla="*/ 103 w 104"/>
                <a:gd name="T5" fmla="*/ 0 h 155"/>
                <a:gd name="T6" fmla="*/ 103 w 104"/>
                <a:gd name="T7" fmla="*/ 19 h 155"/>
                <a:gd name="T8" fmla="*/ 21 w 104"/>
                <a:gd name="T9" fmla="*/ 19 h 155"/>
                <a:gd name="T10" fmla="*/ 21 w 104"/>
                <a:gd name="T11" fmla="*/ 65 h 155"/>
                <a:gd name="T12" fmla="*/ 93 w 104"/>
                <a:gd name="T13" fmla="*/ 65 h 155"/>
                <a:gd name="T14" fmla="*/ 93 w 104"/>
                <a:gd name="T15" fmla="*/ 84 h 155"/>
                <a:gd name="T16" fmla="*/ 21 w 104"/>
                <a:gd name="T17" fmla="*/ 84 h 155"/>
                <a:gd name="T18" fmla="*/ 21 w 104"/>
                <a:gd name="T19" fmla="*/ 154 h 155"/>
                <a:gd name="T20" fmla="*/ 0 w 104"/>
                <a:gd name="T21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55">
                  <a:moveTo>
                    <a:pt x="0" y="154"/>
                  </a:moveTo>
                  <a:lnTo>
                    <a:pt x="0" y="0"/>
                  </a:lnTo>
                  <a:lnTo>
                    <a:pt x="103" y="0"/>
                  </a:lnTo>
                  <a:lnTo>
                    <a:pt x="103" y="19"/>
                  </a:lnTo>
                  <a:lnTo>
                    <a:pt x="21" y="19"/>
                  </a:lnTo>
                  <a:lnTo>
                    <a:pt x="21" y="65"/>
                  </a:lnTo>
                  <a:lnTo>
                    <a:pt x="93" y="65"/>
                  </a:lnTo>
                  <a:lnTo>
                    <a:pt x="93" y="84"/>
                  </a:lnTo>
                  <a:lnTo>
                    <a:pt x="21" y="84"/>
                  </a:lnTo>
                  <a:lnTo>
                    <a:pt x="21" y="154"/>
                  </a:lnTo>
                  <a:lnTo>
                    <a:pt x="0" y="15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5" name="Freeform 163"/>
            <p:cNvSpPr>
              <a:spLocks noChangeArrowheads="1"/>
            </p:cNvSpPr>
            <p:nvPr/>
          </p:nvSpPr>
          <p:spPr bwMode="auto">
            <a:xfrm>
              <a:off x="6593252" y="2256528"/>
              <a:ext cx="42611" cy="50023"/>
            </a:xfrm>
            <a:custGeom>
              <a:avLst/>
              <a:gdLst>
                <a:gd name="T0" fmla="*/ 80 w 102"/>
                <a:gd name="T1" fmla="*/ 79 h 120"/>
                <a:gd name="T2" fmla="*/ 80 w 102"/>
                <a:gd name="T3" fmla="*/ 79 h 120"/>
                <a:gd name="T4" fmla="*/ 99 w 102"/>
                <a:gd name="T5" fmla="*/ 79 h 120"/>
                <a:gd name="T6" fmla="*/ 83 w 102"/>
                <a:gd name="T7" fmla="*/ 108 h 120"/>
                <a:gd name="T8" fmla="*/ 50 w 102"/>
                <a:gd name="T9" fmla="*/ 119 h 120"/>
                <a:gd name="T10" fmla="*/ 13 w 102"/>
                <a:gd name="T11" fmla="*/ 103 h 120"/>
                <a:gd name="T12" fmla="*/ 0 w 102"/>
                <a:gd name="T13" fmla="*/ 61 h 120"/>
                <a:gd name="T14" fmla="*/ 13 w 102"/>
                <a:gd name="T15" fmla="*/ 16 h 120"/>
                <a:gd name="T16" fmla="*/ 50 w 102"/>
                <a:gd name="T17" fmla="*/ 0 h 120"/>
                <a:gd name="T18" fmla="*/ 87 w 102"/>
                <a:gd name="T19" fmla="*/ 15 h 120"/>
                <a:gd name="T20" fmla="*/ 101 w 102"/>
                <a:gd name="T21" fmla="*/ 56 h 120"/>
                <a:gd name="T22" fmla="*/ 101 w 102"/>
                <a:gd name="T23" fmla="*/ 62 h 120"/>
                <a:gd name="T24" fmla="*/ 100 w 102"/>
                <a:gd name="T25" fmla="*/ 65 h 120"/>
                <a:gd name="T26" fmla="*/ 20 w 102"/>
                <a:gd name="T27" fmla="*/ 65 h 120"/>
                <a:gd name="T28" fmla="*/ 28 w 102"/>
                <a:gd name="T29" fmla="*/ 92 h 120"/>
                <a:gd name="T30" fmla="*/ 52 w 102"/>
                <a:gd name="T31" fmla="*/ 102 h 120"/>
                <a:gd name="T32" fmla="*/ 71 w 102"/>
                <a:gd name="T33" fmla="*/ 96 h 120"/>
                <a:gd name="T34" fmla="*/ 80 w 102"/>
                <a:gd name="T35" fmla="*/ 79 h 120"/>
                <a:gd name="T36" fmla="*/ 20 w 102"/>
                <a:gd name="T37" fmla="*/ 49 h 120"/>
                <a:gd name="T38" fmla="*/ 20 w 102"/>
                <a:gd name="T39" fmla="*/ 49 h 120"/>
                <a:gd name="T40" fmla="*/ 81 w 102"/>
                <a:gd name="T41" fmla="*/ 49 h 120"/>
                <a:gd name="T42" fmla="*/ 73 w 102"/>
                <a:gd name="T43" fmla="*/ 25 h 120"/>
                <a:gd name="T44" fmla="*/ 51 w 102"/>
                <a:gd name="T45" fmla="*/ 17 h 120"/>
                <a:gd name="T46" fmla="*/ 29 w 102"/>
                <a:gd name="T47" fmla="*/ 25 h 120"/>
                <a:gd name="T48" fmla="*/ 20 w 102"/>
                <a:gd name="T49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2" h="120">
                  <a:moveTo>
                    <a:pt x="80" y="79"/>
                  </a:moveTo>
                  <a:lnTo>
                    <a:pt x="80" y="79"/>
                  </a:lnTo>
                  <a:cubicBezTo>
                    <a:pt x="99" y="79"/>
                    <a:pt x="99" y="79"/>
                    <a:pt x="99" y="79"/>
                  </a:cubicBezTo>
                  <a:cubicBezTo>
                    <a:pt x="97" y="92"/>
                    <a:pt x="91" y="101"/>
                    <a:pt x="83" y="108"/>
                  </a:cubicBezTo>
                  <a:cubicBezTo>
                    <a:pt x="74" y="116"/>
                    <a:pt x="63" y="119"/>
                    <a:pt x="50" y="119"/>
                  </a:cubicBezTo>
                  <a:cubicBezTo>
                    <a:pt x="34" y="119"/>
                    <a:pt x="22" y="114"/>
                    <a:pt x="13" y="103"/>
                  </a:cubicBezTo>
                  <a:cubicBezTo>
                    <a:pt x="4" y="93"/>
                    <a:pt x="0" y="78"/>
                    <a:pt x="0" y="61"/>
                  </a:cubicBezTo>
                  <a:cubicBezTo>
                    <a:pt x="0" y="42"/>
                    <a:pt x="4" y="27"/>
                    <a:pt x="13" y="16"/>
                  </a:cubicBezTo>
                  <a:cubicBezTo>
                    <a:pt x="22" y="5"/>
                    <a:pt x="34" y="0"/>
                    <a:pt x="50" y="0"/>
                  </a:cubicBezTo>
                  <a:cubicBezTo>
                    <a:pt x="65" y="0"/>
                    <a:pt x="78" y="5"/>
                    <a:pt x="87" y="15"/>
                  </a:cubicBezTo>
                  <a:cubicBezTo>
                    <a:pt x="96" y="24"/>
                    <a:pt x="101" y="39"/>
                    <a:pt x="101" y="56"/>
                  </a:cubicBezTo>
                  <a:cubicBezTo>
                    <a:pt x="101" y="58"/>
                    <a:pt x="101" y="61"/>
                    <a:pt x="101" y="62"/>
                  </a:cubicBezTo>
                  <a:cubicBezTo>
                    <a:pt x="101" y="63"/>
                    <a:pt x="100" y="64"/>
                    <a:pt x="100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77"/>
                    <a:pt x="23" y="86"/>
                    <a:pt x="28" y="92"/>
                  </a:cubicBezTo>
                  <a:cubicBezTo>
                    <a:pt x="34" y="99"/>
                    <a:pt x="41" y="102"/>
                    <a:pt x="52" y="102"/>
                  </a:cubicBezTo>
                  <a:cubicBezTo>
                    <a:pt x="59" y="102"/>
                    <a:pt x="65" y="100"/>
                    <a:pt x="71" y="96"/>
                  </a:cubicBezTo>
                  <a:cubicBezTo>
                    <a:pt x="76" y="92"/>
                    <a:pt x="79" y="87"/>
                    <a:pt x="80" y="79"/>
                  </a:cubicBezTo>
                  <a:close/>
                  <a:moveTo>
                    <a:pt x="20" y="49"/>
                  </a:moveTo>
                  <a:lnTo>
                    <a:pt x="20" y="49"/>
                  </a:lnTo>
                  <a:cubicBezTo>
                    <a:pt x="81" y="49"/>
                    <a:pt x="81" y="49"/>
                    <a:pt x="81" y="49"/>
                  </a:cubicBezTo>
                  <a:cubicBezTo>
                    <a:pt x="81" y="39"/>
                    <a:pt x="78" y="30"/>
                    <a:pt x="73" y="25"/>
                  </a:cubicBezTo>
                  <a:cubicBezTo>
                    <a:pt x="67" y="20"/>
                    <a:pt x="60" y="17"/>
                    <a:pt x="51" y="17"/>
                  </a:cubicBezTo>
                  <a:cubicBezTo>
                    <a:pt x="41" y="17"/>
                    <a:pt x="34" y="19"/>
                    <a:pt x="29" y="25"/>
                  </a:cubicBezTo>
                  <a:cubicBezTo>
                    <a:pt x="24" y="30"/>
                    <a:pt x="21" y="39"/>
                    <a:pt x="20" y="49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6" name="Freeform 164"/>
            <p:cNvSpPr>
              <a:spLocks noChangeArrowheads="1"/>
            </p:cNvSpPr>
            <p:nvPr/>
          </p:nvSpPr>
          <p:spPr bwMode="auto">
            <a:xfrm>
              <a:off x="6641422" y="2256528"/>
              <a:ext cx="44464" cy="50023"/>
            </a:xfrm>
            <a:custGeom>
              <a:avLst/>
              <a:gdLst>
                <a:gd name="T0" fmla="*/ 76 w 107"/>
                <a:gd name="T1" fmla="*/ 100 h 120"/>
                <a:gd name="T2" fmla="*/ 76 w 107"/>
                <a:gd name="T3" fmla="*/ 100 h 120"/>
                <a:gd name="T4" fmla="*/ 58 w 107"/>
                <a:gd name="T5" fmla="*/ 115 h 120"/>
                <a:gd name="T6" fmla="*/ 37 w 107"/>
                <a:gd name="T7" fmla="*/ 119 h 120"/>
                <a:gd name="T8" fmla="*/ 10 w 107"/>
                <a:gd name="T9" fmla="*/ 110 h 120"/>
                <a:gd name="T10" fmla="*/ 0 w 107"/>
                <a:gd name="T11" fmla="*/ 86 h 120"/>
                <a:gd name="T12" fmla="*/ 10 w 107"/>
                <a:gd name="T13" fmla="*/ 62 h 120"/>
                <a:gd name="T14" fmla="*/ 38 w 107"/>
                <a:gd name="T15" fmla="*/ 50 h 120"/>
                <a:gd name="T16" fmla="*/ 51 w 107"/>
                <a:gd name="T17" fmla="*/ 49 h 120"/>
                <a:gd name="T18" fmla="*/ 69 w 107"/>
                <a:gd name="T19" fmla="*/ 46 h 120"/>
                <a:gd name="T20" fmla="*/ 73 w 107"/>
                <a:gd name="T21" fmla="*/ 43 h 120"/>
                <a:gd name="T22" fmla="*/ 74 w 107"/>
                <a:gd name="T23" fmla="*/ 34 h 120"/>
                <a:gd name="T24" fmla="*/ 68 w 107"/>
                <a:gd name="T25" fmla="*/ 21 h 120"/>
                <a:gd name="T26" fmla="*/ 49 w 107"/>
                <a:gd name="T27" fmla="*/ 17 h 120"/>
                <a:gd name="T28" fmla="*/ 30 w 107"/>
                <a:gd name="T29" fmla="*/ 22 h 120"/>
                <a:gd name="T30" fmla="*/ 23 w 107"/>
                <a:gd name="T31" fmla="*/ 38 h 120"/>
                <a:gd name="T32" fmla="*/ 6 w 107"/>
                <a:gd name="T33" fmla="*/ 38 h 120"/>
                <a:gd name="T34" fmla="*/ 6 w 107"/>
                <a:gd name="T35" fmla="*/ 37 h 120"/>
                <a:gd name="T36" fmla="*/ 17 w 107"/>
                <a:gd name="T37" fmla="*/ 10 h 120"/>
                <a:gd name="T38" fmla="*/ 50 w 107"/>
                <a:gd name="T39" fmla="*/ 0 h 120"/>
                <a:gd name="T40" fmla="*/ 83 w 107"/>
                <a:gd name="T41" fmla="*/ 9 h 120"/>
                <a:gd name="T42" fmla="*/ 93 w 107"/>
                <a:gd name="T43" fmla="*/ 35 h 120"/>
                <a:gd name="T44" fmla="*/ 93 w 107"/>
                <a:gd name="T45" fmla="*/ 91 h 120"/>
                <a:gd name="T46" fmla="*/ 95 w 107"/>
                <a:gd name="T47" fmla="*/ 100 h 120"/>
                <a:gd name="T48" fmla="*/ 100 w 107"/>
                <a:gd name="T49" fmla="*/ 102 h 120"/>
                <a:gd name="T50" fmla="*/ 102 w 107"/>
                <a:gd name="T51" fmla="*/ 102 h 120"/>
                <a:gd name="T52" fmla="*/ 106 w 107"/>
                <a:gd name="T53" fmla="*/ 101 h 120"/>
                <a:gd name="T54" fmla="*/ 106 w 107"/>
                <a:gd name="T55" fmla="*/ 116 h 120"/>
                <a:gd name="T56" fmla="*/ 99 w 107"/>
                <a:gd name="T57" fmla="*/ 117 h 120"/>
                <a:gd name="T58" fmla="*/ 95 w 107"/>
                <a:gd name="T59" fmla="*/ 118 h 120"/>
                <a:gd name="T60" fmla="*/ 81 w 107"/>
                <a:gd name="T61" fmla="*/ 114 h 120"/>
                <a:gd name="T62" fmla="*/ 76 w 107"/>
                <a:gd name="T63" fmla="*/ 101 h 120"/>
                <a:gd name="T64" fmla="*/ 76 w 107"/>
                <a:gd name="T65" fmla="*/ 100 h 120"/>
                <a:gd name="T66" fmla="*/ 74 w 107"/>
                <a:gd name="T67" fmla="*/ 58 h 120"/>
                <a:gd name="T68" fmla="*/ 74 w 107"/>
                <a:gd name="T69" fmla="*/ 58 h 120"/>
                <a:gd name="T70" fmla="*/ 48 w 107"/>
                <a:gd name="T71" fmla="*/ 65 h 120"/>
                <a:gd name="T72" fmla="*/ 39 w 107"/>
                <a:gd name="T73" fmla="*/ 66 h 120"/>
                <a:gd name="T74" fmla="*/ 24 w 107"/>
                <a:gd name="T75" fmla="*/ 72 h 120"/>
                <a:gd name="T76" fmla="*/ 19 w 107"/>
                <a:gd name="T77" fmla="*/ 85 h 120"/>
                <a:gd name="T78" fmla="*/ 24 w 107"/>
                <a:gd name="T79" fmla="*/ 98 h 120"/>
                <a:gd name="T80" fmla="*/ 40 w 107"/>
                <a:gd name="T81" fmla="*/ 102 h 120"/>
                <a:gd name="T82" fmla="*/ 65 w 107"/>
                <a:gd name="T83" fmla="*/ 95 h 120"/>
                <a:gd name="T84" fmla="*/ 74 w 107"/>
                <a:gd name="T85" fmla="*/ 75 h 120"/>
                <a:gd name="T86" fmla="*/ 74 w 107"/>
                <a:gd name="T87" fmla="*/ 5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7" h="120">
                  <a:moveTo>
                    <a:pt x="76" y="100"/>
                  </a:moveTo>
                  <a:lnTo>
                    <a:pt x="76" y="100"/>
                  </a:lnTo>
                  <a:cubicBezTo>
                    <a:pt x="70" y="106"/>
                    <a:pt x="64" y="112"/>
                    <a:pt x="58" y="115"/>
                  </a:cubicBezTo>
                  <a:cubicBezTo>
                    <a:pt x="50" y="117"/>
                    <a:pt x="44" y="119"/>
                    <a:pt x="37" y="119"/>
                  </a:cubicBezTo>
                  <a:cubicBezTo>
                    <a:pt x="25" y="119"/>
                    <a:pt x="16" y="116"/>
                    <a:pt x="10" y="110"/>
                  </a:cubicBezTo>
                  <a:cubicBezTo>
                    <a:pt x="3" y="104"/>
                    <a:pt x="0" y="96"/>
                    <a:pt x="0" y="86"/>
                  </a:cubicBezTo>
                  <a:cubicBezTo>
                    <a:pt x="0" y="75"/>
                    <a:pt x="3" y="67"/>
                    <a:pt x="10" y="62"/>
                  </a:cubicBezTo>
                  <a:cubicBezTo>
                    <a:pt x="16" y="55"/>
                    <a:pt x="25" y="52"/>
                    <a:pt x="38" y="50"/>
                  </a:cubicBezTo>
                  <a:cubicBezTo>
                    <a:pt x="42" y="50"/>
                    <a:pt x="46" y="49"/>
                    <a:pt x="51" y="49"/>
                  </a:cubicBezTo>
                  <a:cubicBezTo>
                    <a:pt x="61" y="48"/>
                    <a:pt x="67" y="47"/>
                    <a:pt x="69" y="46"/>
                  </a:cubicBezTo>
                  <a:cubicBezTo>
                    <a:pt x="71" y="45"/>
                    <a:pt x="72" y="44"/>
                    <a:pt x="73" y="43"/>
                  </a:cubicBezTo>
                  <a:cubicBezTo>
                    <a:pt x="74" y="41"/>
                    <a:pt x="74" y="39"/>
                    <a:pt x="74" y="34"/>
                  </a:cubicBezTo>
                  <a:cubicBezTo>
                    <a:pt x="74" y="28"/>
                    <a:pt x="72" y="24"/>
                    <a:pt x="68" y="21"/>
                  </a:cubicBezTo>
                  <a:cubicBezTo>
                    <a:pt x="64" y="18"/>
                    <a:pt x="58" y="17"/>
                    <a:pt x="49" y="17"/>
                  </a:cubicBezTo>
                  <a:cubicBezTo>
                    <a:pt x="41" y="17"/>
                    <a:pt x="34" y="18"/>
                    <a:pt x="30" y="22"/>
                  </a:cubicBezTo>
                  <a:cubicBezTo>
                    <a:pt x="25" y="25"/>
                    <a:pt x="23" y="30"/>
                    <a:pt x="23" y="38"/>
                  </a:cubicBezTo>
                  <a:cubicBezTo>
                    <a:pt x="6" y="38"/>
                    <a:pt x="6" y="38"/>
                    <a:pt x="6" y="38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6" y="25"/>
                    <a:pt x="9" y="16"/>
                    <a:pt x="17" y="10"/>
                  </a:cubicBezTo>
                  <a:cubicBezTo>
                    <a:pt x="25" y="3"/>
                    <a:pt x="36" y="0"/>
                    <a:pt x="50" y="0"/>
                  </a:cubicBezTo>
                  <a:cubicBezTo>
                    <a:pt x="65" y="0"/>
                    <a:pt x="76" y="2"/>
                    <a:pt x="83" y="9"/>
                  </a:cubicBezTo>
                  <a:cubicBezTo>
                    <a:pt x="90" y="14"/>
                    <a:pt x="93" y="23"/>
                    <a:pt x="93" y="35"/>
                  </a:cubicBezTo>
                  <a:cubicBezTo>
                    <a:pt x="93" y="91"/>
                    <a:pt x="93" y="91"/>
                    <a:pt x="93" y="91"/>
                  </a:cubicBezTo>
                  <a:cubicBezTo>
                    <a:pt x="93" y="95"/>
                    <a:pt x="94" y="98"/>
                    <a:pt x="95" y="100"/>
                  </a:cubicBezTo>
                  <a:cubicBezTo>
                    <a:pt x="96" y="101"/>
                    <a:pt x="98" y="102"/>
                    <a:pt x="100" y="102"/>
                  </a:cubicBezTo>
                  <a:cubicBezTo>
                    <a:pt x="101" y="102"/>
                    <a:pt x="102" y="102"/>
                    <a:pt x="102" y="102"/>
                  </a:cubicBezTo>
                  <a:cubicBezTo>
                    <a:pt x="103" y="101"/>
                    <a:pt x="104" y="101"/>
                    <a:pt x="106" y="101"/>
                  </a:cubicBezTo>
                  <a:cubicBezTo>
                    <a:pt x="106" y="116"/>
                    <a:pt x="106" y="116"/>
                    <a:pt x="106" y="116"/>
                  </a:cubicBezTo>
                  <a:cubicBezTo>
                    <a:pt x="103" y="117"/>
                    <a:pt x="101" y="117"/>
                    <a:pt x="99" y="117"/>
                  </a:cubicBezTo>
                  <a:cubicBezTo>
                    <a:pt x="98" y="118"/>
                    <a:pt x="96" y="118"/>
                    <a:pt x="95" y="118"/>
                  </a:cubicBezTo>
                  <a:cubicBezTo>
                    <a:pt x="89" y="118"/>
                    <a:pt x="84" y="116"/>
                    <a:pt x="81" y="114"/>
                  </a:cubicBezTo>
                  <a:cubicBezTo>
                    <a:pt x="77" y="111"/>
                    <a:pt x="76" y="106"/>
                    <a:pt x="76" y="101"/>
                  </a:cubicBezTo>
                  <a:lnTo>
                    <a:pt x="76" y="100"/>
                  </a:lnTo>
                  <a:close/>
                  <a:moveTo>
                    <a:pt x="74" y="58"/>
                  </a:moveTo>
                  <a:lnTo>
                    <a:pt x="74" y="58"/>
                  </a:lnTo>
                  <a:cubicBezTo>
                    <a:pt x="69" y="62"/>
                    <a:pt x="61" y="64"/>
                    <a:pt x="48" y="65"/>
                  </a:cubicBezTo>
                  <a:cubicBezTo>
                    <a:pt x="44" y="66"/>
                    <a:pt x="41" y="66"/>
                    <a:pt x="39" y="66"/>
                  </a:cubicBezTo>
                  <a:cubicBezTo>
                    <a:pt x="32" y="67"/>
                    <a:pt x="27" y="69"/>
                    <a:pt x="24" y="72"/>
                  </a:cubicBezTo>
                  <a:cubicBezTo>
                    <a:pt x="21" y="75"/>
                    <a:pt x="19" y="79"/>
                    <a:pt x="19" y="85"/>
                  </a:cubicBezTo>
                  <a:cubicBezTo>
                    <a:pt x="19" y="91"/>
                    <a:pt x="21" y="95"/>
                    <a:pt x="24" y="98"/>
                  </a:cubicBezTo>
                  <a:cubicBezTo>
                    <a:pt x="28" y="101"/>
                    <a:pt x="34" y="102"/>
                    <a:pt x="40" y="102"/>
                  </a:cubicBezTo>
                  <a:cubicBezTo>
                    <a:pt x="49" y="102"/>
                    <a:pt x="58" y="100"/>
                    <a:pt x="65" y="95"/>
                  </a:cubicBezTo>
                  <a:cubicBezTo>
                    <a:pt x="71" y="90"/>
                    <a:pt x="74" y="83"/>
                    <a:pt x="74" y="75"/>
                  </a:cubicBezTo>
                  <a:lnTo>
                    <a:pt x="74" y="58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7" name="Freeform 165"/>
            <p:cNvSpPr>
              <a:spLocks noChangeArrowheads="1"/>
            </p:cNvSpPr>
            <p:nvPr/>
          </p:nvSpPr>
          <p:spPr bwMode="auto">
            <a:xfrm>
              <a:off x="6687738" y="2243560"/>
              <a:ext cx="24085" cy="61138"/>
            </a:xfrm>
            <a:custGeom>
              <a:avLst/>
              <a:gdLst>
                <a:gd name="T0" fmla="*/ 35 w 56"/>
                <a:gd name="T1" fmla="*/ 116 h 146"/>
                <a:gd name="T2" fmla="*/ 35 w 56"/>
                <a:gd name="T3" fmla="*/ 116 h 146"/>
                <a:gd name="T4" fmla="*/ 37 w 56"/>
                <a:gd name="T5" fmla="*/ 125 h 146"/>
                <a:gd name="T6" fmla="*/ 45 w 56"/>
                <a:gd name="T7" fmla="*/ 128 h 146"/>
                <a:gd name="T8" fmla="*/ 49 w 56"/>
                <a:gd name="T9" fmla="*/ 128 h 146"/>
                <a:gd name="T10" fmla="*/ 55 w 56"/>
                <a:gd name="T11" fmla="*/ 127 h 146"/>
                <a:gd name="T12" fmla="*/ 55 w 56"/>
                <a:gd name="T13" fmla="*/ 143 h 146"/>
                <a:gd name="T14" fmla="*/ 47 w 56"/>
                <a:gd name="T15" fmla="*/ 145 h 146"/>
                <a:gd name="T16" fmla="*/ 40 w 56"/>
                <a:gd name="T17" fmla="*/ 145 h 146"/>
                <a:gd name="T18" fmla="*/ 22 w 56"/>
                <a:gd name="T19" fmla="*/ 140 h 146"/>
                <a:gd name="T20" fmla="*/ 16 w 56"/>
                <a:gd name="T21" fmla="*/ 122 h 146"/>
                <a:gd name="T22" fmla="*/ 16 w 56"/>
                <a:gd name="T23" fmla="*/ 47 h 146"/>
                <a:gd name="T24" fmla="*/ 0 w 56"/>
                <a:gd name="T25" fmla="*/ 47 h 146"/>
                <a:gd name="T26" fmla="*/ 0 w 56"/>
                <a:gd name="T27" fmla="*/ 31 h 146"/>
                <a:gd name="T28" fmla="*/ 16 w 56"/>
                <a:gd name="T29" fmla="*/ 31 h 146"/>
                <a:gd name="T30" fmla="*/ 16 w 56"/>
                <a:gd name="T31" fmla="*/ 0 h 146"/>
                <a:gd name="T32" fmla="*/ 35 w 56"/>
                <a:gd name="T33" fmla="*/ 0 h 146"/>
                <a:gd name="T34" fmla="*/ 35 w 56"/>
                <a:gd name="T35" fmla="*/ 31 h 146"/>
                <a:gd name="T36" fmla="*/ 55 w 56"/>
                <a:gd name="T37" fmla="*/ 31 h 146"/>
                <a:gd name="T38" fmla="*/ 55 w 56"/>
                <a:gd name="T39" fmla="*/ 47 h 146"/>
                <a:gd name="T40" fmla="*/ 35 w 56"/>
                <a:gd name="T41" fmla="*/ 47 h 146"/>
                <a:gd name="T42" fmla="*/ 35 w 56"/>
                <a:gd name="T43" fmla="*/ 11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6" h="146">
                  <a:moveTo>
                    <a:pt x="35" y="116"/>
                  </a:moveTo>
                  <a:lnTo>
                    <a:pt x="35" y="116"/>
                  </a:lnTo>
                  <a:cubicBezTo>
                    <a:pt x="35" y="120"/>
                    <a:pt x="36" y="124"/>
                    <a:pt x="37" y="125"/>
                  </a:cubicBezTo>
                  <a:cubicBezTo>
                    <a:pt x="38" y="127"/>
                    <a:pt x="41" y="128"/>
                    <a:pt x="45" y="128"/>
                  </a:cubicBezTo>
                  <a:cubicBezTo>
                    <a:pt x="47" y="128"/>
                    <a:pt x="48" y="128"/>
                    <a:pt x="49" y="128"/>
                  </a:cubicBezTo>
                  <a:cubicBezTo>
                    <a:pt x="51" y="127"/>
                    <a:pt x="53" y="127"/>
                    <a:pt x="55" y="127"/>
                  </a:cubicBezTo>
                  <a:cubicBezTo>
                    <a:pt x="55" y="143"/>
                    <a:pt x="55" y="143"/>
                    <a:pt x="55" y="143"/>
                  </a:cubicBezTo>
                  <a:cubicBezTo>
                    <a:pt x="52" y="144"/>
                    <a:pt x="50" y="144"/>
                    <a:pt x="47" y="145"/>
                  </a:cubicBezTo>
                  <a:cubicBezTo>
                    <a:pt x="44" y="145"/>
                    <a:pt x="42" y="145"/>
                    <a:pt x="40" y="145"/>
                  </a:cubicBezTo>
                  <a:cubicBezTo>
                    <a:pt x="31" y="145"/>
                    <a:pt x="25" y="143"/>
                    <a:pt x="22" y="140"/>
                  </a:cubicBezTo>
                  <a:cubicBezTo>
                    <a:pt x="18" y="136"/>
                    <a:pt x="16" y="130"/>
                    <a:pt x="16" y="122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47"/>
                    <a:pt x="55" y="47"/>
                    <a:pt x="55" y="47"/>
                  </a:cubicBezTo>
                  <a:cubicBezTo>
                    <a:pt x="35" y="47"/>
                    <a:pt x="35" y="47"/>
                    <a:pt x="35" y="47"/>
                  </a:cubicBezTo>
                  <a:lnTo>
                    <a:pt x="35" y="11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8" name="Freeform 166"/>
            <p:cNvSpPr>
              <a:spLocks noChangeArrowheads="1"/>
            </p:cNvSpPr>
            <p:nvPr/>
          </p:nvSpPr>
          <p:spPr bwMode="auto">
            <a:xfrm>
              <a:off x="6719235" y="2239854"/>
              <a:ext cx="38906" cy="64843"/>
            </a:xfrm>
            <a:custGeom>
              <a:avLst/>
              <a:gdLst>
                <a:gd name="T0" fmla="*/ 74 w 94"/>
                <a:gd name="T1" fmla="*/ 154 h 155"/>
                <a:gd name="T2" fmla="*/ 74 w 94"/>
                <a:gd name="T3" fmla="*/ 154 h 155"/>
                <a:gd name="T4" fmla="*/ 74 w 94"/>
                <a:gd name="T5" fmla="*/ 85 h 155"/>
                <a:gd name="T6" fmla="*/ 69 w 94"/>
                <a:gd name="T7" fmla="*/ 62 h 155"/>
                <a:gd name="T8" fmla="*/ 52 w 94"/>
                <a:gd name="T9" fmla="*/ 56 h 155"/>
                <a:gd name="T10" fmla="*/ 28 w 94"/>
                <a:gd name="T11" fmla="*/ 64 h 155"/>
                <a:gd name="T12" fmla="*/ 18 w 94"/>
                <a:gd name="T13" fmla="*/ 87 h 155"/>
                <a:gd name="T14" fmla="*/ 18 w 94"/>
                <a:gd name="T15" fmla="*/ 154 h 155"/>
                <a:gd name="T16" fmla="*/ 0 w 94"/>
                <a:gd name="T17" fmla="*/ 154 h 155"/>
                <a:gd name="T18" fmla="*/ 0 w 94"/>
                <a:gd name="T19" fmla="*/ 0 h 155"/>
                <a:gd name="T20" fmla="*/ 18 w 94"/>
                <a:gd name="T21" fmla="*/ 0 h 155"/>
                <a:gd name="T22" fmla="*/ 18 w 94"/>
                <a:gd name="T23" fmla="*/ 57 h 155"/>
                <a:gd name="T24" fmla="*/ 33 w 94"/>
                <a:gd name="T25" fmla="*/ 43 h 155"/>
                <a:gd name="T26" fmla="*/ 54 w 94"/>
                <a:gd name="T27" fmla="*/ 39 h 155"/>
                <a:gd name="T28" fmla="*/ 76 w 94"/>
                <a:gd name="T29" fmla="*/ 42 h 155"/>
                <a:gd name="T30" fmla="*/ 88 w 94"/>
                <a:gd name="T31" fmla="*/ 54 h 155"/>
                <a:gd name="T32" fmla="*/ 92 w 94"/>
                <a:gd name="T33" fmla="*/ 63 h 155"/>
                <a:gd name="T34" fmla="*/ 93 w 94"/>
                <a:gd name="T35" fmla="*/ 81 h 155"/>
                <a:gd name="T36" fmla="*/ 93 w 94"/>
                <a:gd name="T37" fmla="*/ 86 h 155"/>
                <a:gd name="T38" fmla="*/ 93 w 94"/>
                <a:gd name="T39" fmla="*/ 154 h 155"/>
                <a:gd name="T40" fmla="*/ 74 w 94"/>
                <a:gd name="T41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4" h="155">
                  <a:moveTo>
                    <a:pt x="74" y="154"/>
                  </a:moveTo>
                  <a:lnTo>
                    <a:pt x="74" y="154"/>
                  </a:lnTo>
                  <a:cubicBezTo>
                    <a:pt x="74" y="85"/>
                    <a:pt x="74" y="85"/>
                    <a:pt x="74" y="85"/>
                  </a:cubicBezTo>
                  <a:cubicBezTo>
                    <a:pt x="74" y="74"/>
                    <a:pt x="72" y="66"/>
                    <a:pt x="69" y="62"/>
                  </a:cubicBezTo>
                  <a:cubicBezTo>
                    <a:pt x="66" y="58"/>
                    <a:pt x="60" y="56"/>
                    <a:pt x="52" y="56"/>
                  </a:cubicBezTo>
                  <a:cubicBezTo>
                    <a:pt x="42" y="56"/>
                    <a:pt x="34" y="58"/>
                    <a:pt x="28" y="64"/>
                  </a:cubicBezTo>
                  <a:cubicBezTo>
                    <a:pt x="21" y="69"/>
                    <a:pt x="18" y="78"/>
                    <a:pt x="18" y="87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22" y="52"/>
                    <a:pt x="27" y="47"/>
                    <a:pt x="33" y="43"/>
                  </a:cubicBezTo>
                  <a:cubicBezTo>
                    <a:pt x="39" y="40"/>
                    <a:pt x="46" y="39"/>
                    <a:pt x="54" y="39"/>
                  </a:cubicBezTo>
                  <a:cubicBezTo>
                    <a:pt x="62" y="39"/>
                    <a:pt x="69" y="40"/>
                    <a:pt x="76" y="42"/>
                  </a:cubicBezTo>
                  <a:cubicBezTo>
                    <a:pt x="81" y="45"/>
                    <a:pt x="85" y="49"/>
                    <a:pt x="88" y="54"/>
                  </a:cubicBezTo>
                  <a:cubicBezTo>
                    <a:pt x="90" y="57"/>
                    <a:pt x="91" y="60"/>
                    <a:pt x="92" y="63"/>
                  </a:cubicBezTo>
                  <a:cubicBezTo>
                    <a:pt x="93" y="67"/>
                    <a:pt x="93" y="73"/>
                    <a:pt x="93" y="81"/>
                  </a:cubicBezTo>
                  <a:cubicBezTo>
                    <a:pt x="93" y="86"/>
                    <a:pt x="93" y="86"/>
                    <a:pt x="93" y="86"/>
                  </a:cubicBezTo>
                  <a:cubicBezTo>
                    <a:pt x="93" y="154"/>
                    <a:pt x="93" y="154"/>
                    <a:pt x="93" y="154"/>
                  </a:cubicBezTo>
                  <a:lnTo>
                    <a:pt x="74" y="15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9" name="Freeform 167"/>
            <p:cNvSpPr>
              <a:spLocks noChangeArrowheads="1"/>
            </p:cNvSpPr>
            <p:nvPr/>
          </p:nvSpPr>
          <p:spPr bwMode="auto">
            <a:xfrm>
              <a:off x="6767404" y="2256528"/>
              <a:ext cx="42611" cy="50023"/>
            </a:xfrm>
            <a:custGeom>
              <a:avLst/>
              <a:gdLst>
                <a:gd name="T0" fmla="*/ 81 w 102"/>
                <a:gd name="T1" fmla="*/ 79 h 120"/>
                <a:gd name="T2" fmla="*/ 81 w 102"/>
                <a:gd name="T3" fmla="*/ 79 h 120"/>
                <a:gd name="T4" fmla="*/ 99 w 102"/>
                <a:gd name="T5" fmla="*/ 79 h 120"/>
                <a:gd name="T6" fmla="*/ 83 w 102"/>
                <a:gd name="T7" fmla="*/ 108 h 120"/>
                <a:gd name="T8" fmla="*/ 50 w 102"/>
                <a:gd name="T9" fmla="*/ 119 h 120"/>
                <a:gd name="T10" fmla="*/ 14 w 102"/>
                <a:gd name="T11" fmla="*/ 103 h 120"/>
                <a:gd name="T12" fmla="*/ 0 w 102"/>
                <a:gd name="T13" fmla="*/ 61 h 120"/>
                <a:gd name="T14" fmla="*/ 14 w 102"/>
                <a:gd name="T15" fmla="*/ 16 h 120"/>
                <a:gd name="T16" fmla="*/ 50 w 102"/>
                <a:gd name="T17" fmla="*/ 0 h 120"/>
                <a:gd name="T18" fmla="*/ 88 w 102"/>
                <a:gd name="T19" fmla="*/ 15 h 120"/>
                <a:gd name="T20" fmla="*/ 101 w 102"/>
                <a:gd name="T21" fmla="*/ 56 h 120"/>
                <a:gd name="T22" fmla="*/ 101 w 102"/>
                <a:gd name="T23" fmla="*/ 62 h 120"/>
                <a:gd name="T24" fmla="*/ 101 w 102"/>
                <a:gd name="T25" fmla="*/ 65 h 120"/>
                <a:gd name="T26" fmla="*/ 20 w 102"/>
                <a:gd name="T27" fmla="*/ 65 h 120"/>
                <a:gd name="T28" fmla="*/ 29 w 102"/>
                <a:gd name="T29" fmla="*/ 92 h 120"/>
                <a:gd name="T30" fmla="*/ 52 w 102"/>
                <a:gd name="T31" fmla="*/ 102 h 120"/>
                <a:gd name="T32" fmla="*/ 71 w 102"/>
                <a:gd name="T33" fmla="*/ 96 h 120"/>
                <a:gd name="T34" fmla="*/ 81 w 102"/>
                <a:gd name="T35" fmla="*/ 79 h 120"/>
                <a:gd name="T36" fmla="*/ 20 w 102"/>
                <a:gd name="T37" fmla="*/ 49 h 120"/>
                <a:gd name="T38" fmla="*/ 20 w 102"/>
                <a:gd name="T39" fmla="*/ 49 h 120"/>
                <a:gd name="T40" fmla="*/ 81 w 102"/>
                <a:gd name="T41" fmla="*/ 49 h 120"/>
                <a:gd name="T42" fmla="*/ 73 w 102"/>
                <a:gd name="T43" fmla="*/ 25 h 120"/>
                <a:gd name="T44" fmla="*/ 51 w 102"/>
                <a:gd name="T45" fmla="*/ 17 h 120"/>
                <a:gd name="T46" fmla="*/ 29 w 102"/>
                <a:gd name="T47" fmla="*/ 25 h 120"/>
                <a:gd name="T48" fmla="*/ 20 w 102"/>
                <a:gd name="T49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2" h="120">
                  <a:moveTo>
                    <a:pt x="81" y="79"/>
                  </a:moveTo>
                  <a:lnTo>
                    <a:pt x="81" y="79"/>
                  </a:lnTo>
                  <a:cubicBezTo>
                    <a:pt x="99" y="79"/>
                    <a:pt x="99" y="79"/>
                    <a:pt x="99" y="79"/>
                  </a:cubicBezTo>
                  <a:cubicBezTo>
                    <a:pt x="98" y="92"/>
                    <a:pt x="92" y="101"/>
                    <a:pt x="83" y="108"/>
                  </a:cubicBezTo>
                  <a:cubicBezTo>
                    <a:pt x="75" y="116"/>
                    <a:pt x="64" y="119"/>
                    <a:pt x="50" y="119"/>
                  </a:cubicBezTo>
                  <a:cubicBezTo>
                    <a:pt x="35" y="119"/>
                    <a:pt x="23" y="114"/>
                    <a:pt x="14" y="103"/>
                  </a:cubicBezTo>
                  <a:cubicBezTo>
                    <a:pt x="4" y="93"/>
                    <a:pt x="0" y="78"/>
                    <a:pt x="0" y="61"/>
                  </a:cubicBezTo>
                  <a:cubicBezTo>
                    <a:pt x="0" y="42"/>
                    <a:pt x="4" y="27"/>
                    <a:pt x="14" y="16"/>
                  </a:cubicBezTo>
                  <a:cubicBezTo>
                    <a:pt x="23" y="5"/>
                    <a:pt x="35" y="0"/>
                    <a:pt x="50" y="0"/>
                  </a:cubicBezTo>
                  <a:cubicBezTo>
                    <a:pt x="67" y="0"/>
                    <a:pt x="79" y="5"/>
                    <a:pt x="88" y="15"/>
                  </a:cubicBezTo>
                  <a:cubicBezTo>
                    <a:pt x="97" y="24"/>
                    <a:pt x="101" y="39"/>
                    <a:pt x="101" y="56"/>
                  </a:cubicBezTo>
                  <a:cubicBezTo>
                    <a:pt x="101" y="58"/>
                    <a:pt x="101" y="61"/>
                    <a:pt x="101" y="62"/>
                  </a:cubicBezTo>
                  <a:cubicBezTo>
                    <a:pt x="101" y="63"/>
                    <a:pt x="101" y="64"/>
                    <a:pt x="101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77"/>
                    <a:pt x="23" y="86"/>
                    <a:pt x="29" y="92"/>
                  </a:cubicBezTo>
                  <a:cubicBezTo>
                    <a:pt x="35" y="99"/>
                    <a:pt x="42" y="102"/>
                    <a:pt x="52" y="102"/>
                  </a:cubicBezTo>
                  <a:cubicBezTo>
                    <a:pt x="60" y="102"/>
                    <a:pt x="67" y="100"/>
                    <a:pt x="71" y="96"/>
                  </a:cubicBezTo>
                  <a:cubicBezTo>
                    <a:pt x="76" y="92"/>
                    <a:pt x="79" y="87"/>
                    <a:pt x="81" y="79"/>
                  </a:cubicBezTo>
                  <a:close/>
                  <a:moveTo>
                    <a:pt x="20" y="49"/>
                  </a:moveTo>
                  <a:lnTo>
                    <a:pt x="20" y="49"/>
                  </a:lnTo>
                  <a:cubicBezTo>
                    <a:pt x="81" y="49"/>
                    <a:pt x="81" y="49"/>
                    <a:pt x="81" y="49"/>
                  </a:cubicBezTo>
                  <a:cubicBezTo>
                    <a:pt x="81" y="39"/>
                    <a:pt x="78" y="30"/>
                    <a:pt x="73" y="25"/>
                  </a:cubicBezTo>
                  <a:cubicBezTo>
                    <a:pt x="68" y="20"/>
                    <a:pt x="61" y="17"/>
                    <a:pt x="51" y="17"/>
                  </a:cubicBezTo>
                  <a:cubicBezTo>
                    <a:pt x="42" y="17"/>
                    <a:pt x="35" y="19"/>
                    <a:pt x="29" y="25"/>
                  </a:cubicBezTo>
                  <a:cubicBezTo>
                    <a:pt x="24" y="30"/>
                    <a:pt x="21" y="39"/>
                    <a:pt x="20" y="49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0" name="Freeform 168"/>
            <p:cNvSpPr>
              <a:spLocks noChangeArrowheads="1"/>
            </p:cNvSpPr>
            <p:nvPr/>
          </p:nvSpPr>
          <p:spPr bwMode="auto">
            <a:xfrm>
              <a:off x="6819279" y="2256528"/>
              <a:ext cx="22232" cy="48170"/>
            </a:xfrm>
            <a:custGeom>
              <a:avLst/>
              <a:gdLst>
                <a:gd name="T0" fmla="*/ 0 w 55"/>
                <a:gd name="T1" fmla="*/ 115 h 116"/>
                <a:gd name="T2" fmla="*/ 0 w 55"/>
                <a:gd name="T3" fmla="*/ 115 h 116"/>
                <a:gd name="T4" fmla="*/ 0 w 55"/>
                <a:gd name="T5" fmla="*/ 2 h 116"/>
                <a:gd name="T6" fmla="*/ 18 w 55"/>
                <a:gd name="T7" fmla="*/ 2 h 116"/>
                <a:gd name="T8" fmla="*/ 18 w 55"/>
                <a:gd name="T9" fmla="*/ 22 h 116"/>
                <a:gd name="T10" fmla="*/ 30 w 55"/>
                <a:gd name="T11" fmla="*/ 5 h 116"/>
                <a:gd name="T12" fmla="*/ 49 w 55"/>
                <a:gd name="T13" fmla="*/ 0 h 116"/>
                <a:gd name="T14" fmla="*/ 52 w 55"/>
                <a:gd name="T15" fmla="*/ 0 h 116"/>
                <a:gd name="T16" fmla="*/ 54 w 55"/>
                <a:gd name="T17" fmla="*/ 0 h 116"/>
                <a:gd name="T18" fmla="*/ 54 w 55"/>
                <a:gd name="T19" fmla="*/ 20 h 116"/>
                <a:gd name="T20" fmla="*/ 52 w 55"/>
                <a:gd name="T21" fmla="*/ 20 h 116"/>
                <a:gd name="T22" fmla="*/ 49 w 55"/>
                <a:gd name="T23" fmla="*/ 20 h 116"/>
                <a:gd name="T24" fmla="*/ 26 w 55"/>
                <a:gd name="T25" fmla="*/ 28 h 116"/>
                <a:gd name="T26" fmla="*/ 19 w 55"/>
                <a:gd name="T27" fmla="*/ 52 h 116"/>
                <a:gd name="T28" fmla="*/ 19 w 55"/>
                <a:gd name="T29" fmla="*/ 115 h 116"/>
                <a:gd name="T30" fmla="*/ 0 w 55"/>
                <a:gd name="T31" fmla="*/ 11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116">
                  <a:moveTo>
                    <a:pt x="0" y="115"/>
                  </a:moveTo>
                  <a:lnTo>
                    <a:pt x="0" y="115"/>
                  </a:lnTo>
                  <a:cubicBezTo>
                    <a:pt x="0" y="2"/>
                    <a:pt x="0" y="2"/>
                    <a:pt x="0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21" y="15"/>
                    <a:pt x="25" y="10"/>
                    <a:pt x="30" y="5"/>
                  </a:cubicBezTo>
                  <a:cubicBezTo>
                    <a:pt x="35" y="2"/>
                    <a:pt x="42" y="0"/>
                    <a:pt x="49" y="0"/>
                  </a:cubicBezTo>
                  <a:cubicBezTo>
                    <a:pt x="50" y="0"/>
                    <a:pt x="51" y="0"/>
                    <a:pt x="52" y="0"/>
                  </a:cubicBezTo>
                  <a:cubicBezTo>
                    <a:pt x="52" y="0"/>
                    <a:pt x="53" y="0"/>
                    <a:pt x="54" y="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3" y="20"/>
                    <a:pt x="53" y="20"/>
                    <a:pt x="52" y="20"/>
                  </a:cubicBezTo>
                  <a:cubicBezTo>
                    <a:pt x="51" y="20"/>
                    <a:pt x="50" y="20"/>
                    <a:pt x="49" y="20"/>
                  </a:cubicBezTo>
                  <a:cubicBezTo>
                    <a:pt x="40" y="20"/>
                    <a:pt x="31" y="23"/>
                    <a:pt x="26" y="28"/>
                  </a:cubicBezTo>
                  <a:cubicBezTo>
                    <a:pt x="21" y="34"/>
                    <a:pt x="19" y="42"/>
                    <a:pt x="19" y="52"/>
                  </a:cubicBezTo>
                  <a:cubicBezTo>
                    <a:pt x="19" y="115"/>
                    <a:pt x="19" y="115"/>
                    <a:pt x="19" y="115"/>
                  </a:cubicBezTo>
                  <a:lnTo>
                    <a:pt x="0" y="11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1" name="Freeform 169"/>
            <p:cNvSpPr>
              <a:spLocks noChangeArrowheads="1"/>
            </p:cNvSpPr>
            <p:nvPr/>
          </p:nvSpPr>
          <p:spPr bwMode="auto">
            <a:xfrm>
              <a:off x="6876712" y="2241706"/>
              <a:ext cx="24085" cy="62991"/>
            </a:xfrm>
            <a:custGeom>
              <a:avLst/>
              <a:gdLst>
                <a:gd name="T0" fmla="*/ 35 w 56"/>
                <a:gd name="T1" fmla="*/ 150 h 151"/>
                <a:gd name="T2" fmla="*/ 35 w 56"/>
                <a:gd name="T3" fmla="*/ 150 h 151"/>
                <a:gd name="T4" fmla="*/ 35 w 56"/>
                <a:gd name="T5" fmla="*/ 44 h 151"/>
                <a:gd name="T6" fmla="*/ 0 w 56"/>
                <a:gd name="T7" fmla="*/ 44 h 151"/>
                <a:gd name="T8" fmla="*/ 0 w 56"/>
                <a:gd name="T9" fmla="*/ 29 h 151"/>
                <a:gd name="T10" fmla="*/ 28 w 56"/>
                <a:gd name="T11" fmla="*/ 22 h 151"/>
                <a:gd name="T12" fmla="*/ 40 w 56"/>
                <a:gd name="T13" fmla="*/ 0 h 151"/>
                <a:gd name="T14" fmla="*/ 55 w 56"/>
                <a:gd name="T15" fmla="*/ 0 h 151"/>
                <a:gd name="T16" fmla="*/ 55 w 56"/>
                <a:gd name="T17" fmla="*/ 150 h 151"/>
                <a:gd name="T18" fmla="*/ 35 w 56"/>
                <a:gd name="T19" fmla="*/ 15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151">
                  <a:moveTo>
                    <a:pt x="35" y="150"/>
                  </a:moveTo>
                  <a:lnTo>
                    <a:pt x="35" y="150"/>
                  </a:lnTo>
                  <a:cubicBezTo>
                    <a:pt x="35" y="44"/>
                    <a:pt x="35" y="44"/>
                    <a:pt x="35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13" y="28"/>
                    <a:pt x="22" y="26"/>
                    <a:pt x="28" y="22"/>
                  </a:cubicBezTo>
                  <a:cubicBezTo>
                    <a:pt x="35" y="17"/>
                    <a:pt x="39" y="9"/>
                    <a:pt x="40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5" y="150"/>
                    <a:pt x="55" y="150"/>
                    <a:pt x="55" y="150"/>
                  </a:cubicBezTo>
                  <a:lnTo>
                    <a:pt x="35" y="15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75" name="Group 374"/>
          <p:cNvGrpSpPr/>
          <p:nvPr/>
        </p:nvGrpSpPr>
        <p:grpSpPr>
          <a:xfrm>
            <a:off x="7425105" y="2239854"/>
            <a:ext cx="366830" cy="66697"/>
            <a:chOff x="7425105" y="2239854"/>
            <a:chExt cx="366830" cy="66697"/>
          </a:xfrm>
        </p:grpSpPr>
        <p:sp>
          <p:nvSpPr>
            <p:cNvPr id="972" name="Freeform 170"/>
            <p:cNvSpPr>
              <a:spLocks noChangeArrowheads="1"/>
            </p:cNvSpPr>
            <p:nvPr/>
          </p:nvSpPr>
          <p:spPr bwMode="auto">
            <a:xfrm>
              <a:off x="7425105" y="2239854"/>
              <a:ext cx="44464" cy="64843"/>
            </a:xfrm>
            <a:custGeom>
              <a:avLst/>
              <a:gdLst>
                <a:gd name="T0" fmla="*/ 0 w 104"/>
                <a:gd name="T1" fmla="*/ 154 h 155"/>
                <a:gd name="T2" fmla="*/ 0 w 104"/>
                <a:gd name="T3" fmla="*/ 0 h 155"/>
                <a:gd name="T4" fmla="*/ 103 w 104"/>
                <a:gd name="T5" fmla="*/ 0 h 155"/>
                <a:gd name="T6" fmla="*/ 103 w 104"/>
                <a:gd name="T7" fmla="*/ 19 h 155"/>
                <a:gd name="T8" fmla="*/ 21 w 104"/>
                <a:gd name="T9" fmla="*/ 19 h 155"/>
                <a:gd name="T10" fmla="*/ 21 w 104"/>
                <a:gd name="T11" fmla="*/ 65 h 155"/>
                <a:gd name="T12" fmla="*/ 93 w 104"/>
                <a:gd name="T13" fmla="*/ 65 h 155"/>
                <a:gd name="T14" fmla="*/ 93 w 104"/>
                <a:gd name="T15" fmla="*/ 84 h 155"/>
                <a:gd name="T16" fmla="*/ 21 w 104"/>
                <a:gd name="T17" fmla="*/ 84 h 155"/>
                <a:gd name="T18" fmla="*/ 21 w 104"/>
                <a:gd name="T19" fmla="*/ 154 h 155"/>
                <a:gd name="T20" fmla="*/ 0 w 104"/>
                <a:gd name="T21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55">
                  <a:moveTo>
                    <a:pt x="0" y="154"/>
                  </a:moveTo>
                  <a:lnTo>
                    <a:pt x="0" y="0"/>
                  </a:lnTo>
                  <a:lnTo>
                    <a:pt x="103" y="0"/>
                  </a:lnTo>
                  <a:lnTo>
                    <a:pt x="103" y="19"/>
                  </a:lnTo>
                  <a:lnTo>
                    <a:pt x="21" y="19"/>
                  </a:lnTo>
                  <a:lnTo>
                    <a:pt x="21" y="65"/>
                  </a:lnTo>
                  <a:lnTo>
                    <a:pt x="93" y="65"/>
                  </a:lnTo>
                  <a:lnTo>
                    <a:pt x="93" y="84"/>
                  </a:lnTo>
                  <a:lnTo>
                    <a:pt x="21" y="84"/>
                  </a:lnTo>
                  <a:lnTo>
                    <a:pt x="21" y="154"/>
                  </a:lnTo>
                  <a:lnTo>
                    <a:pt x="0" y="15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" name="Freeform 171"/>
            <p:cNvSpPr>
              <a:spLocks noChangeArrowheads="1"/>
            </p:cNvSpPr>
            <p:nvPr/>
          </p:nvSpPr>
          <p:spPr bwMode="auto">
            <a:xfrm>
              <a:off x="7471422" y="2256528"/>
              <a:ext cx="42611" cy="50023"/>
            </a:xfrm>
            <a:custGeom>
              <a:avLst/>
              <a:gdLst>
                <a:gd name="T0" fmla="*/ 81 w 102"/>
                <a:gd name="T1" fmla="*/ 79 h 120"/>
                <a:gd name="T2" fmla="*/ 81 w 102"/>
                <a:gd name="T3" fmla="*/ 79 h 120"/>
                <a:gd name="T4" fmla="*/ 99 w 102"/>
                <a:gd name="T5" fmla="*/ 79 h 120"/>
                <a:gd name="T6" fmla="*/ 84 w 102"/>
                <a:gd name="T7" fmla="*/ 108 h 120"/>
                <a:gd name="T8" fmla="*/ 50 w 102"/>
                <a:gd name="T9" fmla="*/ 119 h 120"/>
                <a:gd name="T10" fmla="*/ 14 w 102"/>
                <a:gd name="T11" fmla="*/ 103 h 120"/>
                <a:gd name="T12" fmla="*/ 0 w 102"/>
                <a:gd name="T13" fmla="*/ 61 h 120"/>
                <a:gd name="T14" fmla="*/ 14 w 102"/>
                <a:gd name="T15" fmla="*/ 16 h 120"/>
                <a:gd name="T16" fmla="*/ 50 w 102"/>
                <a:gd name="T17" fmla="*/ 0 h 120"/>
                <a:gd name="T18" fmla="*/ 88 w 102"/>
                <a:gd name="T19" fmla="*/ 15 h 120"/>
                <a:gd name="T20" fmla="*/ 101 w 102"/>
                <a:gd name="T21" fmla="*/ 56 h 120"/>
                <a:gd name="T22" fmla="*/ 101 w 102"/>
                <a:gd name="T23" fmla="*/ 62 h 120"/>
                <a:gd name="T24" fmla="*/ 100 w 102"/>
                <a:gd name="T25" fmla="*/ 65 h 120"/>
                <a:gd name="T26" fmla="*/ 20 w 102"/>
                <a:gd name="T27" fmla="*/ 65 h 120"/>
                <a:gd name="T28" fmla="*/ 29 w 102"/>
                <a:gd name="T29" fmla="*/ 92 h 120"/>
                <a:gd name="T30" fmla="*/ 52 w 102"/>
                <a:gd name="T31" fmla="*/ 102 h 120"/>
                <a:gd name="T32" fmla="*/ 71 w 102"/>
                <a:gd name="T33" fmla="*/ 96 h 120"/>
                <a:gd name="T34" fmla="*/ 81 w 102"/>
                <a:gd name="T35" fmla="*/ 79 h 120"/>
                <a:gd name="T36" fmla="*/ 20 w 102"/>
                <a:gd name="T37" fmla="*/ 49 h 120"/>
                <a:gd name="T38" fmla="*/ 20 w 102"/>
                <a:gd name="T39" fmla="*/ 49 h 120"/>
                <a:gd name="T40" fmla="*/ 82 w 102"/>
                <a:gd name="T41" fmla="*/ 49 h 120"/>
                <a:gd name="T42" fmla="*/ 73 w 102"/>
                <a:gd name="T43" fmla="*/ 25 h 120"/>
                <a:gd name="T44" fmla="*/ 51 w 102"/>
                <a:gd name="T45" fmla="*/ 17 h 120"/>
                <a:gd name="T46" fmla="*/ 30 w 102"/>
                <a:gd name="T47" fmla="*/ 25 h 120"/>
                <a:gd name="T48" fmla="*/ 20 w 102"/>
                <a:gd name="T49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2" h="120">
                  <a:moveTo>
                    <a:pt x="81" y="79"/>
                  </a:moveTo>
                  <a:lnTo>
                    <a:pt x="81" y="79"/>
                  </a:lnTo>
                  <a:cubicBezTo>
                    <a:pt x="99" y="79"/>
                    <a:pt x="99" y="79"/>
                    <a:pt x="99" y="79"/>
                  </a:cubicBezTo>
                  <a:cubicBezTo>
                    <a:pt x="97" y="92"/>
                    <a:pt x="92" y="101"/>
                    <a:pt x="84" y="108"/>
                  </a:cubicBezTo>
                  <a:cubicBezTo>
                    <a:pt x="74" y="116"/>
                    <a:pt x="64" y="119"/>
                    <a:pt x="50" y="119"/>
                  </a:cubicBezTo>
                  <a:cubicBezTo>
                    <a:pt x="35" y="119"/>
                    <a:pt x="22" y="114"/>
                    <a:pt x="14" y="103"/>
                  </a:cubicBezTo>
                  <a:cubicBezTo>
                    <a:pt x="5" y="93"/>
                    <a:pt x="0" y="78"/>
                    <a:pt x="0" y="61"/>
                  </a:cubicBezTo>
                  <a:cubicBezTo>
                    <a:pt x="0" y="42"/>
                    <a:pt x="5" y="27"/>
                    <a:pt x="14" y="16"/>
                  </a:cubicBezTo>
                  <a:cubicBezTo>
                    <a:pt x="22" y="5"/>
                    <a:pt x="35" y="0"/>
                    <a:pt x="50" y="0"/>
                  </a:cubicBezTo>
                  <a:cubicBezTo>
                    <a:pt x="67" y="0"/>
                    <a:pt x="78" y="5"/>
                    <a:pt x="88" y="15"/>
                  </a:cubicBezTo>
                  <a:cubicBezTo>
                    <a:pt x="96" y="24"/>
                    <a:pt x="101" y="39"/>
                    <a:pt x="101" y="56"/>
                  </a:cubicBezTo>
                  <a:cubicBezTo>
                    <a:pt x="101" y="58"/>
                    <a:pt x="101" y="61"/>
                    <a:pt x="101" y="62"/>
                  </a:cubicBezTo>
                  <a:cubicBezTo>
                    <a:pt x="101" y="63"/>
                    <a:pt x="100" y="64"/>
                    <a:pt x="100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77"/>
                    <a:pt x="23" y="86"/>
                    <a:pt x="29" y="92"/>
                  </a:cubicBezTo>
                  <a:cubicBezTo>
                    <a:pt x="35" y="99"/>
                    <a:pt x="42" y="102"/>
                    <a:pt x="52" y="102"/>
                  </a:cubicBezTo>
                  <a:cubicBezTo>
                    <a:pt x="60" y="102"/>
                    <a:pt x="66" y="100"/>
                    <a:pt x="71" y="96"/>
                  </a:cubicBezTo>
                  <a:cubicBezTo>
                    <a:pt x="76" y="92"/>
                    <a:pt x="80" y="87"/>
                    <a:pt x="81" y="79"/>
                  </a:cubicBezTo>
                  <a:close/>
                  <a:moveTo>
                    <a:pt x="20" y="49"/>
                  </a:moveTo>
                  <a:lnTo>
                    <a:pt x="20" y="49"/>
                  </a:lnTo>
                  <a:cubicBezTo>
                    <a:pt x="82" y="49"/>
                    <a:pt x="82" y="49"/>
                    <a:pt x="82" y="49"/>
                  </a:cubicBezTo>
                  <a:cubicBezTo>
                    <a:pt x="82" y="39"/>
                    <a:pt x="78" y="30"/>
                    <a:pt x="73" y="25"/>
                  </a:cubicBezTo>
                  <a:cubicBezTo>
                    <a:pt x="68" y="20"/>
                    <a:pt x="61" y="17"/>
                    <a:pt x="51" y="17"/>
                  </a:cubicBezTo>
                  <a:cubicBezTo>
                    <a:pt x="42" y="17"/>
                    <a:pt x="35" y="19"/>
                    <a:pt x="30" y="25"/>
                  </a:cubicBezTo>
                  <a:cubicBezTo>
                    <a:pt x="24" y="30"/>
                    <a:pt x="21" y="39"/>
                    <a:pt x="20" y="49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4" name="Freeform 172"/>
            <p:cNvSpPr>
              <a:spLocks noChangeArrowheads="1"/>
            </p:cNvSpPr>
            <p:nvPr/>
          </p:nvSpPr>
          <p:spPr bwMode="auto">
            <a:xfrm>
              <a:off x="7521444" y="2256528"/>
              <a:ext cx="44464" cy="50023"/>
            </a:xfrm>
            <a:custGeom>
              <a:avLst/>
              <a:gdLst>
                <a:gd name="T0" fmla="*/ 76 w 106"/>
                <a:gd name="T1" fmla="*/ 100 h 120"/>
                <a:gd name="T2" fmla="*/ 76 w 106"/>
                <a:gd name="T3" fmla="*/ 100 h 120"/>
                <a:gd name="T4" fmla="*/ 57 w 106"/>
                <a:gd name="T5" fmla="*/ 115 h 120"/>
                <a:gd name="T6" fmla="*/ 36 w 106"/>
                <a:gd name="T7" fmla="*/ 119 h 120"/>
                <a:gd name="T8" fmla="*/ 9 w 106"/>
                <a:gd name="T9" fmla="*/ 110 h 120"/>
                <a:gd name="T10" fmla="*/ 0 w 106"/>
                <a:gd name="T11" fmla="*/ 86 h 120"/>
                <a:gd name="T12" fmla="*/ 9 w 106"/>
                <a:gd name="T13" fmla="*/ 62 h 120"/>
                <a:gd name="T14" fmla="*/ 37 w 106"/>
                <a:gd name="T15" fmla="*/ 50 h 120"/>
                <a:gd name="T16" fmla="*/ 51 w 106"/>
                <a:gd name="T17" fmla="*/ 49 h 120"/>
                <a:gd name="T18" fmla="*/ 69 w 106"/>
                <a:gd name="T19" fmla="*/ 46 h 120"/>
                <a:gd name="T20" fmla="*/ 73 w 106"/>
                <a:gd name="T21" fmla="*/ 43 h 120"/>
                <a:gd name="T22" fmla="*/ 74 w 106"/>
                <a:gd name="T23" fmla="*/ 34 h 120"/>
                <a:gd name="T24" fmla="*/ 68 w 106"/>
                <a:gd name="T25" fmla="*/ 21 h 120"/>
                <a:gd name="T26" fmla="*/ 49 w 106"/>
                <a:gd name="T27" fmla="*/ 17 h 120"/>
                <a:gd name="T28" fmla="*/ 29 w 106"/>
                <a:gd name="T29" fmla="*/ 22 h 120"/>
                <a:gd name="T30" fmla="*/ 23 w 106"/>
                <a:gd name="T31" fmla="*/ 38 h 120"/>
                <a:gd name="T32" fmla="*/ 5 w 106"/>
                <a:gd name="T33" fmla="*/ 38 h 120"/>
                <a:gd name="T34" fmla="*/ 5 w 106"/>
                <a:gd name="T35" fmla="*/ 37 h 120"/>
                <a:gd name="T36" fmla="*/ 17 w 106"/>
                <a:gd name="T37" fmla="*/ 10 h 120"/>
                <a:gd name="T38" fmla="*/ 50 w 106"/>
                <a:gd name="T39" fmla="*/ 0 h 120"/>
                <a:gd name="T40" fmla="*/ 82 w 106"/>
                <a:gd name="T41" fmla="*/ 9 h 120"/>
                <a:gd name="T42" fmla="*/ 94 w 106"/>
                <a:gd name="T43" fmla="*/ 35 h 120"/>
                <a:gd name="T44" fmla="*/ 94 w 106"/>
                <a:gd name="T45" fmla="*/ 91 h 120"/>
                <a:gd name="T46" fmla="*/ 95 w 106"/>
                <a:gd name="T47" fmla="*/ 100 h 120"/>
                <a:gd name="T48" fmla="*/ 100 w 106"/>
                <a:gd name="T49" fmla="*/ 102 h 120"/>
                <a:gd name="T50" fmla="*/ 102 w 106"/>
                <a:gd name="T51" fmla="*/ 102 h 120"/>
                <a:gd name="T52" fmla="*/ 105 w 106"/>
                <a:gd name="T53" fmla="*/ 101 h 120"/>
                <a:gd name="T54" fmla="*/ 105 w 106"/>
                <a:gd name="T55" fmla="*/ 116 h 120"/>
                <a:gd name="T56" fmla="*/ 99 w 106"/>
                <a:gd name="T57" fmla="*/ 117 h 120"/>
                <a:gd name="T58" fmla="*/ 95 w 106"/>
                <a:gd name="T59" fmla="*/ 118 h 120"/>
                <a:gd name="T60" fmla="*/ 80 w 106"/>
                <a:gd name="T61" fmla="*/ 114 h 120"/>
                <a:gd name="T62" fmla="*/ 76 w 106"/>
                <a:gd name="T63" fmla="*/ 101 h 120"/>
                <a:gd name="T64" fmla="*/ 76 w 106"/>
                <a:gd name="T65" fmla="*/ 100 h 120"/>
                <a:gd name="T66" fmla="*/ 74 w 106"/>
                <a:gd name="T67" fmla="*/ 58 h 120"/>
                <a:gd name="T68" fmla="*/ 74 w 106"/>
                <a:gd name="T69" fmla="*/ 58 h 120"/>
                <a:gd name="T70" fmla="*/ 48 w 106"/>
                <a:gd name="T71" fmla="*/ 65 h 120"/>
                <a:gd name="T72" fmla="*/ 38 w 106"/>
                <a:gd name="T73" fmla="*/ 66 h 120"/>
                <a:gd name="T74" fmla="*/ 24 w 106"/>
                <a:gd name="T75" fmla="*/ 72 h 120"/>
                <a:gd name="T76" fmla="*/ 19 w 106"/>
                <a:gd name="T77" fmla="*/ 85 h 120"/>
                <a:gd name="T78" fmla="*/ 24 w 106"/>
                <a:gd name="T79" fmla="*/ 98 h 120"/>
                <a:gd name="T80" fmla="*/ 40 w 106"/>
                <a:gd name="T81" fmla="*/ 102 h 120"/>
                <a:gd name="T82" fmla="*/ 64 w 106"/>
                <a:gd name="T83" fmla="*/ 95 h 120"/>
                <a:gd name="T84" fmla="*/ 74 w 106"/>
                <a:gd name="T85" fmla="*/ 75 h 120"/>
                <a:gd name="T86" fmla="*/ 74 w 106"/>
                <a:gd name="T87" fmla="*/ 5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6" h="120">
                  <a:moveTo>
                    <a:pt x="76" y="100"/>
                  </a:moveTo>
                  <a:lnTo>
                    <a:pt x="76" y="100"/>
                  </a:lnTo>
                  <a:cubicBezTo>
                    <a:pt x="70" y="106"/>
                    <a:pt x="63" y="112"/>
                    <a:pt x="57" y="115"/>
                  </a:cubicBezTo>
                  <a:cubicBezTo>
                    <a:pt x="50" y="118"/>
                    <a:pt x="44" y="119"/>
                    <a:pt x="36" y="119"/>
                  </a:cubicBezTo>
                  <a:cubicBezTo>
                    <a:pt x="25" y="119"/>
                    <a:pt x="16" y="116"/>
                    <a:pt x="9" y="110"/>
                  </a:cubicBezTo>
                  <a:cubicBezTo>
                    <a:pt x="3" y="104"/>
                    <a:pt x="0" y="96"/>
                    <a:pt x="0" y="86"/>
                  </a:cubicBezTo>
                  <a:cubicBezTo>
                    <a:pt x="0" y="75"/>
                    <a:pt x="3" y="67"/>
                    <a:pt x="9" y="62"/>
                  </a:cubicBezTo>
                  <a:cubicBezTo>
                    <a:pt x="16" y="55"/>
                    <a:pt x="25" y="52"/>
                    <a:pt x="37" y="50"/>
                  </a:cubicBezTo>
                  <a:cubicBezTo>
                    <a:pt x="42" y="50"/>
                    <a:pt x="46" y="49"/>
                    <a:pt x="51" y="49"/>
                  </a:cubicBezTo>
                  <a:cubicBezTo>
                    <a:pt x="60" y="48"/>
                    <a:pt x="67" y="47"/>
                    <a:pt x="69" y="46"/>
                  </a:cubicBezTo>
                  <a:cubicBezTo>
                    <a:pt x="71" y="45"/>
                    <a:pt x="72" y="44"/>
                    <a:pt x="73" y="43"/>
                  </a:cubicBezTo>
                  <a:cubicBezTo>
                    <a:pt x="74" y="41"/>
                    <a:pt x="74" y="39"/>
                    <a:pt x="74" y="34"/>
                  </a:cubicBezTo>
                  <a:cubicBezTo>
                    <a:pt x="74" y="28"/>
                    <a:pt x="72" y="24"/>
                    <a:pt x="68" y="21"/>
                  </a:cubicBezTo>
                  <a:cubicBezTo>
                    <a:pt x="63" y="18"/>
                    <a:pt x="57" y="17"/>
                    <a:pt x="49" y="17"/>
                  </a:cubicBezTo>
                  <a:cubicBezTo>
                    <a:pt x="41" y="17"/>
                    <a:pt x="33" y="18"/>
                    <a:pt x="29" y="22"/>
                  </a:cubicBezTo>
                  <a:cubicBezTo>
                    <a:pt x="25" y="25"/>
                    <a:pt x="23" y="30"/>
                    <a:pt x="23" y="38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5" y="25"/>
                    <a:pt x="8" y="16"/>
                    <a:pt x="17" y="10"/>
                  </a:cubicBezTo>
                  <a:cubicBezTo>
                    <a:pt x="25" y="3"/>
                    <a:pt x="35" y="0"/>
                    <a:pt x="50" y="0"/>
                  </a:cubicBezTo>
                  <a:cubicBezTo>
                    <a:pt x="64" y="0"/>
                    <a:pt x="76" y="2"/>
                    <a:pt x="82" y="9"/>
                  </a:cubicBezTo>
                  <a:cubicBezTo>
                    <a:pt x="89" y="14"/>
                    <a:pt x="94" y="23"/>
                    <a:pt x="94" y="35"/>
                  </a:cubicBezTo>
                  <a:cubicBezTo>
                    <a:pt x="94" y="91"/>
                    <a:pt x="94" y="91"/>
                    <a:pt x="94" y="91"/>
                  </a:cubicBezTo>
                  <a:cubicBezTo>
                    <a:pt x="94" y="95"/>
                    <a:pt x="94" y="98"/>
                    <a:pt x="95" y="100"/>
                  </a:cubicBezTo>
                  <a:cubicBezTo>
                    <a:pt x="96" y="101"/>
                    <a:pt x="98" y="102"/>
                    <a:pt x="100" y="102"/>
                  </a:cubicBezTo>
                  <a:cubicBezTo>
                    <a:pt x="101" y="102"/>
                    <a:pt x="102" y="102"/>
                    <a:pt x="102" y="102"/>
                  </a:cubicBezTo>
                  <a:cubicBezTo>
                    <a:pt x="103" y="101"/>
                    <a:pt x="104" y="101"/>
                    <a:pt x="105" y="101"/>
                  </a:cubicBezTo>
                  <a:cubicBezTo>
                    <a:pt x="105" y="116"/>
                    <a:pt x="105" y="116"/>
                    <a:pt x="105" y="116"/>
                  </a:cubicBezTo>
                  <a:cubicBezTo>
                    <a:pt x="103" y="117"/>
                    <a:pt x="101" y="117"/>
                    <a:pt x="99" y="117"/>
                  </a:cubicBezTo>
                  <a:cubicBezTo>
                    <a:pt x="98" y="118"/>
                    <a:pt x="96" y="118"/>
                    <a:pt x="95" y="118"/>
                  </a:cubicBezTo>
                  <a:cubicBezTo>
                    <a:pt x="88" y="118"/>
                    <a:pt x="83" y="116"/>
                    <a:pt x="80" y="114"/>
                  </a:cubicBezTo>
                  <a:cubicBezTo>
                    <a:pt x="77" y="111"/>
                    <a:pt x="76" y="106"/>
                    <a:pt x="76" y="101"/>
                  </a:cubicBezTo>
                  <a:lnTo>
                    <a:pt x="76" y="100"/>
                  </a:lnTo>
                  <a:close/>
                  <a:moveTo>
                    <a:pt x="74" y="58"/>
                  </a:moveTo>
                  <a:lnTo>
                    <a:pt x="74" y="58"/>
                  </a:lnTo>
                  <a:cubicBezTo>
                    <a:pt x="69" y="62"/>
                    <a:pt x="60" y="64"/>
                    <a:pt x="48" y="65"/>
                  </a:cubicBezTo>
                  <a:cubicBezTo>
                    <a:pt x="44" y="66"/>
                    <a:pt x="41" y="66"/>
                    <a:pt x="38" y="66"/>
                  </a:cubicBezTo>
                  <a:cubicBezTo>
                    <a:pt x="31" y="68"/>
                    <a:pt x="27" y="69"/>
                    <a:pt x="24" y="72"/>
                  </a:cubicBezTo>
                  <a:cubicBezTo>
                    <a:pt x="21" y="75"/>
                    <a:pt x="19" y="79"/>
                    <a:pt x="19" y="85"/>
                  </a:cubicBezTo>
                  <a:cubicBezTo>
                    <a:pt x="19" y="91"/>
                    <a:pt x="21" y="95"/>
                    <a:pt x="24" y="98"/>
                  </a:cubicBezTo>
                  <a:cubicBezTo>
                    <a:pt x="28" y="101"/>
                    <a:pt x="33" y="102"/>
                    <a:pt x="40" y="102"/>
                  </a:cubicBezTo>
                  <a:cubicBezTo>
                    <a:pt x="49" y="102"/>
                    <a:pt x="57" y="100"/>
                    <a:pt x="64" y="95"/>
                  </a:cubicBezTo>
                  <a:cubicBezTo>
                    <a:pt x="71" y="90"/>
                    <a:pt x="74" y="83"/>
                    <a:pt x="74" y="75"/>
                  </a:cubicBezTo>
                  <a:lnTo>
                    <a:pt x="74" y="58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5" name="Freeform 173"/>
            <p:cNvSpPr>
              <a:spLocks noChangeArrowheads="1"/>
            </p:cNvSpPr>
            <p:nvPr/>
          </p:nvSpPr>
          <p:spPr bwMode="auto">
            <a:xfrm>
              <a:off x="7565908" y="2243560"/>
              <a:ext cx="24085" cy="61138"/>
            </a:xfrm>
            <a:custGeom>
              <a:avLst/>
              <a:gdLst>
                <a:gd name="T0" fmla="*/ 36 w 56"/>
                <a:gd name="T1" fmla="*/ 116 h 146"/>
                <a:gd name="T2" fmla="*/ 36 w 56"/>
                <a:gd name="T3" fmla="*/ 116 h 146"/>
                <a:gd name="T4" fmla="*/ 38 w 56"/>
                <a:gd name="T5" fmla="*/ 125 h 146"/>
                <a:gd name="T6" fmla="*/ 46 w 56"/>
                <a:gd name="T7" fmla="*/ 128 h 146"/>
                <a:gd name="T8" fmla="*/ 49 w 56"/>
                <a:gd name="T9" fmla="*/ 128 h 146"/>
                <a:gd name="T10" fmla="*/ 55 w 56"/>
                <a:gd name="T11" fmla="*/ 127 h 146"/>
                <a:gd name="T12" fmla="*/ 55 w 56"/>
                <a:gd name="T13" fmla="*/ 143 h 146"/>
                <a:gd name="T14" fmla="*/ 47 w 56"/>
                <a:gd name="T15" fmla="*/ 145 h 146"/>
                <a:gd name="T16" fmla="*/ 41 w 56"/>
                <a:gd name="T17" fmla="*/ 145 h 146"/>
                <a:gd name="T18" fmla="*/ 22 w 56"/>
                <a:gd name="T19" fmla="*/ 140 h 146"/>
                <a:gd name="T20" fmla="*/ 17 w 56"/>
                <a:gd name="T21" fmla="*/ 122 h 146"/>
                <a:gd name="T22" fmla="*/ 17 w 56"/>
                <a:gd name="T23" fmla="*/ 47 h 146"/>
                <a:gd name="T24" fmla="*/ 0 w 56"/>
                <a:gd name="T25" fmla="*/ 47 h 146"/>
                <a:gd name="T26" fmla="*/ 0 w 56"/>
                <a:gd name="T27" fmla="*/ 31 h 146"/>
                <a:gd name="T28" fmla="*/ 17 w 56"/>
                <a:gd name="T29" fmla="*/ 31 h 146"/>
                <a:gd name="T30" fmla="*/ 17 w 56"/>
                <a:gd name="T31" fmla="*/ 0 h 146"/>
                <a:gd name="T32" fmla="*/ 36 w 56"/>
                <a:gd name="T33" fmla="*/ 0 h 146"/>
                <a:gd name="T34" fmla="*/ 36 w 56"/>
                <a:gd name="T35" fmla="*/ 31 h 146"/>
                <a:gd name="T36" fmla="*/ 55 w 56"/>
                <a:gd name="T37" fmla="*/ 31 h 146"/>
                <a:gd name="T38" fmla="*/ 55 w 56"/>
                <a:gd name="T39" fmla="*/ 47 h 146"/>
                <a:gd name="T40" fmla="*/ 36 w 56"/>
                <a:gd name="T41" fmla="*/ 47 h 146"/>
                <a:gd name="T42" fmla="*/ 36 w 56"/>
                <a:gd name="T43" fmla="*/ 11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6" h="146">
                  <a:moveTo>
                    <a:pt x="36" y="116"/>
                  </a:moveTo>
                  <a:lnTo>
                    <a:pt x="36" y="116"/>
                  </a:lnTo>
                  <a:cubicBezTo>
                    <a:pt x="36" y="120"/>
                    <a:pt x="37" y="124"/>
                    <a:pt x="38" y="125"/>
                  </a:cubicBezTo>
                  <a:cubicBezTo>
                    <a:pt x="39" y="127"/>
                    <a:pt x="42" y="128"/>
                    <a:pt x="46" y="128"/>
                  </a:cubicBezTo>
                  <a:cubicBezTo>
                    <a:pt x="47" y="128"/>
                    <a:pt x="48" y="128"/>
                    <a:pt x="49" y="128"/>
                  </a:cubicBezTo>
                  <a:cubicBezTo>
                    <a:pt x="51" y="127"/>
                    <a:pt x="53" y="127"/>
                    <a:pt x="55" y="127"/>
                  </a:cubicBezTo>
                  <a:cubicBezTo>
                    <a:pt x="55" y="143"/>
                    <a:pt x="55" y="143"/>
                    <a:pt x="55" y="143"/>
                  </a:cubicBezTo>
                  <a:cubicBezTo>
                    <a:pt x="52" y="144"/>
                    <a:pt x="50" y="144"/>
                    <a:pt x="47" y="145"/>
                  </a:cubicBezTo>
                  <a:cubicBezTo>
                    <a:pt x="45" y="145"/>
                    <a:pt x="43" y="145"/>
                    <a:pt x="41" y="145"/>
                  </a:cubicBezTo>
                  <a:cubicBezTo>
                    <a:pt x="31" y="145"/>
                    <a:pt x="25" y="143"/>
                    <a:pt x="22" y="140"/>
                  </a:cubicBezTo>
                  <a:cubicBezTo>
                    <a:pt x="19" y="136"/>
                    <a:pt x="17" y="130"/>
                    <a:pt x="17" y="122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47"/>
                    <a:pt x="55" y="47"/>
                    <a:pt x="55" y="47"/>
                  </a:cubicBezTo>
                  <a:cubicBezTo>
                    <a:pt x="36" y="47"/>
                    <a:pt x="36" y="47"/>
                    <a:pt x="36" y="47"/>
                  </a:cubicBezTo>
                  <a:lnTo>
                    <a:pt x="36" y="11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6" name="Freeform 174"/>
            <p:cNvSpPr>
              <a:spLocks noChangeArrowheads="1"/>
            </p:cNvSpPr>
            <p:nvPr/>
          </p:nvSpPr>
          <p:spPr bwMode="auto">
            <a:xfrm>
              <a:off x="7597404" y="2239854"/>
              <a:ext cx="40759" cy="64843"/>
            </a:xfrm>
            <a:custGeom>
              <a:avLst/>
              <a:gdLst>
                <a:gd name="T0" fmla="*/ 75 w 95"/>
                <a:gd name="T1" fmla="*/ 154 h 155"/>
                <a:gd name="T2" fmla="*/ 75 w 95"/>
                <a:gd name="T3" fmla="*/ 154 h 155"/>
                <a:gd name="T4" fmla="*/ 75 w 95"/>
                <a:gd name="T5" fmla="*/ 85 h 155"/>
                <a:gd name="T6" fmla="*/ 70 w 95"/>
                <a:gd name="T7" fmla="*/ 62 h 155"/>
                <a:gd name="T8" fmla="*/ 52 w 95"/>
                <a:gd name="T9" fmla="*/ 56 h 155"/>
                <a:gd name="T10" fmla="*/ 28 w 95"/>
                <a:gd name="T11" fmla="*/ 64 h 155"/>
                <a:gd name="T12" fmla="*/ 20 w 95"/>
                <a:gd name="T13" fmla="*/ 87 h 155"/>
                <a:gd name="T14" fmla="*/ 20 w 95"/>
                <a:gd name="T15" fmla="*/ 154 h 155"/>
                <a:gd name="T16" fmla="*/ 0 w 95"/>
                <a:gd name="T17" fmla="*/ 154 h 155"/>
                <a:gd name="T18" fmla="*/ 0 w 95"/>
                <a:gd name="T19" fmla="*/ 0 h 155"/>
                <a:gd name="T20" fmla="*/ 20 w 95"/>
                <a:gd name="T21" fmla="*/ 0 h 155"/>
                <a:gd name="T22" fmla="*/ 20 w 95"/>
                <a:gd name="T23" fmla="*/ 57 h 155"/>
                <a:gd name="T24" fmla="*/ 33 w 95"/>
                <a:gd name="T25" fmla="*/ 43 h 155"/>
                <a:gd name="T26" fmla="*/ 54 w 95"/>
                <a:gd name="T27" fmla="*/ 39 h 155"/>
                <a:gd name="T28" fmla="*/ 76 w 95"/>
                <a:gd name="T29" fmla="*/ 42 h 155"/>
                <a:gd name="T30" fmla="*/ 90 w 95"/>
                <a:gd name="T31" fmla="*/ 54 h 155"/>
                <a:gd name="T32" fmla="*/ 93 w 95"/>
                <a:gd name="T33" fmla="*/ 63 h 155"/>
                <a:gd name="T34" fmla="*/ 94 w 95"/>
                <a:gd name="T35" fmla="*/ 81 h 155"/>
                <a:gd name="T36" fmla="*/ 94 w 95"/>
                <a:gd name="T37" fmla="*/ 86 h 155"/>
                <a:gd name="T38" fmla="*/ 94 w 95"/>
                <a:gd name="T39" fmla="*/ 154 h 155"/>
                <a:gd name="T40" fmla="*/ 75 w 95"/>
                <a:gd name="T41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5" h="155">
                  <a:moveTo>
                    <a:pt x="75" y="154"/>
                  </a:moveTo>
                  <a:lnTo>
                    <a:pt x="75" y="154"/>
                  </a:lnTo>
                  <a:cubicBezTo>
                    <a:pt x="75" y="85"/>
                    <a:pt x="75" y="85"/>
                    <a:pt x="75" y="85"/>
                  </a:cubicBezTo>
                  <a:cubicBezTo>
                    <a:pt x="75" y="74"/>
                    <a:pt x="73" y="66"/>
                    <a:pt x="70" y="62"/>
                  </a:cubicBezTo>
                  <a:cubicBezTo>
                    <a:pt x="67" y="58"/>
                    <a:pt x="61" y="56"/>
                    <a:pt x="52" y="56"/>
                  </a:cubicBezTo>
                  <a:cubicBezTo>
                    <a:pt x="43" y="56"/>
                    <a:pt x="35" y="58"/>
                    <a:pt x="28" y="64"/>
                  </a:cubicBezTo>
                  <a:cubicBezTo>
                    <a:pt x="22" y="69"/>
                    <a:pt x="20" y="78"/>
                    <a:pt x="20" y="87"/>
                  </a:cubicBezTo>
                  <a:cubicBezTo>
                    <a:pt x="20" y="154"/>
                    <a:pt x="20" y="154"/>
                    <a:pt x="2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57"/>
                    <a:pt x="20" y="57"/>
                    <a:pt x="20" y="57"/>
                  </a:cubicBezTo>
                  <a:cubicBezTo>
                    <a:pt x="23" y="52"/>
                    <a:pt x="27" y="47"/>
                    <a:pt x="33" y="43"/>
                  </a:cubicBezTo>
                  <a:cubicBezTo>
                    <a:pt x="40" y="40"/>
                    <a:pt x="47" y="39"/>
                    <a:pt x="54" y="39"/>
                  </a:cubicBezTo>
                  <a:cubicBezTo>
                    <a:pt x="63" y="39"/>
                    <a:pt x="70" y="40"/>
                    <a:pt x="76" y="42"/>
                  </a:cubicBezTo>
                  <a:cubicBezTo>
                    <a:pt x="81" y="45"/>
                    <a:pt x="87" y="49"/>
                    <a:pt x="90" y="54"/>
                  </a:cubicBezTo>
                  <a:cubicBezTo>
                    <a:pt x="91" y="57"/>
                    <a:pt x="92" y="60"/>
                    <a:pt x="93" y="63"/>
                  </a:cubicBezTo>
                  <a:cubicBezTo>
                    <a:pt x="94" y="67"/>
                    <a:pt x="94" y="73"/>
                    <a:pt x="94" y="81"/>
                  </a:cubicBezTo>
                  <a:cubicBezTo>
                    <a:pt x="94" y="86"/>
                    <a:pt x="94" y="86"/>
                    <a:pt x="94" y="86"/>
                  </a:cubicBezTo>
                  <a:cubicBezTo>
                    <a:pt x="94" y="154"/>
                    <a:pt x="94" y="154"/>
                    <a:pt x="94" y="154"/>
                  </a:cubicBezTo>
                  <a:lnTo>
                    <a:pt x="75" y="15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7" name="Freeform 175"/>
            <p:cNvSpPr>
              <a:spLocks noChangeArrowheads="1"/>
            </p:cNvSpPr>
            <p:nvPr/>
          </p:nvSpPr>
          <p:spPr bwMode="auto">
            <a:xfrm>
              <a:off x="7645574" y="2256528"/>
              <a:ext cx="42611" cy="50023"/>
            </a:xfrm>
            <a:custGeom>
              <a:avLst/>
              <a:gdLst>
                <a:gd name="T0" fmla="*/ 81 w 102"/>
                <a:gd name="T1" fmla="*/ 79 h 120"/>
                <a:gd name="T2" fmla="*/ 81 w 102"/>
                <a:gd name="T3" fmla="*/ 79 h 120"/>
                <a:gd name="T4" fmla="*/ 99 w 102"/>
                <a:gd name="T5" fmla="*/ 79 h 120"/>
                <a:gd name="T6" fmla="*/ 83 w 102"/>
                <a:gd name="T7" fmla="*/ 108 h 120"/>
                <a:gd name="T8" fmla="*/ 50 w 102"/>
                <a:gd name="T9" fmla="*/ 119 h 120"/>
                <a:gd name="T10" fmla="*/ 13 w 102"/>
                <a:gd name="T11" fmla="*/ 103 h 120"/>
                <a:gd name="T12" fmla="*/ 0 w 102"/>
                <a:gd name="T13" fmla="*/ 61 h 120"/>
                <a:gd name="T14" fmla="*/ 13 w 102"/>
                <a:gd name="T15" fmla="*/ 16 h 120"/>
                <a:gd name="T16" fmla="*/ 50 w 102"/>
                <a:gd name="T17" fmla="*/ 0 h 120"/>
                <a:gd name="T18" fmla="*/ 87 w 102"/>
                <a:gd name="T19" fmla="*/ 15 h 120"/>
                <a:gd name="T20" fmla="*/ 101 w 102"/>
                <a:gd name="T21" fmla="*/ 56 h 120"/>
                <a:gd name="T22" fmla="*/ 101 w 102"/>
                <a:gd name="T23" fmla="*/ 62 h 120"/>
                <a:gd name="T24" fmla="*/ 101 w 102"/>
                <a:gd name="T25" fmla="*/ 65 h 120"/>
                <a:gd name="T26" fmla="*/ 20 w 102"/>
                <a:gd name="T27" fmla="*/ 65 h 120"/>
                <a:gd name="T28" fmla="*/ 29 w 102"/>
                <a:gd name="T29" fmla="*/ 92 h 120"/>
                <a:gd name="T30" fmla="*/ 52 w 102"/>
                <a:gd name="T31" fmla="*/ 102 h 120"/>
                <a:gd name="T32" fmla="*/ 71 w 102"/>
                <a:gd name="T33" fmla="*/ 96 h 120"/>
                <a:gd name="T34" fmla="*/ 81 w 102"/>
                <a:gd name="T35" fmla="*/ 79 h 120"/>
                <a:gd name="T36" fmla="*/ 20 w 102"/>
                <a:gd name="T37" fmla="*/ 49 h 120"/>
                <a:gd name="T38" fmla="*/ 20 w 102"/>
                <a:gd name="T39" fmla="*/ 49 h 120"/>
                <a:gd name="T40" fmla="*/ 81 w 102"/>
                <a:gd name="T41" fmla="*/ 49 h 120"/>
                <a:gd name="T42" fmla="*/ 73 w 102"/>
                <a:gd name="T43" fmla="*/ 25 h 120"/>
                <a:gd name="T44" fmla="*/ 51 w 102"/>
                <a:gd name="T45" fmla="*/ 17 h 120"/>
                <a:gd name="T46" fmla="*/ 29 w 102"/>
                <a:gd name="T47" fmla="*/ 25 h 120"/>
                <a:gd name="T48" fmla="*/ 20 w 102"/>
                <a:gd name="T49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2" h="120">
                  <a:moveTo>
                    <a:pt x="81" y="79"/>
                  </a:moveTo>
                  <a:lnTo>
                    <a:pt x="81" y="79"/>
                  </a:lnTo>
                  <a:cubicBezTo>
                    <a:pt x="99" y="79"/>
                    <a:pt x="99" y="79"/>
                    <a:pt x="99" y="79"/>
                  </a:cubicBezTo>
                  <a:cubicBezTo>
                    <a:pt x="98" y="92"/>
                    <a:pt x="91" y="101"/>
                    <a:pt x="83" y="108"/>
                  </a:cubicBezTo>
                  <a:cubicBezTo>
                    <a:pt x="75" y="116"/>
                    <a:pt x="63" y="119"/>
                    <a:pt x="50" y="119"/>
                  </a:cubicBezTo>
                  <a:cubicBezTo>
                    <a:pt x="35" y="119"/>
                    <a:pt x="23" y="114"/>
                    <a:pt x="13" y="103"/>
                  </a:cubicBezTo>
                  <a:cubicBezTo>
                    <a:pt x="5" y="93"/>
                    <a:pt x="0" y="78"/>
                    <a:pt x="0" y="61"/>
                  </a:cubicBezTo>
                  <a:cubicBezTo>
                    <a:pt x="0" y="42"/>
                    <a:pt x="4" y="27"/>
                    <a:pt x="13" y="16"/>
                  </a:cubicBezTo>
                  <a:cubicBezTo>
                    <a:pt x="23" y="5"/>
                    <a:pt x="34" y="0"/>
                    <a:pt x="50" y="0"/>
                  </a:cubicBezTo>
                  <a:cubicBezTo>
                    <a:pt x="66" y="0"/>
                    <a:pt x="79" y="5"/>
                    <a:pt x="87" y="15"/>
                  </a:cubicBezTo>
                  <a:cubicBezTo>
                    <a:pt x="97" y="24"/>
                    <a:pt x="101" y="39"/>
                    <a:pt x="101" y="56"/>
                  </a:cubicBezTo>
                  <a:cubicBezTo>
                    <a:pt x="101" y="58"/>
                    <a:pt x="101" y="61"/>
                    <a:pt x="101" y="62"/>
                  </a:cubicBezTo>
                  <a:cubicBezTo>
                    <a:pt x="101" y="63"/>
                    <a:pt x="101" y="64"/>
                    <a:pt x="101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77"/>
                    <a:pt x="23" y="86"/>
                    <a:pt x="29" y="92"/>
                  </a:cubicBezTo>
                  <a:cubicBezTo>
                    <a:pt x="34" y="99"/>
                    <a:pt x="42" y="102"/>
                    <a:pt x="52" y="102"/>
                  </a:cubicBezTo>
                  <a:cubicBezTo>
                    <a:pt x="59" y="102"/>
                    <a:pt x="66" y="100"/>
                    <a:pt x="71" y="96"/>
                  </a:cubicBezTo>
                  <a:cubicBezTo>
                    <a:pt x="76" y="92"/>
                    <a:pt x="79" y="87"/>
                    <a:pt x="81" y="79"/>
                  </a:cubicBezTo>
                  <a:close/>
                  <a:moveTo>
                    <a:pt x="20" y="49"/>
                  </a:moveTo>
                  <a:lnTo>
                    <a:pt x="20" y="49"/>
                  </a:lnTo>
                  <a:cubicBezTo>
                    <a:pt x="81" y="49"/>
                    <a:pt x="81" y="49"/>
                    <a:pt x="81" y="49"/>
                  </a:cubicBezTo>
                  <a:cubicBezTo>
                    <a:pt x="81" y="39"/>
                    <a:pt x="78" y="30"/>
                    <a:pt x="73" y="25"/>
                  </a:cubicBezTo>
                  <a:cubicBezTo>
                    <a:pt x="67" y="20"/>
                    <a:pt x="60" y="17"/>
                    <a:pt x="51" y="17"/>
                  </a:cubicBezTo>
                  <a:cubicBezTo>
                    <a:pt x="41" y="17"/>
                    <a:pt x="34" y="19"/>
                    <a:pt x="29" y="25"/>
                  </a:cubicBezTo>
                  <a:cubicBezTo>
                    <a:pt x="24" y="30"/>
                    <a:pt x="21" y="39"/>
                    <a:pt x="20" y="49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8" name="Freeform 176"/>
            <p:cNvSpPr>
              <a:spLocks noChangeArrowheads="1"/>
            </p:cNvSpPr>
            <p:nvPr/>
          </p:nvSpPr>
          <p:spPr bwMode="auto">
            <a:xfrm>
              <a:off x="7697449" y="2256528"/>
              <a:ext cx="22232" cy="48170"/>
            </a:xfrm>
            <a:custGeom>
              <a:avLst/>
              <a:gdLst>
                <a:gd name="T0" fmla="*/ 0 w 55"/>
                <a:gd name="T1" fmla="*/ 115 h 116"/>
                <a:gd name="T2" fmla="*/ 0 w 55"/>
                <a:gd name="T3" fmla="*/ 115 h 116"/>
                <a:gd name="T4" fmla="*/ 0 w 55"/>
                <a:gd name="T5" fmla="*/ 2 h 116"/>
                <a:gd name="T6" fmla="*/ 17 w 55"/>
                <a:gd name="T7" fmla="*/ 2 h 116"/>
                <a:gd name="T8" fmla="*/ 17 w 55"/>
                <a:gd name="T9" fmla="*/ 23 h 116"/>
                <a:gd name="T10" fmla="*/ 30 w 55"/>
                <a:gd name="T11" fmla="*/ 5 h 116"/>
                <a:gd name="T12" fmla="*/ 49 w 55"/>
                <a:gd name="T13" fmla="*/ 0 h 116"/>
                <a:gd name="T14" fmla="*/ 52 w 55"/>
                <a:gd name="T15" fmla="*/ 0 h 116"/>
                <a:gd name="T16" fmla="*/ 54 w 55"/>
                <a:gd name="T17" fmla="*/ 0 h 116"/>
                <a:gd name="T18" fmla="*/ 54 w 55"/>
                <a:gd name="T19" fmla="*/ 20 h 116"/>
                <a:gd name="T20" fmla="*/ 52 w 55"/>
                <a:gd name="T21" fmla="*/ 20 h 116"/>
                <a:gd name="T22" fmla="*/ 49 w 55"/>
                <a:gd name="T23" fmla="*/ 20 h 116"/>
                <a:gd name="T24" fmla="*/ 26 w 55"/>
                <a:gd name="T25" fmla="*/ 28 h 116"/>
                <a:gd name="T26" fmla="*/ 18 w 55"/>
                <a:gd name="T27" fmla="*/ 52 h 116"/>
                <a:gd name="T28" fmla="*/ 18 w 55"/>
                <a:gd name="T29" fmla="*/ 115 h 116"/>
                <a:gd name="T30" fmla="*/ 0 w 55"/>
                <a:gd name="T31" fmla="*/ 11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116">
                  <a:moveTo>
                    <a:pt x="0" y="115"/>
                  </a:moveTo>
                  <a:lnTo>
                    <a:pt x="0" y="115"/>
                  </a:lnTo>
                  <a:cubicBezTo>
                    <a:pt x="0" y="2"/>
                    <a:pt x="0" y="2"/>
                    <a:pt x="0" y="2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20" y="15"/>
                    <a:pt x="25" y="10"/>
                    <a:pt x="30" y="5"/>
                  </a:cubicBezTo>
                  <a:cubicBezTo>
                    <a:pt x="35" y="2"/>
                    <a:pt x="41" y="0"/>
                    <a:pt x="49" y="0"/>
                  </a:cubicBezTo>
                  <a:cubicBezTo>
                    <a:pt x="50" y="0"/>
                    <a:pt x="51" y="0"/>
                    <a:pt x="52" y="0"/>
                  </a:cubicBezTo>
                  <a:cubicBezTo>
                    <a:pt x="52" y="0"/>
                    <a:pt x="53" y="0"/>
                    <a:pt x="54" y="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3" y="20"/>
                    <a:pt x="53" y="20"/>
                    <a:pt x="52" y="20"/>
                  </a:cubicBezTo>
                  <a:cubicBezTo>
                    <a:pt x="51" y="20"/>
                    <a:pt x="50" y="20"/>
                    <a:pt x="49" y="20"/>
                  </a:cubicBezTo>
                  <a:cubicBezTo>
                    <a:pt x="39" y="20"/>
                    <a:pt x="31" y="23"/>
                    <a:pt x="26" y="28"/>
                  </a:cubicBezTo>
                  <a:cubicBezTo>
                    <a:pt x="20" y="34"/>
                    <a:pt x="18" y="42"/>
                    <a:pt x="18" y="52"/>
                  </a:cubicBezTo>
                  <a:cubicBezTo>
                    <a:pt x="18" y="115"/>
                    <a:pt x="18" y="115"/>
                    <a:pt x="18" y="115"/>
                  </a:cubicBezTo>
                  <a:lnTo>
                    <a:pt x="0" y="11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9" name="Freeform 177"/>
            <p:cNvSpPr>
              <a:spLocks noChangeArrowheads="1"/>
            </p:cNvSpPr>
            <p:nvPr/>
          </p:nvSpPr>
          <p:spPr bwMode="auto">
            <a:xfrm>
              <a:off x="7749324" y="2241706"/>
              <a:ext cx="42611" cy="62991"/>
            </a:xfrm>
            <a:custGeom>
              <a:avLst/>
              <a:gdLst>
                <a:gd name="T0" fmla="*/ 0 w 103"/>
                <a:gd name="T1" fmla="*/ 150 h 151"/>
                <a:gd name="T2" fmla="*/ 0 w 103"/>
                <a:gd name="T3" fmla="*/ 150 h 151"/>
                <a:gd name="T4" fmla="*/ 0 w 103"/>
                <a:gd name="T5" fmla="*/ 148 h 151"/>
                <a:gd name="T6" fmla="*/ 11 w 103"/>
                <a:gd name="T7" fmla="*/ 112 h 151"/>
                <a:gd name="T8" fmla="*/ 47 w 103"/>
                <a:gd name="T9" fmla="*/ 83 h 151"/>
                <a:gd name="T10" fmla="*/ 60 w 103"/>
                <a:gd name="T11" fmla="*/ 76 h 151"/>
                <a:gd name="T12" fmla="*/ 76 w 103"/>
                <a:gd name="T13" fmla="*/ 62 h 151"/>
                <a:gd name="T14" fmla="*/ 82 w 103"/>
                <a:gd name="T15" fmla="*/ 44 h 151"/>
                <a:gd name="T16" fmla="*/ 73 w 103"/>
                <a:gd name="T17" fmla="*/ 25 h 151"/>
                <a:gd name="T18" fmla="*/ 53 w 103"/>
                <a:gd name="T19" fmla="*/ 18 h 151"/>
                <a:gd name="T20" fmla="*/ 31 w 103"/>
                <a:gd name="T21" fmla="*/ 27 h 151"/>
                <a:gd name="T22" fmla="*/ 23 w 103"/>
                <a:gd name="T23" fmla="*/ 52 h 151"/>
                <a:gd name="T24" fmla="*/ 23 w 103"/>
                <a:gd name="T25" fmla="*/ 54 h 151"/>
                <a:gd name="T26" fmla="*/ 4 w 103"/>
                <a:gd name="T27" fmla="*/ 54 h 151"/>
                <a:gd name="T28" fmla="*/ 4 w 103"/>
                <a:gd name="T29" fmla="*/ 51 h 151"/>
                <a:gd name="T30" fmla="*/ 17 w 103"/>
                <a:gd name="T31" fmla="*/ 13 h 151"/>
                <a:gd name="T32" fmla="*/ 54 w 103"/>
                <a:gd name="T33" fmla="*/ 0 h 151"/>
                <a:gd name="T34" fmla="*/ 89 w 103"/>
                <a:gd name="T35" fmla="*/ 12 h 151"/>
                <a:gd name="T36" fmla="*/ 102 w 103"/>
                <a:gd name="T37" fmla="*/ 45 h 151"/>
                <a:gd name="T38" fmla="*/ 94 w 103"/>
                <a:gd name="T39" fmla="*/ 71 h 151"/>
                <a:gd name="T40" fmla="*/ 70 w 103"/>
                <a:gd name="T41" fmla="*/ 91 h 151"/>
                <a:gd name="T42" fmla="*/ 58 w 103"/>
                <a:gd name="T43" fmla="*/ 98 h 151"/>
                <a:gd name="T44" fmla="*/ 33 w 103"/>
                <a:gd name="T45" fmla="*/ 114 h 151"/>
                <a:gd name="T46" fmla="*/ 21 w 103"/>
                <a:gd name="T47" fmla="*/ 131 h 151"/>
                <a:gd name="T48" fmla="*/ 102 w 103"/>
                <a:gd name="T49" fmla="*/ 131 h 151"/>
                <a:gd name="T50" fmla="*/ 102 w 103"/>
                <a:gd name="T51" fmla="*/ 150 h 151"/>
                <a:gd name="T52" fmla="*/ 0 w 103"/>
                <a:gd name="T53" fmla="*/ 15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3" h="151">
                  <a:moveTo>
                    <a:pt x="0" y="150"/>
                  </a:moveTo>
                  <a:lnTo>
                    <a:pt x="0" y="150"/>
                  </a:lnTo>
                  <a:cubicBezTo>
                    <a:pt x="0" y="148"/>
                    <a:pt x="0" y="148"/>
                    <a:pt x="0" y="148"/>
                  </a:cubicBezTo>
                  <a:cubicBezTo>
                    <a:pt x="0" y="134"/>
                    <a:pt x="4" y="122"/>
                    <a:pt x="11" y="112"/>
                  </a:cubicBezTo>
                  <a:cubicBezTo>
                    <a:pt x="18" y="102"/>
                    <a:pt x="30" y="92"/>
                    <a:pt x="47" y="83"/>
                  </a:cubicBezTo>
                  <a:cubicBezTo>
                    <a:pt x="60" y="76"/>
                    <a:pt x="60" y="76"/>
                    <a:pt x="60" y="76"/>
                  </a:cubicBezTo>
                  <a:cubicBezTo>
                    <a:pt x="67" y="72"/>
                    <a:pt x="73" y="68"/>
                    <a:pt x="76" y="62"/>
                  </a:cubicBezTo>
                  <a:cubicBezTo>
                    <a:pt x="80" y="57"/>
                    <a:pt x="82" y="51"/>
                    <a:pt x="82" y="44"/>
                  </a:cubicBezTo>
                  <a:cubicBezTo>
                    <a:pt x="82" y="36"/>
                    <a:pt x="80" y="30"/>
                    <a:pt x="73" y="25"/>
                  </a:cubicBezTo>
                  <a:cubicBezTo>
                    <a:pt x="68" y="20"/>
                    <a:pt x="61" y="18"/>
                    <a:pt x="53" y="18"/>
                  </a:cubicBezTo>
                  <a:cubicBezTo>
                    <a:pt x="43" y="18"/>
                    <a:pt x="36" y="21"/>
                    <a:pt x="31" y="27"/>
                  </a:cubicBezTo>
                  <a:cubicBezTo>
                    <a:pt x="25" y="33"/>
                    <a:pt x="23" y="41"/>
                    <a:pt x="23" y="52"/>
                  </a:cubicBezTo>
                  <a:cubicBezTo>
                    <a:pt x="23" y="54"/>
                    <a:pt x="23" y="54"/>
                    <a:pt x="23" y="54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4" y="51"/>
                    <a:pt x="4" y="51"/>
                    <a:pt x="4" y="51"/>
                  </a:cubicBezTo>
                  <a:cubicBezTo>
                    <a:pt x="4" y="35"/>
                    <a:pt x="8" y="23"/>
                    <a:pt x="17" y="13"/>
                  </a:cubicBezTo>
                  <a:cubicBezTo>
                    <a:pt x="25" y="4"/>
                    <a:pt x="38" y="0"/>
                    <a:pt x="54" y="0"/>
                  </a:cubicBezTo>
                  <a:cubicBezTo>
                    <a:pt x="68" y="0"/>
                    <a:pt x="80" y="4"/>
                    <a:pt x="89" y="12"/>
                  </a:cubicBezTo>
                  <a:cubicBezTo>
                    <a:pt x="97" y="21"/>
                    <a:pt x="102" y="31"/>
                    <a:pt x="102" y="45"/>
                  </a:cubicBezTo>
                  <a:cubicBezTo>
                    <a:pt x="102" y="54"/>
                    <a:pt x="99" y="63"/>
                    <a:pt x="94" y="71"/>
                  </a:cubicBezTo>
                  <a:cubicBezTo>
                    <a:pt x="89" y="79"/>
                    <a:pt x="81" y="85"/>
                    <a:pt x="70" y="91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46" y="103"/>
                    <a:pt x="38" y="109"/>
                    <a:pt x="33" y="114"/>
                  </a:cubicBezTo>
                  <a:cubicBezTo>
                    <a:pt x="27" y="120"/>
                    <a:pt x="23" y="125"/>
                    <a:pt x="21" y="131"/>
                  </a:cubicBezTo>
                  <a:cubicBezTo>
                    <a:pt x="102" y="131"/>
                    <a:pt x="102" y="131"/>
                    <a:pt x="102" y="131"/>
                  </a:cubicBezTo>
                  <a:cubicBezTo>
                    <a:pt x="102" y="150"/>
                    <a:pt x="102" y="150"/>
                    <a:pt x="102" y="150"/>
                  </a:cubicBezTo>
                  <a:lnTo>
                    <a:pt x="0" y="15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76" name="Group 375"/>
          <p:cNvGrpSpPr/>
          <p:nvPr/>
        </p:nvGrpSpPr>
        <p:grpSpPr>
          <a:xfrm>
            <a:off x="8284748" y="2239854"/>
            <a:ext cx="368683" cy="66697"/>
            <a:chOff x="8284748" y="2239854"/>
            <a:chExt cx="368683" cy="66697"/>
          </a:xfrm>
        </p:grpSpPr>
        <p:sp>
          <p:nvSpPr>
            <p:cNvPr id="980" name="Freeform 178"/>
            <p:cNvSpPr>
              <a:spLocks noChangeArrowheads="1"/>
            </p:cNvSpPr>
            <p:nvPr/>
          </p:nvSpPr>
          <p:spPr bwMode="auto">
            <a:xfrm>
              <a:off x="8284748" y="2239854"/>
              <a:ext cx="44464" cy="64843"/>
            </a:xfrm>
            <a:custGeom>
              <a:avLst/>
              <a:gdLst>
                <a:gd name="T0" fmla="*/ 0 w 104"/>
                <a:gd name="T1" fmla="*/ 154 h 155"/>
                <a:gd name="T2" fmla="*/ 0 w 104"/>
                <a:gd name="T3" fmla="*/ 0 h 155"/>
                <a:gd name="T4" fmla="*/ 103 w 104"/>
                <a:gd name="T5" fmla="*/ 0 h 155"/>
                <a:gd name="T6" fmla="*/ 103 w 104"/>
                <a:gd name="T7" fmla="*/ 19 h 155"/>
                <a:gd name="T8" fmla="*/ 21 w 104"/>
                <a:gd name="T9" fmla="*/ 19 h 155"/>
                <a:gd name="T10" fmla="*/ 21 w 104"/>
                <a:gd name="T11" fmla="*/ 65 h 155"/>
                <a:gd name="T12" fmla="*/ 92 w 104"/>
                <a:gd name="T13" fmla="*/ 65 h 155"/>
                <a:gd name="T14" fmla="*/ 92 w 104"/>
                <a:gd name="T15" fmla="*/ 84 h 155"/>
                <a:gd name="T16" fmla="*/ 21 w 104"/>
                <a:gd name="T17" fmla="*/ 84 h 155"/>
                <a:gd name="T18" fmla="*/ 21 w 104"/>
                <a:gd name="T19" fmla="*/ 154 h 155"/>
                <a:gd name="T20" fmla="*/ 0 w 104"/>
                <a:gd name="T21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55">
                  <a:moveTo>
                    <a:pt x="0" y="154"/>
                  </a:moveTo>
                  <a:lnTo>
                    <a:pt x="0" y="0"/>
                  </a:lnTo>
                  <a:lnTo>
                    <a:pt x="103" y="0"/>
                  </a:lnTo>
                  <a:lnTo>
                    <a:pt x="103" y="19"/>
                  </a:lnTo>
                  <a:lnTo>
                    <a:pt x="21" y="19"/>
                  </a:lnTo>
                  <a:lnTo>
                    <a:pt x="21" y="65"/>
                  </a:lnTo>
                  <a:lnTo>
                    <a:pt x="92" y="65"/>
                  </a:lnTo>
                  <a:lnTo>
                    <a:pt x="92" y="84"/>
                  </a:lnTo>
                  <a:lnTo>
                    <a:pt x="21" y="84"/>
                  </a:lnTo>
                  <a:lnTo>
                    <a:pt x="21" y="154"/>
                  </a:lnTo>
                  <a:lnTo>
                    <a:pt x="0" y="15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1" name="Freeform 179"/>
            <p:cNvSpPr>
              <a:spLocks noChangeArrowheads="1"/>
            </p:cNvSpPr>
            <p:nvPr/>
          </p:nvSpPr>
          <p:spPr bwMode="auto">
            <a:xfrm>
              <a:off x="8332917" y="2256528"/>
              <a:ext cx="42612" cy="50023"/>
            </a:xfrm>
            <a:custGeom>
              <a:avLst/>
              <a:gdLst>
                <a:gd name="T0" fmla="*/ 81 w 102"/>
                <a:gd name="T1" fmla="*/ 79 h 120"/>
                <a:gd name="T2" fmla="*/ 81 w 102"/>
                <a:gd name="T3" fmla="*/ 79 h 120"/>
                <a:gd name="T4" fmla="*/ 99 w 102"/>
                <a:gd name="T5" fmla="*/ 79 h 120"/>
                <a:gd name="T6" fmla="*/ 84 w 102"/>
                <a:gd name="T7" fmla="*/ 108 h 120"/>
                <a:gd name="T8" fmla="*/ 50 w 102"/>
                <a:gd name="T9" fmla="*/ 119 h 120"/>
                <a:gd name="T10" fmla="*/ 14 w 102"/>
                <a:gd name="T11" fmla="*/ 103 h 120"/>
                <a:gd name="T12" fmla="*/ 0 w 102"/>
                <a:gd name="T13" fmla="*/ 61 h 120"/>
                <a:gd name="T14" fmla="*/ 14 w 102"/>
                <a:gd name="T15" fmla="*/ 16 h 120"/>
                <a:gd name="T16" fmla="*/ 50 w 102"/>
                <a:gd name="T17" fmla="*/ 0 h 120"/>
                <a:gd name="T18" fmla="*/ 88 w 102"/>
                <a:gd name="T19" fmla="*/ 15 h 120"/>
                <a:gd name="T20" fmla="*/ 101 w 102"/>
                <a:gd name="T21" fmla="*/ 56 h 120"/>
                <a:gd name="T22" fmla="*/ 101 w 102"/>
                <a:gd name="T23" fmla="*/ 62 h 120"/>
                <a:gd name="T24" fmla="*/ 101 w 102"/>
                <a:gd name="T25" fmla="*/ 65 h 120"/>
                <a:gd name="T26" fmla="*/ 20 w 102"/>
                <a:gd name="T27" fmla="*/ 65 h 120"/>
                <a:gd name="T28" fmla="*/ 29 w 102"/>
                <a:gd name="T29" fmla="*/ 92 h 120"/>
                <a:gd name="T30" fmla="*/ 52 w 102"/>
                <a:gd name="T31" fmla="*/ 102 h 120"/>
                <a:gd name="T32" fmla="*/ 71 w 102"/>
                <a:gd name="T33" fmla="*/ 96 h 120"/>
                <a:gd name="T34" fmla="*/ 81 w 102"/>
                <a:gd name="T35" fmla="*/ 79 h 120"/>
                <a:gd name="T36" fmla="*/ 20 w 102"/>
                <a:gd name="T37" fmla="*/ 49 h 120"/>
                <a:gd name="T38" fmla="*/ 20 w 102"/>
                <a:gd name="T39" fmla="*/ 49 h 120"/>
                <a:gd name="T40" fmla="*/ 81 w 102"/>
                <a:gd name="T41" fmla="*/ 49 h 120"/>
                <a:gd name="T42" fmla="*/ 73 w 102"/>
                <a:gd name="T43" fmla="*/ 25 h 120"/>
                <a:gd name="T44" fmla="*/ 51 w 102"/>
                <a:gd name="T45" fmla="*/ 17 h 120"/>
                <a:gd name="T46" fmla="*/ 29 w 102"/>
                <a:gd name="T47" fmla="*/ 25 h 120"/>
                <a:gd name="T48" fmla="*/ 20 w 102"/>
                <a:gd name="T49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2" h="120">
                  <a:moveTo>
                    <a:pt x="81" y="79"/>
                  </a:moveTo>
                  <a:lnTo>
                    <a:pt x="81" y="79"/>
                  </a:lnTo>
                  <a:cubicBezTo>
                    <a:pt x="99" y="79"/>
                    <a:pt x="99" y="79"/>
                    <a:pt x="99" y="79"/>
                  </a:cubicBezTo>
                  <a:cubicBezTo>
                    <a:pt x="98" y="92"/>
                    <a:pt x="92" y="101"/>
                    <a:pt x="84" y="108"/>
                  </a:cubicBezTo>
                  <a:cubicBezTo>
                    <a:pt x="75" y="116"/>
                    <a:pt x="64" y="119"/>
                    <a:pt x="50" y="119"/>
                  </a:cubicBezTo>
                  <a:cubicBezTo>
                    <a:pt x="36" y="119"/>
                    <a:pt x="23" y="114"/>
                    <a:pt x="14" y="103"/>
                  </a:cubicBezTo>
                  <a:cubicBezTo>
                    <a:pt x="4" y="93"/>
                    <a:pt x="0" y="78"/>
                    <a:pt x="0" y="61"/>
                  </a:cubicBezTo>
                  <a:cubicBezTo>
                    <a:pt x="0" y="42"/>
                    <a:pt x="4" y="27"/>
                    <a:pt x="14" y="16"/>
                  </a:cubicBezTo>
                  <a:cubicBezTo>
                    <a:pt x="23" y="5"/>
                    <a:pt x="35" y="0"/>
                    <a:pt x="50" y="0"/>
                  </a:cubicBezTo>
                  <a:cubicBezTo>
                    <a:pt x="67" y="0"/>
                    <a:pt x="79" y="5"/>
                    <a:pt x="88" y="15"/>
                  </a:cubicBezTo>
                  <a:cubicBezTo>
                    <a:pt x="97" y="24"/>
                    <a:pt x="101" y="39"/>
                    <a:pt x="101" y="56"/>
                  </a:cubicBezTo>
                  <a:cubicBezTo>
                    <a:pt x="101" y="58"/>
                    <a:pt x="101" y="61"/>
                    <a:pt x="101" y="62"/>
                  </a:cubicBezTo>
                  <a:cubicBezTo>
                    <a:pt x="101" y="63"/>
                    <a:pt x="101" y="64"/>
                    <a:pt x="101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77"/>
                    <a:pt x="23" y="86"/>
                    <a:pt x="29" y="92"/>
                  </a:cubicBezTo>
                  <a:cubicBezTo>
                    <a:pt x="35" y="99"/>
                    <a:pt x="43" y="102"/>
                    <a:pt x="52" y="102"/>
                  </a:cubicBezTo>
                  <a:cubicBezTo>
                    <a:pt x="60" y="102"/>
                    <a:pt x="67" y="100"/>
                    <a:pt x="71" y="96"/>
                  </a:cubicBezTo>
                  <a:cubicBezTo>
                    <a:pt x="76" y="92"/>
                    <a:pt x="79" y="87"/>
                    <a:pt x="81" y="79"/>
                  </a:cubicBezTo>
                  <a:close/>
                  <a:moveTo>
                    <a:pt x="20" y="49"/>
                  </a:moveTo>
                  <a:lnTo>
                    <a:pt x="20" y="49"/>
                  </a:lnTo>
                  <a:cubicBezTo>
                    <a:pt x="81" y="49"/>
                    <a:pt x="81" y="49"/>
                    <a:pt x="81" y="49"/>
                  </a:cubicBezTo>
                  <a:cubicBezTo>
                    <a:pt x="81" y="39"/>
                    <a:pt x="78" y="30"/>
                    <a:pt x="73" y="25"/>
                  </a:cubicBezTo>
                  <a:cubicBezTo>
                    <a:pt x="68" y="20"/>
                    <a:pt x="61" y="17"/>
                    <a:pt x="51" y="17"/>
                  </a:cubicBezTo>
                  <a:cubicBezTo>
                    <a:pt x="42" y="17"/>
                    <a:pt x="35" y="19"/>
                    <a:pt x="29" y="25"/>
                  </a:cubicBezTo>
                  <a:cubicBezTo>
                    <a:pt x="24" y="30"/>
                    <a:pt x="21" y="39"/>
                    <a:pt x="20" y="49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2" name="Freeform 180"/>
            <p:cNvSpPr>
              <a:spLocks noChangeArrowheads="1"/>
            </p:cNvSpPr>
            <p:nvPr/>
          </p:nvSpPr>
          <p:spPr bwMode="auto">
            <a:xfrm>
              <a:off x="8381087" y="2256528"/>
              <a:ext cx="44464" cy="50023"/>
            </a:xfrm>
            <a:custGeom>
              <a:avLst/>
              <a:gdLst>
                <a:gd name="T0" fmla="*/ 76 w 106"/>
                <a:gd name="T1" fmla="*/ 100 h 120"/>
                <a:gd name="T2" fmla="*/ 76 w 106"/>
                <a:gd name="T3" fmla="*/ 100 h 120"/>
                <a:gd name="T4" fmla="*/ 57 w 106"/>
                <a:gd name="T5" fmla="*/ 115 h 120"/>
                <a:gd name="T6" fmla="*/ 36 w 106"/>
                <a:gd name="T7" fmla="*/ 119 h 120"/>
                <a:gd name="T8" fmla="*/ 9 w 106"/>
                <a:gd name="T9" fmla="*/ 110 h 120"/>
                <a:gd name="T10" fmla="*/ 0 w 106"/>
                <a:gd name="T11" fmla="*/ 86 h 120"/>
                <a:gd name="T12" fmla="*/ 9 w 106"/>
                <a:gd name="T13" fmla="*/ 62 h 120"/>
                <a:gd name="T14" fmla="*/ 38 w 106"/>
                <a:gd name="T15" fmla="*/ 50 h 120"/>
                <a:gd name="T16" fmla="*/ 52 w 106"/>
                <a:gd name="T17" fmla="*/ 49 h 120"/>
                <a:gd name="T18" fmla="*/ 69 w 106"/>
                <a:gd name="T19" fmla="*/ 46 h 120"/>
                <a:gd name="T20" fmla="*/ 74 w 106"/>
                <a:gd name="T21" fmla="*/ 43 h 120"/>
                <a:gd name="T22" fmla="*/ 75 w 106"/>
                <a:gd name="T23" fmla="*/ 34 h 120"/>
                <a:gd name="T24" fmla="*/ 67 w 106"/>
                <a:gd name="T25" fmla="*/ 21 h 120"/>
                <a:gd name="T26" fmla="*/ 49 w 106"/>
                <a:gd name="T27" fmla="*/ 17 h 120"/>
                <a:gd name="T28" fmla="*/ 29 w 106"/>
                <a:gd name="T29" fmla="*/ 22 h 120"/>
                <a:gd name="T30" fmla="*/ 23 w 106"/>
                <a:gd name="T31" fmla="*/ 38 h 120"/>
                <a:gd name="T32" fmla="*/ 5 w 106"/>
                <a:gd name="T33" fmla="*/ 38 h 120"/>
                <a:gd name="T34" fmla="*/ 5 w 106"/>
                <a:gd name="T35" fmla="*/ 37 h 120"/>
                <a:gd name="T36" fmla="*/ 16 w 106"/>
                <a:gd name="T37" fmla="*/ 10 h 120"/>
                <a:gd name="T38" fmla="*/ 50 w 106"/>
                <a:gd name="T39" fmla="*/ 0 h 120"/>
                <a:gd name="T40" fmla="*/ 83 w 106"/>
                <a:gd name="T41" fmla="*/ 9 h 120"/>
                <a:gd name="T42" fmla="*/ 94 w 106"/>
                <a:gd name="T43" fmla="*/ 35 h 120"/>
                <a:gd name="T44" fmla="*/ 94 w 106"/>
                <a:gd name="T45" fmla="*/ 91 h 120"/>
                <a:gd name="T46" fmla="*/ 95 w 106"/>
                <a:gd name="T47" fmla="*/ 100 h 120"/>
                <a:gd name="T48" fmla="*/ 101 w 106"/>
                <a:gd name="T49" fmla="*/ 102 h 120"/>
                <a:gd name="T50" fmla="*/ 103 w 106"/>
                <a:gd name="T51" fmla="*/ 102 h 120"/>
                <a:gd name="T52" fmla="*/ 105 w 106"/>
                <a:gd name="T53" fmla="*/ 101 h 120"/>
                <a:gd name="T54" fmla="*/ 105 w 106"/>
                <a:gd name="T55" fmla="*/ 116 h 120"/>
                <a:gd name="T56" fmla="*/ 100 w 106"/>
                <a:gd name="T57" fmla="*/ 117 h 120"/>
                <a:gd name="T58" fmla="*/ 95 w 106"/>
                <a:gd name="T59" fmla="*/ 118 h 120"/>
                <a:gd name="T60" fmla="*/ 81 w 106"/>
                <a:gd name="T61" fmla="*/ 114 h 120"/>
                <a:gd name="T62" fmla="*/ 76 w 106"/>
                <a:gd name="T63" fmla="*/ 101 h 120"/>
                <a:gd name="T64" fmla="*/ 76 w 106"/>
                <a:gd name="T65" fmla="*/ 100 h 120"/>
                <a:gd name="T66" fmla="*/ 74 w 106"/>
                <a:gd name="T67" fmla="*/ 58 h 120"/>
                <a:gd name="T68" fmla="*/ 74 w 106"/>
                <a:gd name="T69" fmla="*/ 58 h 120"/>
                <a:gd name="T70" fmla="*/ 49 w 106"/>
                <a:gd name="T71" fmla="*/ 65 h 120"/>
                <a:gd name="T72" fmla="*/ 38 w 106"/>
                <a:gd name="T73" fmla="*/ 66 h 120"/>
                <a:gd name="T74" fmla="*/ 24 w 106"/>
                <a:gd name="T75" fmla="*/ 72 h 120"/>
                <a:gd name="T76" fmla="*/ 20 w 106"/>
                <a:gd name="T77" fmla="*/ 85 h 120"/>
                <a:gd name="T78" fmla="*/ 25 w 106"/>
                <a:gd name="T79" fmla="*/ 98 h 120"/>
                <a:gd name="T80" fmla="*/ 39 w 106"/>
                <a:gd name="T81" fmla="*/ 102 h 120"/>
                <a:gd name="T82" fmla="*/ 64 w 106"/>
                <a:gd name="T83" fmla="*/ 95 h 120"/>
                <a:gd name="T84" fmla="*/ 74 w 106"/>
                <a:gd name="T85" fmla="*/ 75 h 120"/>
                <a:gd name="T86" fmla="*/ 74 w 106"/>
                <a:gd name="T87" fmla="*/ 5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6" h="120">
                  <a:moveTo>
                    <a:pt x="76" y="100"/>
                  </a:moveTo>
                  <a:lnTo>
                    <a:pt x="76" y="100"/>
                  </a:lnTo>
                  <a:cubicBezTo>
                    <a:pt x="70" y="106"/>
                    <a:pt x="63" y="112"/>
                    <a:pt x="57" y="115"/>
                  </a:cubicBezTo>
                  <a:cubicBezTo>
                    <a:pt x="51" y="117"/>
                    <a:pt x="44" y="119"/>
                    <a:pt x="36" y="119"/>
                  </a:cubicBezTo>
                  <a:cubicBezTo>
                    <a:pt x="25" y="119"/>
                    <a:pt x="15" y="116"/>
                    <a:pt x="9" y="110"/>
                  </a:cubicBezTo>
                  <a:cubicBezTo>
                    <a:pt x="3" y="104"/>
                    <a:pt x="0" y="96"/>
                    <a:pt x="0" y="86"/>
                  </a:cubicBezTo>
                  <a:cubicBezTo>
                    <a:pt x="0" y="75"/>
                    <a:pt x="3" y="67"/>
                    <a:pt x="9" y="62"/>
                  </a:cubicBezTo>
                  <a:cubicBezTo>
                    <a:pt x="15" y="55"/>
                    <a:pt x="25" y="52"/>
                    <a:pt x="38" y="50"/>
                  </a:cubicBezTo>
                  <a:cubicBezTo>
                    <a:pt x="41" y="50"/>
                    <a:pt x="46" y="49"/>
                    <a:pt x="52" y="49"/>
                  </a:cubicBezTo>
                  <a:cubicBezTo>
                    <a:pt x="61" y="48"/>
                    <a:pt x="66" y="47"/>
                    <a:pt x="69" y="46"/>
                  </a:cubicBezTo>
                  <a:cubicBezTo>
                    <a:pt x="71" y="45"/>
                    <a:pt x="73" y="44"/>
                    <a:pt x="74" y="43"/>
                  </a:cubicBezTo>
                  <a:cubicBezTo>
                    <a:pt x="74" y="41"/>
                    <a:pt x="75" y="39"/>
                    <a:pt x="75" y="34"/>
                  </a:cubicBezTo>
                  <a:cubicBezTo>
                    <a:pt x="75" y="28"/>
                    <a:pt x="73" y="24"/>
                    <a:pt x="67" y="21"/>
                  </a:cubicBezTo>
                  <a:cubicBezTo>
                    <a:pt x="63" y="18"/>
                    <a:pt x="57" y="17"/>
                    <a:pt x="49" y="17"/>
                  </a:cubicBezTo>
                  <a:cubicBezTo>
                    <a:pt x="40" y="17"/>
                    <a:pt x="34" y="18"/>
                    <a:pt x="29" y="22"/>
                  </a:cubicBezTo>
                  <a:cubicBezTo>
                    <a:pt x="25" y="25"/>
                    <a:pt x="23" y="30"/>
                    <a:pt x="23" y="38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5" y="25"/>
                    <a:pt x="9" y="16"/>
                    <a:pt x="16" y="10"/>
                  </a:cubicBezTo>
                  <a:cubicBezTo>
                    <a:pt x="25" y="3"/>
                    <a:pt x="36" y="0"/>
                    <a:pt x="50" y="0"/>
                  </a:cubicBezTo>
                  <a:cubicBezTo>
                    <a:pt x="64" y="0"/>
                    <a:pt x="76" y="2"/>
                    <a:pt x="83" y="9"/>
                  </a:cubicBezTo>
                  <a:cubicBezTo>
                    <a:pt x="89" y="14"/>
                    <a:pt x="94" y="23"/>
                    <a:pt x="94" y="35"/>
                  </a:cubicBezTo>
                  <a:cubicBezTo>
                    <a:pt x="94" y="91"/>
                    <a:pt x="94" y="91"/>
                    <a:pt x="94" y="91"/>
                  </a:cubicBezTo>
                  <a:cubicBezTo>
                    <a:pt x="94" y="95"/>
                    <a:pt x="94" y="98"/>
                    <a:pt x="95" y="100"/>
                  </a:cubicBezTo>
                  <a:cubicBezTo>
                    <a:pt x="96" y="101"/>
                    <a:pt x="98" y="102"/>
                    <a:pt x="101" y="102"/>
                  </a:cubicBezTo>
                  <a:cubicBezTo>
                    <a:pt x="101" y="102"/>
                    <a:pt x="102" y="102"/>
                    <a:pt x="103" y="102"/>
                  </a:cubicBezTo>
                  <a:cubicBezTo>
                    <a:pt x="104" y="101"/>
                    <a:pt x="104" y="101"/>
                    <a:pt x="105" y="101"/>
                  </a:cubicBezTo>
                  <a:cubicBezTo>
                    <a:pt x="105" y="116"/>
                    <a:pt x="105" y="116"/>
                    <a:pt x="105" y="116"/>
                  </a:cubicBezTo>
                  <a:cubicBezTo>
                    <a:pt x="103" y="117"/>
                    <a:pt x="101" y="117"/>
                    <a:pt x="100" y="117"/>
                  </a:cubicBezTo>
                  <a:cubicBezTo>
                    <a:pt x="98" y="118"/>
                    <a:pt x="97" y="118"/>
                    <a:pt x="95" y="118"/>
                  </a:cubicBezTo>
                  <a:cubicBezTo>
                    <a:pt x="88" y="118"/>
                    <a:pt x="84" y="116"/>
                    <a:pt x="81" y="114"/>
                  </a:cubicBezTo>
                  <a:cubicBezTo>
                    <a:pt x="78" y="111"/>
                    <a:pt x="76" y="106"/>
                    <a:pt x="76" y="101"/>
                  </a:cubicBezTo>
                  <a:lnTo>
                    <a:pt x="76" y="100"/>
                  </a:lnTo>
                  <a:close/>
                  <a:moveTo>
                    <a:pt x="74" y="58"/>
                  </a:moveTo>
                  <a:lnTo>
                    <a:pt x="74" y="58"/>
                  </a:lnTo>
                  <a:cubicBezTo>
                    <a:pt x="69" y="62"/>
                    <a:pt x="60" y="64"/>
                    <a:pt x="49" y="65"/>
                  </a:cubicBezTo>
                  <a:cubicBezTo>
                    <a:pt x="44" y="66"/>
                    <a:pt x="40" y="66"/>
                    <a:pt x="38" y="66"/>
                  </a:cubicBezTo>
                  <a:cubicBezTo>
                    <a:pt x="32" y="67"/>
                    <a:pt x="27" y="69"/>
                    <a:pt x="24" y="72"/>
                  </a:cubicBezTo>
                  <a:cubicBezTo>
                    <a:pt x="21" y="75"/>
                    <a:pt x="20" y="79"/>
                    <a:pt x="20" y="85"/>
                  </a:cubicBezTo>
                  <a:cubicBezTo>
                    <a:pt x="20" y="91"/>
                    <a:pt x="21" y="95"/>
                    <a:pt x="25" y="98"/>
                  </a:cubicBezTo>
                  <a:cubicBezTo>
                    <a:pt x="28" y="101"/>
                    <a:pt x="33" y="102"/>
                    <a:pt x="39" y="102"/>
                  </a:cubicBezTo>
                  <a:cubicBezTo>
                    <a:pt x="50" y="102"/>
                    <a:pt x="58" y="100"/>
                    <a:pt x="64" y="95"/>
                  </a:cubicBezTo>
                  <a:cubicBezTo>
                    <a:pt x="71" y="90"/>
                    <a:pt x="74" y="83"/>
                    <a:pt x="74" y="75"/>
                  </a:cubicBezTo>
                  <a:lnTo>
                    <a:pt x="74" y="58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" name="Freeform 181"/>
            <p:cNvSpPr>
              <a:spLocks noChangeArrowheads="1"/>
            </p:cNvSpPr>
            <p:nvPr/>
          </p:nvSpPr>
          <p:spPr bwMode="auto">
            <a:xfrm>
              <a:off x="8427405" y="2243560"/>
              <a:ext cx="24084" cy="61138"/>
            </a:xfrm>
            <a:custGeom>
              <a:avLst/>
              <a:gdLst>
                <a:gd name="T0" fmla="*/ 36 w 57"/>
                <a:gd name="T1" fmla="*/ 116 h 146"/>
                <a:gd name="T2" fmla="*/ 36 w 57"/>
                <a:gd name="T3" fmla="*/ 116 h 146"/>
                <a:gd name="T4" fmla="*/ 38 w 57"/>
                <a:gd name="T5" fmla="*/ 125 h 146"/>
                <a:gd name="T6" fmla="*/ 46 w 57"/>
                <a:gd name="T7" fmla="*/ 128 h 146"/>
                <a:gd name="T8" fmla="*/ 50 w 57"/>
                <a:gd name="T9" fmla="*/ 128 h 146"/>
                <a:gd name="T10" fmla="*/ 56 w 57"/>
                <a:gd name="T11" fmla="*/ 127 h 146"/>
                <a:gd name="T12" fmla="*/ 56 w 57"/>
                <a:gd name="T13" fmla="*/ 143 h 146"/>
                <a:gd name="T14" fmla="*/ 48 w 57"/>
                <a:gd name="T15" fmla="*/ 145 h 146"/>
                <a:gd name="T16" fmla="*/ 41 w 57"/>
                <a:gd name="T17" fmla="*/ 145 h 146"/>
                <a:gd name="T18" fmla="*/ 22 w 57"/>
                <a:gd name="T19" fmla="*/ 140 h 146"/>
                <a:gd name="T20" fmla="*/ 17 w 57"/>
                <a:gd name="T21" fmla="*/ 122 h 146"/>
                <a:gd name="T22" fmla="*/ 17 w 57"/>
                <a:gd name="T23" fmla="*/ 47 h 146"/>
                <a:gd name="T24" fmla="*/ 0 w 57"/>
                <a:gd name="T25" fmla="*/ 47 h 146"/>
                <a:gd name="T26" fmla="*/ 0 w 57"/>
                <a:gd name="T27" fmla="*/ 31 h 146"/>
                <a:gd name="T28" fmla="*/ 17 w 57"/>
                <a:gd name="T29" fmla="*/ 31 h 146"/>
                <a:gd name="T30" fmla="*/ 17 w 57"/>
                <a:gd name="T31" fmla="*/ 0 h 146"/>
                <a:gd name="T32" fmla="*/ 36 w 57"/>
                <a:gd name="T33" fmla="*/ 0 h 146"/>
                <a:gd name="T34" fmla="*/ 36 w 57"/>
                <a:gd name="T35" fmla="*/ 31 h 146"/>
                <a:gd name="T36" fmla="*/ 56 w 57"/>
                <a:gd name="T37" fmla="*/ 31 h 146"/>
                <a:gd name="T38" fmla="*/ 56 w 57"/>
                <a:gd name="T39" fmla="*/ 47 h 146"/>
                <a:gd name="T40" fmla="*/ 36 w 57"/>
                <a:gd name="T41" fmla="*/ 47 h 146"/>
                <a:gd name="T42" fmla="*/ 36 w 57"/>
                <a:gd name="T43" fmla="*/ 11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7" h="146">
                  <a:moveTo>
                    <a:pt x="36" y="116"/>
                  </a:moveTo>
                  <a:lnTo>
                    <a:pt x="36" y="116"/>
                  </a:lnTo>
                  <a:cubicBezTo>
                    <a:pt x="36" y="120"/>
                    <a:pt x="37" y="124"/>
                    <a:pt x="38" y="125"/>
                  </a:cubicBezTo>
                  <a:cubicBezTo>
                    <a:pt x="40" y="127"/>
                    <a:pt x="42" y="128"/>
                    <a:pt x="46" y="128"/>
                  </a:cubicBezTo>
                  <a:cubicBezTo>
                    <a:pt x="47" y="128"/>
                    <a:pt x="48" y="128"/>
                    <a:pt x="50" y="128"/>
                  </a:cubicBezTo>
                  <a:cubicBezTo>
                    <a:pt x="51" y="127"/>
                    <a:pt x="53" y="127"/>
                    <a:pt x="56" y="127"/>
                  </a:cubicBezTo>
                  <a:cubicBezTo>
                    <a:pt x="56" y="143"/>
                    <a:pt x="56" y="143"/>
                    <a:pt x="56" y="143"/>
                  </a:cubicBezTo>
                  <a:cubicBezTo>
                    <a:pt x="53" y="144"/>
                    <a:pt x="50" y="144"/>
                    <a:pt x="48" y="145"/>
                  </a:cubicBezTo>
                  <a:cubicBezTo>
                    <a:pt x="45" y="145"/>
                    <a:pt x="43" y="145"/>
                    <a:pt x="41" y="145"/>
                  </a:cubicBezTo>
                  <a:cubicBezTo>
                    <a:pt x="32" y="145"/>
                    <a:pt x="26" y="143"/>
                    <a:pt x="22" y="140"/>
                  </a:cubicBezTo>
                  <a:cubicBezTo>
                    <a:pt x="19" y="136"/>
                    <a:pt x="17" y="130"/>
                    <a:pt x="17" y="122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56" y="31"/>
                    <a:pt x="56" y="31"/>
                    <a:pt x="56" y="31"/>
                  </a:cubicBezTo>
                  <a:cubicBezTo>
                    <a:pt x="56" y="47"/>
                    <a:pt x="56" y="47"/>
                    <a:pt x="56" y="47"/>
                  </a:cubicBezTo>
                  <a:cubicBezTo>
                    <a:pt x="36" y="47"/>
                    <a:pt x="36" y="47"/>
                    <a:pt x="36" y="47"/>
                  </a:cubicBezTo>
                  <a:lnTo>
                    <a:pt x="36" y="11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4" name="Freeform 182"/>
            <p:cNvSpPr>
              <a:spLocks noChangeArrowheads="1"/>
            </p:cNvSpPr>
            <p:nvPr/>
          </p:nvSpPr>
          <p:spPr bwMode="auto">
            <a:xfrm>
              <a:off x="8457047" y="2239854"/>
              <a:ext cx="40759" cy="64843"/>
            </a:xfrm>
            <a:custGeom>
              <a:avLst/>
              <a:gdLst>
                <a:gd name="T0" fmla="*/ 74 w 95"/>
                <a:gd name="T1" fmla="*/ 154 h 155"/>
                <a:gd name="T2" fmla="*/ 74 w 95"/>
                <a:gd name="T3" fmla="*/ 154 h 155"/>
                <a:gd name="T4" fmla="*/ 74 w 95"/>
                <a:gd name="T5" fmla="*/ 85 h 155"/>
                <a:gd name="T6" fmla="*/ 69 w 95"/>
                <a:gd name="T7" fmla="*/ 62 h 155"/>
                <a:gd name="T8" fmla="*/ 52 w 95"/>
                <a:gd name="T9" fmla="*/ 56 h 155"/>
                <a:gd name="T10" fmla="*/ 27 w 95"/>
                <a:gd name="T11" fmla="*/ 64 h 155"/>
                <a:gd name="T12" fmla="*/ 19 w 95"/>
                <a:gd name="T13" fmla="*/ 87 h 155"/>
                <a:gd name="T14" fmla="*/ 19 w 95"/>
                <a:gd name="T15" fmla="*/ 154 h 155"/>
                <a:gd name="T16" fmla="*/ 0 w 95"/>
                <a:gd name="T17" fmla="*/ 154 h 155"/>
                <a:gd name="T18" fmla="*/ 0 w 95"/>
                <a:gd name="T19" fmla="*/ 0 h 155"/>
                <a:gd name="T20" fmla="*/ 19 w 95"/>
                <a:gd name="T21" fmla="*/ 0 h 155"/>
                <a:gd name="T22" fmla="*/ 19 w 95"/>
                <a:gd name="T23" fmla="*/ 57 h 155"/>
                <a:gd name="T24" fmla="*/ 32 w 95"/>
                <a:gd name="T25" fmla="*/ 43 h 155"/>
                <a:gd name="T26" fmla="*/ 54 w 95"/>
                <a:gd name="T27" fmla="*/ 39 h 155"/>
                <a:gd name="T28" fmla="*/ 75 w 95"/>
                <a:gd name="T29" fmla="*/ 42 h 155"/>
                <a:gd name="T30" fmla="*/ 89 w 95"/>
                <a:gd name="T31" fmla="*/ 54 h 155"/>
                <a:gd name="T32" fmla="*/ 92 w 95"/>
                <a:gd name="T33" fmla="*/ 63 h 155"/>
                <a:gd name="T34" fmla="*/ 94 w 95"/>
                <a:gd name="T35" fmla="*/ 81 h 155"/>
                <a:gd name="T36" fmla="*/ 94 w 95"/>
                <a:gd name="T37" fmla="*/ 86 h 155"/>
                <a:gd name="T38" fmla="*/ 94 w 95"/>
                <a:gd name="T39" fmla="*/ 154 h 155"/>
                <a:gd name="T40" fmla="*/ 74 w 95"/>
                <a:gd name="T41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5" h="155">
                  <a:moveTo>
                    <a:pt x="74" y="154"/>
                  </a:moveTo>
                  <a:lnTo>
                    <a:pt x="74" y="154"/>
                  </a:lnTo>
                  <a:cubicBezTo>
                    <a:pt x="74" y="85"/>
                    <a:pt x="74" y="85"/>
                    <a:pt x="74" y="85"/>
                  </a:cubicBezTo>
                  <a:cubicBezTo>
                    <a:pt x="74" y="74"/>
                    <a:pt x="73" y="66"/>
                    <a:pt x="69" y="62"/>
                  </a:cubicBezTo>
                  <a:cubicBezTo>
                    <a:pt x="66" y="58"/>
                    <a:pt x="60" y="56"/>
                    <a:pt x="52" y="56"/>
                  </a:cubicBezTo>
                  <a:cubicBezTo>
                    <a:pt x="42" y="56"/>
                    <a:pt x="33" y="58"/>
                    <a:pt x="27" y="64"/>
                  </a:cubicBezTo>
                  <a:cubicBezTo>
                    <a:pt x="22" y="69"/>
                    <a:pt x="19" y="78"/>
                    <a:pt x="19" y="87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57"/>
                    <a:pt x="19" y="57"/>
                    <a:pt x="19" y="57"/>
                  </a:cubicBezTo>
                  <a:cubicBezTo>
                    <a:pt x="22" y="52"/>
                    <a:pt x="27" y="47"/>
                    <a:pt x="32" y="43"/>
                  </a:cubicBezTo>
                  <a:cubicBezTo>
                    <a:pt x="39" y="40"/>
                    <a:pt x="46" y="39"/>
                    <a:pt x="54" y="39"/>
                  </a:cubicBezTo>
                  <a:cubicBezTo>
                    <a:pt x="63" y="39"/>
                    <a:pt x="69" y="40"/>
                    <a:pt x="75" y="42"/>
                  </a:cubicBezTo>
                  <a:cubicBezTo>
                    <a:pt x="81" y="45"/>
                    <a:pt x="85" y="49"/>
                    <a:pt x="89" y="54"/>
                  </a:cubicBezTo>
                  <a:cubicBezTo>
                    <a:pt x="91" y="57"/>
                    <a:pt x="92" y="60"/>
                    <a:pt x="92" y="63"/>
                  </a:cubicBezTo>
                  <a:cubicBezTo>
                    <a:pt x="93" y="67"/>
                    <a:pt x="94" y="73"/>
                    <a:pt x="94" y="81"/>
                  </a:cubicBezTo>
                  <a:cubicBezTo>
                    <a:pt x="94" y="86"/>
                    <a:pt x="94" y="86"/>
                    <a:pt x="94" y="86"/>
                  </a:cubicBezTo>
                  <a:cubicBezTo>
                    <a:pt x="94" y="154"/>
                    <a:pt x="94" y="154"/>
                    <a:pt x="94" y="154"/>
                  </a:cubicBezTo>
                  <a:lnTo>
                    <a:pt x="74" y="15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5" name="Freeform 183"/>
            <p:cNvSpPr>
              <a:spLocks noChangeArrowheads="1"/>
            </p:cNvSpPr>
            <p:nvPr/>
          </p:nvSpPr>
          <p:spPr bwMode="auto">
            <a:xfrm>
              <a:off x="8507069" y="2256528"/>
              <a:ext cx="42612" cy="50023"/>
            </a:xfrm>
            <a:custGeom>
              <a:avLst/>
              <a:gdLst>
                <a:gd name="T0" fmla="*/ 80 w 101"/>
                <a:gd name="T1" fmla="*/ 79 h 120"/>
                <a:gd name="T2" fmla="*/ 80 w 101"/>
                <a:gd name="T3" fmla="*/ 79 h 120"/>
                <a:gd name="T4" fmla="*/ 99 w 101"/>
                <a:gd name="T5" fmla="*/ 79 h 120"/>
                <a:gd name="T6" fmla="*/ 82 w 101"/>
                <a:gd name="T7" fmla="*/ 108 h 120"/>
                <a:gd name="T8" fmla="*/ 50 w 101"/>
                <a:gd name="T9" fmla="*/ 119 h 120"/>
                <a:gd name="T10" fmla="*/ 12 w 101"/>
                <a:gd name="T11" fmla="*/ 103 h 120"/>
                <a:gd name="T12" fmla="*/ 0 w 101"/>
                <a:gd name="T13" fmla="*/ 61 h 120"/>
                <a:gd name="T14" fmla="*/ 12 w 101"/>
                <a:gd name="T15" fmla="*/ 16 h 120"/>
                <a:gd name="T16" fmla="*/ 50 w 101"/>
                <a:gd name="T17" fmla="*/ 0 h 120"/>
                <a:gd name="T18" fmla="*/ 87 w 101"/>
                <a:gd name="T19" fmla="*/ 15 h 120"/>
                <a:gd name="T20" fmla="*/ 100 w 101"/>
                <a:gd name="T21" fmla="*/ 56 h 120"/>
                <a:gd name="T22" fmla="*/ 100 w 101"/>
                <a:gd name="T23" fmla="*/ 62 h 120"/>
                <a:gd name="T24" fmla="*/ 100 w 101"/>
                <a:gd name="T25" fmla="*/ 65 h 120"/>
                <a:gd name="T26" fmla="*/ 18 w 101"/>
                <a:gd name="T27" fmla="*/ 65 h 120"/>
                <a:gd name="T28" fmla="*/ 28 w 101"/>
                <a:gd name="T29" fmla="*/ 92 h 120"/>
                <a:gd name="T30" fmla="*/ 51 w 101"/>
                <a:gd name="T31" fmla="*/ 102 h 120"/>
                <a:gd name="T32" fmla="*/ 70 w 101"/>
                <a:gd name="T33" fmla="*/ 96 h 120"/>
                <a:gd name="T34" fmla="*/ 80 w 101"/>
                <a:gd name="T35" fmla="*/ 79 h 120"/>
                <a:gd name="T36" fmla="*/ 18 w 101"/>
                <a:gd name="T37" fmla="*/ 49 h 120"/>
                <a:gd name="T38" fmla="*/ 18 w 101"/>
                <a:gd name="T39" fmla="*/ 49 h 120"/>
                <a:gd name="T40" fmla="*/ 80 w 101"/>
                <a:gd name="T41" fmla="*/ 49 h 120"/>
                <a:gd name="T42" fmla="*/ 73 w 101"/>
                <a:gd name="T43" fmla="*/ 25 h 120"/>
                <a:gd name="T44" fmla="*/ 50 w 101"/>
                <a:gd name="T45" fmla="*/ 17 h 120"/>
                <a:gd name="T46" fmla="*/ 28 w 101"/>
                <a:gd name="T47" fmla="*/ 25 h 120"/>
                <a:gd name="T48" fmla="*/ 18 w 101"/>
                <a:gd name="T49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1" h="120">
                  <a:moveTo>
                    <a:pt x="80" y="79"/>
                  </a:moveTo>
                  <a:lnTo>
                    <a:pt x="80" y="79"/>
                  </a:lnTo>
                  <a:cubicBezTo>
                    <a:pt x="99" y="79"/>
                    <a:pt x="99" y="79"/>
                    <a:pt x="99" y="79"/>
                  </a:cubicBezTo>
                  <a:cubicBezTo>
                    <a:pt x="96" y="92"/>
                    <a:pt x="91" y="101"/>
                    <a:pt x="82" y="108"/>
                  </a:cubicBezTo>
                  <a:cubicBezTo>
                    <a:pt x="74" y="116"/>
                    <a:pt x="62" y="119"/>
                    <a:pt x="50" y="119"/>
                  </a:cubicBezTo>
                  <a:cubicBezTo>
                    <a:pt x="34" y="119"/>
                    <a:pt x="22" y="114"/>
                    <a:pt x="12" y="103"/>
                  </a:cubicBezTo>
                  <a:cubicBezTo>
                    <a:pt x="4" y="93"/>
                    <a:pt x="0" y="78"/>
                    <a:pt x="0" y="61"/>
                  </a:cubicBezTo>
                  <a:cubicBezTo>
                    <a:pt x="0" y="42"/>
                    <a:pt x="4" y="27"/>
                    <a:pt x="12" y="16"/>
                  </a:cubicBezTo>
                  <a:cubicBezTo>
                    <a:pt x="22" y="5"/>
                    <a:pt x="34" y="0"/>
                    <a:pt x="50" y="0"/>
                  </a:cubicBezTo>
                  <a:cubicBezTo>
                    <a:pt x="65" y="0"/>
                    <a:pt x="78" y="5"/>
                    <a:pt x="87" y="15"/>
                  </a:cubicBezTo>
                  <a:cubicBezTo>
                    <a:pt x="95" y="24"/>
                    <a:pt x="100" y="39"/>
                    <a:pt x="100" y="56"/>
                  </a:cubicBezTo>
                  <a:cubicBezTo>
                    <a:pt x="100" y="58"/>
                    <a:pt x="100" y="61"/>
                    <a:pt x="100" y="62"/>
                  </a:cubicBezTo>
                  <a:cubicBezTo>
                    <a:pt x="100" y="63"/>
                    <a:pt x="100" y="64"/>
                    <a:pt x="100" y="65"/>
                  </a:cubicBezTo>
                  <a:cubicBezTo>
                    <a:pt x="18" y="65"/>
                    <a:pt x="18" y="65"/>
                    <a:pt x="18" y="65"/>
                  </a:cubicBezTo>
                  <a:cubicBezTo>
                    <a:pt x="19" y="77"/>
                    <a:pt x="22" y="86"/>
                    <a:pt x="28" y="92"/>
                  </a:cubicBezTo>
                  <a:cubicBezTo>
                    <a:pt x="33" y="99"/>
                    <a:pt x="41" y="102"/>
                    <a:pt x="51" y="102"/>
                  </a:cubicBezTo>
                  <a:cubicBezTo>
                    <a:pt x="59" y="102"/>
                    <a:pt x="65" y="100"/>
                    <a:pt x="70" y="96"/>
                  </a:cubicBezTo>
                  <a:cubicBezTo>
                    <a:pt x="75" y="92"/>
                    <a:pt x="79" y="87"/>
                    <a:pt x="80" y="79"/>
                  </a:cubicBezTo>
                  <a:close/>
                  <a:moveTo>
                    <a:pt x="18" y="49"/>
                  </a:moveTo>
                  <a:lnTo>
                    <a:pt x="18" y="49"/>
                  </a:lnTo>
                  <a:cubicBezTo>
                    <a:pt x="80" y="49"/>
                    <a:pt x="80" y="49"/>
                    <a:pt x="80" y="49"/>
                  </a:cubicBezTo>
                  <a:cubicBezTo>
                    <a:pt x="80" y="39"/>
                    <a:pt x="78" y="30"/>
                    <a:pt x="73" y="25"/>
                  </a:cubicBezTo>
                  <a:cubicBezTo>
                    <a:pt x="67" y="20"/>
                    <a:pt x="60" y="17"/>
                    <a:pt x="50" y="17"/>
                  </a:cubicBezTo>
                  <a:cubicBezTo>
                    <a:pt x="40" y="17"/>
                    <a:pt x="33" y="19"/>
                    <a:pt x="28" y="25"/>
                  </a:cubicBezTo>
                  <a:cubicBezTo>
                    <a:pt x="23" y="30"/>
                    <a:pt x="19" y="39"/>
                    <a:pt x="18" y="49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6" name="Freeform 184"/>
            <p:cNvSpPr>
              <a:spLocks noChangeArrowheads="1"/>
            </p:cNvSpPr>
            <p:nvPr/>
          </p:nvSpPr>
          <p:spPr bwMode="auto">
            <a:xfrm>
              <a:off x="8557092" y="2256528"/>
              <a:ext cx="24084" cy="48170"/>
            </a:xfrm>
            <a:custGeom>
              <a:avLst/>
              <a:gdLst>
                <a:gd name="T0" fmla="*/ 0 w 56"/>
                <a:gd name="T1" fmla="*/ 115 h 116"/>
                <a:gd name="T2" fmla="*/ 0 w 56"/>
                <a:gd name="T3" fmla="*/ 115 h 116"/>
                <a:gd name="T4" fmla="*/ 0 w 56"/>
                <a:gd name="T5" fmla="*/ 2 h 116"/>
                <a:gd name="T6" fmla="*/ 18 w 56"/>
                <a:gd name="T7" fmla="*/ 2 h 116"/>
                <a:gd name="T8" fmla="*/ 18 w 56"/>
                <a:gd name="T9" fmla="*/ 22 h 116"/>
                <a:gd name="T10" fmla="*/ 31 w 56"/>
                <a:gd name="T11" fmla="*/ 5 h 116"/>
                <a:gd name="T12" fmla="*/ 49 w 56"/>
                <a:gd name="T13" fmla="*/ 0 h 116"/>
                <a:gd name="T14" fmla="*/ 53 w 56"/>
                <a:gd name="T15" fmla="*/ 0 h 116"/>
                <a:gd name="T16" fmla="*/ 55 w 56"/>
                <a:gd name="T17" fmla="*/ 0 h 116"/>
                <a:gd name="T18" fmla="*/ 55 w 56"/>
                <a:gd name="T19" fmla="*/ 20 h 116"/>
                <a:gd name="T20" fmla="*/ 53 w 56"/>
                <a:gd name="T21" fmla="*/ 20 h 116"/>
                <a:gd name="T22" fmla="*/ 50 w 56"/>
                <a:gd name="T23" fmla="*/ 20 h 116"/>
                <a:gd name="T24" fmla="*/ 28 w 56"/>
                <a:gd name="T25" fmla="*/ 28 h 116"/>
                <a:gd name="T26" fmla="*/ 19 w 56"/>
                <a:gd name="T27" fmla="*/ 52 h 116"/>
                <a:gd name="T28" fmla="*/ 19 w 56"/>
                <a:gd name="T29" fmla="*/ 115 h 116"/>
                <a:gd name="T30" fmla="*/ 0 w 56"/>
                <a:gd name="T31" fmla="*/ 11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6" h="116">
                  <a:moveTo>
                    <a:pt x="0" y="115"/>
                  </a:moveTo>
                  <a:lnTo>
                    <a:pt x="0" y="115"/>
                  </a:lnTo>
                  <a:cubicBezTo>
                    <a:pt x="0" y="2"/>
                    <a:pt x="0" y="2"/>
                    <a:pt x="0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21" y="15"/>
                    <a:pt x="25" y="10"/>
                    <a:pt x="31" y="5"/>
                  </a:cubicBezTo>
                  <a:cubicBezTo>
                    <a:pt x="36" y="2"/>
                    <a:pt x="42" y="0"/>
                    <a:pt x="49" y="0"/>
                  </a:cubicBezTo>
                  <a:cubicBezTo>
                    <a:pt x="52" y="0"/>
                    <a:pt x="53" y="0"/>
                    <a:pt x="53" y="0"/>
                  </a:cubicBezTo>
                  <a:cubicBezTo>
                    <a:pt x="54" y="0"/>
                    <a:pt x="54" y="0"/>
                    <a:pt x="55" y="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4" y="20"/>
                    <a:pt x="54" y="20"/>
                    <a:pt x="53" y="20"/>
                  </a:cubicBezTo>
                  <a:cubicBezTo>
                    <a:pt x="53" y="20"/>
                    <a:pt x="52" y="20"/>
                    <a:pt x="50" y="20"/>
                  </a:cubicBezTo>
                  <a:cubicBezTo>
                    <a:pt x="40" y="20"/>
                    <a:pt x="33" y="23"/>
                    <a:pt x="28" y="28"/>
                  </a:cubicBezTo>
                  <a:cubicBezTo>
                    <a:pt x="22" y="34"/>
                    <a:pt x="19" y="42"/>
                    <a:pt x="19" y="52"/>
                  </a:cubicBezTo>
                  <a:cubicBezTo>
                    <a:pt x="19" y="115"/>
                    <a:pt x="19" y="115"/>
                    <a:pt x="19" y="115"/>
                  </a:cubicBezTo>
                  <a:lnTo>
                    <a:pt x="0" y="11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7" name="Freeform 185"/>
            <p:cNvSpPr>
              <a:spLocks noChangeArrowheads="1"/>
            </p:cNvSpPr>
            <p:nvPr/>
          </p:nvSpPr>
          <p:spPr bwMode="auto">
            <a:xfrm>
              <a:off x="8608967" y="2241706"/>
              <a:ext cx="44464" cy="64844"/>
            </a:xfrm>
            <a:custGeom>
              <a:avLst/>
              <a:gdLst>
                <a:gd name="T0" fmla="*/ 0 w 104"/>
                <a:gd name="T1" fmla="*/ 103 h 155"/>
                <a:gd name="T2" fmla="*/ 0 w 104"/>
                <a:gd name="T3" fmla="*/ 103 h 155"/>
                <a:gd name="T4" fmla="*/ 19 w 104"/>
                <a:gd name="T5" fmla="*/ 103 h 155"/>
                <a:gd name="T6" fmla="*/ 28 w 104"/>
                <a:gd name="T7" fmla="*/ 127 h 155"/>
                <a:gd name="T8" fmla="*/ 51 w 104"/>
                <a:gd name="T9" fmla="*/ 136 h 155"/>
                <a:gd name="T10" fmla="*/ 74 w 104"/>
                <a:gd name="T11" fmla="*/ 128 h 155"/>
                <a:gd name="T12" fmla="*/ 83 w 104"/>
                <a:gd name="T13" fmla="*/ 106 h 155"/>
                <a:gd name="T14" fmla="*/ 74 w 104"/>
                <a:gd name="T15" fmla="*/ 87 h 155"/>
                <a:gd name="T16" fmla="*/ 51 w 104"/>
                <a:gd name="T17" fmla="*/ 80 h 155"/>
                <a:gd name="T18" fmla="*/ 41 w 104"/>
                <a:gd name="T19" fmla="*/ 80 h 155"/>
                <a:gd name="T20" fmla="*/ 41 w 104"/>
                <a:gd name="T21" fmla="*/ 81 h 155"/>
                <a:gd name="T22" fmla="*/ 41 w 104"/>
                <a:gd name="T23" fmla="*/ 63 h 155"/>
                <a:gd name="T24" fmla="*/ 43 w 104"/>
                <a:gd name="T25" fmla="*/ 63 h 155"/>
                <a:gd name="T26" fmla="*/ 47 w 104"/>
                <a:gd name="T27" fmla="*/ 64 h 155"/>
                <a:gd name="T28" fmla="*/ 70 w 104"/>
                <a:gd name="T29" fmla="*/ 58 h 155"/>
                <a:gd name="T30" fmla="*/ 77 w 104"/>
                <a:gd name="T31" fmla="*/ 40 h 155"/>
                <a:gd name="T32" fmla="*/ 70 w 104"/>
                <a:gd name="T33" fmla="*/ 24 h 155"/>
                <a:gd name="T34" fmla="*/ 51 w 104"/>
                <a:gd name="T35" fmla="*/ 18 h 155"/>
                <a:gd name="T36" fmla="*/ 29 w 104"/>
                <a:gd name="T37" fmla="*/ 26 h 155"/>
                <a:gd name="T38" fmla="*/ 22 w 104"/>
                <a:gd name="T39" fmla="*/ 49 h 155"/>
                <a:gd name="T40" fmla="*/ 3 w 104"/>
                <a:gd name="T41" fmla="*/ 49 h 155"/>
                <a:gd name="T42" fmla="*/ 3 w 104"/>
                <a:gd name="T43" fmla="*/ 48 h 155"/>
                <a:gd name="T44" fmla="*/ 16 w 104"/>
                <a:gd name="T45" fmla="*/ 13 h 155"/>
                <a:gd name="T46" fmla="*/ 50 w 104"/>
                <a:gd name="T47" fmla="*/ 0 h 155"/>
                <a:gd name="T48" fmla="*/ 86 w 104"/>
                <a:gd name="T49" fmla="*/ 10 h 155"/>
                <a:gd name="T50" fmla="*/ 98 w 104"/>
                <a:gd name="T51" fmla="*/ 39 h 155"/>
                <a:gd name="T52" fmla="*/ 93 w 104"/>
                <a:gd name="T53" fmla="*/ 58 h 155"/>
                <a:gd name="T54" fmla="*/ 79 w 104"/>
                <a:gd name="T55" fmla="*/ 70 h 155"/>
                <a:gd name="T56" fmla="*/ 97 w 104"/>
                <a:gd name="T57" fmla="*/ 83 h 155"/>
                <a:gd name="T58" fmla="*/ 103 w 104"/>
                <a:gd name="T59" fmla="*/ 106 h 155"/>
                <a:gd name="T60" fmla="*/ 89 w 104"/>
                <a:gd name="T61" fmla="*/ 140 h 155"/>
                <a:gd name="T62" fmla="*/ 50 w 104"/>
                <a:gd name="T63" fmla="*/ 154 h 155"/>
                <a:gd name="T64" fmla="*/ 14 w 104"/>
                <a:gd name="T65" fmla="*/ 140 h 155"/>
                <a:gd name="T66" fmla="*/ 0 w 104"/>
                <a:gd name="T67" fmla="*/ 104 h 155"/>
                <a:gd name="T68" fmla="*/ 0 w 104"/>
                <a:gd name="T69" fmla="*/ 103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4" h="155">
                  <a:moveTo>
                    <a:pt x="0" y="103"/>
                  </a:moveTo>
                  <a:lnTo>
                    <a:pt x="0" y="103"/>
                  </a:lnTo>
                  <a:cubicBezTo>
                    <a:pt x="19" y="103"/>
                    <a:pt x="19" y="103"/>
                    <a:pt x="19" y="103"/>
                  </a:cubicBezTo>
                  <a:cubicBezTo>
                    <a:pt x="19" y="113"/>
                    <a:pt x="22" y="122"/>
                    <a:pt x="28" y="127"/>
                  </a:cubicBezTo>
                  <a:cubicBezTo>
                    <a:pt x="34" y="133"/>
                    <a:pt x="41" y="136"/>
                    <a:pt x="51" y="136"/>
                  </a:cubicBezTo>
                  <a:cubicBezTo>
                    <a:pt x="61" y="136"/>
                    <a:pt x="69" y="133"/>
                    <a:pt x="74" y="128"/>
                  </a:cubicBezTo>
                  <a:cubicBezTo>
                    <a:pt x="79" y="123"/>
                    <a:pt x="83" y="115"/>
                    <a:pt x="83" y="106"/>
                  </a:cubicBezTo>
                  <a:cubicBezTo>
                    <a:pt x="83" y="98"/>
                    <a:pt x="79" y="91"/>
                    <a:pt x="74" y="87"/>
                  </a:cubicBezTo>
                  <a:cubicBezTo>
                    <a:pt x="69" y="82"/>
                    <a:pt x="61" y="80"/>
                    <a:pt x="51" y="80"/>
                  </a:cubicBezTo>
                  <a:cubicBezTo>
                    <a:pt x="49" y="80"/>
                    <a:pt x="46" y="80"/>
                    <a:pt x="41" y="80"/>
                  </a:cubicBezTo>
                  <a:cubicBezTo>
                    <a:pt x="41" y="81"/>
                    <a:pt x="41" y="81"/>
                    <a:pt x="41" y="81"/>
                  </a:cubicBezTo>
                  <a:cubicBezTo>
                    <a:pt x="41" y="63"/>
                    <a:pt x="41" y="63"/>
                    <a:pt x="41" y="63"/>
                  </a:cubicBezTo>
                  <a:cubicBezTo>
                    <a:pt x="42" y="63"/>
                    <a:pt x="42" y="63"/>
                    <a:pt x="43" y="63"/>
                  </a:cubicBezTo>
                  <a:cubicBezTo>
                    <a:pt x="44" y="64"/>
                    <a:pt x="45" y="64"/>
                    <a:pt x="47" y="64"/>
                  </a:cubicBezTo>
                  <a:cubicBezTo>
                    <a:pt x="58" y="64"/>
                    <a:pt x="65" y="62"/>
                    <a:pt x="70" y="58"/>
                  </a:cubicBezTo>
                  <a:cubicBezTo>
                    <a:pt x="75" y="55"/>
                    <a:pt x="77" y="49"/>
                    <a:pt x="77" y="40"/>
                  </a:cubicBezTo>
                  <a:cubicBezTo>
                    <a:pt x="77" y="33"/>
                    <a:pt x="75" y="28"/>
                    <a:pt x="70" y="24"/>
                  </a:cubicBezTo>
                  <a:cubicBezTo>
                    <a:pt x="66" y="20"/>
                    <a:pt x="60" y="18"/>
                    <a:pt x="51" y="18"/>
                  </a:cubicBezTo>
                  <a:cubicBezTo>
                    <a:pt x="42" y="18"/>
                    <a:pt x="35" y="20"/>
                    <a:pt x="29" y="26"/>
                  </a:cubicBezTo>
                  <a:cubicBezTo>
                    <a:pt x="24" y="31"/>
                    <a:pt x="22" y="38"/>
                    <a:pt x="22" y="49"/>
                  </a:cubicBezTo>
                  <a:cubicBezTo>
                    <a:pt x="3" y="49"/>
                    <a:pt x="3" y="49"/>
                    <a:pt x="3" y="49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3" y="33"/>
                    <a:pt x="8" y="22"/>
                    <a:pt x="16" y="13"/>
                  </a:cubicBezTo>
                  <a:cubicBezTo>
                    <a:pt x="24" y="4"/>
                    <a:pt x="36" y="0"/>
                    <a:pt x="50" y="0"/>
                  </a:cubicBezTo>
                  <a:cubicBezTo>
                    <a:pt x="65" y="0"/>
                    <a:pt x="76" y="3"/>
                    <a:pt x="86" y="10"/>
                  </a:cubicBezTo>
                  <a:cubicBezTo>
                    <a:pt x="94" y="18"/>
                    <a:pt x="98" y="27"/>
                    <a:pt x="98" y="39"/>
                  </a:cubicBezTo>
                  <a:cubicBezTo>
                    <a:pt x="98" y="47"/>
                    <a:pt x="96" y="53"/>
                    <a:pt x="93" y="58"/>
                  </a:cubicBezTo>
                  <a:cubicBezTo>
                    <a:pt x="90" y="63"/>
                    <a:pt x="86" y="68"/>
                    <a:pt x="79" y="70"/>
                  </a:cubicBezTo>
                  <a:cubicBezTo>
                    <a:pt x="87" y="73"/>
                    <a:pt x="93" y="77"/>
                    <a:pt x="97" y="83"/>
                  </a:cubicBezTo>
                  <a:cubicBezTo>
                    <a:pt x="101" y="89"/>
                    <a:pt x="103" y="98"/>
                    <a:pt x="103" y="106"/>
                  </a:cubicBezTo>
                  <a:cubicBezTo>
                    <a:pt x="103" y="121"/>
                    <a:pt x="98" y="132"/>
                    <a:pt x="89" y="140"/>
                  </a:cubicBezTo>
                  <a:cubicBezTo>
                    <a:pt x="79" y="150"/>
                    <a:pt x="66" y="154"/>
                    <a:pt x="50" y="154"/>
                  </a:cubicBezTo>
                  <a:cubicBezTo>
                    <a:pt x="35" y="154"/>
                    <a:pt x="22" y="149"/>
                    <a:pt x="14" y="140"/>
                  </a:cubicBezTo>
                  <a:cubicBezTo>
                    <a:pt x="4" y="131"/>
                    <a:pt x="0" y="120"/>
                    <a:pt x="0" y="104"/>
                  </a:cubicBezTo>
                  <a:lnTo>
                    <a:pt x="0" y="103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86" name="Group 385"/>
          <p:cNvGrpSpPr/>
          <p:nvPr/>
        </p:nvGrpSpPr>
        <p:grpSpPr>
          <a:xfrm>
            <a:off x="560930" y="3192131"/>
            <a:ext cx="229732" cy="66697"/>
            <a:chOff x="560930" y="3192131"/>
            <a:chExt cx="229732" cy="66697"/>
          </a:xfrm>
        </p:grpSpPr>
        <p:sp>
          <p:nvSpPr>
            <p:cNvPr id="988" name="Freeform 186"/>
            <p:cNvSpPr>
              <a:spLocks noChangeArrowheads="1"/>
            </p:cNvSpPr>
            <p:nvPr/>
          </p:nvSpPr>
          <p:spPr bwMode="auto">
            <a:xfrm>
              <a:off x="560930" y="3192131"/>
              <a:ext cx="46316" cy="64843"/>
            </a:xfrm>
            <a:custGeom>
              <a:avLst/>
              <a:gdLst>
                <a:gd name="T0" fmla="*/ 0 w 112"/>
                <a:gd name="T1" fmla="*/ 154 h 155"/>
                <a:gd name="T2" fmla="*/ 0 w 112"/>
                <a:gd name="T3" fmla="*/ 154 h 155"/>
                <a:gd name="T4" fmla="*/ 0 w 112"/>
                <a:gd name="T5" fmla="*/ 0 h 155"/>
                <a:gd name="T6" fmla="*/ 57 w 112"/>
                <a:gd name="T7" fmla="*/ 0 h 155"/>
                <a:gd name="T8" fmla="*/ 79 w 112"/>
                <a:gd name="T9" fmla="*/ 1 h 155"/>
                <a:gd name="T10" fmla="*/ 91 w 112"/>
                <a:gd name="T11" fmla="*/ 6 h 155"/>
                <a:gd name="T12" fmla="*/ 106 w 112"/>
                <a:gd name="T13" fmla="*/ 21 h 155"/>
                <a:gd name="T14" fmla="*/ 111 w 112"/>
                <a:gd name="T15" fmla="*/ 45 h 155"/>
                <a:gd name="T16" fmla="*/ 106 w 112"/>
                <a:gd name="T17" fmla="*/ 67 h 155"/>
                <a:gd name="T18" fmla="*/ 91 w 112"/>
                <a:gd name="T19" fmla="*/ 83 h 155"/>
                <a:gd name="T20" fmla="*/ 77 w 112"/>
                <a:gd name="T21" fmla="*/ 88 h 155"/>
                <a:gd name="T22" fmla="*/ 54 w 112"/>
                <a:gd name="T23" fmla="*/ 89 h 155"/>
                <a:gd name="T24" fmla="*/ 21 w 112"/>
                <a:gd name="T25" fmla="*/ 89 h 155"/>
                <a:gd name="T26" fmla="*/ 21 w 112"/>
                <a:gd name="T27" fmla="*/ 154 h 155"/>
                <a:gd name="T28" fmla="*/ 0 w 112"/>
                <a:gd name="T29" fmla="*/ 154 h 155"/>
                <a:gd name="T30" fmla="*/ 21 w 112"/>
                <a:gd name="T31" fmla="*/ 71 h 155"/>
                <a:gd name="T32" fmla="*/ 21 w 112"/>
                <a:gd name="T33" fmla="*/ 71 h 155"/>
                <a:gd name="T34" fmla="*/ 57 w 112"/>
                <a:gd name="T35" fmla="*/ 71 h 155"/>
                <a:gd name="T36" fmla="*/ 82 w 112"/>
                <a:gd name="T37" fmla="*/ 65 h 155"/>
                <a:gd name="T38" fmla="*/ 89 w 112"/>
                <a:gd name="T39" fmla="*/ 45 h 155"/>
                <a:gd name="T40" fmla="*/ 82 w 112"/>
                <a:gd name="T41" fmla="*/ 25 h 155"/>
                <a:gd name="T42" fmla="*/ 58 w 112"/>
                <a:gd name="T43" fmla="*/ 19 h 155"/>
                <a:gd name="T44" fmla="*/ 21 w 112"/>
                <a:gd name="T45" fmla="*/ 19 h 155"/>
                <a:gd name="T46" fmla="*/ 21 w 112"/>
                <a:gd name="T47" fmla="*/ 71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2" h="155">
                  <a:moveTo>
                    <a:pt x="0" y="154"/>
                  </a:moveTo>
                  <a:lnTo>
                    <a:pt x="0" y="154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66" y="0"/>
                    <a:pt x="73" y="0"/>
                    <a:pt x="79" y="1"/>
                  </a:cubicBezTo>
                  <a:cubicBezTo>
                    <a:pt x="83" y="2"/>
                    <a:pt x="87" y="4"/>
                    <a:pt x="91" y="6"/>
                  </a:cubicBezTo>
                  <a:cubicBezTo>
                    <a:pt x="97" y="9"/>
                    <a:pt x="102" y="15"/>
                    <a:pt x="106" y="21"/>
                  </a:cubicBezTo>
                  <a:cubicBezTo>
                    <a:pt x="109" y="28"/>
                    <a:pt x="111" y="35"/>
                    <a:pt x="111" y="45"/>
                  </a:cubicBezTo>
                  <a:cubicBezTo>
                    <a:pt x="111" y="53"/>
                    <a:pt x="109" y="60"/>
                    <a:pt x="106" y="67"/>
                  </a:cubicBezTo>
                  <a:cubicBezTo>
                    <a:pt x="102" y="74"/>
                    <a:pt x="97" y="79"/>
                    <a:pt x="91" y="83"/>
                  </a:cubicBezTo>
                  <a:cubicBezTo>
                    <a:pt x="87" y="85"/>
                    <a:pt x="83" y="86"/>
                    <a:pt x="77" y="88"/>
                  </a:cubicBezTo>
                  <a:cubicBezTo>
                    <a:pt x="72" y="89"/>
                    <a:pt x="65" y="89"/>
                    <a:pt x="54" y="89"/>
                  </a:cubicBezTo>
                  <a:cubicBezTo>
                    <a:pt x="21" y="89"/>
                    <a:pt x="21" y="89"/>
                    <a:pt x="21" y="89"/>
                  </a:cubicBezTo>
                  <a:cubicBezTo>
                    <a:pt x="21" y="154"/>
                    <a:pt x="21" y="154"/>
                    <a:pt x="21" y="154"/>
                  </a:cubicBezTo>
                  <a:lnTo>
                    <a:pt x="0" y="154"/>
                  </a:lnTo>
                  <a:close/>
                  <a:moveTo>
                    <a:pt x="21" y="71"/>
                  </a:moveTo>
                  <a:lnTo>
                    <a:pt x="21" y="71"/>
                  </a:lnTo>
                  <a:cubicBezTo>
                    <a:pt x="57" y="71"/>
                    <a:pt x="57" y="71"/>
                    <a:pt x="57" y="71"/>
                  </a:cubicBezTo>
                  <a:cubicBezTo>
                    <a:pt x="69" y="71"/>
                    <a:pt x="77" y="69"/>
                    <a:pt x="82" y="65"/>
                  </a:cubicBezTo>
                  <a:cubicBezTo>
                    <a:pt x="87" y="60"/>
                    <a:pt x="89" y="54"/>
                    <a:pt x="89" y="45"/>
                  </a:cubicBezTo>
                  <a:cubicBezTo>
                    <a:pt x="89" y="35"/>
                    <a:pt x="87" y="29"/>
                    <a:pt x="82" y="25"/>
                  </a:cubicBezTo>
                  <a:cubicBezTo>
                    <a:pt x="77" y="21"/>
                    <a:pt x="69" y="19"/>
                    <a:pt x="58" y="19"/>
                  </a:cubicBezTo>
                  <a:cubicBezTo>
                    <a:pt x="21" y="19"/>
                    <a:pt x="21" y="19"/>
                    <a:pt x="21" y="19"/>
                  </a:cubicBezTo>
                  <a:lnTo>
                    <a:pt x="21" y="71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9" name="Freeform 187"/>
            <p:cNvSpPr>
              <a:spLocks noChangeArrowheads="1"/>
            </p:cNvSpPr>
            <p:nvPr/>
          </p:nvSpPr>
          <p:spPr bwMode="auto">
            <a:xfrm>
              <a:off x="612805" y="3208805"/>
              <a:ext cx="42611" cy="50023"/>
            </a:xfrm>
            <a:custGeom>
              <a:avLst/>
              <a:gdLst>
                <a:gd name="T0" fmla="*/ 80 w 102"/>
                <a:gd name="T1" fmla="*/ 79 h 119"/>
                <a:gd name="T2" fmla="*/ 80 w 102"/>
                <a:gd name="T3" fmla="*/ 79 h 119"/>
                <a:gd name="T4" fmla="*/ 99 w 102"/>
                <a:gd name="T5" fmla="*/ 79 h 119"/>
                <a:gd name="T6" fmla="*/ 84 w 102"/>
                <a:gd name="T7" fmla="*/ 108 h 119"/>
                <a:gd name="T8" fmla="*/ 50 w 102"/>
                <a:gd name="T9" fmla="*/ 118 h 119"/>
                <a:gd name="T10" fmla="*/ 14 w 102"/>
                <a:gd name="T11" fmla="*/ 103 h 119"/>
                <a:gd name="T12" fmla="*/ 0 w 102"/>
                <a:gd name="T13" fmla="*/ 60 h 119"/>
                <a:gd name="T14" fmla="*/ 14 w 102"/>
                <a:gd name="T15" fmla="*/ 15 h 119"/>
                <a:gd name="T16" fmla="*/ 50 w 102"/>
                <a:gd name="T17" fmla="*/ 0 h 119"/>
                <a:gd name="T18" fmla="*/ 88 w 102"/>
                <a:gd name="T19" fmla="*/ 14 h 119"/>
                <a:gd name="T20" fmla="*/ 101 w 102"/>
                <a:gd name="T21" fmla="*/ 56 h 119"/>
                <a:gd name="T22" fmla="*/ 100 w 102"/>
                <a:gd name="T23" fmla="*/ 61 h 119"/>
                <a:gd name="T24" fmla="*/ 100 w 102"/>
                <a:gd name="T25" fmla="*/ 64 h 119"/>
                <a:gd name="T26" fmla="*/ 20 w 102"/>
                <a:gd name="T27" fmla="*/ 64 h 119"/>
                <a:gd name="T28" fmla="*/ 28 w 102"/>
                <a:gd name="T29" fmla="*/ 92 h 119"/>
                <a:gd name="T30" fmla="*/ 52 w 102"/>
                <a:gd name="T31" fmla="*/ 102 h 119"/>
                <a:gd name="T32" fmla="*/ 71 w 102"/>
                <a:gd name="T33" fmla="*/ 95 h 119"/>
                <a:gd name="T34" fmla="*/ 80 w 102"/>
                <a:gd name="T35" fmla="*/ 79 h 119"/>
                <a:gd name="T36" fmla="*/ 20 w 102"/>
                <a:gd name="T37" fmla="*/ 49 h 119"/>
                <a:gd name="T38" fmla="*/ 20 w 102"/>
                <a:gd name="T39" fmla="*/ 49 h 119"/>
                <a:gd name="T40" fmla="*/ 82 w 102"/>
                <a:gd name="T41" fmla="*/ 49 h 119"/>
                <a:gd name="T42" fmla="*/ 73 w 102"/>
                <a:gd name="T43" fmla="*/ 25 h 119"/>
                <a:gd name="T44" fmla="*/ 51 w 102"/>
                <a:gd name="T45" fmla="*/ 16 h 119"/>
                <a:gd name="T46" fmla="*/ 29 w 102"/>
                <a:gd name="T47" fmla="*/ 25 h 119"/>
                <a:gd name="T48" fmla="*/ 20 w 102"/>
                <a:gd name="T49" fmla="*/ 4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2" h="119">
                  <a:moveTo>
                    <a:pt x="80" y="79"/>
                  </a:moveTo>
                  <a:lnTo>
                    <a:pt x="80" y="79"/>
                  </a:lnTo>
                  <a:cubicBezTo>
                    <a:pt x="99" y="79"/>
                    <a:pt x="99" y="79"/>
                    <a:pt x="99" y="79"/>
                  </a:cubicBezTo>
                  <a:cubicBezTo>
                    <a:pt x="97" y="91"/>
                    <a:pt x="92" y="101"/>
                    <a:pt x="84" y="108"/>
                  </a:cubicBezTo>
                  <a:cubicBezTo>
                    <a:pt x="74" y="115"/>
                    <a:pt x="64" y="118"/>
                    <a:pt x="50" y="118"/>
                  </a:cubicBezTo>
                  <a:cubicBezTo>
                    <a:pt x="35" y="118"/>
                    <a:pt x="22" y="113"/>
                    <a:pt x="14" y="103"/>
                  </a:cubicBezTo>
                  <a:cubicBezTo>
                    <a:pt x="4" y="92"/>
                    <a:pt x="0" y="78"/>
                    <a:pt x="0" y="60"/>
                  </a:cubicBezTo>
                  <a:cubicBezTo>
                    <a:pt x="0" y="41"/>
                    <a:pt x="4" y="27"/>
                    <a:pt x="14" y="15"/>
                  </a:cubicBezTo>
                  <a:cubicBezTo>
                    <a:pt x="22" y="5"/>
                    <a:pt x="35" y="0"/>
                    <a:pt x="50" y="0"/>
                  </a:cubicBezTo>
                  <a:cubicBezTo>
                    <a:pt x="66" y="0"/>
                    <a:pt x="78" y="5"/>
                    <a:pt x="88" y="14"/>
                  </a:cubicBezTo>
                  <a:cubicBezTo>
                    <a:pt x="96" y="25"/>
                    <a:pt x="101" y="38"/>
                    <a:pt x="101" y="56"/>
                  </a:cubicBezTo>
                  <a:cubicBezTo>
                    <a:pt x="101" y="58"/>
                    <a:pt x="101" y="60"/>
                    <a:pt x="100" y="61"/>
                  </a:cubicBezTo>
                  <a:cubicBezTo>
                    <a:pt x="100" y="62"/>
                    <a:pt x="100" y="63"/>
                    <a:pt x="100" y="6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0" y="77"/>
                    <a:pt x="23" y="85"/>
                    <a:pt x="28" y="92"/>
                  </a:cubicBezTo>
                  <a:cubicBezTo>
                    <a:pt x="35" y="98"/>
                    <a:pt x="42" y="102"/>
                    <a:pt x="52" y="102"/>
                  </a:cubicBezTo>
                  <a:cubicBezTo>
                    <a:pt x="60" y="102"/>
                    <a:pt x="66" y="100"/>
                    <a:pt x="71" y="95"/>
                  </a:cubicBezTo>
                  <a:cubicBezTo>
                    <a:pt x="76" y="91"/>
                    <a:pt x="79" y="86"/>
                    <a:pt x="80" y="79"/>
                  </a:cubicBezTo>
                  <a:close/>
                  <a:moveTo>
                    <a:pt x="20" y="49"/>
                  </a:moveTo>
                  <a:lnTo>
                    <a:pt x="20" y="49"/>
                  </a:lnTo>
                  <a:cubicBezTo>
                    <a:pt x="82" y="49"/>
                    <a:pt x="82" y="49"/>
                    <a:pt x="82" y="49"/>
                  </a:cubicBezTo>
                  <a:cubicBezTo>
                    <a:pt x="82" y="38"/>
                    <a:pt x="78" y="30"/>
                    <a:pt x="73" y="25"/>
                  </a:cubicBezTo>
                  <a:cubicBezTo>
                    <a:pt x="68" y="19"/>
                    <a:pt x="61" y="16"/>
                    <a:pt x="51" y="16"/>
                  </a:cubicBezTo>
                  <a:cubicBezTo>
                    <a:pt x="42" y="16"/>
                    <a:pt x="35" y="19"/>
                    <a:pt x="29" y="25"/>
                  </a:cubicBezTo>
                  <a:cubicBezTo>
                    <a:pt x="23" y="30"/>
                    <a:pt x="20" y="38"/>
                    <a:pt x="20" y="49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0" name="Freeform 188"/>
            <p:cNvSpPr>
              <a:spLocks noChangeArrowheads="1"/>
            </p:cNvSpPr>
            <p:nvPr/>
          </p:nvSpPr>
          <p:spPr bwMode="auto">
            <a:xfrm>
              <a:off x="664680" y="3208805"/>
              <a:ext cx="40759" cy="48170"/>
            </a:xfrm>
            <a:custGeom>
              <a:avLst/>
              <a:gdLst>
                <a:gd name="T0" fmla="*/ 75 w 95"/>
                <a:gd name="T1" fmla="*/ 114 h 115"/>
                <a:gd name="T2" fmla="*/ 75 w 95"/>
                <a:gd name="T3" fmla="*/ 114 h 115"/>
                <a:gd name="T4" fmla="*/ 75 w 95"/>
                <a:gd name="T5" fmla="*/ 45 h 115"/>
                <a:gd name="T6" fmla="*/ 70 w 95"/>
                <a:gd name="T7" fmla="*/ 23 h 115"/>
                <a:gd name="T8" fmla="*/ 52 w 95"/>
                <a:gd name="T9" fmla="*/ 16 h 115"/>
                <a:gd name="T10" fmla="*/ 28 w 95"/>
                <a:gd name="T11" fmla="*/ 25 h 115"/>
                <a:gd name="T12" fmla="*/ 19 w 95"/>
                <a:gd name="T13" fmla="*/ 51 h 115"/>
                <a:gd name="T14" fmla="*/ 19 w 95"/>
                <a:gd name="T15" fmla="*/ 114 h 115"/>
                <a:gd name="T16" fmla="*/ 0 w 95"/>
                <a:gd name="T17" fmla="*/ 114 h 115"/>
                <a:gd name="T18" fmla="*/ 0 w 95"/>
                <a:gd name="T19" fmla="*/ 2 h 115"/>
                <a:gd name="T20" fmla="*/ 18 w 95"/>
                <a:gd name="T21" fmla="*/ 2 h 115"/>
                <a:gd name="T22" fmla="*/ 18 w 95"/>
                <a:gd name="T23" fmla="*/ 18 h 115"/>
                <a:gd name="T24" fmla="*/ 33 w 95"/>
                <a:gd name="T25" fmla="*/ 4 h 115"/>
                <a:gd name="T26" fmla="*/ 54 w 95"/>
                <a:gd name="T27" fmla="*/ 0 h 115"/>
                <a:gd name="T28" fmla="*/ 75 w 95"/>
                <a:gd name="T29" fmla="*/ 3 h 115"/>
                <a:gd name="T30" fmla="*/ 89 w 95"/>
                <a:gd name="T31" fmla="*/ 14 h 115"/>
                <a:gd name="T32" fmla="*/ 93 w 95"/>
                <a:gd name="T33" fmla="*/ 24 h 115"/>
                <a:gd name="T34" fmla="*/ 94 w 95"/>
                <a:gd name="T35" fmla="*/ 41 h 115"/>
                <a:gd name="T36" fmla="*/ 94 w 95"/>
                <a:gd name="T37" fmla="*/ 46 h 115"/>
                <a:gd name="T38" fmla="*/ 94 w 95"/>
                <a:gd name="T39" fmla="*/ 114 h 115"/>
                <a:gd name="T40" fmla="*/ 75 w 95"/>
                <a:gd name="T41" fmla="*/ 114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5" h="115">
                  <a:moveTo>
                    <a:pt x="75" y="114"/>
                  </a:moveTo>
                  <a:lnTo>
                    <a:pt x="75" y="114"/>
                  </a:lnTo>
                  <a:cubicBezTo>
                    <a:pt x="75" y="45"/>
                    <a:pt x="75" y="45"/>
                    <a:pt x="75" y="45"/>
                  </a:cubicBezTo>
                  <a:cubicBezTo>
                    <a:pt x="75" y="34"/>
                    <a:pt x="73" y="27"/>
                    <a:pt x="70" y="23"/>
                  </a:cubicBezTo>
                  <a:cubicBezTo>
                    <a:pt x="67" y="18"/>
                    <a:pt x="60" y="16"/>
                    <a:pt x="52" y="16"/>
                  </a:cubicBezTo>
                  <a:cubicBezTo>
                    <a:pt x="42" y="16"/>
                    <a:pt x="33" y="19"/>
                    <a:pt x="28" y="25"/>
                  </a:cubicBezTo>
                  <a:cubicBezTo>
                    <a:pt x="22" y="31"/>
                    <a:pt x="19" y="39"/>
                    <a:pt x="19" y="51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23" y="12"/>
                    <a:pt x="27" y="7"/>
                    <a:pt x="33" y="4"/>
                  </a:cubicBezTo>
                  <a:cubicBezTo>
                    <a:pt x="40" y="1"/>
                    <a:pt x="46" y="0"/>
                    <a:pt x="54" y="0"/>
                  </a:cubicBezTo>
                  <a:cubicBezTo>
                    <a:pt x="63" y="0"/>
                    <a:pt x="70" y="1"/>
                    <a:pt x="75" y="3"/>
                  </a:cubicBezTo>
                  <a:cubicBezTo>
                    <a:pt x="81" y="6"/>
                    <a:pt x="85" y="9"/>
                    <a:pt x="89" y="14"/>
                  </a:cubicBezTo>
                  <a:cubicBezTo>
                    <a:pt x="91" y="17"/>
                    <a:pt x="92" y="20"/>
                    <a:pt x="93" y="24"/>
                  </a:cubicBezTo>
                  <a:cubicBezTo>
                    <a:pt x="94" y="28"/>
                    <a:pt x="94" y="34"/>
                    <a:pt x="94" y="41"/>
                  </a:cubicBezTo>
                  <a:cubicBezTo>
                    <a:pt x="94" y="46"/>
                    <a:pt x="94" y="46"/>
                    <a:pt x="94" y="46"/>
                  </a:cubicBezTo>
                  <a:cubicBezTo>
                    <a:pt x="94" y="114"/>
                    <a:pt x="94" y="114"/>
                    <a:pt x="94" y="114"/>
                  </a:cubicBezTo>
                  <a:lnTo>
                    <a:pt x="75" y="11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1" name="Freeform 189"/>
            <p:cNvSpPr>
              <a:spLocks noChangeArrowheads="1"/>
            </p:cNvSpPr>
            <p:nvPr/>
          </p:nvSpPr>
          <p:spPr bwMode="auto">
            <a:xfrm>
              <a:off x="712849" y="3208805"/>
              <a:ext cx="40759" cy="50023"/>
            </a:xfrm>
            <a:custGeom>
              <a:avLst/>
              <a:gdLst>
                <a:gd name="T0" fmla="*/ 79 w 99"/>
                <a:gd name="T1" fmla="*/ 40 h 119"/>
                <a:gd name="T2" fmla="*/ 79 w 99"/>
                <a:gd name="T3" fmla="*/ 40 h 119"/>
                <a:gd name="T4" fmla="*/ 70 w 99"/>
                <a:gd name="T5" fmla="*/ 22 h 119"/>
                <a:gd name="T6" fmla="*/ 51 w 99"/>
                <a:gd name="T7" fmla="*/ 16 h 119"/>
                <a:gd name="T8" fmla="*/ 27 w 99"/>
                <a:gd name="T9" fmla="*/ 28 h 119"/>
                <a:gd name="T10" fmla="*/ 18 w 99"/>
                <a:gd name="T11" fmla="*/ 59 h 119"/>
                <a:gd name="T12" fmla="*/ 27 w 99"/>
                <a:gd name="T13" fmla="*/ 90 h 119"/>
                <a:gd name="T14" fmla="*/ 50 w 99"/>
                <a:gd name="T15" fmla="*/ 102 h 119"/>
                <a:gd name="T16" fmla="*/ 70 w 99"/>
                <a:gd name="T17" fmla="*/ 94 h 119"/>
                <a:gd name="T18" fmla="*/ 80 w 99"/>
                <a:gd name="T19" fmla="*/ 75 h 119"/>
                <a:gd name="T20" fmla="*/ 98 w 99"/>
                <a:gd name="T21" fmla="*/ 75 h 119"/>
                <a:gd name="T22" fmla="*/ 83 w 99"/>
                <a:gd name="T23" fmla="*/ 107 h 119"/>
                <a:gd name="T24" fmla="*/ 49 w 99"/>
                <a:gd name="T25" fmla="*/ 118 h 119"/>
                <a:gd name="T26" fmla="*/ 12 w 99"/>
                <a:gd name="T27" fmla="*/ 103 h 119"/>
                <a:gd name="T28" fmla="*/ 0 w 99"/>
                <a:gd name="T29" fmla="*/ 59 h 119"/>
                <a:gd name="T30" fmla="*/ 13 w 99"/>
                <a:gd name="T31" fmla="*/ 15 h 119"/>
                <a:gd name="T32" fmla="*/ 51 w 99"/>
                <a:gd name="T33" fmla="*/ 0 h 119"/>
                <a:gd name="T34" fmla="*/ 84 w 99"/>
                <a:gd name="T35" fmla="*/ 10 h 119"/>
                <a:gd name="T36" fmla="*/ 98 w 99"/>
                <a:gd name="T37" fmla="*/ 40 h 119"/>
                <a:gd name="T38" fmla="*/ 79 w 99"/>
                <a:gd name="T39" fmla="*/ 4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9" h="119">
                  <a:moveTo>
                    <a:pt x="79" y="40"/>
                  </a:moveTo>
                  <a:lnTo>
                    <a:pt x="79" y="40"/>
                  </a:lnTo>
                  <a:cubicBezTo>
                    <a:pt x="79" y="33"/>
                    <a:pt x="76" y="27"/>
                    <a:pt x="70" y="22"/>
                  </a:cubicBezTo>
                  <a:cubicBezTo>
                    <a:pt x="66" y="18"/>
                    <a:pt x="59" y="16"/>
                    <a:pt x="51" y="16"/>
                  </a:cubicBezTo>
                  <a:cubicBezTo>
                    <a:pt x="40" y="16"/>
                    <a:pt x="32" y="20"/>
                    <a:pt x="27" y="28"/>
                  </a:cubicBezTo>
                  <a:cubicBezTo>
                    <a:pt x="22" y="35"/>
                    <a:pt x="18" y="45"/>
                    <a:pt x="18" y="59"/>
                  </a:cubicBezTo>
                  <a:cubicBezTo>
                    <a:pt x="18" y="72"/>
                    <a:pt x="22" y="83"/>
                    <a:pt x="27" y="90"/>
                  </a:cubicBezTo>
                  <a:cubicBezTo>
                    <a:pt x="32" y="97"/>
                    <a:pt x="39" y="102"/>
                    <a:pt x="50" y="102"/>
                  </a:cubicBezTo>
                  <a:cubicBezTo>
                    <a:pt x="58" y="102"/>
                    <a:pt x="65" y="98"/>
                    <a:pt x="70" y="94"/>
                  </a:cubicBezTo>
                  <a:cubicBezTo>
                    <a:pt x="76" y="90"/>
                    <a:pt x="79" y="83"/>
                    <a:pt x="80" y="75"/>
                  </a:cubicBezTo>
                  <a:cubicBezTo>
                    <a:pt x="98" y="75"/>
                    <a:pt x="98" y="75"/>
                    <a:pt x="98" y="75"/>
                  </a:cubicBezTo>
                  <a:cubicBezTo>
                    <a:pt x="97" y="88"/>
                    <a:pt x="92" y="100"/>
                    <a:pt x="83" y="107"/>
                  </a:cubicBezTo>
                  <a:cubicBezTo>
                    <a:pt x="75" y="114"/>
                    <a:pt x="63" y="118"/>
                    <a:pt x="49" y="118"/>
                  </a:cubicBezTo>
                  <a:cubicBezTo>
                    <a:pt x="33" y="118"/>
                    <a:pt x="21" y="113"/>
                    <a:pt x="12" y="103"/>
                  </a:cubicBezTo>
                  <a:cubicBezTo>
                    <a:pt x="4" y="92"/>
                    <a:pt x="0" y="78"/>
                    <a:pt x="0" y="59"/>
                  </a:cubicBezTo>
                  <a:cubicBezTo>
                    <a:pt x="0" y="40"/>
                    <a:pt x="4" y="26"/>
                    <a:pt x="13" y="15"/>
                  </a:cubicBezTo>
                  <a:cubicBezTo>
                    <a:pt x="22" y="5"/>
                    <a:pt x="34" y="0"/>
                    <a:pt x="51" y="0"/>
                  </a:cubicBezTo>
                  <a:cubicBezTo>
                    <a:pt x="64" y="0"/>
                    <a:pt x="76" y="3"/>
                    <a:pt x="84" y="10"/>
                  </a:cubicBezTo>
                  <a:cubicBezTo>
                    <a:pt x="92" y="17"/>
                    <a:pt x="98" y="28"/>
                    <a:pt x="98" y="40"/>
                  </a:cubicBezTo>
                  <a:lnTo>
                    <a:pt x="79" y="4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2" name="Freeform 190"/>
            <p:cNvSpPr>
              <a:spLocks noChangeArrowheads="1"/>
            </p:cNvSpPr>
            <p:nvPr/>
          </p:nvSpPr>
          <p:spPr bwMode="auto">
            <a:xfrm>
              <a:off x="762871" y="3192131"/>
              <a:ext cx="9264" cy="64843"/>
            </a:xfrm>
            <a:custGeom>
              <a:avLst/>
              <a:gdLst>
                <a:gd name="T0" fmla="*/ 0 w 20"/>
                <a:gd name="T1" fmla="*/ 22 h 155"/>
                <a:gd name="T2" fmla="*/ 0 w 20"/>
                <a:gd name="T3" fmla="*/ 0 h 155"/>
                <a:gd name="T4" fmla="*/ 19 w 20"/>
                <a:gd name="T5" fmla="*/ 0 h 155"/>
                <a:gd name="T6" fmla="*/ 19 w 20"/>
                <a:gd name="T7" fmla="*/ 22 h 155"/>
                <a:gd name="T8" fmla="*/ 0 w 20"/>
                <a:gd name="T9" fmla="*/ 22 h 155"/>
                <a:gd name="T10" fmla="*/ 0 w 20"/>
                <a:gd name="T11" fmla="*/ 154 h 155"/>
                <a:gd name="T12" fmla="*/ 0 w 20"/>
                <a:gd name="T13" fmla="*/ 42 h 155"/>
                <a:gd name="T14" fmla="*/ 19 w 20"/>
                <a:gd name="T15" fmla="*/ 42 h 155"/>
                <a:gd name="T16" fmla="*/ 19 w 20"/>
                <a:gd name="T17" fmla="*/ 154 h 155"/>
                <a:gd name="T18" fmla="*/ 0 w 20"/>
                <a:gd name="T19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5">
                  <a:moveTo>
                    <a:pt x="0" y="22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22"/>
                  </a:lnTo>
                  <a:lnTo>
                    <a:pt x="0" y="22"/>
                  </a:lnTo>
                  <a:close/>
                  <a:moveTo>
                    <a:pt x="0" y="154"/>
                  </a:moveTo>
                  <a:lnTo>
                    <a:pt x="0" y="42"/>
                  </a:lnTo>
                  <a:lnTo>
                    <a:pt x="19" y="42"/>
                  </a:lnTo>
                  <a:lnTo>
                    <a:pt x="19" y="154"/>
                  </a:lnTo>
                  <a:lnTo>
                    <a:pt x="0" y="154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" name="Freeform 191"/>
            <p:cNvSpPr>
              <a:spLocks noChangeArrowheads="1"/>
            </p:cNvSpPr>
            <p:nvPr/>
          </p:nvSpPr>
          <p:spPr bwMode="auto">
            <a:xfrm>
              <a:off x="781398" y="3192131"/>
              <a:ext cx="9264" cy="64843"/>
            </a:xfrm>
            <a:custGeom>
              <a:avLst/>
              <a:gdLst>
                <a:gd name="T0" fmla="*/ 0 w 20"/>
                <a:gd name="T1" fmla="*/ 154 h 155"/>
                <a:gd name="T2" fmla="*/ 0 w 20"/>
                <a:gd name="T3" fmla="*/ 0 h 155"/>
                <a:gd name="T4" fmla="*/ 19 w 20"/>
                <a:gd name="T5" fmla="*/ 0 h 155"/>
                <a:gd name="T6" fmla="*/ 19 w 20"/>
                <a:gd name="T7" fmla="*/ 154 h 155"/>
                <a:gd name="T8" fmla="*/ 0 w 20"/>
                <a:gd name="T9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5">
                  <a:moveTo>
                    <a:pt x="0" y="154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54"/>
                  </a:lnTo>
                  <a:lnTo>
                    <a:pt x="0" y="15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85" name="Group 384"/>
          <p:cNvGrpSpPr/>
          <p:nvPr/>
        </p:nvGrpSpPr>
        <p:grpSpPr>
          <a:xfrm>
            <a:off x="1344612" y="3192131"/>
            <a:ext cx="389063" cy="85224"/>
            <a:chOff x="1344612" y="3192131"/>
            <a:chExt cx="389063" cy="85224"/>
          </a:xfrm>
        </p:grpSpPr>
        <p:sp>
          <p:nvSpPr>
            <p:cNvPr id="994" name="Freeform 192"/>
            <p:cNvSpPr>
              <a:spLocks noChangeArrowheads="1"/>
            </p:cNvSpPr>
            <p:nvPr/>
          </p:nvSpPr>
          <p:spPr bwMode="auto">
            <a:xfrm>
              <a:off x="1344612" y="3192131"/>
              <a:ext cx="50023" cy="64843"/>
            </a:xfrm>
            <a:custGeom>
              <a:avLst/>
              <a:gdLst>
                <a:gd name="T0" fmla="*/ 0 w 119"/>
                <a:gd name="T1" fmla="*/ 154 h 155"/>
                <a:gd name="T2" fmla="*/ 0 w 119"/>
                <a:gd name="T3" fmla="*/ 154 h 155"/>
                <a:gd name="T4" fmla="*/ 0 w 119"/>
                <a:gd name="T5" fmla="*/ 0 h 155"/>
                <a:gd name="T6" fmla="*/ 63 w 119"/>
                <a:gd name="T7" fmla="*/ 0 h 155"/>
                <a:gd name="T8" fmla="*/ 98 w 119"/>
                <a:gd name="T9" fmla="*/ 9 h 155"/>
                <a:gd name="T10" fmla="*/ 110 w 119"/>
                <a:gd name="T11" fmla="*/ 38 h 155"/>
                <a:gd name="T12" fmla="*/ 105 w 119"/>
                <a:gd name="T13" fmla="*/ 58 h 155"/>
                <a:gd name="T14" fmla="*/ 89 w 119"/>
                <a:gd name="T15" fmla="*/ 71 h 155"/>
                <a:gd name="T16" fmla="*/ 109 w 119"/>
                <a:gd name="T17" fmla="*/ 83 h 155"/>
                <a:gd name="T18" fmla="*/ 118 w 119"/>
                <a:gd name="T19" fmla="*/ 108 h 155"/>
                <a:gd name="T20" fmla="*/ 103 w 119"/>
                <a:gd name="T21" fmla="*/ 142 h 155"/>
                <a:gd name="T22" fmla="*/ 66 w 119"/>
                <a:gd name="T23" fmla="*/ 154 h 155"/>
                <a:gd name="T24" fmla="*/ 0 w 119"/>
                <a:gd name="T25" fmla="*/ 154 h 155"/>
                <a:gd name="T26" fmla="*/ 21 w 119"/>
                <a:gd name="T27" fmla="*/ 65 h 155"/>
                <a:gd name="T28" fmla="*/ 21 w 119"/>
                <a:gd name="T29" fmla="*/ 65 h 155"/>
                <a:gd name="T30" fmla="*/ 58 w 119"/>
                <a:gd name="T31" fmla="*/ 65 h 155"/>
                <a:gd name="T32" fmla="*/ 81 w 119"/>
                <a:gd name="T33" fmla="*/ 58 h 155"/>
                <a:gd name="T34" fmla="*/ 90 w 119"/>
                <a:gd name="T35" fmla="*/ 41 h 155"/>
                <a:gd name="T36" fmla="*/ 82 w 119"/>
                <a:gd name="T37" fmla="*/ 23 h 155"/>
                <a:gd name="T38" fmla="*/ 59 w 119"/>
                <a:gd name="T39" fmla="*/ 18 h 155"/>
                <a:gd name="T40" fmla="*/ 21 w 119"/>
                <a:gd name="T41" fmla="*/ 18 h 155"/>
                <a:gd name="T42" fmla="*/ 21 w 119"/>
                <a:gd name="T43" fmla="*/ 65 h 155"/>
                <a:gd name="T44" fmla="*/ 21 w 119"/>
                <a:gd name="T45" fmla="*/ 135 h 155"/>
                <a:gd name="T46" fmla="*/ 21 w 119"/>
                <a:gd name="T47" fmla="*/ 135 h 155"/>
                <a:gd name="T48" fmla="*/ 64 w 119"/>
                <a:gd name="T49" fmla="*/ 135 h 155"/>
                <a:gd name="T50" fmla="*/ 88 w 119"/>
                <a:gd name="T51" fmla="*/ 128 h 155"/>
                <a:gd name="T52" fmla="*/ 96 w 119"/>
                <a:gd name="T53" fmla="*/ 107 h 155"/>
                <a:gd name="T54" fmla="*/ 88 w 119"/>
                <a:gd name="T55" fmla="*/ 89 h 155"/>
                <a:gd name="T56" fmla="*/ 62 w 119"/>
                <a:gd name="T57" fmla="*/ 82 h 155"/>
                <a:gd name="T58" fmla="*/ 21 w 119"/>
                <a:gd name="T59" fmla="*/ 82 h 155"/>
                <a:gd name="T60" fmla="*/ 21 w 119"/>
                <a:gd name="T61" fmla="*/ 13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19" h="155">
                  <a:moveTo>
                    <a:pt x="0" y="154"/>
                  </a:moveTo>
                  <a:lnTo>
                    <a:pt x="0" y="154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78" y="0"/>
                    <a:pt x="91" y="3"/>
                    <a:pt x="98" y="9"/>
                  </a:cubicBezTo>
                  <a:cubicBezTo>
                    <a:pt x="106" y="16"/>
                    <a:pt x="110" y="25"/>
                    <a:pt x="110" y="38"/>
                  </a:cubicBezTo>
                  <a:cubicBezTo>
                    <a:pt x="110" y="46"/>
                    <a:pt x="108" y="52"/>
                    <a:pt x="105" y="58"/>
                  </a:cubicBezTo>
                  <a:cubicBezTo>
                    <a:pt x="101" y="64"/>
                    <a:pt x="96" y="68"/>
                    <a:pt x="89" y="71"/>
                  </a:cubicBezTo>
                  <a:cubicBezTo>
                    <a:pt x="98" y="73"/>
                    <a:pt x="105" y="77"/>
                    <a:pt x="109" y="83"/>
                  </a:cubicBezTo>
                  <a:cubicBezTo>
                    <a:pt x="115" y="90"/>
                    <a:pt x="118" y="98"/>
                    <a:pt x="118" y="108"/>
                  </a:cubicBezTo>
                  <a:cubicBezTo>
                    <a:pt x="118" y="122"/>
                    <a:pt x="113" y="133"/>
                    <a:pt x="103" y="142"/>
                  </a:cubicBezTo>
                  <a:cubicBezTo>
                    <a:pt x="94" y="150"/>
                    <a:pt x="81" y="154"/>
                    <a:pt x="66" y="154"/>
                  </a:cubicBezTo>
                  <a:lnTo>
                    <a:pt x="0" y="154"/>
                  </a:lnTo>
                  <a:close/>
                  <a:moveTo>
                    <a:pt x="21" y="65"/>
                  </a:moveTo>
                  <a:lnTo>
                    <a:pt x="21" y="65"/>
                  </a:lnTo>
                  <a:cubicBezTo>
                    <a:pt x="58" y="65"/>
                    <a:pt x="58" y="65"/>
                    <a:pt x="58" y="65"/>
                  </a:cubicBezTo>
                  <a:cubicBezTo>
                    <a:pt x="69" y="65"/>
                    <a:pt x="77" y="63"/>
                    <a:pt x="81" y="58"/>
                  </a:cubicBezTo>
                  <a:cubicBezTo>
                    <a:pt x="87" y="55"/>
                    <a:pt x="90" y="49"/>
                    <a:pt x="90" y="41"/>
                  </a:cubicBezTo>
                  <a:cubicBezTo>
                    <a:pt x="90" y="32"/>
                    <a:pt x="87" y="27"/>
                    <a:pt x="82" y="23"/>
                  </a:cubicBezTo>
                  <a:cubicBezTo>
                    <a:pt x="77" y="20"/>
                    <a:pt x="70" y="18"/>
                    <a:pt x="59" y="18"/>
                  </a:cubicBezTo>
                  <a:cubicBezTo>
                    <a:pt x="21" y="18"/>
                    <a:pt x="21" y="18"/>
                    <a:pt x="21" y="18"/>
                  </a:cubicBezTo>
                  <a:lnTo>
                    <a:pt x="21" y="65"/>
                  </a:lnTo>
                  <a:close/>
                  <a:moveTo>
                    <a:pt x="21" y="135"/>
                  </a:moveTo>
                  <a:lnTo>
                    <a:pt x="21" y="135"/>
                  </a:lnTo>
                  <a:cubicBezTo>
                    <a:pt x="64" y="135"/>
                    <a:pt x="64" y="135"/>
                    <a:pt x="64" y="135"/>
                  </a:cubicBezTo>
                  <a:cubicBezTo>
                    <a:pt x="74" y="135"/>
                    <a:pt x="82" y="133"/>
                    <a:pt x="88" y="128"/>
                  </a:cubicBezTo>
                  <a:cubicBezTo>
                    <a:pt x="94" y="124"/>
                    <a:pt x="96" y="117"/>
                    <a:pt x="96" y="107"/>
                  </a:cubicBezTo>
                  <a:cubicBezTo>
                    <a:pt x="96" y="99"/>
                    <a:pt x="94" y="93"/>
                    <a:pt x="88" y="89"/>
                  </a:cubicBezTo>
                  <a:cubicBezTo>
                    <a:pt x="82" y="84"/>
                    <a:pt x="73" y="82"/>
                    <a:pt x="62" y="82"/>
                  </a:cubicBezTo>
                  <a:cubicBezTo>
                    <a:pt x="21" y="82"/>
                    <a:pt x="21" y="82"/>
                    <a:pt x="21" y="82"/>
                  </a:cubicBezTo>
                  <a:lnTo>
                    <a:pt x="21" y="135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5" name="Freeform 193"/>
            <p:cNvSpPr>
              <a:spLocks noChangeArrowheads="1"/>
            </p:cNvSpPr>
            <p:nvPr/>
          </p:nvSpPr>
          <p:spPr bwMode="auto">
            <a:xfrm>
              <a:off x="1403898" y="3192131"/>
              <a:ext cx="7411" cy="64843"/>
            </a:xfrm>
            <a:custGeom>
              <a:avLst/>
              <a:gdLst>
                <a:gd name="T0" fmla="*/ 0 w 19"/>
                <a:gd name="T1" fmla="*/ 22 h 155"/>
                <a:gd name="T2" fmla="*/ 0 w 19"/>
                <a:gd name="T3" fmla="*/ 0 h 155"/>
                <a:gd name="T4" fmla="*/ 18 w 19"/>
                <a:gd name="T5" fmla="*/ 0 h 155"/>
                <a:gd name="T6" fmla="*/ 18 w 19"/>
                <a:gd name="T7" fmla="*/ 22 h 155"/>
                <a:gd name="T8" fmla="*/ 0 w 19"/>
                <a:gd name="T9" fmla="*/ 22 h 155"/>
                <a:gd name="T10" fmla="*/ 0 w 19"/>
                <a:gd name="T11" fmla="*/ 154 h 155"/>
                <a:gd name="T12" fmla="*/ 0 w 19"/>
                <a:gd name="T13" fmla="*/ 42 h 155"/>
                <a:gd name="T14" fmla="*/ 18 w 19"/>
                <a:gd name="T15" fmla="*/ 42 h 155"/>
                <a:gd name="T16" fmla="*/ 18 w 19"/>
                <a:gd name="T17" fmla="*/ 154 h 155"/>
                <a:gd name="T18" fmla="*/ 0 w 19"/>
                <a:gd name="T19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155">
                  <a:moveTo>
                    <a:pt x="0" y="22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18" y="22"/>
                  </a:lnTo>
                  <a:lnTo>
                    <a:pt x="0" y="22"/>
                  </a:lnTo>
                  <a:close/>
                  <a:moveTo>
                    <a:pt x="0" y="154"/>
                  </a:moveTo>
                  <a:lnTo>
                    <a:pt x="0" y="42"/>
                  </a:lnTo>
                  <a:lnTo>
                    <a:pt x="18" y="42"/>
                  </a:lnTo>
                  <a:lnTo>
                    <a:pt x="18" y="154"/>
                  </a:lnTo>
                  <a:lnTo>
                    <a:pt x="0" y="154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6" name="Freeform 194"/>
            <p:cNvSpPr>
              <a:spLocks noChangeArrowheads="1"/>
            </p:cNvSpPr>
            <p:nvPr/>
          </p:nvSpPr>
          <p:spPr bwMode="auto">
            <a:xfrm>
              <a:off x="1420573" y="3208805"/>
              <a:ext cx="44464" cy="68550"/>
            </a:xfrm>
            <a:custGeom>
              <a:avLst/>
              <a:gdLst>
                <a:gd name="T0" fmla="*/ 86 w 105"/>
                <a:gd name="T1" fmla="*/ 102 h 162"/>
                <a:gd name="T2" fmla="*/ 86 w 105"/>
                <a:gd name="T3" fmla="*/ 102 h 162"/>
                <a:gd name="T4" fmla="*/ 70 w 105"/>
                <a:gd name="T5" fmla="*/ 114 h 162"/>
                <a:gd name="T6" fmla="*/ 50 w 105"/>
                <a:gd name="T7" fmla="*/ 118 h 162"/>
                <a:gd name="T8" fmla="*/ 14 w 105"/>
                <a:gd name="T9" fmla="*/ 102 h 162"/>
                <a:gd name="T10" fmla="*/ 0 w 105"/>
                <a:gd name="T11" fmla="*/ 59 h 162"/>
                <a:gd name="T12" fmla="*/ 14 w 105"/>
                <a:gd name="T13" fmla="*/ 15 h 162"/>
                <a:gd name="T14" fmla="*/ 50 w 105"/>
                <a:gd name="T15" fmla="*/ 0 h 162"/>
                <a:gd name="T16" fmla="*/ 70 w 105"/>
                <a:gd name="T17" fmla="*/ 4 h 162"/>
                <a:gd name="T18" fmla="*/ 86 w 105"/>
                <a:gd name="T19" fmla="*/ 17 h 162"/>
                <a:gd name="T20" fmla="*/ 86 w 105"/>
                <a:gd name="T21" fmla="*/ 3 h 162"/>
                <a:gd name="T22" fmla="*/ 104 w 105"/>
                <a:gd name="T23" fmla="*/ 3 h 162"/>
                <a:gd name="T24" fmla="*/ 104 w 105"/>
                <a:gd name="T25" fmla="*/ 112 h 162"/>
                <a:gd name="T26" fmla="*/ 92 w 105"/>
                <a:gd name="T27" fmla="*/ 149 h 162"/>
                <a:gd name="T28" fmla="*/ 52 w 105"/>
                <a:gd name="T29" fmla="*/ 161 h 162"/>
                <a:gd name="T30" fmla="*/ 17 w 105"/>
                <a:gd name="T31" fmla="*/ 153 h 162"/>
                <a:gd name="T32" fmla="*/ 4 w 105"/>
                <a:gd name="T33" fmla="*/ 129 h 162"/>
                <a:gd name="T34" fmla="*/ 4 w 105"/>
                <a:gd name="T35" fmla="*/ 128 h 162"/>
                <a:gd name="T36" fmla="*/ 23 w 105"/>
                <a:gd name="T37" fmla="*/ 128 h 162"/>
                <a:gd name="T38" fmla="*/ 23 w 105"/>
                <a:gd name="T39" fmla="*/ 129 h 162"/>
                <a:gd name="T40" fmla="*/ 31 w 105"/>
                <a:gd name="T41" fmla="*/ 141 h 162"/>
                <a:gd name="T42" fmla="*/ 52 w 105"/>
                <a:gd name="T43" fmla="*/ 145 h 162"/>
                <a:gd name="T44" fmla="*/ 78 w 105"/>
                <a:gd name="T45" fmla="*/ 139 h 162"/>
                <a:gd name="T46" fmla="*/ 86 w 105"/>
                <a:gd name="T47" fmla="*/ 116 h 162"/>
                <a:gd name="T48" fmla="*/ 86 w 105"/>
                <a:gd name="T49" fmla="*/ 102 h 162"/>
                <a:gd name="T50" fmla="*/ 52 w 105"/>
                <a:gd name="T51" fmla="*/ 16 h 162"/>
                <a:gd name="T52" fmla="*/ 52 w 105"/>
                <a:gd name="T53" fmla="*/ 16 h 162"/>
                <a:gd name="T54" fmla="*/ 28 w 105"/>
                <a:gd name="T55" fmla="*/ 28 h 162"/>
                <a:gd name="T56" fmla="*/ 20 w 105"/>
                <a:gd name="T57" fmla="*/ 59 h 162"/>
                <a:gd name="T58" fmla="*/ 28 w 105"/>
                <a:gd name="T59" fmla="*/ 90 h 162"/>
                <a:gd name="T60" fmla="*/ 53 w 105"/>
                <a:gd name="T61" fmla="*/ 102 h 162"/>
                <a:gd name="T62" fmla="*/ 78 w 105"/>
                <a:gd name="T63" fmla="*/ 91 h 162"/>
                <a:gd name="T64" fmla="*/ 87 w 105"/>
                <a:gd name="T65" fmla="*/ 60 h 162"/>
                <a:gd name="T66" fmla="*/ 78 w 105"/>
                <a:gd name="T67" fmla="*/ 28 h 162"/>
                <a:gd name="T68" fmla="*/ 52 w 105"/>
                <a:gd name="T69" fmla="*/ 16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5" h="162">
                  <a:moveTo>
                    <a:pt x="86" y="102"/>
                  </a:moveTo>
                  <a:lnTo>
                    <a:pt x="86" y="102"/>
                  </a:lnTo>
                  <a:cubicBezTo>
                    <a:pt x="82" y="107"/>
                    <a:pt x="76" y="111"/>
                    <a:pt x="70" y="114"/>
                  </a:cubicBezTo>
                  <a:cubicBezTo>
                    <a:pt x="65" y="117"/>
                    <a:pt x="58" y="118"/>
                    <a:pt x="50" y="118"/>
                  </a:cubicBezTo>
                  <a:cubicBezTo>
                    <a:pt x="35" y="118"/>
                    <a:pt x="23" y="113"/>
                    <a:pt x="14" y="102"/>
                  </a:cubicBezTo>
                  <a:cubicBezTo>
                    <a:pt x="4" y="91"/>
                    <a:pt x="0" y="77"/>
                    <a:pt x="0" y="59"/>
                  </a:cubicBezTo>
                  <a:cubicBezTo>
                    <a:pt x="0" y="41"/>
                    <a:pt x="4" y="27"/>
                    <a:pt x="14" y="15"/>
                  </a:cubicBezTo>
                  <a:cubicBezTo>
                    <a:pt x="23" y="5"/>
                    <a:pt x="36" y="0"/>
                    <a:pt x="50" y="0"/>
                  </a:cubicBezTo>
                  <a:cubicBezTo>
                    <a:pt x="58" y="0"/>
                    <a:pt x="65" y="1"/>
                    <a:pt x="70" y="4"/>
                  </a:cubicBezTo>
                  <a:cubicBezTo>
                    <a:pt x="75" y="7"/>
                    <a:pt x="81" y="11"/>
                    <a:pt x="86" y="17"/>
                  </a:cubicBezTo>
                  <a:cubicBezTo>
                    <a:pt x="86" y="3"/>
                    <a:pt x="86" y="3"/>
                    <a:pt x="86" y="3"/>
                  </a:cubicBezTo>
                  <a:cubicBezTo>
                    <a:pt x="104" y="3"/>
                    <a:pt x="104" y="3"/>
                    <a:pt x="104" y="3"/>
                  </a:cubicBezTo>
                  <a:cubicBezTo>
                    <a:pt x="104" y="112"/>
                    <a:pt x="104" y="112"/>
                    <a:pt x="104" y="112"/>
                  </a:cubicBezTo>
                  <a:cubicBezTo>
                    <a:pt x="104" y="130"/>
                    <a:pt x="100" y="142"/>
                    <a:pt x="92" y="149"/>
                  </a:cubicBezTo>
                  <a:cubicBezTo>
                    <a:pt x="84" y="158"/>
                    <a:pt x="70" y="161"/>
                    <a:pt x="52" y="161"/>
                  </a:cubicBezTo>
                  <a:cubicBezTo>
                    <a:pt x="37" y="161"/>
                    <a:pt x="25" y="159"/>
                    <a:pt x="17" y="153"/>
                  </a:cubicBezTo>
                  <a:cubicBezTo>
                    <a:pt x="9" y="147"/>
                    <a:pt x="4" y="139"/>
                    <a:pt x="4" y="129"/>
                  </a:cubicBezTo>
                  <a:cubicBezTo>
                    <a:pt x="4" y="128"/>
                    <a:pt x="4" y="128"/>
                    <a:pt x="4" y="128"/>
                  </a:cubicBezTo>
                  <a:cubicBezTo>
                    <a:pt x="23" y="128"/>
                    <a:pt x="23" y="128"/>
                    <a:pt x="23" y="128"/>
                  </a:cubicBezTo>
                  <a:cubicBezTo>
                    <a:pt x="23" y="129"/>
                    <a:pt x="23" y="129"/>
                    <a:pt x="23" y="129"/>
                  </a:cubicBezTo>
                  <a:cubicBezTo>
                    <a:pt x="23" y="134"/>
                    <a:pt x="25" y="138"/>
                    <a:pt x="31" y="141"/>
                  </a:cubicBezTo>
                  <a:cubicBezTo>
                    <a:pt x="36" y="144"/>
                    <a:pt x="43" y="145"/>
                    <a:pt x="52" y="145"/>
                  </a:cubicBezTo>
                  <a:cubicBezTo>
                    <a:pt x="64" y="145"/>
                    <a:pt x="73" y="143"/>
                    <a:pt x="78" y="139"/>
                  </a:cubicBezTo>
                  <a:cubicBezTo>
                    <a:pt x="84" y="134"/>
                    <a:pt x="86" y="127"/>
                    <a:pt x="86" y="116"/>
                  </a:cubicBezTo>
                  <a:lnTo>
                    <a:pt x="86" y="102"/>
                  </a:lnTo>
                  <a:close/>
                  <a:moveTo>
                    <a:pt x="52" y="16"/>
                  </a:moveTo>
                  <a:lnTo>
                    <a:pt x="52" y="16"/>
                  </a:lnTo>
                  <a:cubicBezTo>
                    <a:pt x="42" y="16"/>
                    <a:pt x="34" y="20"/>
                    <a:pt x="28" y="28"/>
                  </a:cubicBezTo>
                  <a:cubicBezTo>
                    <a:pt x="22" y="35"/>
                    <a:pt x="20" y="45"/>
                    <a:pt x="20" y="59"/>
                  </a:cubicBezTo>
                  <a:cubicBezTo>
                    <a:pt x="20" y="72"/>
                    <a:pt x="22" y="83"/>
                    <a:pt x="28" y="90"/>
                  </a:cubicBezTo>
                  <a:cubicBezTo>
                    <a:pt x="35" y="97"/>
                    <a:pt x="42" y="102"/>
                    <a:pt x="53" y="102"/>
                  </a:cubicBezTo>
                  <a:cubicBezTo>
                    <a:pt x="64" y="102"/>
                    <a:pt x="73" y="98"/>
                    <a:pt x="78" y="91"/>
                  </a:cubicBezTo>
                  <a:cubicBezTo>
                    <a:pt x="84" y="85"/>
                    <a:pt x="87" y="73"/>
                    <a:pt x="87" y="60"/>
                  </a:cubicBezTo>
                  <a:cubicBezTo>
                    <a:pt x="87" y="45"/>
                    <a:pt x="84" y="35"/>
                    <a:pt x="78" y="28"/>
                  </a:cubicBezTo>
                  <a:cubicBezTo>
                    <a:pt x="72" y="20"/>
                    <a:pt x="64" y="16"/>
                    <a:pt x="52" y="16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7" name="Freeform 195"/>
            <p:cNvSpPr>
              <a:spLocks noChangeArrowheads="1"/>
            </p:cNvSpPr>
            <p:nvPr/>
          </p:nvSpPr>
          <p:spPr bwMode="auto">
            <a:xfrm>
              <a:off x="1503943" y="3192131"/>
              <a:ext cx="46318" cy="64843"/>
            </a:xfrm>
            <a:custGeom>
              <a:avLst/>
              <a:gdLst>
                <a:gd name="T0" fmla="*/ 0 w 110"/>
                <a:gd name="T1" fmla="*/ 154 h 155"/>
                <a:gd name="T2" fmla="*/ 0 w 110"/>
                <a:gd name="T3" fmla="*/ 154 h 155"/>
                <a:gd name="T4" fmla="*/ 0 w 110"/>
                <a:gd name="T5" fmla="*/ 0 h 155"/>
                <a:gd name="T6" fmla="*/ 56 w 110"/>
                <a:gd name="T7" fmla="*/ 0 h 155"/>
                <a:gd name="T8" fmla="*/ 77 w 110"/>
                <a:gd name="T9" fmla="*/ 1 h 155"/>
                <a:gd name="T10" fmla="*/ 90 w 110"/>
                <a:gd name="T11" fmla="*/ 6 h 155"/>
                <a:gd name="T12" fmla="*/ 104 w 110"/>
                <a:gd name="T13" fmla="*/ 21 h 155"/>
                <a:gd name="T14" fmla="*/ 109 w 110"/>
                <a:gd name="T15" fmla="*/ 45 h 155"/>
                <a:gd name="T16" fmla="*/ 104 w 110"/>
                <a:gd name="T17" fmla="*/ 67 h 155"/>
                <a:gd name="T18" fmla="*/ 90 w 110"/>
                <a:gd name="T19" fmla="*/ 83 h 155"/>
                <a:gd name="T20" fmla="*/ 77 w 110"/>
                <a:gd name="T21" fmla="*/ 88 h 155"/>
                <a:gd name="T22" fmla="*/ 52 w 110"/>
                <a:gd name="T23" fmla="*/ 89 h 155"/>
                <a:gd name="T24" fmla="*/ 21 w 110"/>
                <a:gd name="T25" fmla="*/ 89 h 155"/>
                <a:gd name="T26" fmla="*/ 21 w 110"/>
                <a:gd name="T27" fmla="*/ 154 h 155"/>
                <a:gd name="T28" fmla="*/ 0 w 110"/>
                <a:gd name="T29" fmla="*/ 154 h 155"/>
                <a:gd name="T30" fmla="*/ 21 w 110"/>
                <a:gd name="T31" fmla="*/ 71 h 155"/>
                <a:gd name="T32" fmla="*/ 21 w 110"/>
                <a:gd name="T33" fmla="*/ 71 h 155"/>
                <a:gd name="T34" fmla="*/ 55 w 110"/>
                <a:gd name="T35" fmla="*/ 71 h 155"/>
                <a:gd name="T36" fmla="*/ 81 w 110"/>
                <a:gd name="T37" fmla="*/ 65 h 155"/>
                <a:gd name="T38" fmla="*/ 89 w 110"/>
                <a:gd name="T39" fmla="*/ 45 h 155"/>
                <a:gd name="T40" fmla="*/ 81 w 110"/>
                <a:gd name="T41" fmla="*/ 25 h 155"/>
                <a:gd name="T42" fmla="*/ 57 w 110"/>
                <a:gd name="T43" fmla="*/ 19 h 155"/>
                <a:gd name="T44" fmla="*/ 21 w 110"/>
                <a:gd name="T45" fmla="*/ 19 h 155"/>
                <a:gd name="T46" fmla="*/ 21 w 110"/>
                <a:gd name="T47" fmla="*/ 71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0" h="155">
                  <a:moveTo>
                    <a:pt x="0" y="154"/>
                  </a:moveTo>
                  <a:lnTo>
                    <a:pt x="0" y="154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6" y="0"/>
                    <a:pt x="73" y="0"/>
                    <a:pt x="77" y="1"/>
                  </a:cubicBezTo>
                  <a:cubicBezTo>
                    <a:pt x="82" y="2"/>
                    <a:pt x="86" y="4"/>
                    <a:pt x="90" y="6"/>
                  </a:cubicBezTo>
                  <a:cubicBezTo>
                    <a:pt x="96" y="9"/>
                    <a:pt x="101" y="15"/>
                    <a:pt x="104" y="21"/>
                  </a:cubicBezTo>
                  <a:cubicBezTo>
                    <a:pt x="108" y="28"/>
                    <a:pt x="109" y="35"/>
                    <a:pt x="109" y="45"/>
                  </a:cubicBezTo>
                  <a:cubicBezTo>
                    <a:pt x="109" y="53"/>
                    <a:pt x="108" y="60"/>
                    <a:pt x="104" y="67"/>
                  </a:cubicBezTo>
                  <a:cubicBezTo>
                    <a:pt x="101" y="74"/>
                    <a:pt x="96" y="79"/>
                    <a:pt x="90" y="83"/>
                  </a:cubicBezTo>
                  <a:cubicBezTo>
                    <a:pt x="86" y="85"/>
                    <a:pt x="82" y="86"/>
                    <a:pt x="77" y="88"/>
                  </a:cubicBezTo>
                  <a:cubicBezTo>
                    <a:pt x="72" y="89"/>
                    <a:pt x="64" y="89"/>
                    <a:pt x="52" y="89"/>
                  </a:cubicBezTo>
                  <a:cubicBezTo>
                    <a:pt x="21" y="89"/>
                    <a:pt x="21" y="89"/>
                    <a:pt x="21" y="89"/>
                  </a:cubicBezTo>
                  <a:cubicBezTo>
                    <a:pt x="21" y="154"/>
                    <a:pt x="21" y="154"/>
                    <a:pt x="21" y="154"/>
                  </a:cubicBezTo>
                  <a:lnTo>
                    <a:pt x="0" y="154"/>
                  </a:lnTo>
                  <a:close/>
                  <a:moveTo>
                    <a:pt x="21" y="71"/>
                  </a:moveTo>
                  <a:lnTo>
                    <a:pt x="21" y="71"/>
                  </a:lnTo>
                  <a:cubicBezTo>
                    <a:pt x="55" y="71"/>
                    <a:pt x="55" y="71"/>
                    <a:pt x="55" y="71"/>
                  </a:cubicBezTo>
                  <a:cubicBezTo>
                    <a:pt x="68" y="71"/>
                    <a:pt x="76" y="69"/>
                    <a:pt x="81" y="65"/>
                  </a:cubicBezTo>
                  <a:cubicBezTo>
                    <a:pt x="86" y="60"/>
                    <a:pt x="89" y="54"/>
                    <a:pt x="89" y="45"/>
                  </a:cubicBezTo>
                  <a:cubicBezTo>
                    <a:pt x="89" y="35"/>
                    <a:pt x="86" y="29"/>
                    <a:pt x="81" y="25"/>
                  </a:cubicBezTo>
                  <a:cubicBezTo>
                    <a:pt x="76" y="21"/>
                    <a:pt x="69" y="19"/>
                    <a:pt x="57" y="19"/>
                  </a:cubicBezTo>
                  <a:cubicBezTo>
                    <a:pt x="21" y="19"/>
                    <a:pt x="21" y="19"/>
                    <a:pt x="21" y="19"/>
                  </a:cubicBezTo>
                  <a:lnTo>
                    <a:pt x="21" y="71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8" name="Freeform 196"/>
            <p:cNvSpPr>
              <a:spLocks noChangeArrowheads="1"/>
            </p:cNvSpPr>
            <p:nvPr/>
          </p:nvSpPr>
          <p:spPr bwMode="auto">
            <a:xfrm>
              <a:off x="1553966" y="3208805"/>
              <a:ext cx="42611" cy="50023"/>
            </a:xfrm>
            <a:custGeom>
              <a:avLst/>
              <a:gdLst>
                <a:gd name="T0" fmla="*/ 81 w 102"/>
                <a:gd name="T1" fmla="*/ 79 h 119"/>
                <a:gd name="T2" fmla="*/ 81 w 102"/>
                <a:gd name="T3" fmla="*/ 79 h 119"/>
                <a:gd name="T4" fmla="*/ 100 w 102"/>
                <a:gd name="T5" fmla="*/ 79 h 119"/>
                <a:gd name="T6" fmla="*/ 83 w 102"/>
                <a:gd name="T7" fmla="*/ 108 h 119"/>
                <a:gd name="T8" fmla="*/ 50 w 102"/>
                <a:gd name="T9" fmla="*/ 118 h 119"/>
                <a:gd name="T10" fmla="*/ 13 w 102"/>
                <a:gd name="T11" fmla="*/ 103 h 119"/>
                <a:gd name="T12" fmla="*/ 0 w 102"/>
                <a:gd name="T13" fmla="*/ 60 h 119"/>
                <a:gd name="T14" fmla="*/ 13 w 102"/>
                <a:gd name="T15" fmla="*/ 15 h 119"/>
                <a:gd name="T16" fmla="*/ 50 w 102"/>
                <a:gd name="T17" fmla="*/ 0 h 119"/>
                <a:gd name="T18" fmla="*/ 87 w 102"/>
                <a:gd name="T19" fmla="*/ 14 h 119"/>
                <a:gd name="T20" fmla="*/ 101 w 102"/>
                <a:gd name="T21" fmla="*/ 56 h 119"/>
                <a:gd name="T22" fmla="*/ 101 w 102"/>
                <a:gd name="T23" fmla="*/ 61 h 119"/>
                <a:gd name="T24" fmla="*/ 101 w 102"/>
                <a:gd name="T25" fmla="*/ 64 h 119"/>
                <a:gd name="T26" fmla="*/ 20 w 102"/>
                <a:gd name="T27" fmla="*/ 64 h 119"/>
                <a:gd name="T28" fmla="*/ 29 w 102"/>
                <a:gd name="T29" fmla="*/ 92 h 119"/>
                <a:gd name="T30" fmla="*/ 52 w 102"/>
                <a:gd name="T31" fmla="*/ 102 h 119"/>
                <a:gd name="T32" fmla="*/ 71 w 102"/>
                <a:gd name="T33" fmla="*/ 95 h 119"/>
                <a:gd name="T34" fmla="*/ 81 w 102"/>
                <a:gd name="T35" fmla="*/ 79 h 119"/>
                <a:gd name="T36" fmla="*/ 20 w 102"/>
                <a:gd name="T37" fmla="*/ 49 h 119"/>
                <a:gd name="T38" fmla="*/ 20 w 102"/>
                <a:gd name="T39" fmla="*/ 49 h 119"/>
                <a:gd name="T40" fmla="*/ 81 w 102"/>
                <a:gd name="T41" fmla="*/ 49 h 119"/>
                <a:gd name="T42" fmla="*/ 73 w 102"/>
                <a:gd name="T43" fmla="*/ 25 h 119"/>
                <a:gd name="T44" fmla="*/ 51 w 102"/>
                <a:gd name="T45" fmla="*/ 16 h 119"/>
                <a:gd name="T46" fmla="*/ 29 w 102"/>
                <a:gd name="T47" fmla="*/ 25 h 119"/>
                <a:gd name="T48" fmla="*/ 20 w 102"/>
                <a:gd name="T49" fmla="*/ 4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2" h="119">
                  <a:moveTo>
                    <a:pt x="81" y="79"/>
                  </a:moveTo>
                  <a:lnTo>
                    <a:pt x="81" y="79"/>
                  </a:lnTo>
                  <a:cubicBezTo>
                    <a:pt x="100" y="79"/>
                    <a:pt x="100" y="79"/>
                    <a:pt x="100" y="79"/>
                  </a:cubicBezTo>
                  <a:cubicBezTo>
                    <a:pt x="98" y="91"/>
                    <a:pt x="91" y="101"/>
                    <a:pt x="83" y="108"/>
                  </a:cubicBezTo>
                  <a:cubicBezTo>
                    <a:pt x="75" y="115"/>
                    <a:pt x="63" y="118"/>
                    <a:pt x="50" y="118"/>
                  </a:cubicBezTo>
                  <a:cubicBezTo>
                    <a:pt x="35" y="118"/>
                    <a:pt x="23" y="113"/>
                    <a:pt x="13" y="103"/>
                  </a:cubicBezTo>
                  <a:cubicBezTo>
                    <a:pt x="5" y="92"/>
                    <a:pt x="0" y="78"/>
                    <a:pt x="0" y="60"/>
                  </a:cubicBezTo>
                  <a:cubicBezTo>
                    <a:pt x="0" y="41"/>
                    <a:pt x="5" y="27"/>
                    <a:pt x="13" y="15"/>
                  </a:cubicBezTo>
                  <a:cubicBezTo>
                    <a:pt x="23" y="5"/>
                    <a:pt x="34" y="0"/>
                    <a:pt x="50" y="0"/>
                  </a:cubicBezTo>
                  <a:cubicBezTo>
                    <a:pt x="66" y="0"/>
                    <a:pt x="79" y="5"/>
                    <a:pt x="87" y="14"/>
                  </a:cubicBezTo>
                  <a:cubicBezTo>
                    <a:pt x="97" y="25"/>
                    <a:pt x="101" y="38"/>
                    <a:pt x="101" y="56"/>
                  </a:cubicBezTo>
                  <a:cubicBezTo>
                    <a:pt x="101" y="58"/>
                    <a:pt x="101" y="60"/>
                    <a:pt x="101" y="61"/>
                  </a:cubicBezTo>
                  <a:cubicBezTo>
                    <a:pt x="101" y="62"/>
                    <a:pt x="101" y="63"/>
                    <a:pt x="101" y="6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0" y="77"/>
                    <a:pt x="23" y="85"/>
                    <a:pt x="29" y="92"/>
                  </a:cubicBezTo>
                  <a:cubicBezTo>
                    <a:pt x="34" y="98"/>
                    <a:pt x="43" y="102"/>
                    <a:pt x="52" y="102"/>
                  </a:cubicBezTo>
                  <a:cubicBezTo>
                    <a:pt x="60" y="102"/>
                    <a:pt x="66" y="100"/>
                    <a:pt x="71" y="95"/>
                  </a:cubicBezTo>
                  <a:cubicBezTo>
                    <a:pt x="76" y="91"/>
                    <a:pt x="79" y="86"/>
                    <a:pt x="81" y="79"/>
                  </a:cubicBezTo>
                  <a:close/>
                  <a:moveTo>
                    <a:pt x="20" y="49"/>
                  </a:moveTo>
                  <a:lnTo>
                    <a:pt x="20" y="49"/>
                  </a:lnTo>
                  <a:cubicBezTo>
                    <a:pt x="81" y="49"/>
                    <a:pt x="81" y="49"/>
                    <a:pt x="81" y="49"/>
                  </a:cubicBezTo>
                  <a:cubicBezTo>
                    <a:pt x="81" y="38"/>
                    <a:pt x="78" y="30"/>
                    <a:pt x="73" y="25"/>
                  </a:cubicBezTo>
                  <a:cubicBezTo>
                    <a:pt x="68" y="19"/>
                    <a:pt x="60" y="16"/>
                    <a:pt x="51" y="16"/>
                  </a:cubicBezTo>
                  <a:cubicBezTo>
                    <a:pt x="41" y="16"/>
                    <a:pt x="34" y="19"/>
                    <a:pt x="29" y="25"/>
                  </a:cubicBezTo>
                  <a:cubicBezTo>
                    <a:pt x="24" y="30"/>
                    <a:pt x="21" y="38"/>
                    <a:pt x="20" y="49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9" name="Freeform 197"/>
            <p:cNvSpPr>
              <a:spLocks noChangeArrowheads="1"/>
            </p:cNvSpPr>
            <p:nvPr/>
          </p:nvSpPr>
          <p:spPr bwMode="auto">
            <a:xfrm>
              <a:off x="1605841" y="3208805"/>
              <a:ext cx="38906" cy="48170"/>
            </a:xfrm>
            <a:custGeom>
              <a:avLst/>
              <a:gdLst>
                <a:gd name="T0" fmla="*/ 74 w 93"/>
                <a:gd name="T1" fmla="*/ 114 h 115"/>
                <a:gd name="T2" fmla="*/ 74 w 93"/>
                <a:gd name="T3" fmla="*/ 114 h 115"/>
                <a:gd name="T4" fmla="*/ 74 w 93"/>
                <a:gd name="T5" fmla="*/ 45 h 115"/>
                <a:gd name="T6" fmla="*/ 68 w 93"/>
                <a:gd name="T7" fmla="*/ 23 h 115"/>
                <a:gd name="T8" fmla="*/ 52 w 93"/>
                <a:gd name="T9" fmla="*/ 16 h 115"/>
                <a:gd name="T10" fmla="*/ 27 w 93"/>
                <a:gd name="T11" fmla="*/ 25 h 115"/>
                <a:gd name="T12" fmla="*/ 18 w 93"/>
                <a:gd name="T13" fmla="*/ 51 h 115"/>
                <a:gd name="T14" fmla="*/ 18 w 93"/>
                <a:gd name="T15" fmla="*/ 114 h 115"/>
                <a:gd name="T16" fmla="*/ 0 w 93"/>
                <a:gd name="T17" fmla="*/ 114 h 115"/>
                <a:gd name="T18" fmla="*/ 0 w 93"/>
                <a:gd name="T19" fmla="*/ 2 h 115"/>
                <a:gd name="T20" fmla="*/ 17 w 93"/>
                <a:gd name="T21" fmla="*/ 2 h 115"/>
                <a:gd name="T22" fmla="*/ 17 w 93"/>
                <a:gd name="T23" fmla="*/ 18 h 115"/>
                <a:gd name="T24" fmla="*/ 33 w 93"/>
                <a:gd name="T25" fmla="*/ 4 h 115"/>
                <a:gd name="T26" fmla="*/ 53 w 93"/>
                <a:gd name="T27" fmla="*/ 0 h 115"/>
                <a:gd name="T28" fmla="*/ 75 w 93"/>
                <a:gd name="T29" fmla="*/ 3 h 115"/>
                <a:gd name="T30" fmla="*/ 88 w 93"/>
                <a:gd name="T31" fmla="*/ 14 h 115"/>
                <a:gd name="T32" fmla="*/ 91 w 93"/>
                <a:gd name="T33" fmla="*/ 24 h 115"/>
                <a:gd name="T34" fmla="*/ 92 w 93"/>
                <a:gd name="T35" fmla="*/ 41 h 115"/>
                <a:gd name="T36" fmla="*/ 92 w 93"/>
                <a:gd name="T37" fmla="*/ 46 h 115"/>
                <a:gd name="T38" fmla="*/ 92 w 93"/>
                <a:gd name="T39" fmla="*/ 114 h 115"/>
                <a:gd name="T40" fmla="*/ 74 w 93"/>
                <a:gd name="T41" fmla="*/ 114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3" h="115">
                  <a:moveTo>
                    <a:pt x="74" y="114"/>
                  </a:moveTo>
                  <a:lnTo>
                    <a:pt x="74" y="114"/>
                  </a:lnTo>
                  <a:cubicBezTo>
                    <a:pt x="74" y="45"/>
                    <a:pt x="74" y="45"/>
                    <a:pt x="74" y="45"/>
                  </a:cubicBezTo>
                  <a:cubicBezTo>
                    <a:pt x="74" y="34"/>
                    <a:pt x="73" y="27"/>
                    <a:pt x="68" y="23"/>
                  </a:cubicBezTo>
                  <a:cubicBezTo>
                    <a:pt x="65" y="18"/>
                    <a:pt x="60" y="16"/>
                    <a:pt x="52" y="16"/>
                  </a:cubicBezTo>
                  <a:cubicBezTo>
                    <a:pt x="41" y="16"/>
                    <a:pt x="33" y="19"/>
                    <a:pt x="27" y="25"/>
                  </a:cubicBezTo>
                  <a:cubicBezTo>
                    <a:pt x="22" y="31"/>
                    <a:pt x="18" y="39"/>
                    <a:pt x="18" y="51"/>
                  </a:cubicBezTo>
                  <a:cubicBezTo>
                    <a:pt x="18" y="114"/>
                    <a:pt x="18" y="114"/>
                    <a:pt x="18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22" y="12"/>
                    <a:pt x="27" y="7"/>
                    <a:pt x="33" y="4"/>
                  </a:cubicBezTo>
                  <a:cubicBezTo>
                    <a:pt x="38" y="1"/>
                    <a:pt x="46" y="0"/>
                    <a:pt x="53" y="0"/>
                  </a:cubicBezTo>
                  <a:cubicBezTo>
                    <a:pt x="62" y="0"/>
                    <a:pt x="68" y="1"/>
                    <a:pt x="75" y="3"/>
                  </a:cubicBezTo>
                  <a:cubicBezTo>
                    <a:pt x="80" y="6"/>
                    <a:pt x="85" y="9"/>
                    <a:pt x="88" y="14"/>
                  </a:cubicBezTo>
                  <a:cubicBezTo>
                    <a:pt x="89" y="17"/>
                    <a:pt x="91" y="20"/>
                    <a:pt x="91" y="24"/>
                  </a:cubicBezTo>
                  <a:cubicBezTo>
                    <a:pt x="92" y="28"/>
                    <a:pt x="92" y="33"/>
                    <a:pt x="92" y="41"/>
                  </a:cubicBezTo>
                  <a:cubicBezTo>
                    <a:pt x="92" y="46"/>
                    <a:pt x="92" y="46"/>
                    <a:pt x="92" y="46"/>
                  </a:cubicBezTo>
                  <a:cubicBezTo>
                    <a:pt x="92" y="114"/>
                    <a:pt x="92" y="114"/>
                    <a:pt x="92" y="114"/>
                  </a:cubicBezTo>
                  <a:lnTo>
                    <a:pt x="74" y="11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0" name="Freeform 198"/>
            <p:cNvSpPr>
              <a:spLocks noChangeArrowheads="1"/>
            </p:cNvSpPr>
            <p:nvPr/>
          </p:nvSpPr>
          <p:spPr bwMode="auto">
            <a:xfrm>
              <a:off x="1654010" y="3208805"/>
              <a:ext cx="42611" cy="50023"/>
            </a:xfrm>
            <a:custGeom>
              <a:avLst/>
              <a:gdLst>
                <a:gd name="T0" fmla="*/ 80 w 100"/>
                <a:gd name="T1" fmla="*/ 40 h 119"/>
                <a:gd name="T2" fmla="*/ 80 w 100"/>
                <a:gd name="T3" fmla="*/ 40 h 119"/>
                <a:gd name="T4" fmla="*/ 72 w 100"/>
                <a:gd name="T5" fmla="*/ 22 h 119"/>
                <a:gd name="T6" fmla="*/ 51 w 100"/>
                <a:gd name="T7" fmla="*/ 16 h 119"/>
                <a:gd name="T8" fmla="*/ 28 w 100"/>
                <a:gd name="T9" fmla="*/ 28 h 119"/>
                <a:gd name="T10" fmla="*/ 20 w 100"/>
                <a:gd name="T11" fmla="*/ 59 h 119"/>
                <a:gd name="T12" fmla="*/ 27 w 100"/>
                <a:gd name="T13" fmla="*/ 90 h 119"/>
                <a:gd name="T14" fmla="*/ 50 w 100"/>
                <a:gd name="T15" fmla="*/ 102 h 119"/>
                <a:gd name="T16" fmla="*/ 71 w 100"/>
                <a:gd name="T17" fmla="*/ 94 h 119"/>
                <a:gd name="T18" fmla="*/ 81 w 100"/>
                <a:gd name="T19" fmla="*/ 75 h 119"/>
                <a:gd name="T20" fmla="*/ 99 w 100"/>
                <a:gd name="T21" fmla="*/ 75 h 119"/>
                <a:gd name="T22" fmla="*/ 85 w 100"/>
                <a:gd name="T23" fmla="*/ 107 h 119"/>
                <a:gd name="T24" fmla="*/ 49 w 100"/>
                <a:gd name="T25" fmla="*/ 118 h 119"/>
                <a:gd name="T26" fmla="*/ 14 w 100"/>
                <a:gd name="T27" fmla="*/ 103 h 119"/>
                <a:gd name="T28" fmla="*/ 0 w 100"/>
                <a:gd name="T29" fmla="*/ 59 h 119"/>
                <a:gd name="T30" fmla="*/ 14 w 100"/>
                <a:gd name="T31" fmla="*/ 15 h 119"/>
                <a:gd name="T32" fmla="*/ 51 w 100"/>
                <a:gd name="T33" fmla="*/ 0 h 119"/>
                <a:gd name="T34" fmla="*/ 86 w 100"/>
                <a:gd name="T35" fmla="*/ 10 h 119"/>
                <a:gd name="T36" fmla="*/ 99 w 100"/>
                <a:gd name="T37" fmla="*/ 40 h 119"/>
                <a:gd name="T38" fmla="*/ 80 w 100"/>
                <a:gd name="T39" fmla="*/ 4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0" h="119">
                  <a:moveTo>
                    <a:pt x="80" y="40"/>
                  </a:moveTo>
                  <a:lnTo>
                    <a:pt x="80" y="40"/>
                  </a:lnTo>
                  <a:cubicBezTo>
                    <a:pt x="79" y="33"/>
                    <a:pt x="77" y="27"/>
                    <a:pt x="72" y="22"/>
                  </a:cubicBezTo>
                  <a:cubicBezTo>
                    <a:pt x="67" y="18"/>
                    <a:pt x="61" y="16"/>
                    <a:pt x="51" y="16"/>
                  </a:cubicBezTo>
                  <a:cubicBezTo>
                    <a:pt x="41" y="16"/>
                    <a:pt x="34" y="20"/>
                    <a:pt x="28" y="28"/>
                  </a:cubicBezTo>
                  <a:cubicBezTo>
                    <a:pt x="22" y="35"/>
                    <a:pt x="20" y="45"/>
                    <a:pt x="20" y="59"/>
                  </a:cubicBezTo>
                  <a:cubicBezTo>
                    <a:pt x="20" y="72"/>
                    <a:pt x="22" y="83"/>
                    <a:pt x="27" y="90"/>
                  </a:cubicBezTo>
                  <a:cubicBezTo>
                    <a:pt x="33" y="97"/>
                    <a:pt x="41" y="102"/>
                    <a:pt x="50" y="102"/>
                  </a:cubicBezTo>
                  <a:cubicBezTo>
                    <a:pt x="59" y="102"/>
                    <a:pt x="66" y="98"/>
                    <a:pt x="71" y="94"/>
                  </a:cubicBezTo>
                  <a:cubicBezTo>
                    <a:pt x="76" y="90"/>
                    <a:pt x="79" y="83"/>
                    <a:pt x="81" y="75"/>
                  </a:cubicBezTo>
                  <a:cubicBezTo>
                    <a:pt x="99" y="75"/>
                    <a:pt x="99" y="75"/>
                    <a:pt x="99" y="75"/>
                  </a:cubicBezTo>
                  <a:cubicBezTo>
                    <a:pt x="98" y="88"/>
                    <a:pt x="93" y="100"/>
                    <a:pt x="85" y="107"/>
                  </a:cubicBezTo>
                  <a:cubicBezTo>
                    <a:pt x="76" y="114"/>
                    <a:pt x="64" y="118"/>
                    <a:pt x="49" y="118"/>
                  </a:cubicBezTo>
                  <a:cubicBezTo>
                    <a:pt x="35" y="118"/>
                    <a:pt x="22" y="113"/>
                    <a:pt x="14" y="103"/>
                  </a:cubicBezTo>
                  <a:cubicBezTo>
                    <a:pt x="4" y="92"/>
                    <a:pt x="0" y="78"/>
                    <a:pt x="0" y="59"/>
                  </a:cubicBezTo>
                  <a:cubicBezTo>
                    <a:pt x="0" y="40"/>
                    <a:pt x="4" y="26"/>
                    <a:pt x="14" y="15"/>
                  </a:cubicBezTo>
                  <a:cubicBezTo>
                    <a:pt x="23" y="5"/>
                    <a:pt x="36" y="0"/>
                    <a:pt x="51" y="0"/>
                  </a:cubicBezTo>
                  <a:cubicBezTo>
                    <a:pt x="66" y="0"/>
                    <a:pt x="77" y="3"/>
                    <a:pt x="86" y="10"/>
                  </a:cubicBezTo>
                  <a:cubicBezTo>
                    <a:pt x="94" y="17"/>
                    <a:pt x="98" y="28"/>
                    <a:pt x="99" y="40"/>
                  </a:cubicBezTo>
                  <a:lnTo>
                    <a:pt x="80" y="4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1" name="Freeform 199"/>
            <p:cNvSpPr>
              <a:spLocks noChangeArrowheads="1"/>
            </p:cNvSpPr>
            <p:nvPr/>
          </p:nvSpPr>
          <p:spPr bwMode="auto">
            <a:xfrm>
              <a:off x="1704032" y="3192131"/>
              <a:ext cx="9264" cy="64843"/>
            </a:xfrm>
            <a:custGeom>
              <a:avLst/>
              <a:gdLst>
                <a:gd name="T0" fmla="*/ 0 w 20"/>
                <a:gd name="T1" fmla="*/ 22 h 155"/>
                <a:gd name="T2" fmla="*/ 0 w 20"/>
                <a:gd name="T3" fmla="*/ 0 h 155"/>
                <a:gd name="T4" fmla="*/ 19 w 20"/>
                <a:gd name="T5" fmla="*/ 0 h 155"/>
                <a:gd name="T6" fmla="*/ 19 w 20"/>
                <a:gd name="T7" fmla="*/ 22 h 155"/>
                <a:gd name="T8" fmla="*/ 0 w 20"/>
                <a:gd name="T9" fmla="*/ 22 h 155"/>
                <a:gd name="T10" fmla="*/ 0 w 20"/>
                <a:gd name="T11" fmla="*/ 154 h 155"/>
                <a:gd name="T12" fmla="*/ 0 w 20"/>
                <a:gd name="T13" fmla="*/ 42 h 155"/>
                <a:gd name="T14" fmla="*/ 19 w 20"/>
                <a:gd name="T15" fmla="*/ 42 h 155"/>
                <a:gd name="T16" fmla="*/ 19 w 20"/>
                <a:gd name="T17" fmla="*/ 154 h 155"/>
                <a:gd name="T18" fmla="*/ 0 w 20"/>
                <a:gd name="T19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5">
                  <a:moveTo>
                    <a:pt x="0" y="22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22"/>
                  </a:lnTo>
                  <a:lnTo>
                    <a:pt x="0" y="22"/>
                  </a:lnTo>
                  <a:close/>
                  <a:moveTo>
                    <a:pt x="0" y="154"/>
                  </a:moveTo>
                  <a:lnTo>
                    <a:pt x="0" y="42"/>
                  </a:lnTo>
                  <a:lnTo>
                    <a:pt x="19" y="42"/>
                  </a:lnTo>
                  <a:lnTo>
                    <a:pt x="19" y="154"/>
                  </a:lnTo>
                  <a:lnTo>
                    <a:pt x="0" y="154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2" name="Freeform 200"/>
            <p:cNvSpPr>
              <a:spLocks noChangeArrowheads="1"/>
            </p:cNvSpPr>
            <p:nvPr/>
          </p:nvSpPr>
          <p:spPr bwMode="auto">
            <a:xfrm>
              <a:off x="1724412" y="3192131"/>
              <a:ext cx="9263" cy="64843"/>
            </a:xfrm>
            <a:custGeom>
              <a:avLst/>
              <a:gdLst>
                <a:gd name="T0" fmla="*/ 0 w 21"/>
                <a:gd name="T1" fmla="*/ 154 h 155"/>
                <a:gd name="T2" fmla="*/ 0 w 21"/>
                <a:gd name="T3" fmla="*/ 0 h 155"/>
                <a:gd name="T4" fmla="*/ 20 w 21"/>
                <a:gd name="T5" fmla="*/ 0 h 155"/>
                <a:gd name="T6" fmla="*/ 20 w 21"/>
                <a:gd name="T7" fmla="*/ 154 h 155"/>
                <a:gd name="T8" fmla="*/ 0 w 21"/>
                <a:gd name="T9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55">
                  <a:moveTo>
                    <a:pt x="0" y="154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20" y="154"/>
                  </a:lnTo>
                  <a:lnTo>
                    <a:pt x="0" y="15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84" name="Group 383"/>
          <p:cNvGrpSpPr/>
          <p:nvPr/>
        </p:nvGrpSpPr>
        <p:grpSpPr>
          <a:xfrm>
            <a:off x="2245014" y="3192131"/>
            <a:ext cx="366830" cy="85224"/>
            <a:chOff x="2245014" y="3192131"/>
            <a:chExt cx="366830" cy="85224"/>
          </a:xfrm>
        </p:grpSpPr>
        <p:sp>
          <p:nvSpPr>
            <p:cNvPr id="1003" name="Freeform 201"/>
            <p:cNvSpPr>
              <a:spLocks noChangeArrowheads="1"/>
            </p:cNvSpPr>
            <p:nvPr/>
          </p:nvSpPr>
          <p:spPr bwMode="auto">
            <a:xfrm>
              <a:off x="2245014" y="3192131"/>
              <a:ext cx="44464" cy="64843"/>
            </a:xfrm>
            <a:custGeom>
              <a:avLst/>
              <a:gdLst>
                <a:gd name="T0" fmla="*/ 0 w 104"/>
                <a:gd name="T1" fmla="*/ 154 h 155"/>
                <a:gd name="T2" fmla="*/ 0 w 104"/>
                <a:gd name="T3" fmla="*/ 0 h 155"/>
                <a:gd name="T4" fmla="*/ 103 w 104"/>
                <a:gd name="T5" fmla="*/ 0 h 155"/>
                <a:gd name="T6" fmla="*/ 103 w 104"/>
                <a:gd name="T7" fmla="*/ 20 h 155"/>
                <a:gd name="T8" fmla="*/ 21 w 104"/>
                <a:gd name="T9" fmla="*/ 20 h 155"/>
                <a:gd name="T10" fmla="*/ 21 w 104"/>
                <a:gd name="T11" fmla="*/ 66 h 155"/>
                <a:gd name="T12" fmla="*/ 92 w 104"/>
                <a:gd name="T13" fmla="*/ 66 h 155"/>
                <a:gd name="T14" fmla="*/ 92 w 104"/>
                <a:gd name="T15" fmla="*/ 84 h 155"/>
                <a:gd name="T16" fmla="*/ 21 w 104"/>
                <a:gd name="T17" fmla="*/ 84 h 155"/>
                <a:gd name="T18" fmla="*/ 21 w 104"/>
                <a:gd name="T19" fmla="*/ 154 h 155"/>
                <a:gd name="T20" fmla="*/ 0 w 104"/>
                <a:gd name="T21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55">
                  <a:moveTo>
                    <a:pt x="0" y="154"/>
                  </a:moveTo>
                  <a:lnTo>
                    <a:pt x="0" y="0"/>
                  </a:lnTo>
                  <a:lnTo>
                    <a:pt x="103" y="0"/>
                  </a:lnTo>
                  <a:lnTo>
                    <a:pt x="103" y="20"/>
                  </a:lnTo>
                  <a:lnTo>
                    <a:pt x="21" y="20"/>
                  </a:lnTo>
                  <a:lnTo>
                    <a:pt x="21" y="66"/>
                  </a:lnTo>
                  <a:lnTo>
                    <a:pt x="92" y="66"/>
                  </a:lnTo>
                  <a:lnTo>
                    <a:pt x="92" y="84"/>
                  </a:lnTo>
                  <a:lnTo>
                    <a:pt x="21" y="84"/>
                  </a:lnTo>
                  <a:lnTo>
                    <a:pt x="21" y="154"/>
                  </a:lnTo>
                  <a:lnTo>
                    <a:pt x="0" y="15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4" name="Freeform 202"/>
            <p:cNvSpPr>
              <a:spLocks noChangeArrowheads="1"/>
            </p:cNvSpPr>
            <p:nvPr/>
          </p:nvSpPr>
          <p:spPr bwMode="auto">
            <a:xfrm>
              <a:off x="2296889" y="3192131"/>
              <a:ext cx="7411" cy="64843"/>
            </a:xfrm>
            <a:custGeom>
              <a:avLst/>
              <a:gdLst>
                <a:gd name="T0" fmla="*/ 0 w 19"/>
                <a:gd name="T1" fmla="*/ 22 h 155"/>
                <a:gd name="T2" fmla="*/ 0 w 19"/>
                <a:gd name="T3" fmla="*/ 0 h 155"/>
                <a:gd name="T4" fmla="*/ 18 w 19"/>
                <a:gd name="T5" fmla="*/ 0 h 155"/>
                <a:gd name="T6" fmla="*/ 18 w 19"/>
                <a:gd name="T7" fmla="*/ 22 h 155"/>
                <a:gd name="T8" fmla="*/ 0 w 19"/>
                <a:gd name="T9" fmla="*/ 22 h 155"/>
                <a:gd name="T10" fmla="*/ 0 w 19"/>
                <a:gd name="T11" fmla="*/ 154 h 155"/>
                <a:gd name="T12" fmla="*/ 0 w 19"/>
                <a:gd name="T13" fmla="*/ 42 h 155"/>
                <a:gd name="T14" fmla="*/ 18 w 19"/>
                <a:gd name="T15" fmla="*/ 42 h 155"/>
                <a:gd name="T16" fmla="*/ 18 w 19"/>
                <a:gd name="T17" fmla="*/ 154 h 155"/>
                <a:gd name="T18" fmla="*/ 0 w 19"/>
                <a:gd name="T19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155">
                  <a:moveTo>
                    <a:pt x="0" y="22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18" y="22"/>
                  </a:lnTo>
                  <a:lnTo>
                    <a:pt x="0" y="22"/>
                  </a:lnTo>
                  <a:close/>
                  <a:moveTo>
                    <a:pt x="0" y="154"/>
                  </a:moveTo>
                  <a:lnTo>
                    <a:pt x="0" y="42"/>
                  </a:lnTo>
                  <a:lnTo>
                    <a:pt x="18" y="42"/>
                  </a:lnTo>
                  <a:lnTo>
                    <a:pt x="18" y="154"/>
                  </a:lnTo>
                  <a:lnTo>
                    <a:pt x="0" y="154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5" name="Freeform 203"/>
            <p:cNvSpPr>
              <a:spLocks noChangeArrowheads="1"/>
            </p:cNvSpPr>
            <p:nvPr/>
          </p:nvSpPr>
          <p:spPr bwMode="auto">
            <a:xfrm>
              <a:off x="2315416" y="3208805"/>
              <a:ext cx="40759" cy="48170"/>
            </a:xfrm>
            <a:custGeom>
              <a:avLst/>
              <a:gdLst>
                <a:gd name="T0" fmla="*/ 74 w 95"/>
                <a:gd name="T1" fmla="*/ 114 h 115"/>
                <a:gd name="T2" fmla="*/ 74 w 95"/>
                <a:gd name="T3" fmla="*/ 114 h 115"/>
                <a:gd name="T4" fmla="*/ 74 w 95"/>
                <a:gd name="T5" fmla="*/ 45 h 115"/>
                <a:gd name="T6" fmla="*/ 69 w 95"/>
                <a:gd name="T7" fmla="*/ 23 h 115"/>
                <a:gd name="T8" fmla="*/ 53 w 95"/>
                <a:gd name="T9" fmla="*/ 16 h 115"/>
                <a:gd name="T10" fmla="*/ 28 w 95"/>
                <a:gd name="T11" fmla="*/ 25 h 115"/>
                <a:gd name="T12" fmla="*/ 19 w 95"/>
                <a:gd name="T13" fmla="*/ 51 h 115"/>
                <a:gd name="T14" fmla="*/ 19 w 95"/>
                <a:gd name="T15" fmla="*/ 114 h 115"/>
                <a:gd name="T16" fmla="*/ 0 w 95"/>
                <a:gd name="T17" fmla="*/ 114 h 115"/>
                <a:gd name="T18" fmla="*/ 0 w 95"/>
                <a:gd name="T19" fmla="*/ 2 h 115"/>
                <a:gd name="T20" fmla="*/ 18 w 95"/>
                <a:gd name="T21" fmla="*/ 2 h 115"/>
                <a:gd name="T22" fmla="*/ 18 w 95"/>
                <a:gd name="T23" fmla="*/ 18 h 115"/>
                <a:gd name="T24" fmla="*/ 34 w 95"/>
                <a:gd name="T25" fmla="*/ 4 h 115"/>
                <a:gd name="T26" fmla="*/ 55 w 95"/>
                <a:gd name="T27" fmla="*/ 0 h 115"/>
                <a:gd name="T28" fmla="*/ 75 w 95"/>
                <a:gd name="T29" fmla="*/ 3 h 115"/>
                <a:gd name="T30" fmla="*/ 89 w 95"/>
                <a:gd name="T31" fmla="*/ 14 h 115"/>
                <a:gd name="T32" fmla="*/ 92 w 95"/>
                <a:gd name="T33" fmla="*/ 24 h 115"/>
                <a:gd name="T34" fmla="*/ 94 w 95"/>
                <a:gd name="T35" fmla="*/ 41 h 115"/>
                <a:gd name="T36" fmla="*/ 94 w 95"/>
                <a:gd name="T37" fmla="*/ 46 h 115"/>
                <a:gd name="T38" fmla="*/ 94 w 95"/>
                <a:gd name="T39" fmla="*/ 114 h 115"/>
                <a:gd name="T40" fmla="*/ 74 w 95"/>
                <a:gd name="T41" fmla="*/ 114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5" h="115">
                  <a:moveTo>
                    <a:pt x="74" y="114"/>
                  </a:moveTo>
                  <a:lnTo>
                    <a:pt x="74" y="114"/>
                  </a:lnTo>
                  <a:cubicBezTo>
                    <a:pt x="74" y="45"/>
                    <a:pt x="74" y="45"/>
                    <a:pt x="74" y="45"/>
                  </a:cubicBezTo>
                  <a:cubicBezTo>
                    <a:pt x="74" y="34"/>
                    <a:pt x="73" y="27"/>
                    <a:pt x="69" y="23"/>
                  </a:cubicBezTo>
                  <a:cubicBezTo>
                    <a:pt x="66" y="18"/>
                    <a:pt x="61" y="16"/>
                    <a:pt x="53" y="16"/>
                  </a:cubicBezTo>
                  <a:cubicBezTo>
                    <a:pt x="42" y="16"/>
                    <a:pt x="34" y="19"/>
                    <a:pt x="28" y="25"/>
                  </a:cubicBezTo>
                  <a:cubicBezTo>
                    <a:pt x="22" y="31"/>
                    <a:pt x="19" y="39"/>
                    <a:pt x="19" y="51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22" y="12"/>
                    <a:pt x="28" y="7"/>
                    <a:pt x="34" y="4"/>
                  </a:cubicBezTo>
                  <a:cubicBezTo>
                    <a:pt x="39" y="1"/>
                    <a:pt x="46" y="0"/>
                    <a:pt x="55" y="0"/>
                  </a:cubicBezTo>
                  <a:cubicBezTo>
                    <a:pt x="63" y="0"/>
                    <a:pt x="69" y="1"/>
                    <a:pt x="75" y="3"/>
                  </a:cubicBezTo>
                  <a:cubicBezTo>
                    <a:pt x="82" y="6"/>
                    <a:pt x="86" y="9"/>
                    <a:pt x="89" y="14"/>
                  </a:cubicBezTo>
                  <a:cubicBezTo>
                    <a:pt x="91" y="17"/>
                    <a:pt x="92" y="20"/>
                    <a:pt x="92" y="24"/>
                  </a:cubicBezTo>
                  <a:cubicBezTo>
                    <a:pt x="93" y="28"/>
                    <a:pt x="94" y="33"/>
                    <a:pt x="94" y="41"/>
                  </a:cubicBezTo>
                  <a:cubicBezTo>
                    <a:pt x="94" y="46"/>
                    <a:pt x="94" y="46"/>
                    <a:pt x="94" y="46"/>
                  </a:cubicBezTo>
                  <a:cubicBezTo>
                    <a:pt x="94" y="114"/>
                    <a:pt x="94" y="114"/>
                    <a:pt x="94" y="114"/>
                  </a:cubicBezTo>
                  <a:lnTo>
                    <a:pt x="74" y="11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6" name="Freeform 204"/>
            <p:cNvSpPr>
              <a:spLocks noChangeArrowheads="1"/>
            </p:cNvSpPr>
            <p:nvPr/>
          </p:nvSpPr>
          <p:spPr bwMode="auto">
            <a:xfrm>
              <a:off x="2365439" y="3208805"/>
              <a:ext cx="42611" cy="50023"/>
            </a:xfrm>
            <a:custGeom>
              <a:avLst/>
              <a:gdLst>
                <a:gd name="T0" fmla="*/ 80 w 101"/>
                <a:gd name="T1" fmla="*/ 79 h 119"/>
                <a:gd name="T2" fmla="*/ 80 w 101"/>
                <a:gd name="T3" fmla="*/ 79 h 119"/>
                <a:gd name="T4" fmla="*/ 99 w 101"/>
                <a:gd name="T5" fmla="*/ 79 h 119"/>
                <a:gd name="T6" fmla="*/ 82 w 101"/>
                <a:gd name="T7" fmla="*/ 108 h 119"/>
                <a:gd name="T8" fmla="*/ 50 w 101"/>
                <a:gd name="T9" fmla="*/ 118 h 119"/>
                <a:gd name="T10" fmla="*/ 13 w 101"/>
                <a:gd name="T11" fmla="*/ 103 h 119"/>
                <a:gd name="T12" fmla="*/ 0 w 101"/>
                <a:gd name="T13" fmla="*/ 60 h 119"/>
                <a:gd name="T14" fmla="*/ 13 w 101"/>
                <a:gd name="T15" fmla="*/ 15 h 119"/>
                <a:gd name="T16" fmla="*/ 50 w 101"/>
                <a:gd name="T17" fmla="*/ 0 h 119"/>
                <a:gd name="T18" fmla="*/ 88 w 101"/>
                <a:gd name="T19" fmla="*/ 14 h 119"/>
                <a:gd name="T20" fmla="*/ 100 w 101"/>
                <a:gd name="T21" fmla="*/ 56 h 119"/>
                <a:gd name="T22" fmla="*/ 100 w 101"/>
                <a:gd name="T23" fmla="*/ 61 h 119"/>
                <a:gd name="T24" fmla="*/ 100 w 101"/>
                <a:gd name="T25" fmla="*/ 64 h 119"/>
                <a:gd name="T26" fmla="*/ 19 w 101"/>
                <a:gd name="T27" fmla="*/ 64 h 119"/>
                <a:gd name="T28" fmla="*/ 28 w 101"/>
                <a:gd name="T29" fmla="*/ 92 h 119"/>
                <a:gd name="T30" fmla="*/ 51 w 101"/>
                <a:gd name="T31" fmla="*/ 102 h 119"/>
                <a:gd name="T32" fmla="*/ 71 w 101"/>
                <a:gd name="T33" fmla="*/ 95 h 119"/>
                <a:gd name="T34" fmla="*/ 80 w 101"/>
                <a:gd name="T35" fmla="*/ 79 h 119"/>
                <a:gd name="T36" fmla="*/ 19 w 101"/>
                <a:gd name="T37" fmla="*/ 49 h 119"/>
                <a:gd name="T38" fmla="*/ 19 w 101"/>
                <a:gd name="T39" fmla="*/ 49 h 119"/>
                <a:gd name="T40" fmla="*/ 80 w 101"/>
                <a:gd name="T41" fmla="*/ 49 h 119"/>
                <a:gd name="T42" fmla="*/ 73 w 101"/>
                <a:gd name="T43" fmla="*/ 25 h 119"/>
                <a:gd name="T44" fmla="*/ 50 w 101"/>
                <a:gd name="T45" fmla="*/ 16 h 119"/>
                <a:gd name="T46" fmla="*/ 28 w 101"/>
                <a:gd name="T47" fmla="*/ 25 h 119"/>
                <a:gd name="T48" fmla="*/ 19 w 101"/>
                <a:gd name="T49" fmla="*/ 4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1" h="119">
                  <a:moveTo>
                    <a:pt x="80" y="79"/>
                  </a:moveTo>
                  <a:lnTo>
                    <a:pt x="80" y="79"/>
                  </a:lnTo>
                  <a:cubicBezTo>
                    <a:pt x="99" y="79"/>
                    <a:pt x="99" y="79"/>
                    <a:pt x="99" y="79"/>
                  </a:cubicBezTo>
                  <a:cubicBezTo>
                    <a:pt x="97" y="91"/>
                    <a:pt x="92" y="101"/>
                    <a:pt x="82" y="108"/>
                  </a:cubicBezTo>
                  <a:cubicBezTo>
                    <a:pt x="74" y="115"/>
                    <a:pt x="63" y="118"/>
                    <a:pt x="50" y="118"/>
                  </a:cubicBezTo>
                  <a:cubicBezTo>
                    <a:pt x="34" y="118"/>
                    <a:pt x="22" y="113"/>
                    <a:pt x="13" y="103"/>
                  </a:cubicBezTo>
                  <a:cubicBezTo>
                    <a:pt x="4" y="92"/>
                    <a:pt x="0" y="78"/>
                    <a:pt x="0" y="60"/>
                  </a:cubicBezTo>
                  <a:cubicBezTo>
                    <a:pt x="0" y="41"/>
                    <a:pt x="4" y="27"/>
                    <a:pt x="13" y="15"/>
                  </a:cubicBezTo>
                  <a:cubicBezTo>
                    <a:pt x="22" y="5"/>
                    <a:pt x="34" y="0"/>
                    <a:pt x="50" y="0"/>
                  </a:cubicBezTo>
                  <a:cubicBezTo>
                    <a:pt x="66" y="0"/>
                    <a:pt x="78" y="5"/>
                    <a:pt x="88" y="14"/>
                  </a:cubicBezTo>
                  <a:cubicBezTo>
                    <a:pt x="96" y="25"/>
                    <a:pt x="100" y="38"/>
                    <a:pt x="100" y="56"/>
                  </a:cubicBezTo>
                  <a:cubicBezTo>
                    <a:pt x="100" y="58"/>
                    <a:pt x="100" y="60"/>
                    <a:pt x="100" y="61"/>
                  </a:cubicBezTo>
                  <a:cubicBezTo>
                    <a:pt x="100" y="62"/>
                    <a:pt x="100" y="63"/>
                    <a:pt x="100" y="64"/>
                  </a:cubicBezTo>
                  <a:cubicBezTo>
                    <a:pt x="19" y="64"/>
                    <a:pt x="19" y="64"/>
                    <a:pt x="19" y="64"/>
                  </a:cubicBezTo>
                  <a:cubicBezTo>
                    <a:pt x="20" y="77"/>
                    <a:pt x="22" y="85"/>
                    <a:pt x="28" y="92"/>
                  </a:cubicBezTo>
                  <a:cubicBezTo>
                    <a:pt x="33" y="98"/>
                    <a:pt x="42" y="102"/>
                    <a:pt x="51" y="102"/>
                  </a:cubicBezTo>
                  <a:cubicBezTo>
                    <a:pt x="59" y="102"/>
                    <a:pt x="66" y="100"/>
                    <a:pt x="71" y="95"/>
                  </a:cubicBezTo>
                  <a:cubicBezTo>
                    <a:pt x="75" y="91"/>
                    <a:pt x="79" y="86"/>
                    <a:pt x="80" y="79"/>
                  </a:cubicBezTo>
                  <a:close/>
                  <a:moveTo>
                    <a:pt x="19" y="49"/>
                  </a:moveTo>
                  <a:lnTo>
                    <a:pt x="19" y="49"/>
                  </a:lnTo>
                  <a:cubicBezTo>
                    <a:pt x="80" y="49"/>
                    <a:pt x="80" y="49"/>
                    <a:pt x="80" y="49"/>
                  </a:cubicBezTo>
                  <a:cubicBezTo>
                    <a:pt x="80" y="38"/>
                    <a:pt x="78" y="30"/>
                    <a:pt x="73" y="25"/>
                  </a:cubicBezTo>
                  <a:cubicBezTo>
                    <a:pt x="68" y="19"/>
                    <a:pt x="60" y="16"/>
                    <a:pt x="50" y="16"/>
                  </a:cubicBezTo>
                  <a:cubicBezTo>
                    <a:pt x="41" y="16"/>
                    <a:pt x="33" y="19"/>
                    <a:pt x="28" y="25"/>
                  </a:cubicBezTo>
                  <a:cubicBezTo>
                    <a:pt x="23" y="30"/>
                    <a:pt x="20" y="38"/>
                    <a:pt x="19" y="49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7" name="Freeform 205"/>
            <p:cNvSpPr>
              <a:spLocks noChangeArrowheads="1"/>
            </p:cNvSpPr>
            <p:nvPr/>
          </p:nvSpPr>
          <p:spPr bwMode="auto">
            <a:xfrm>
              <a:off x="2415461" y="3208805"/>
              <a:ext cx="44464" cy="68550"/>
            </a:xfrm>
            <a:custGeom>
              <a:avLst/>
              <a:gdLst>
                <a:gd name="T0" fmla="*/ 0 w 105"/>
                <a:gd name="T1" fmla="*/ 160 h 161"/>
                <a:gd name="T2" fmla="*/ 0 w 105"/>
                <a:gd name="T3" fmla="*/ 160 h 161"/>
                <a:gd name="T4" fmla="*/ 0 w 105"/>
                <a:gd name="T5" fmla="*/ 3 h 161"/>
                <a:gd name="T6" fmla="*/ 19 w 105"/>
                <a:gd name="T7" fmla="*/ 3 h 161"/>
                <a:gd name="T8" fmla="*/ 19 w 105"/>
                <a:gd name="T9" fmla="*/ 18 h 161"/>
                <a:gd name="T10" fmla="*/ 34 w 105"/>
                <a:gd name="T11" fmla="*/ 4 h 161"/>
                <a:gd name="T12" fmla="*/ 55 w 105"/>
                <a:gd name="T13" fmla="*/ 0 h 161"/>
                <a:gd name="T14" fmla="*/ 90 w 105"/>
                <a:gd name="T15" fmla="*/ 15 h 161"/>
                <a:gd name="T16" fmla="*/ 104 w 105"/>
                <a:gd name="T17" fmla="*/ 59 h 161"/>
                <a:gd name="T18" fmla="*/ 90 w 105"/>
                <a:gd name="T19" fmla="*/ 102 h 161"/>
                <a:gd name="T20" fmla="*/ 55 w 105"/>
                <a:gd name="T21" fmla="*/ 118 h 161"/>
                <a:gd name="T22" fmla="*/ 34 w 105"/>
                <a:gd name="T23" fmla="*/ 114 h 161"/>
                <a:gd name="T24" fmla="*/ 19 w 105"/>
                <a:gd name="T25" fmla="*/ 102 h 161"/>
                <a:gd name="T26" fmla="*/ 19 w 105"/>
                <a:gd name="T27" fmla="*/ 160 h 161"/>
                <a:gd name="T28" fmla="*/ 0 w 105"/>
                <a:gd name="T29" fmla="*/ 160 h 161"/>
                <a:gd name="T30" fmla="*/ 18 w 105"/>
                <a:gd name="T31" fmla="*/ 60 h 161"/>
                <a:gd name="T32" fmla="*/ 18 w 105"/>
                <a:gd name="T33" fmla="*/ 60 h 161"/>
                <a:gd name="T34" fmla="*/ 26 w 105"/>
                <a:gd name="T35" fmla="*/ 91 h 161"/>
                <a:gd name="T36" fmla="*/ 51 w 105"/>
                <a:gd name="T37" fmla="*/ 102 h 161"/>
                <a:gd name="T38" fmla="*/ 76 w 105"/>
                <a:gd name="T39" fmla="*/ 90 h 161"/>
                <a:gd name="T40" fmla="*/ 84 w 105"/>
                <a:gd name="T41" fmla="*/ 57 h 161"/>
                <a:gd name="T42" fmla="*/ 76 w 105"/>
                <a:gd name="T43" fmla="*/ 28 h 161"/>
                <a:gd name="T44" fmla="*/ 51 w 105"/>
                <a:gd name="T45" fmla="*/ 16 h 161"/>
                <a:gd name="T46" fmla="*/ 27 w 105"/>
                <a:gd name="T47" fmla="*/ 28 h 161"/>
                <a:gd name="T48" fmla="*/ 18 w 105"/>
                <a:gd name="T49" fmla="*/ 6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5" h="161">
                  <a:moveTo>
                    <a:pt x="0" y="160"/>
                  </a:moveTo>
                  <a:lnTo>
                    <a:pt x="0" y="160"/>
                  </a:lnTo>
                  <a:cubicBezTo>
                    <a:pt x="0" y="3"/>
                    <a:pt x="0" y="3"/>
                    <a:pt x="0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23" y="12"/>
                    <a:pt x="29" y="7"/>
                    <a:pt x="34" y="4"/>
                  </a:cubicBezTo>
                  <a:cubicBezTo>
                    <a:pt x="40" y="1"/>
                    <a:pt x="47" y="0"/>
                    <a:pt x="55" y="0"/>
                  </a:cubicBezTo>
                  <a:cubicBezTo>
                    <a:pt x="70" y="0"/>
                    <a:pt x="82" y="5"/>
                    <a:pt x="90" y="15"/>
                  </a:cubicBezTo>
                  <a:cubicBezTo>
                    <a:pt x="100" y="27"/>
                    <a:pt x="104" y="40"/>
                    <a:pt x="104" y="59"/>
                  </a:cubicBezTo>
                  <a:cubicBezTo>
                    <a:pt x="104" y="77"/>
                    <a:pt x="100" y="91"/>
                    <a:pt x="90" y="102"/>
                  </a:cubicBezTo>
                  <a:cubicBezTo>
                    <a:pt x="81" y="113"/>
                    <a:pt x="70" y="118"/>
                    <a:pt x="55" y="118"/>
                  </a:cubicBezTo>
                  <a:cubicBezTo>
                    <a:pt x="47" y="118"/>
                    <a:pt x="40" y="117"/>
                    <a:pt x="34" y="114"/>
                  </a:cubicBezTo>
                  <a:cubicBezTo>
                    <a:pt x="28" y="111"/>
                    <a:pt x="23" y="107"/>
                    <a:pt x="19" y="102"/>
                  </a:cubicBezTo>
                  <a:cubicBezTo>
                    <a:pt x="19" y="160"/>
                    <a:pt x="19" y="160"/>
                    <a:pt x="19" y="160"/>
                  </a:cubicBezTo>
                  <a:lnTo>
                    <a:pt x="0" y="160"/>
                  </a:lnTo>
                  <a:close/>
                  <a:moveTo>
                    <a:pt x="18" y="60"/>
                  </a:moveTo>
                  <a:lnTo>
                    <a:pt x="18" y="60"/>
                  </a:lnTo>
                  <a:cubicBezTo>
                    <a:pt x="18" y="73"/>
                    <a:pt x="21" y="84"/>
                    <a:pt x="26" y="91"/>
                  </a:cubicBezTo>
                  <a:cubicBezTo>
                    <a:pt x="32" y="98"/>
                    <a:pt x="40" y="102"/>
                    <a:pt x="51" y="102"/>
                  </a:cubicBezTo>
                  <a:cubicBezTo>
                    <a:pt x="61" y="102"/>
                    <a:pt x="70" y="97"/>
                    <a:pt x="76" y="90"/>
                  </a:cubicBezTo>
                  <a:cubicBezTo>
                    <a:pt x="81" y="83"/>
                    <a:pt x="84" y="71"/>
                    <a:pt x="84" y="57"/>
                  </a:cubicBezTo>
                  <a:cubicBezTo>
                    <a:pt x="84" y="44"/>
                    <a:pt x="81" y="35"/>
                    <a:pt x="76" y="28"/>
                  </a:cubicBezTo>
                  <a:cubicBezTo>
                    <a:pt x="70" y="20"/>
                    <a:pt x="61" y="16"/>
                    <a:pt x="51" y="16"/>
                  </a:cubicBezTo>
                  <a:cubicBezTo>
                    <a:pt x="40" y="16"/>
                    <a:pt x="32" y="20"/>
                    <a:pt x="27" y="28"/>
                  </a:cubicBezTo>
                  <a:cubicBezTo>
                    <a:pt x="21" y="35"/>
                    <a:pt x="18" y="45"/>
                    <a:pt x="18" y="60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8" name="Freeform 206"/>
            <p:cNvSpPr>
              <a:spLocks noChangeArrowheads="1"/>
            </p:cNvSpPr>
            <p:nvPr/>
          </p:nvSpPr>
          <p:spPr bwMode="auto">
            <a:xfrm>
              <a:off x="2467336" y="3208805"/>
              <a:ext cx="44464" cy="50023"/>
            </a:xfrm>
            <a:custGeom>
              <a:avLst/>
              <a:gdLst>
                <a:gd name="T0" fmla="*/ 0 w 108"/>
                <a:gd name="T1" fmla="*/ 59 h 119"/>
                <a:gd name="T2" fmla="*/ 0 w 108"/>
                <a:gd name="T3" fmla="*/ 59 h 119"/>
                <a:gd name="T4" fmla="*/ 14 w 108"/>
                <a:gd name="T5" fmla="*/ 15 h 119"/>
                <a:gd name="T6" fmla="*/ 54 w 108"/>
                <a:gd name="T7" fmla="*/ 0 h 119"/>
                <a:gd name="T8" fmla="*/ 93 w 108"/>
                <a:gd name="T9" fmla="*/ 15 h 119"/>
                <a:gd name="T10" fmla="*/ 107 w 108"/>
                <a:gd name="T11" fmla="*/ 59 h 119"/>
                <a:gd name="T12" fmla="*/ 93 w 108"/>
                <a:gd name="T13" fmla="*/ 103 h 119"/>
                <a:gd name="T14" fmla="*/ 54 w 108"/>
                <a:gd name="T15" fmla="*/ 118 h 119"/>
                <a:gd name="T16" fmla="*/ 14 w 108"/>
                <a:gd name="T17" fmla="*/ 103 h 119"/>
                <a:gd name="T18" fmla="*/ 0 w 108"/>
                <a:gd name="T19" fmla="*/ 59 h 119"/>
                <a:gd name="T20" fmla="*/ 19 w 108"/>
                <a:gd name="T21" fmla="*/ 59 h 119"/>
                <a:gd name="T22" fmla="*/ 19 w 108"/>
                <a:gd name="T23" fmla="*/ 59 h 119"/>
                <a:gd name="T24" fmla="*/ 29 w 108"/>
                <a:gd name="T25" fmla="*/ 90 h 119"/>
                <a:gd name="T26" fmla="*/ 54 w 108"/>
                <a:gd name="T27" fmla="*/ 102 h 119"/>
                <a:gd name="T28" fmla="*/ 79 w 108"/>
                <a:gd name="T29" fmla="*/ 90 h 119"/>
                <a:gd name="T30" fmla="*/ 88 w 108"/>
                <a:gd name="T31" fmla="*/ 59 h 119"/>
                <a:gd name="T32" fmla="*/ 79 w 108"/>
                <a:gd name="T33" fmla="*/ 27 h 119"/>
                <a:gd name="T34" fmla="*/ 54 w 108"/>
                <a:gd name="T35" fmla="*/ 16 h 119"/>
                <a:gd name="T36" fmla="*/ 28 w 108"/>
                <a:gd name="T37" fmla="*/ 27 h 119"/>
                <a:gd name="T38" fmla="*/ 19 w 108"/>
                <a:gd name="T39" fmla="*/ 5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8" h="119">
                  <a:moveTo>
                    <a:pt x="0" y="59"/>
                  </a:moveTo>
                  <a:lnTo>
                    <a:pt x="0" y="59"/>
                  </a:lnTo>
                  <a:cubicBezTo>
                    <a:pt x="0" y="40"/>
                    <a:pt x="5" y="26"/>
                    <a:pt x="14" y="15"/>
                  </a:cubicBezTo>
                  <a:cubicBezTo>
                    <a:pt x="24" y="5"/>
                    <a:pt x="37" y="0"/>
                    <a:pt x="54" y="0"/>
                  </a:cubicBezTo>
                  <a:cubicBezTo>
                    <a:pt x="70" y="0"/>
                    <a:pt x="84" y="5"/>
                    <a:pt x="93" y="15"/>
                  </a:cubicBezTo>
                  <a:cubicBezTo>
                    <a:pt x="103" y="26"/>
                    <a:pt x="107" y="40"/>
                    <a:pt x="107" y="59"/>
                  </a:cubicBezTo>
                  <a:cubicBezTo>
                    <a:pt x="107" y="78"/>
                    <a:pt x="103" y="92"/>
                    <a:pt x="93" y="103"/>
                  </a:cubicBezTo>
                  <a:cubicBezTo>
                    <a:pt x="84" y="113"/>
                    <a:pt x="70" y="118"/>
                    <a:pt x="54" y="118"/>
                  </a:cubicBezTo>
                  <a:cubicBezTo>
                    <a:pt x="37" y="118"/>
                    <a:pt x="24" y="113"/>
                    <a:pt x="14" y="103"/>
                  </a:cubicBezTo>
                  <a:cubicBezTo>
                    <a:pt x="5" y="92"/>
                    <a:pt x="0" y="78"/>
                    <a:pt x="0" y="59"/>
                  </a:cubicBezTo>
                  <a:close/>
                  <a:moveTo>
                    <a:pt x="19" y="59"/>
                  </a:moveTo>
                  <a:lnTo>
                    <a:pt x="19" y="59"/>
                  </a:lnTo>
                  <a:cubicBezTo>
                    <a:pt x="19" y="72"/>
                    <a:pt x="23" y="83"/>
                    <a:pt x="29" y="90"/>
                  </a:cubicBezTo>
                  <a:cubicBezTo>
                    <a:pt x="34" y="97"/>
                    <a:pt x="42" y="102"/>
                    <a:pt x="54" y="102"/>
                  </a:cubicBezTo>
                  <a:cubicBezTo>
                    <a:pt x="65" y="102"/>
                    <a:pt x="74" y="97"/>
                    <a:pt x="79" y="90"/>
                  </a:cubicBezTo>
                  <a:cubicBezTo>
                    <a:pt x="85" y="83"/>
                    <a:pt x="88" y="72"/>
                    <a:pt x="88" y="59"/>
                  </a:cubicBezTo>
                  <a:cubicBezTo>
                    <a:pt x="88" y="45"/>
                    <a:pt x="85" y="34"/>
                    <a:pt x="79" y="27"/>
                  </a:cubicBezTo>
                  <a:cubicBezTo>
                    <a:pt x="74" y="19"/>
                    <a:pt x="65" y="16"/>
                    <a:pt x="54" y="16"/>
                  </a:cubicBezTo>
                  <a:cubicBezTo>
                    <a:pt x="42" y="16"/>
                    <a:pt x="34" y="19"/>
                    <a:pt x="28" y="27"/>
                  </a:cubicBezTo>
                  <a:cubicBezTo>
                    <a:pt x="23" y="34"/>
                    <a:pt x="19" y="45"/>
                    <a:pt x="19" y="59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9" name="Freeform 207"/>
            <p:cNvSpPr>
              <a:spLocks noChangeArrowheads="1"/>
            </p:cNvSpPr>
            <p:nvPr/>
          </p:nvSpPr>
          <p:spPr bwMode="auto">
            <a:xfrm>
              <a:off x="2521064" y="3192131"/>
              <a:ext cx="9263" cy="64843"/>
            </a:xfrm>
            <a:custGeom>
              <a:avLst/>
              <a:gdLst>
                <a:gd name="T0" fmla="*/ 0 w 20"/>
                <a:gd name="T1" fmla="*/ 22 h 155"/>
                <a:gd name="T2" fmla="*/ 0 w 20"/>
                <a:gd name="T3" fmla="*/ 0 h 155"/>
                <a:gd name="T4" fmla="*/ 19 w 20"/>
                <a:gd name="T5" fmla="*/ 0 h 155"/>
                <a:gd name="T6" fmla="*/ 19 w 20"/>
                <a:gd name="T7" fmla="*/ 22 h 155"/>
                <a:gd name="T8" fmla="*/ 0 w 20"/>
                <a:gd name="T9" fmla="*/ 22 h 155"/>
                <a:gd name="T10" fmla="*/ 0 w 20"/>
                <a:gd name="T11" fmla="*/ 154 h 155"/>
                <a:gd name="T12" fmla="*/ 0 w 20"/>
                <a:gd name="T13" fmla="*/ 42 h 155"/>
                <a:gd name="T14" fmla="*/ 19 w 20"/>
                <a:gd name="T15" fmla="*/ 42 h 155"/>
                <a:gd name="T16" fmla="*/ 19 w 20"/>
                <a:gd name="T17" fmla="*/ 154 h 155"/>
                <a:gd name="T18" fmla="*/ 0 w 20"/>
                <a:gd name="T19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5">
                  <a:moveTo>
                    <a:pt x="0" y="22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22"/>
                  </a:lnTo>
                  <a:lnTo>
                    <a:pt x="0" y="22"/>
                  </a:lnTo>
                  <a:close/>
                  <a:moveTo>
                    <a:pt x="0" y="154"/>
                  </a:moveTo>
                  <a:lnTo>
                    <a:pt x="0" y="42"/>
                  </a:lnTo>
                  <a:lnTo>
                    <a:pt x="19" y="42"/>
                  </a:lnTo>
                  <a:lnTo>
                    <a:pt x="19" y="154"/>
                  </a:lnTo>
                  <a:lnTo>
                    <a:pt x="0" y="154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0" name="Freeform 208"/>
            <p:cNvSpPr>
              <a:spLocks noChangeArrowheads="1"/>
            </p:cNvSpPr>
            <p:nvPr/>
          </p:nvSpPr>
          <p:spPr bwMode="auto">
            <a:xfrm>
              <a:off x="2541443" y="3208805"/>
              <a:ext cx="38907" cy="48170"/>
            </a:xfrm>
            <a:custGeom>
              <a:avLst/>
              <a:gdLst>
                <a:gd name="T0" fmla="*/ 74 w 94"/>
                <a:gd name="T1" fmla="*/ 114 h 115"/>
                <a:gd name="T2" fmla="*/ 74 w 94"/>
                <a:gd name="T3" fmla="*/ 114 h 115"/>
                <a:gd name="T4" fmla="*/ 74 w 94"/>
                <a:gd name="T5" fmla="*/ 45 h 115"/>
                <a:gd name="T6" fmla="*/ 69 w 94"/>
                <a:gd name="T7" fmla="*/ 23 h 115"/>
                <a:gd name="T8" fmla="*/ 52 w 94"/>
                <a:gd name="T9" fmla="*/ 16 h 115"/>
                <a:gd name="T10" fmla="*/ 27 w 94"/>
                <a:gd name="T11" fmla="*/ 25 h 115"/>
                <a:gd name="T12" fmla="*/ 18 w 94"/>
                <a:gd name="T13" fmla="*/ 51 h 115"/>
                <a:gd name="T14" fmla="*/ 18 w 94"/>
                <a:gd name="T15" fmla="*/ 114 h 115"/>
                <a:gd name="T16" fmla="*/ 0 w 94"/>
                <a:gd name="T17" fmla="*/ 114 h 115"/>
                <a:gd name="T18" fmla="*/ 0 w 94"/>
                <a:gd name="T19" fmla="*/ 2 h 115"/>
                <a:gd name="T20" fmla="*/ 17 w 94"/>
                <a:gd name="T21" fmla="*/ 2 h 115"/>
                <a:gd name="T22" fmla="*/ 17 w 94"/>
                <a:gd name="T23" fmla="*/ 18 h 115"/>
                <a:gd name="T24" fmla="*/ 33 w 94"/>
                <a:gd name="T25" fmla="*/ 4 h 115"/>
                <a:gd name="T26" fmla="*/ 54 w 94"/>
                <a:gd name="T27" fmla="*/ 0 h 115"/>
                <a:gd name="T28" fmla="*/ 75 w 94"/>
                <a:gd name="T29" fmla="*/ 3 h 115"/>
                <a:gd name="T30" fmla="*/ 88 w 94"/>
                <a:gd name="T31" fmla="*/ 14 h 115"/>
                <a:gd name="T32" fmla="*/ 92 w 94"/>
                <a:gd name="T33" fmla="*/ 24 h 115"/>
                <a:gd name="T34" fmla="*/ 93 w 94"/>
                <a:gd name="T35" fmla="*/ 41 h 115"/>
                <a:gd name="T36" fmla="*/ 93 w 94"/>
                <a:gd name="T37" fmla="*/ 46 h 115"/>
                <a:gd name="T38" fmla="*/ 93 w 94"/>
                <a:gd name="T39" fmla="*/ 114 h 115"/>
                <a:gd name="T40" fmla="*/ 74 w 94"/>
                <a:gd name="T41" fmla="*/ 114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4" h="115">
                  <a:moveTo>
                    <a:pt x="74" y="114"/>
                  </a:moveTo>
                  <a:lnTo>
                    <a:pt x="74" y="114"/>
                  </a:lnTo>
                  <a:cubicBezTo>
                    <a:pt x="74" y="45"/>
                    <a:pt x="74" y="45"/>
                    <a:pt x="74" y="45"/>
                  </a:cubicBezTo>
                  <a:cubicBezTo>
                    <a:pt x="74" y="34"/>
                    <a:pt x="73" y="27"/>
                    <a:pt x="69" y="23"/>
                  </a:cubicBezTo>
                  <a:cubicBezTo>
                    <a:pt x="65" y="18"/>
                    <a:pt x="60" y="16"/>
                    <a:pt x="52" y="16"/>
                  </a:cubicBezTo>
                  <a:cubicBezTo>
                    <a:pt x="41" y="16"/>
                    <a:pt x="33" y="19"/>
                    <a:pt x="27" y="25"/>
                  </a:cubicBezTo>
                  <a:cubicBezTo>
                    <a:pt x="22" y="31"/>
                    <a:pt x="18" y="39"/>
                    <a:pt x="18" y="51"/>
                  </a:cubicBezTo>
                  <a:cubicBezTo>
                    <a:pt x="18" y="114"/>
                    <a:pt x="18" y="114"/>
                    <a:pt x="18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22" y="12"/>
                    <a:pt x="27" y="7"/>
                    <a:pt x="33" y="4"/>
                  </a:cubicBezTo>
                  <a:cubicBezTo>
                    <a:pt x="39" y="1"/>
                    <a:pt x="46" y="0"/>
                    <a:pt x="54" y="0"/>
                  </a:cubicBezTo>
                  <a:cubicBezTo>
                    <a:pt x="62" y="0"/>
                    <a:pt x="69" y="1"/>
                    <a:pt x="75" y="3"/>
                  </a:cubicBezTo>
                  <a:cubicBezTo>
                    <a:pt x="81" y="6"/>
                    <a:pt x="85" y="9"/>
                    <a:pt x="88" y="14"/>
                  </a:cubicBezTo>
                  <a:cubicBezTo>
                    <a:pt x="90" y="17"/>
                    <a:pt x="91" y="20"/>
                    <a:pt x="92" y="24"/>
                  </a:cubicBezTo>
                  <a:cubicBezTo>
                    <a:pt x="92" y="28"/>
                    <a:pt x="93" y="33"/>
                    <a:pt x="93" y="41"/>
                  </a:cubicBezTo>
                  <a:cubicBezTo>
                    <a:pt x="93" y="46"/>
                    <a:pt x="93" y="46"/>
                    <a:pt x="93" y="46"/>
                  </a:cubicBezTo>
                  <a:cubicBezTo>
                    <a:pt x="93" y="114"/>
                    <a:pt x="93" y="114"/>
                    <a:pt x="93" y="114"/>
                  </a:cubicBezTo>
                  <a:lnTo>
                    <a:pt x="74" y="11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1" name="Freeform 209"/>
            <p:cNvSpPr>
              <a:spLocks noChangeArrowheads="1"/>
            </p:cNvSpPr>
            <p:nvPr/>
          </p:nvSpPr>
          <p:spPr bwMode="auto">
            <a:xfrm>
              <a:off x="2587760" y="3195837"/>
              <a:ext cx="24084" cy="61138"/>
            </a:xfrm>
            <a:custGeom>
              <a:avLst/>
              <a:gdLst>
                <a:gd name="T0" fmla="*/ 35 w 56"/>
                <a:gd name="T1" fmla="*/ 116 h 146"/>
                <a:gd name="T2" fmla="*/ 35 w 56"/>
                <a:gd name="T3" fmla="*/ 116 h 146"/>
                <a:gd name="T4" fmla="*/ 37 w 56"/>
                <a:gd name="T5" fmla="*/ 125 h 146"/>
                <a:gd name="T6" fmla="*/ 46 w 56"/>
                <a:gd name="T7" fmla="*/ 129 h 146"/>
                <a:gd name="T8" fmla="*/ 49 w 56"/>
                <a:gd name="T9" fmla="*/ 129 h 146"/>
                <a:gd name="T10" fmla="*/ 55 w 56"/>
                <a:gd name="T11" fmla="*/ 127 h 146"/>
                <a:gd name="T12" fmla="*/ 55 w 56"/>
                <a:gd name="T13" fmla="*/ 144 h 146"/>
                <a:gd name="T14" fmla="*/ 47 w 56"/>
                <a:gd name="T15" fmla="*/ 145 h 146"/>
                <a:gd name="T16" fmla="*/ 41 w 56"/>
                <a:gd name="T17" fmla="*/ 145 h 146"/>
                <a:gd name="T18" fmla="*/ 22 w 56"/>
                <a:gd name="T19" fmla="*/ 140 h 146"/>
                <a:gd name="T20" fmla="*/ 17 w 56"/>
                <a:gd name="T21" fmla="*/ 122 h 146"/>
                <a:gd name="T22" fmla="*/ 17 w 56"/>
                <a:gd name="T23" fmla="*/ 47 h 146"/>
                <a:gd name="T24" fmla="*/ 0 w 56"/>
                <a:gd name="T25" fmla="*/ 47 h 146"/>
                <a:gd name="T26" fmla="*/ 0 w 56"/>
                <a:gd name="T27" fmla="*/ 32 h 146"/>
                <a:gd name="T28" fmla="*/ 17 w 56"/>
                <a:gd name="T29" fmla="*/ 32 h 146"/>
                <a:gd name="T30" fmla="*/ 17 w 56"/>
                <a:gd name="T31" fmla="*/ 0 h 146"/>
                <a:gd name="T32" fmla="*/ 35 w 56"/>
                <a:gd name="T33" fmla="*/ 0 h 146"/>
                <a:gd name="T34" fmla="*/ 35 w 56"/>
                <a:gd name="T35" fmla="*/ 32 h 146"/>
                <a:gd name="T36" fmla="*/ 55 w 56"/>
                <a:gd name="T37" fmla="*/ 32 h 146"/>
                <a:gd name="T38" fmla="*/ 55 w 56"/>
                <a:gd name="T39" fmla="*/ 47 h 146"/>
                <a:gd name="T40" fmla="*/ 35 w 56"/>
                <a:gd name="T41" fmla="*/ 47 h 146"/>
                <a:gd name="T42" fmla="*/ 35 w 56"/>
                <a:gd name="T43" fmla="*/ 11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6" h="146">
                  <a:moveTo>
                    <a:pt x="35" y="116"/>
                  </a:moveTo>
                  <a:lnTo>
                    <a:pt x="35" y="116"/>
                  </a:lnTo>
                  <a:cubicBezTo>
                    <a:pt x="35" y="120"/>
                    <a:pt x="36" y="124"/>
                    <a:pt x="37" y="125"/>
                  </a:cubicBezTo>
                  <a:cubicBezTo>
                    <a:pt x="38" y="127"/>
                    <a:pt x="42" y="129"/>
                    <a:pt x="46" y="129"/>
                  </a:cubicBezTo>
                  <a:cubicBezTo>
                    <a:pt x="47" y="129"/>
                    <a:pt x="48" y="129"/>
                    <a:pt x="49" y="129"/>
                  </a:cubicBezTo>
                  <a:cubicBezTo>
                    <a:pt x="51" y="129"/>
                    <a:pt x="53" y="127"/>
                    <a:pt x="55" y="127"/>
                  </a:cubicBezTo>
                  <a:cubicBezTo>
                    <a:pt x="55" y="144"/>
                    <a:pt x="55" y="144"/>
                    <a:pt x="55" y="144"/>
                  </a:cubicBezTo>
                  <a:cubicBezTo>
                    <a:pt x="52" y="144"/>
                    <a:pt x="50" y="144"/>
                    <a:pt x="47" y="145"/>
                  </a:cubicBezTo>
                  <a:cubicBezTo>
                    <a:pt x="45" y="145"/>
                    <a:pt x="43" y="145"/>
                    <a:pt x="41" y="145"/>
                  </a:cubicBezTo>
                  <a:cubicBezTo>
                    <a:pt x="31" y="145"/>
                    <a:pt x="25" y="144"/>
                    <a:pt x="22" y="140"/>
                  </a:cubicBezTo>
                  <a:cubicBezTo>
                    <a:pt x="19" y="137"/>
                    <a:pt x="17" y="131"/>
                    <a:pt x="17" y="122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5" y="47"/>
                    <a:pt x="55" y="47"/>
                    <a:pt x="55" y="47"/>
                  </a:cubicBezTo>
                  <a:cubicBezTo>
                    <a:pt x="35" y="47"/>
                    <a:pt x="35" y="47"/>
                    <a:pt x="35" y="47"/>
                  </a:cubicBezTo>
                  <a:lnTo>
                    <a:pt x="35" y="11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83" name="Group 382"/>
          <p:cNvGrpSpPr/>
          <p:nvPr/>
        </p:nvGrpSpPr>
        <p:grpSpPr>
          <a:xfrm>
            <a:off x="3024993" y="3192131"/>
            <a:ext cx="431673" cy="85224"/>
            <a:chOff x="3024993" y="3192131"/>
            <a:chExt cx="431673" cy="85224"/>
          </a:xfrm>
        </p:grpSpPr>
        <p:sp>
          <p:nvSpPr>
            <p:cNvPr id="1012" name="Freeform 210"/>
            <p:cNvSpPr>
              <a:spLocks noChangeArrowheads="1"/>
            </p:cNvSpPr>
            <p:nvPr/>
          </p:nvSpPr>
          <p:spPr bwMode="auto">
            <a:xfrm>
              <a:off x="3024993" y="3192131"/>
              <a:ext cx="51875" cy="64843"/>
            </a:xfrm>
            <a:custGeom>
              <a:avLst/>
              <a:gdLst>
                <a:gd name="T0" fmla="*/ 0 w 122"/>
                <a:gd name="T1" fmla="*/ 154 h 155"/>
                <a:gd name="T2" fmla="*/ 0 w 122"/>
                <a:gd name="T3" fmla="*/ 0 h 155"/>
                <a:gd name="T4" fmla="*/ 21 w 122"/>
                <a:gd name="T5" fmla="*/ 0 h 155"/>
                <a:gd name="T6" fmla="*/ 21 w 122"/>
                <a:gd name="T7" fmla="*/ 64 h 155"/>
                <a:gd name="T8" fmla="*/ 100 w 122"/>
                <a:gd name="T9" fmla="*/ 64 h 155"/>
                <a:gd name="T10" fmla="*/ 100 w 122"/>
                <a:gd name="T11" fmla="*/ 0 h 155"/>
                <a:gd name="T12" fmla="*/ 121 w 122"/>
                <a:gd name="T13" fmla="*/ 0 h 155"/>
                <a:gd name="T14" fmla="*/ 121 w 122"/>
                <a:gd name="T15" fmla="*/ 154 h 155"/>
                <a:gd name="T16" fmla="*/ 100 w 122"/>
                <a:gd name="T17" fmla="*/ 154 h 155"/>
                <a:gd name="T18" fmla="*/ 100 w 122"/>
                <a:gd name="T19" fmla="*/ 82 h 155"/>
                <a:gd name="T20" fmla="*/ 21 w 122"/>
                <a:gd name="T21" fmla="*/ 82 h 155"/>
                <a:gd name="T22" fmla="*/ 21 w 122"/>
                <a:gd name="T23" fmla="*/ 154 h 155"/>
                <a:gd name="T24" fmla="*/ 0 w 122"/>
                <a:gd name="T25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2" h="155">
                  <a:moveTo>
                    <a:pt x="0" y="154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64"/>
                  </a:lnTo>
                  <a:lnTo>
                    <a:pt x="100" y="64"/>
                  </a:lnTo>
                  <a:lnTo>
                    <a:pt x="100" y="0"/>
                  </a:lnTo>
                  <a:lnTo>
                    <a:pt x="121" y="0"/>
                  </a:lnTo>
                  <a:lnTo>
                    <a:pt x="121" y="154"/>
                  </a:lnTo>
                  <a:lnTo>
                    <a:pt x="100" y="154"/>
                  </a:lnTo>
                  <a:lnTo>
                    <a:pt x="100" y="82"/>
                  </a:lnTo>
                  <a:lnTo>
                    <a:pt x="21" y="82"/>
                  </a:lnTo>
                  <a:lnTo>
                    <a:pt x="21" y="154"/>
                  </a:lnTo>
                  <a:lnTo>
                    <a:pt x="0" y="15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3" name="Freeform 211"/>
            <p:cNvSpPr>
              <a:spLocks noChangeArrowheads="1"/>
            </p:cNvSpPr>
            <p:nvPr/>
          </p:nvSpPr>
          <p:spPr bwMode="auto">
            <a:xfrm>
              <a:off x="3087984" y="3192131"/>
              <a:ext cx="9263" cy="64843"/>
            </a:xfrm>
            <a:custGeom>
              <a:avLst/>
              <a:gdLst>
                <a:gd name="T0" fmla="*/ 0 w 20"/>
                <a:gd name="T1" fmla="*/ 22 h 155"/>
                <a:gd name="T2" fmla="*/ 0 w 20"/>
                <a:gd name="T3" fmla="*/ 0 h 155"/>
                <a:gd name="T4" fmla="*/ 19 w 20"/>
                <a:gd name="T5" fmla="*/ 0 h 155"/>
                <a:gd name="T6" fmla="*/ 19 w 20"/>
                <a:gd name="T7" fmla="*/ 22 h 155"/>
                <a:gd name="T8" fmla="*/ 0 w 20"/>
                <a:gd name="T9" fmla="*/ 22 h 155"/>
                <a:gd name="T10" fmla="*/ 0 w 20"/>
                <a:gd name="T11" fmla="*/ 154 h 155"/>
                <a:gd name="T12" fmla="*/ 0 w 20"/>
                <a:gd name="T13" fmla="*/ 42 h 155"/>
                <a:gd name="T14" fmla="*/ 19 w 20"/>
                <a:gd name="T15" fmla="*/ 42 h 155"/>
                <a:gd name="T16" fmla="*/ 19 w 20"/>
                <a:gd name="T17" fmla="*/ 154 h 155"/>
                <a:gd name="T18" fmla="*/ 0 w 20"/>
                <a:gd name="T19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5">
                  <a:moveTo>
                    <a:pt x="0" y="22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22"/>
                  </a:lnTo>
                  <a:lnTo>
                    <a:pt x="0" y="22"/>
                  </a:lnTo>
                  <a:close/>
                  <a:moveTo>
                    <a:pt x="0" y="154"/>
                  </a:moveTo>
                  <a:lnTo>
                    <a:pt x="0" y="42"/>
                  </a:lnTo>
                  <a:lnTo>
                    <a:pt x="19" y="42"/>
                  </a:lnTo>
                  <a:lnTo>
                    <a:pt x="19" y="154"/>
                  </a:lnTo>
                  <a:lnTo>
                    <a:pt x="0" y="154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4" name="Freeform 212"/>
            <p:cNvSpPr>
              <a:spLocks noChangeArrowheads="1"/>
            </p:cNvSpPr>
            <p:nvPr/>
          </p:nvSpPr>
          <p:spPr bwMode="auto">
            <a:xfrm>
              <a:off x="3106511" y="3208805"/>
              <a:ext cx="44464" cy="68550"/>
            </a:xfrm>
            <a:custGeom>
              <a:avLst/>
              <a:gdLst>
                <a:gd name="T0" fmla="*/ 85 w 104"/>
                <a:gd name="T1" fmla="*/ 102 h 162"/>
                <a:gd name="T2" fmla="*/ 85 w 104"/>
                <a:gd name="T3" fmla="*/ 102 h 162"/>
                <a:gd name="T4" fmla="*/ 70 w 104"/>
                <a:gd name="T5" fmla="*/ 114 h 162"/>
                <a:gd name="T6" fmla="*/ 50 w 104"/>
                <a:gd name="T7" fmla="*/ 118 h 162"/>
                <a:gd name="T8" fmla="*/ 13 w 104"/>
                <a:gd name="T9" fmla="*/ 102 h 162"/>
                <a:gd name="T10" fmla="*/ 0 w 104"/>
                <a:gd name="T11" fmla="*/ 59 h 162"/>
                <a:gd name="T12" fmla="*/ 13 w 104"/>
                <a:gd name="T13" fmla="*/ 15 h 162"/>
                <a:gd name="T14" fmla="*/ 50 w 104"/>
                <a:gd name="T15" fmla="*/ 0 h 162"/>
                <a:gd name="T16" fmla="*/ 70 w 104"/>
                <a:gd name="T17" fmla="*/ 4 h 162"/>
                <a:gd name="T18" fmla="*/ 85 w 104"/>
                <a:gd name="T19" fmla="*/ 17 h 162"/>
                <a:gd name="T20" fmla="*/ 85 w 104"/>
                <a:gd name="T21" fmla="*/ 3 h 162"/>
                <a:gd name="T22" fmla="*/ 103 w 104"/>
                <a:gd name="T23" fmla="*/ 3 h 162"/>
                <a:gd name="T24" fmla="*/ 103 w 104"/>
                <a:gd name="T25" fmla="*/ 112 h 162"/>
                <a:gd name="T26" fmla="*/ 91 w 104"/>
                <a:gd name="T27" fmla="*/ 149 h 162"/>
                <a:gd name="T28" fmla="*/ 51 w 104"/>
                <a:gd name="T29" fmla="*/ 161 h 162"/>
                <a:gd name="T30" fmla="*/ 16 w 104"/>
                <a:gd name="T31" fmla="*/ 153 h 162"/>
                <a:gd name="T32" fmla="*/ 4 w 104"/>
                <a:gd name="T33" fmla="*/ 129 h 162"/>
                <a:gd name="T34" fmla="*/ 4 w 104"/>
                <a:gd name="T35" fmla="*/ 128 h 162"/>
                <a:gd name="T36" fmla="*/ 23 w 104"/>
                <a:gd name="T37" fmla="*/ 128 h 162"/>
                <a:gd name="T38" fmla="*/ 23 w 104"/>
                <a:gd name="T39" fmla="*/ 129 h 162"/>
                <a:gd name="T40" fmla="*/ 30 w 104"/>
                <a:gd name="T41" fmla="*/ 141 h 162"/>
                <a:gd name="T42" fmla="*/ 52 w 104"/>
                <a:gd name="T43" fmla="*/ 145 h 162"/>
                <a:gd name="T44" fmla="*/ 77 w 104"/>
                <a:gd name="T45" fmla="*/ 139 h 162"/>
                <a:gd name="T46" fmla="*/ 85 w 104"/>
                <a:gd name="T47" fmla="*/ 116 h 162"/>
                <a:gd name="T48" fmla="*/ 85 w 104"/>
                <a:gd name="T49" fmla="*/ 102 h 162"/>
                <a:gd name="T50" fmla="*/ 52 w 104"/>
                <a:gd name="T51" fmla="*/ 16 h 162"/>
                <a:gd name="T52" fmla="*/ 52 w 104"/>
                <a:gd name="T53" fmla="*/ 16 h 162"/>
                <a:gd name="T54" fmla="*/ 28 w 104"/>
                <a:gd name="T55" fmla="*/ 28 h 162"/>
                <a:gd name="T56" fmla="*/ 19 w 104"/>
                <a:gd name="T57" fmla="*/ 59 h 162"/>
                <a:gd name="T58" fmla="*/ 28 w 104"/>
                <a:gd name="T59" fmla="*/ 90 h 162"/>
                <a:gd name="T60" fmla="*/ 52 w 104"/>
                <a:gd name="T61" fmla="*/ 102 h 162"/>
                <a:gd name="T62" fmla="*/ 78 w 104"/>
                <a:gd name="T63" fmla="*/ 91 h 162"/>
                <a:gd name="T64" fmla="*/ 86 w 104"/>
                <a:gd name="T65" fmla="*/ 60 h 162"/>
                <a:gd name="T66" fmla="*/ 77 w 104"/>
                <a:gd name="T67" fmla="*/ 28 h 162"/>
                <a:gd name="T68" fmla="*/ 52 w 104"/>
                <a:gd name="T69" fmla="*/ 16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4" h="162">
                  <a:moveTo>
                    <a:pt x="85" y="102"/>
                  </a:moveTo>
                  <a:lnTo>
                    <a:pt x="85" y="102"/>
                  </a:lnTo>
                  <a:cubicBezTo>
                    <a:pt x="81" y="107"/>
                    <a:pt x="76" y="111"/>
                    <a:pt x="70" y="114"/>
                  </a:cubicBezTo>
                  <a:cubicBezTo>
                    <a:pt x="63" y="117"/>
                    <a:pt x="57" y="118"/>
                    <a:pt x="50" y="118"/>
                  </a:cubicBezTo>
                  <a:cubicBezTo>
                    <a:pt x="34" y="118"/>
                    <a:pt x="23" y="113"/>
                    <a:pt x="13" y="102"/>
                  </a:cubicBezTo>
                  <a:cubicBezTo>
                    <a:pt x="4" y="91"/>
                    <a:pt x="0" y="77"/>
                    <a:pt x="0" y="59"/>
                  </a:cubicBezTo>
                  <a:cubicBezTo>
                    <a:pt x="0" y="41"/>
                    <a:pt x="4" y="27"/>
                    <a:pt x="13" y="15"/>
                  </a:cubicBezTo>
                  <a:cubicBezTo>
                    <a:pt x="23" y="5"/>
                    <a:pt x="34" y="0"/>
                    <a:pt x="50" y="0"/>
                  </a:cubicBezTo>
                  <a:cubicBezTo>
                    <a:pt x="57" y="0"/>
                    <a:pt x="63" y="1"/>
                    <a:pt x="70" y="4"/>
                  </a:cubicBezTo>
                  <a:cubicBezTo>
                    <a:pt x="75" y="7"/>
                    <a:pt x="80" y="11"/>
                    <a:pt x="85" y="17"/>
                  </a:cubicBezTo>
                  <a:cubicBezTo>
                    <a:pt x="85" y="3"/>
                    <a:pt x="85" y="3"/>
                    <a:pt x="85" y="3"/>
                  </a:cubicBezTo>
                  <a:cubicBezTo>
                    <a:pt x="103" y="3"/>
                    <a:pt x="103" y="3"/>
                    <a:pt x="103" y="3"/>
                  </a:cubicBezTo>
                  <a:cubicBezTo>
                    <a:pt x="103" y="112"/>
                    <a:pt x="103" y="112"/>
                    <a:pt x="103" y="112"/>
                  </a:cubicBezTo>
                  <a:cubicBezTo>
                    <a:pt x="103" y="130"/>
                    <a:pt x="99" y="142"/>
                    <a:pt x="91" y="149"/>
                  </a:cubicBezTo>
                  <a:cubicBezTo>
                    <a:pt x="83" y="158"/>
                    <a:pt x="70" y="161"/>
                    <a:pt x="51" y="161"/>
                  </a:cubicBezTo>
                  <a:cubicBezTo>
                    <a:pt x="36" y="161"/>
                    <a:pt x="25" y="159"/>
                    <a:pt x="16" y="153"/>
                  </a:cubicBezTo>
                  <a:cubicBezTo>
                    <a:pt x="8" y="147"/>
                    <a:pt x="4" y="139"/>
                    <a:pt x="4" y="129"/>
                  </a:cubicBezTo>
                  <a:cubicBezTo>
                    <a:pt x="4" y="128"/>
                    <a:pt x="4" y="128"/>
                    <a:pt x="4" y="128"/>
                  </a:cubicBezTo>
                  <a:cubicBezTo>
                    <a:pt x="23" y="128"/>
                    <a:pt x="23" y="128"/>
                    <a:pt x="23" y="128"/>
                  </a:cubicBezTo>
                  <a:cubicBezTo>
                    <a:pt x="23" y="129"/>
                    <a:pt x="23" y="129"/>
                    <a:pt x="23" y="129"/>
                  </a:cubicBezTo>
                  <a:cubicBezTo>
                    <a:pt x="23" y="134"/>
                    <a:pt x="25" y="138"/>
                    <a:pt x="30" y="141"/>
                  </a:cubicBezTo>
                  <a:cubicBezTo>
                    <a:pt x="34" y="144"/>
                    <a:pt x="41" y="145"/>
                    <a:pt x="52" y="145"/>
                  </a:cubicBezTo>
                  <a:cubicBezTo>
                    <a:pt x="63" y="145"/>
                    <a:pt x="72" y="143"/>
                    <a:pt x="77" y="139"/>
                  </a:cubicBezTo>
                  <a:cubicBezTo>
                    <a:pt x="82" y="134"/>
                    <a:pt x="85" y="127"/>
                    <a:pt x="85" y="116"/>
                  </a:cubicBezTo>
                  <a:lnTo>
                    <a:pt x="85" y="102"/>
                  </a:lnTo>
                  <a:close/>
                  <a:moveTo>
                    <a:pt x="52" y="16"/>
                  </a:moveTo>
                  <a:lnTo>
                    <a:pt x="52" y="16"/>
                  </a:lnTo>
                  <a:cubicBezTo>
                    <a:pt x="41" y="16"/>
                    <a:pt x="33" y="20"/>
                    <a:pt x="28" y="28"/>
                  </a:cubicBezTo>
                  <a:cubicBezTo>
                    <a:pt x="22" y="35"/>
                    <a:pt x="19" y="45"/>
                    <a:pt x="19" y="59"/>
                  </a:cubicBezTo>
                  <a:cubicBezTo>
                    <a:pt x="19" y="72"/>
                    <a:pt x="22" y="83"/>
                    <a:pt x="28" y="90"/>
                  </a:cubicBezTo>
                  <a:cubicBezTo>
                    <a:pt x="33" y="97"/>
                    <a:pt x="41" y="102"/>
                    <a:pt x="52" y="102"/>
                  </a:cubicBezTo>
                  <a:cubicBezTo>
                    <a:pt x="63" y="102"/>
                    <a:pt x="72" y="98"/>
                    <a:pt x="78" y="91"/>
                  </a:cubicBezTo>
                  <a:cubicBezTo>
                    <a:pt x="83" y="85"/>
                    <a:pt x="86" y="73"/>
                    <a:pt x="86" y="60"/>
                  </a:cubicBezTo>
                  <a:cubicBezTo>
                    <a:pt x="86" y="45"/>
                    <a:pt x="83" y="35"/>
                    <a:pt x="77" y="28"/>
                  </a:cubicBezTo>
                  <a:cubicBezTo>
                    <a:pt x="72" y="20"/>
                    <a:pt x="63" y="16"/>
                    <a:pt x="52" y="16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5" name="Freeform 213"/>
            <p:cNvSpPr>
              <a:spLocks noChangeArrowheads="1"/>
            </p:cNvSpPr>
            <p:nvPr/>
          </p:nvSpPr>
          <p:spPr bwMode="auto">
            <a:xfrm>
              <a:off x="3162091" y="3192131"/>
              <a:ext cx="40759" cy="64843"/>
            </a:xfrm>
            <a:custGeom>
              <a:avLst/>
              <a:gdLst>
                <a:gd name="T0" fmla="*/ 74 w 95"/>
                <a:gd name="T1" fmla="*/ 154 h 155"/>
                <a:gd name="T2" fmla="*/ 74 w 95"/>
                <a:gd name="T3" fmla="*/ 154 h 155"/>
                <a:gd name="T4" fmla="*/ 74 w 95"/>
                <a:gd name="T5" fmla="*/ 85 h 155"/>
                <a:gd name="T6" fmla="*/ 70 w 95"/>
                <a:gd name="T7" fmla="*/ 63 h 155"/>
                <a:gd name="T8" fmla="*/ 52 w 95"/>
                <a:gd name="T9" fmla="*/ 56 h 155"/>
                <a:gd name="T10" fmla="*/ 28 w 95"/>
                <a:gd name="T11" fmla="*/ 65 h 155"/>
                <a:gd name="T12" fmla="*/ 19 w 95"/>
                <a:gd name="T13" fmla="*/ 88 h 155"/>
                <a:gd name="T14" fmla="*/ 19 w 95"/>
                <a:gd name="T15" fmla="*/ 154 h 155"/>
                <a:gd name="T16" fmla="*/ 0 w 95"/>
                <a:gd name="T17" fmla="*/ 154 h 155"/>
                <a:gd name="T18" fmla="*/ 0 w 95"/>
                <a:gd name="T19" fmla="*/ 0 h 155"/>
                <a:gd name="T20" fmla="*/ 19 w 95"/>
                <a:gd name="T21" fmla="*/ 0 h 155"/>
                <a:gd name="T22" fmla="*/ 19 w 95"/>
                <a:gd name="T23" fmla="*/ 57 h 155"/>
                <a:gd name="T24" fmla="*/ 33 w 95"/>
                <a:gd name="T25" fmla="*/ 44 h 155"/>
                <a:gd name="T26" fmla="*/ 54 w 95"/>
                <a:gd name="T27" fmla="*/ 40 h 155"/>
                <a:gd name="T28" fmla="*/ 75 w 95"/>
                <a:gd name="T29" fmla="*/ 43 h 155"/>
                <a:gd name="T30" fmla="*/ 88 w 95"/>
                <a:gd name="T31" fmla="*/ 54 h 155"/>
                <a:gd name="T32" fmla="*/ 93 w 95"/>
                <a:gd name="T33" fmla="*/ 64 h 155"/>
                <a:gd name="T34" fmla="*/ 94 w 95"/>
                <a:gd name="T35" fmla="*/ 81 h 155"/>
                <a:gd name="T36" fmla="*/ 94 w 95"/>
                <a:gd name="T37" fmla="*/ 86 h 155"/>
                <a:gd name="T38" fmla="*/ 94 w 95"/>
                <a:gd name="T39" fmla="*/ 154 h 155"/>
                <a:gd name="T40" fmla="*/ 74 w 95"/>
                <a:gd name="T41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5" h="155">
                  <a:moveTo>
                    <a:pt x="74" y="154"/>
                  </a:moveTo>
                  <a:lnTo>
                    <a:pt x="74" y="154"/>
                  </a:lnTo>
                  <a:cubicBezTo>
                    <a:pt x="74" y="85"/>
                    <a:pt x="74" y="85"/>
                    <a:pt x="74" y="85"/>
                  </a:cubicBezTo>
                  <a:cubicBezTo>
                    <a:pt x="74" y="74"/>
                    <a:pt x="73" y="67"/>
                    <a:pt x="70" y="63"/>
                  </a:cubicBezTo>
                  <a:cubicBezTo>
                    <a:pt x="66" y="58"/>
                    <a:pt x="60" y="56"/>
                    <a:pt x="52" y="56"/>
                  </a:cubicBezTo>
                  <a:cubicBezTo>
                    <a:pt x="42" y="56"/>
                    <a:pt x="33" y="58"/>
                    <a:pt x="28" y="65"/>
                  </a:cubicBezTo>
                  <a:cubicBezTo>
                    <a:pt x="22" y="70"/>
                    <a:pt x="19" y="78"/>
                    <a:pt x="19" y="88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57"/>
                    <a:pt x="19" y="57"/>
                    <a:pt x="19" y="57"/>
                  </a:cubicBezTo>
                  <a:cubicBezTo>
                    <a:pt x="22" y="52"/>
                    <a:pt x="27" y="47"/>
                    <a:pt x="33" y="44"/>
                  </a:cubicBezTo>
                  <a:cubicBezTo>
                    <a:pt x="39" y="41"/>
                    <a:pt x="46" y="40"/>
                    <a:pt x="54" y="40"/>
                  </a:cubicBezTo>
                  <a:cubicBezTo>
                    <a:pt x="62" y="40"/>
                    <a:pt x="70" y="41"/>
                    <a:pt x="75" y="43"/>
                  </a:cubicBezTo>
                  <a:cubicBezTo>
                    <a:pt x="81" y="46"/>
                    <a:pt x="85" y="49"/>
                    <a:pt x="88" y="54"/>
                  </a:cubicBezTo>
                  <a:cubicBezTo>
                    <a:pt x="91" y="57"/>
                    <a:pt x="92" y="60"/>
                    <a:pt x="93" y="64"/>
                  </a:cubicBezTo>
                  <a:cubicBezTo>
                    <a:pt x="93" y="68"/>
                    <a:pt x="94" y="73"/>
                    <a:pt x="94" y="81"/>
                  </a:cubicBezTo>
                  <a:cubicBezTo>
                    <a:pt x="94" y="86"/>
                    <a:pt x="94" y="86"/>
                    <a:pt x="94" y="86"/>
                  </a:cubicBezTo>
                  <a:cubicBezTo>
                    <a:pt x="94" y="154"/>
                    <a:pt x="94" y="154"/>
                    <a:pt x="94" y="154"/>
                  </a:cubicBezTo>
                  <a:lnTo>
                    <a:pt x="74" y="15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6" name="Freeform 214"/>
            <p:cNvSpPr>
              <a:spLocks noChangeArrowheads="1"/>
            </p:cNvSpPr>
            <p:nvPr/>
          </p:nvSpPr>
          <p:spPr bwMode="auto">
            <a:xfrm>
              <a:off x="3213966" y="3192131"/>
              <a:ext cx="9263" cy="64843"/>
            </a:xfrm>
            <a:custGeom>
              <a:avLst/>
              <a:gdLst>
                <a:gd name="T0" fmla="*/ 0 w 20"/>
                <a:gd name="T1" fmla="*/ 154 h 155"/>
                <a:gd name="T2" fmla="*/ 0 w 20"/>
                <a:gd name="T3" fmla="*/ 0 h 155"/>
                <a:gd name="T4" fmla="*/ 19 w 20"/>
                <a:gd name="T5" fmla="*/ 0 h 155"/>
                <a:gd name="T6" fmla="*/ 19 w 20"/>
                <a:gd name="T7" fmla="*/ 154 h 155"/>
                <a:gd name="T8" fmla="*/ 0 w 20"/>
                <a:gd name="T9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5">
                  <a:moveTo>
                    <a:pt x="0" y="154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54"/>
                  </a:lnTo>
                  <a:lnTo>
                    <a:pt x="0" y="15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7" name="Freeform 215"/>
            <p:cNvSpPr>
              <a:spLocks noChangeArrowheads="1"/>
            </p:cNvSpPr>
            <p:nvPr/>
          </p:nvSpPr>
          <p:spPr bwMode="auto">
            <a:xfrm>
              <a:off x="3232493" y="3192131"/>
              <a:ext cx="7411" cy="64843"/>
            </a:xfrm>
            <a:custGeom>
              <a:avLst/>
              <a:gdLst>
                <a:gd name="T0" fmla="*/ 0 w 19"/>
                <a:gd name="T1" fmla="*/ 22 h 155"/>
                <a:gd name="T2" fmla="*/ 0 w 19"/>
                <a:gd name="T3" fmla="*/ 0 h 155"/>
                <a:gd name="T4" fmla="*/ 18 w 19"/>
                <a:gd name="T5" fmla="*/ 0 h 155"/>
                <a:gd name="T6" fmla="*/ 18 w 19"/>
                <a:gd name="T7" fmla="*/ 22 h 155"/>
                <a:gd name="T8" fmla="*/ 0 w 19"/>
                <a:gd name="T9" fmla="*/ 22 h 155"/>
                <a:gd name="T10" fmla="*/ 0 w 19"/>
                <a:gd name="T11" fmla="*/ 154 h 155"/>
                <a:gd name="T12" fmla="*/ 0 w 19"/>
                <a:gd name="T13" fmla="*/ 42 h 155"/>
                <a:gd name="T14" fmla="*/ 18 w 19"/>
                <a:gd name="T15" fmla="*/ 42 h 155"/>
                <a:gd name="T16" fmla="*/ 18 w 19"/>
                <a:gd name="T17" fmla="*/ 154 h 155"/>
                <a:gd name="T18" fmla="*/ 0 w 19"/>
                <a:gd name="T19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155">
                  <a:moveTo>
                    <a:pt x="0" y="22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18" y="22"/>
                  </a:lnTo>
                  <a:lnTo>
                    <a:pt x="0" y="22"/>
                  </a:lnTo>
                  <a:close/>
                  <a:moveTo>
                    <a:pt x="0" y="154"/>
                  </a:moveTo>
                  <a:lnTo>
                    <a:pt x="0" y="42"/>
                  </a:lnTo>
                  <a:lnTo>
                    <a:pt x="18" y="42"/>
                  </a:lnTo>
                  <a:lnTo>
                    <a:pt x="18" y="154"/>
                  </a:lnTo>
                  <a:lnTo>
                    <a:pt x="0" y="154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8" name="Freeform 216"/>
            <p:cNvSpPr>
              <a:spLocks noChangeArrowheads="1"/>
            </p:cNvSpPr>
            <p:nvPr/>
          </p:nvSpPr>
          <p:spPr bwMode="auto">
            <a:xfrm>
              <a:off x="3251020" y="3208805"/>
              <a:ext cx="44464" cy="68550"/>
            </a:xfrm>
            <a:custGeom>
              <a:avLst/>
              <a:gdLst>
                <a:gd name="T0" fmla="*/ 86 w 106"/>
                <a:gd name="T1" fmla="*/ 102 h 162"/>
                <a:gd name="T2" fmla="*/ 86 w 106"/>
                <a:gd name="T3" fmla="*/ 102 h 162"/>
                <a:gd name="T4" fmla="*/ 70 w 106"/>
                <a:gd name="T5" fmla="*/ 114 h 162"/>
                <a:gd name="T6" fmla="*/ 50 w 106"/>
                <a:gd name="T7" fmla="*/ 118 h 162"/>
                <a:gd name="T8" fmla="*/ 14 w 106"/>
                <a:gd name="T9" fmla="*/ 102 h 162"/>
                <a:gd name="T10" fmla="*/ 0 w 106"/>
                <a:gd name="T11" fmla="*/ 59 h 162"/>
                <a:gd name="T12" fmla="*/ 14 w 106"/>
                <a:gd name="T13" fmla="*/ 15 h 162"/>
                <a:gd name="T14" fmla="*/ 50 w 106"/>
                <a:gd name="T15" fmla="*/ 0 h 162"/>
                <a:gd name="T16" fmla="*/ 70 w 106"/>
                <a:gd name="T17" fmla="*/ 4 h 162"/>
                <a:gd name="T18" fmla="*/ 86 w 106"/>
                <a:gd name="T19" fmla="*/ 17 h 162"/>
                <a:gd name="T20" fmla="*/ 86 w 106"/>
                <a:gd name="T21" fmla="*/ 3 h 162"/>
                <a:gd name="T22" fmla="*/ 105 w 106"/>
                <a:gd name="T23" fmla="*/ 3 h 162"/>
                <a:gd name="T24" fmla="*/ 105 w 106"/>
                <a:gd name="T25" fmla="*/ 112 h 162"/>
                <a:gd name="T26" fmla="*/ 92 w 106"/>
                <a:gd name="T27" fmla="*/ 149 h 162"/>
                <a:gd name="T28" fmla="*/ 51 w 106"/>
                <a:gd name="T29" fmla="*/ 161 h 162"/>
                <a:gd name="T30" fmla="*/ 17 w 106"/>
                <a:gd name="T31" fmla="*/ 153 h 162"/>
                <a:gd name="T32" fmla="*/ 5 w 106"/>
                <a:gd name="T33" fmla="*/ 129 h 162"/>
                <a:gd name="T34" fmla="*/ 5 w 106"/>
                <a:gd name="T35" fmla="*/ 128 h 162"/>
                <a:gd name="T36" fmla="*/ 23 w 106"/>
                <a:gd name="T37" fmla="*/ 128 h 162"/>
                <a:gd name="T38" fmla="*/ 23 w 106"/>
                <a:gd name="T39" fmla="*/ 129 h 162"/>
                <a:gd name="T40" fmla="*/ 31 w 106"/>
                <a:gd name="T41" fmla="*/ 141 h 162"/>
                <a:gd name="T42" fmla="*/ 52 w 106"/>
                <a:gd name="T43" fmla="*/ 145 h 162"/>
                <a:gd name="T44" fmla="*/ 78 w 106"/>
                <a:gd name="T45" fmla="*/ 139 h 162"/>
                <a:gd name="T46" fmla="*/ 86 w 106"/>
                <a:gd name="T47" fmla="*/ 116 h 162"/>
                <a:gd name="T48" fmla="*/ 86 w 106"/>
                <a:gd name="T49" fmla="*/ 102 h 162"/>
                <a:gd name="T50" fmla="*/ 52 w 106"/>
                <a:gd name="T51" fmla="*/ 16 h 162"/>
                <a:gd name="T52" fmla="*/ 52 w 106"/>
                <a:gd name="T53" fmla="*/ 16 h 162"/>
                <a:gd name="T54" fmla="*/ 29 w 106"/>
                <a:gd name="T55" fmla="*/ 28 h 162"/>
                <a:gd name="T56" fmla="*/ 20 w 106"/>
                <a:gd name="T57" fmla="*/ 59 h 162"/>
                <a:gd name="T58" fmla="*/ 29 w 106"/>
                <a:gd name="T59" fmla="*/ 90 h 162"/>
                <a:gd name="T60" fmla="*/ 52 w 106"/>
                <a:gd name="T61" fmla="*/ 102 h 162"/>
                <a:gd name="T62" fmla="*/ 78 w 106"/>
                <a:gd name="T63" fmla="*/ 91 h 162"/>
                <a:gd name="T64" fmla="*/ 87 w 106"/>
                <a:gd name="T65" fmla="*/ 60 h 162"/>
                <a:gd name="T66" fmla="*/ 77 w 106"/>
                <a:gd name="T67" fmla="*/ 28 h 162"/>
                <a:gd name="T68" fmla="*/ 52 w 106"/>
                <a:gd name="T69" fmla="*/ 16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6" h="162">
                  <a:moveTo>
                    <a:pt x="86" y="102"/>
                  </a:moveTo>
                  <a:lnTo>
                    <a:pt x="86" y="102"/>
                  </a:lnTo>
                  <a:cubicBezTo>
                    <a:pt x="82" y="107"/>
                    <a:pt x="76" y="111"/>
                    <a:pt x="70" y="114"/>
                  </a:cubicBezTo>
                  <a:cubicBezTo>
                    <a:pt x="65" y="117"/>
                    <a:pt x="58" y="118"/>
                    <a:pt x="50" y="118"/>
                  </a:cubicBezTo>
                  <a:cubicBezTo>
                    <a:pt x="35" y="118"/>
                    <a:pt x="23" y="113"/>
                    <a:pt x="14" y="102"/>
                  </a:cubicBezTo>
                  <a:cubicBezTo>
                    <a:pt x="5" y="91"/>
                    <a:pt x="0" y="77"/>
                    <a:pt x="0" y="59"/>
                  </a:cubicBezTo>
                  <a:cubicBezTo>
                    <a:pt x="0" y="41"/>
                    <a:pt x="5" y="27"/>
                    <a:pt x="14" y="15"/>
                  </a:cubicBezTo>
                  <a:cubicBezTo>
                    <a:pt x="23" y="5"/>
                    <a:pt x="36" y="0"/>
                    <a:pt x="50" y="0"/>
                  </a:cubicBezTo>
                  <a:cubicBezTo>
                    <a:pt x="58" y="0"/>
                    <a:pt x="64" y="1"/>
                    <a:pt x="70" y="4"/>
                  </a:cubicBezTo>
                  <a:cubicBezTo>
                    <a:pt x="75" y="7"/>
                    <a:pt x="81" y="11"/>
                    <a:pt x="86" y="17"/>
                  </a:cubicBezTo>
                  <a:cubicBezTo>
                    <a:pt x="86" y="3"/>
                    <a:pt x="86" y="3"/>
                    <a:pt x="86" y="3"/>
                  </a:cubicBezTo>
                  <a:cubicBezTo>
                    <a:pt x="105" y="3"/>
                    <a:pt x="105" y="3"/>
                    <a:pt x="105" y="3"/>
                  </a:cubicBezTo>
                  <a:cubicBezTo>
                    <a:pt x="105" y="112"/>
                    <a:pt x="105" y="112"/>
                    <a:pt x="105" y="112"/>
                  </a:cubicBezTo>
                  <a:cubicBezTo>
                    <a:pt x="105" y="130"/>
                    <a:pt x="100" y="142"/>
                    <a:pt x="92" y="149"/>
                  </a:cubicBezTo>
                  <a:cubicBezTo>
                    <a:pt x="84" y="158"/>
                    <a:pt x="70" y="161"/>
                    <a:pt x="51" y="161"/>
                  </a:cubicBezTo>
                  <a:cubicBezTo>
                    <a:pt x="37" y="161"/>
                    <a:pt x="25" y="159"/>
                    <a:pt x="17" y="153"/>
                  </a:cubicBezTo>
                  <a:cubicBezTo>
                    <a:pt x="9" y="147"/>
                    <a:pt x="5" y="139"/>
                    <a:pt x="5" y="129"/>
                  </a:cubicBezTo>
                  <a:cubicBezTo>
                    <a:pt x="5" y="128"/>
                    <a:pt x="5" y="128"/>
                    <a:pt x="5" y="128"/>
                  </a:cubicBezTo>
                  <a:cubicBezTo>
                    <a:pt x="23" y="128"/>
                    <a:pt x="23" y="128"/>
                    <a:pt x="23" y="128"/>
                  </a:cubicBezTo>
                  <a:cubicBezTo>
                    <a:pt x="23" y="129"/>
                    <a:pt x="23" y="129"/>
                    <a:pt x="23" y="129"/>
                  </a:cubicBezTo>
                  <a:cubicBezTo>
                    <a:pt x="23" y="134"/>
                    <a:pt x="25" y="138"/>
                    <a:pt x="31" y="141"/>
                  </a:cubicBezTo>
                  <a:cubicBezTo>
                    <a:pt x="35" y="144"/>
                    <a:pt x="43" y="145"/>
                    <a:pt x="52" y="145"/>
                  </a:cubicBezTo>
                  <a:cubicBezTo>
                    <a:pt x="64" y="145"/>
                    <a:pt x="73" y="143"/>
                    <a:pt x="78" y="139"/>
                  </a:cubicBezTo>
                  <a:cubicBezTo>
                    <a:pt x="84" y="134"/>
                    <a:pt x="86" y="127"/>
                    <a:pt x="86" y="116"/>
                  </a:cubicBezTo>
                  <a:lnTo>
                    <a:pt x="86" y="102"/>
                  </a:lnTo>
                  <a:close/>
                  <a:moveTo>
                    <a:pt x="52" y="16"/>
                  </a:moveTo>
                  <a:lnTo>
                    <a:pt x="52" y="16"/>
                  </a:lnTo>
                  <a:cubicBezTo>
                    <a:pt x="42" y="16"/>
                    <a:pt x="34" y="20"/>
                    <a:pt x="29" y="28"/>
                  </a:cubicBezTo>
                  <a:cubicBezTo>
                    <a:pt x="22" y="35"/>
                    <a:pt x="20" y="45"/>
                    <a:pt x="20" y="59"/>
                  </a:cubicBezTo>
                  <a:cubicBezTo>
                    <a:pt x="20" y="72"/>
                    <a:pt x="22" y="83"/>
                    <a:pt x="29" y="90"/>
                  </a:cubicBezTo>
                  <a:cubicBezTo>
                    <a:pt x="35" y="97"/>
                    <a:pt x="42" y="102"/>
                    <a:pt x="52" y="102"/>
                  </a:cubicBezTo>
                  <a:cubicBezTo>
                    <a:pt x="64" y="102"/>
                    <a:pt x="73" y="98"/>
                    <a:pt x="78" y="91"/>
                  </a:cubicBezTo>
                  <a:cubicBezTo>
                    <a:pt x="84" y="85"/>
                    <a:pt x="87" y="73"/>
                    <a:pt x="87" y="60"/>
                  </a:cubicBezTo>
                  <a:cubicBezTo>
                    <a:pt x="87" y="45"/>
                    <a:pt x="84" y="35"/>
                    <a:pt x="77" y="28"/>
                  </a:cubicBezTo>
                  <a:cubicBezTo>
                    <a:pt x="72" y="20"/>
                    <a:pt x="64" y="16"/>
                    <a:pt x="52" y="16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9" name="Freeform 217"/>
            <p:cNvSpPr>
              <a:spLocks noChangeArrowheads="1"/>
            </p:cNvSpPr>
            <p:nvPr/>
          </p:nvSpPr>
          <p:spPr bwMode="auto">
            <a:xfrm>
              <a:off x="3306600" y="3192131"/>
              <a:ext cx="38906" cy="64843"/>
            </a:xfrm>
            <a:custGeom>
              <a:avLst/>
              <a:gdLst>
                <a:gd name="T0" fmla="*/ 75 w 94"/>
                <a:gd name="T1" fmla="*/ 154 h 155"/>
                <a:gd name="T2" fmla="*/ 75 w 94"/>
                <a:gd name="T3" fmla="*/ 154 h 155"/>
                <a:gd name="T4" fmla="*/ 75 w 94"/>
                <a:gd name="T5" fmla="*/ 85 h 155"/>
                <a:gd name="T6" fmla="*/ 69 w 94"/>
                <a:gd name="T7" fmla="*/ 63 h 155"/>
                <a:gd name="T8" fmla="*/ 52 w 94"/>
                <a:gd name="T9" fmla="*/ 56 h 155"/>
                <a:gd name="T10" fmla="*/ 28 w 94"/>
                <a:gd name="T11" fmla="*/ 65 h 155"/>
                <a:gd name="T12" fmla="*/ 18 w 94"/>
                <a:gd name="T13" fmla="*/ 88 h 155"/>
                <a:gd name="T14" fmla="*/ 18 w 94"/>
                <a:gd name="T15" fmla="*/ 154 h 155"/>
                <a:gd name="T16" fmla="*/ 0 w 94"/>
                <a:gd name="T17" fmla="*/ 154 h 155"/>
                <a:gd name="T18" fmla="*/ 0 w 94"/>
                <a:gd name="T19" fmla="*/ 0 h 155"/>
                <a:gd name="T20" fmla="*/ 18 w 94"/>
                <a:gd name="T21" fmla="*/ 0 h 155"/>
                <a:gd name="T22" fmla="*/ 18 w 94"/>
                <a:gd name="T23" fmla="*/ 57 h 155"/>
                <a:gd name="T24" fmla="*/ 33 w 94"/>
                <a:gd name="T25" fmla="*/ 44 h 155"/>
                <a:gd name="T26" fmla="*/ 54 w 94"/>
                <a:gd name="T27" fmla="*/ 40 h 155"/>
                <a:gd name="T28" fmla="*/ 75 w 94"/>
                <a:gd name="T29" fmla="*/ 43 h 155"/>
                <a:gd name="T30" fmla="*/ 88 w 94"/>
                <a:gd name="T31" fmla="*/ 54 h 155"/>
                <a:gd name="T32" fmla="*/ 92 w 94"/>
                <a:gd name="T33" fmla="*/ 64 h 155"/>
                <a:gd name="T34" fmla="*/ 93 w 94"/>
                <a:gd name="T35" fmla="*/ 81 h 155"/>
                <a:gd name="T36" fmla="*/ 93 w 94"/>
                <a:gd name="T37" fmla="*/ 86 h 155"/>
                <a:gd name="T38" fmla="*/ 93 w 94"/>
                <a:gd name="T39" fmla="*/ 154 h 155"/>
                <a:gd name="T40" fmla="*/ 75 w 94"/>
                <a:gd name="T41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4" h="155">
                  <a:moveTo>
                    <a:pt x="75" y="154"/>
                  </a:moveTo>
                  <a:lnTo>
                    <a:pt x="75" y="154"/>
                  </a:lnTo>
                  <a:cubicBezTo>
                    <a:pt x="75" y="85"/>
                    <a:pt x="75" y="85"/>
                    <a:pt x="75" y="85"/>
                  </a:cubicBezTo>
                  <a:cubicBezTo>
                    <a:pt x="75" y="74"/>
                    <a:pt x="72" y="67"/>
                    <a:pt x="69" y="63"/>
                  </a:cubicBezTo>
                  <a:cubicBezTo>
                    <a:pt x="65" y="58"/>
                    <a:pt x="60" y="56"/>
                    <a:pt x="52" y="56"/>
                  </a:cubicBezTo>
                  <a:cubicBezTo>
                    <a:pt x="41" y="56"/>
                    <a:pt x="34" y="58"/>
                    <a:pt x="28" y="65"/>
                  </a:cubicBezTo>
                  <a:cubicBezTo>
                    <a:pt x="21" y="70"/>
                    <a:pt x="18" y="78"/>
                    <a:pt x="18" y="88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21" y="52"/>
                    <a:pt x="27" y="47"/>
                    <a:pt x="33" y="44"/>
                  </a:cubicBezTo>
                  <a:cubicBezTo>
                    <a:pt x="38" y="41"/>
                    <a:pt x="45" y="40"/>
                    <a:pt x="54" y="40"/>
                  </a:cubicBezTo>
                  <a:cubicBezTo>
                    <a:pt x="62" y="40"/>
                    <a:pt x="69" y="41"/>
                    <a:pt x="75" y="43"/>
                  </a:cubicBezTo>
                  <a:cubicBezTo>
                    <a:pt x="81" y="46"/>
                    <a:pt x="85" y="49"/>
                    <a:pt x="88" y="54"/>
                  </a:cubicBezTo>
                  <a:cubicBezTo>
                    <a:pt x="90" y="57"/>
                    <a:pt x="91" y="60"/>
                    <a:pt x="92" y="64"/>
                  </a:cubicBezTo>
                  <a:cubicBezTo>
                    <a:pt x="92" y="68"/>
                    <a:pt x="93" y="73"/>
                    <a:pt x="93" y="81"/>
                  </a:cubicBezTo>
                  <a:cubicBezTo>
                    <a:pt x="93" y="86"/>
                    <a:pt x="93" y="86"/>
                    <a:pt x="93" y="86"/>
                  </a:cubicBezTo>
                  <a:cubicBezTo>
                    <a:pt x="93" y="154"/>
                    <a:pt x="93" y="154"/>
                    <a:pt x="93" y="154"/>
                  </a:cubicBezTo>
                  <a:lnTo>
                    <a:pt x="75" y="15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0" name="Freeform 218"/>
            <p:cNvSpPr>
              <a:spLocks noChangeArrowheads="1"/>
            </p:cNvSpPr>
            <p:nvPr/>
          </p:nvSpPr>
          <p:spPr bwMode="auto">
            <a:xfrm>
              <a:off x="3352916" y="3195837"/>
              <a:ext cx="24085" cy="61138"/>
            </a:xfrm>
            <a:custGeom>
              <a:avLst/>
              <a:gdLst>
                <a:gd name="T0" fmla="*/ 35 w 56"/>
                <a:gd name="T1" fmla="*/ 116 h 146"/>
                <a:gd name="T2" fmla="*/ 35 w 56"/>
                <a:gd name="T3" fmla="*/ 116 h 146"/>
                <a:gd name="T4" fmla="*/ 37 w 56"/>
                <a:gd name="T5" fmla="*/ 125 h 146"/>
                <a:gd name="T6" fmla="*/ 46 w 56"/>
                <a:gd name="T7" fmla="*/ 129 h 146"/>
                <a:gd name="T8" fmla="*/ 50 w 56"/>
                <a:gd name="T9" fmla="*/ 129 h 146"/>
                <a:gd name="T10" fmla="*/ 55 w 56"/>
                <a:gd name="T11" fmla="*/ 127 h 146"/>
                <a:gd name="T12" fmla="*/ 55 w 56"/>
                <a:gd name="T13" fmla="*/ 144 h 146"/>
                <a:gd name="T14" fmla="*/ 47 w 56"/>
                <a:gd name="T15" fmla="*/ 145 h 146"/>
                <a:gd name="T16" fmla="*/ 41 w 56"/>
                <a:gd name="T17" fmla="*/ 145 h 146"/>
                <a:gd name="T18" fmla="*/ 22 w 56"/>
                <a:gd name="T19" fmla="*/ 140 h 146"/>
                <a:gd name="T20" fmla="*/ 17 w 56"/>
                <a:gd name="T21" fmla="*/ 122 h 146"/>
                <a:gd name="T22" fmla="*/ 17 w 56"/>
                <a:gd name="T23" fmla="*/ 47 h 146"/>
                <a:gd name="T24" fmla="*/ 0 w 56"/>
                <a:gd name="T25" fmla="*/ 47 h 146"/>
                <a:gd name="T26" fmla="*/ 0 w 56"/>
                <a:gd name="T27" fmla="*/ 32 h 146"/>
                <a:gd name="T28" fmla="*/ 17 w 56"/>
                <a:gd name="T29" fmla="*/ 32 h 146"/>
                <a:gd name="T30" fmla="*/ 17 w 56"/>
                <a:gd name="T31" fmla="*/ 0 h 146"/>
                <a:gd name="T32" fmla="*/ 35 w 56"/>
                <a:gd name="T33" fmla="*/ 0 h 146"/>
                <a:gd name="T34" fmla="*/ 35 w 56"/>
                <a:gd name="T35" fmla="*/ 32 h 146"/>
                <a:gd name="T36" fmla="*/ 55 w 56"/>
                <a:gd name="T37" fmla="*/ 32 h 146"/>
                <a:gd name="T38" fmla="*/ 55 w 56"/>
                <a:gd name="T39" fmla="*/ 47 h 146"/>
                <a:gd name="T40" fmla="*/ 35 w 56"/>
                <a:gd name="T41" fmla="*/ 47 h 146"/>
                <a:gd name="T42" fmla="*/ 35 w 56"/>
                <a:gd name="T43" fmla="*/ 11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6" h="146">
                  <a:moveTo>
                    <a:pt x="35" y="116"/>
                  </a:moveTo>
                  <a:lnTo>
                    <a:pt x="35" y="116"/>
                  </a:lnTo>
                  <a:cubicBezTo>
                    <a:pt x="35" y="120"/>
                    <a:pt x="36" y="124"/>
                    <a:pt x="37" y="125"/>
                  </a:cubicBezTo>
                  <a:cubicBezTo>
                    <a:pt x="39" y="127"/>
                    <a:pt x="42" y="129"/>
                    <a:pt x="46" y="129"/>
                  </a:cubicBezTo>
                  <a:cubicBezTo>
                    <a:pt x="47" y="129"/>
                    <a:pt x="48" y="129"/>
                    <a:pt x="50" y="129"/>
                  </a:cubicBezTo>
                  <a:cubicBezTo>
                    <a:pt x="51" y="129"/>
                    <a:pt x="53" y="127"/>
                    <a:pt x="55" y="127"/>
                  </a:cubicBezTo>
                  <a:cubicBezTo>
                    <a:pt x="55" y="144"/>
                    <a:pt x="55" y="144"/>
                    <a:pt x="55" y="144"/>
                  </a:cubicBezTo>
                  <a:cubicBezTo>
                    <a:pt x="52" y="144"/>
                    <a:pt x="50" y="144"/>
                    <a:pt x="47" y="145"/>
                  </a:cubicBezTo>
                  <a:cubicBezTo>
                    <a:pt x="45" y="145"/>
                    <a:pt x="43" y="145"/>
                    <a:pt x="41" y="145"/>
                  </a:cubicBezTo>
                  <a:cubicBezTo>
                    <a:pt x="32" y="145"/>
                    <a:pt x="26" y="144"/>
                    <a:pt x="22" y="140"/>
                  </a:cubicBezTo>
                  <a:cubicBezTo>
                    <a:pt x="19" y="137"/>
                    <a:pt x="17" y="131"/>
                    <a:pt x="17" y="122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5" y="47"/>
                    <a:pt x="55" y="47"/>
                    <a:pt x="55" y="47"/>
                  </a:cubicBezTo>
                  <a:cubicBezTo>
                    <a:pt x="35" y="47"/>
                    <a:pt x="35" y="47"/>
                    <a:pt x="35" y="47"/>
                  </a:cubicBezTo>
                  <a:lnTo>
                    <a:pt x="35" y="11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1" name="Freeform 219"/>
            <p:cNvSpPr>
              <a:spLocks noChangeArrowheads="1"/>
            </p:cNvSpPr>
            <p:nvPr/>
          </p:nvSpPr>
          <p:spPr bwMode="auto">
            <a:xfrm>
              <a:off x="3380707" y="3208805"/>
              <a:ext cx="42611" cy="50023"/>
            </a:xfrm>
            <a:custGeom>
              <a:avLst/>
              <a:gdLst>
                <a:gd name="T0" fmla="*/ 81 w 102"/>
                <a:gd name="T1" fmla="*/ 79 h 119"/>
                <a:gd name="T2" fmla="*/ 81 w 102"/>
                <a:gd name="T3" fmla="*/ 79 h 119"/>
                <a:gd name="T4" fmla="*/ 100 w 102"/>
                <a:gd name="T5" fmla="*/ 79 h 119"/>
                <a:gd name="T6" fmla="*/ 83 w 102"/>
                <a:gd name="T7" fmla="*/ 108 h 119"/>
                <a:gd name="T8" fmla="*/ 51 w 102"/>
                <a:gd name="T9" fmla="*/ 118 h 119"/>
                <a:gd name="T10" fmla="*/ 13 w 102"/>
                <a:gd name="T11" fmla="*/ 103 h 119"/>
                <a:gd name="T12" fmla="*/ 0 w 102"/>
                <a:gd name="T13" fmla="*/ 60 h 119"/>
                <a:gd name="T14" fmla="*/ 13 w 102"/>
                <a:gd name="T15" fmla="*/ 15 h 119"/>
                <a:gd name="T16" fmla="*/ 51 w 102"/>
                <a:gd name="T17" fmla="*/ 0 h 119"/>
                <a:gd name="T18" fmla="*/ 88 w 102"/>
                <a:gd name="T19" fmla="*/ 14 h 119"/>
                <a:gd name="T20" fmla="*/ 101 w 102"/>
                <a:gd name="T21" fmla="*/ 56 h 119"/>
                <a:gd name="T22" fmla="*/ 101 w 102"/>
                <a:gd name="T23" fmla="*/ 61 h 119"/>
                <a:gd name="T24" fmla="*/ 101 w 102"/>
                <a:gd name="T25" fmla="*/ 64 h 119"/>
                <a:gd name="T26" fmla="*/ 19 w 102"/>
                <a:gd name="T27" fmla="*/ 64 h 119"/>
                <a:gd name="T28" fmla="*/ 29 w 102"/>
                <a:gd name="T29" fmla="*/ 92 h 119"/>
                <a:gd name="T30" fmla="*/ 52 w 102"/>
                <a:gd name="T31" fmla="*/ 102 h 119"/>
                <a:gd name="T32" fmla="*/ 71 w 102"/>
                <a:gd name="T33" fmla="*/ 95 h 119"/>
                <a:gd name="T34" fmla="*/ 81 w 102"/>
                <a:gd name="T35" fmla="*/ 79 h 119"/>
                <a:gd name="T36" fmla="*/ 19 w 102"/>
                <a:gd name="T37" fmla="*/ 49 h 119"/>
                <a:gd name="T38" fmla="*/ 19 w 102"/>
                <a:gd name="T39" fmla="*/ 49 h 119"/>
                <a:gd name="T40" fmla="*/ 81 w 102"/>
                <a:gd name="T41" fmla="*/ 49 h 119"/>
                <a:gd name="T42" fmla="*/ 74 w 102"/>
                <a:gd name="T43" fmla="*/ 25 h 119"/>
                <a:gd name="T44" fmla="*/ 51 w 102"/>
                <a:gd name="T45" fmla="*/ 16 h 119"/>
                <a:gd name="T46" fmla="*/ 29 w 102"/>
                <a:gd name="T47" fmla="*/ 25 h 119"/>
                <a:gd name="T48" fmla="*/ 19 w 102"/>
                <a:gd name="T49" fmla="*/ 4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2" h="119">
                  <a:moveTo>
                    <a:pt x="81" y="79"/>
                  </a:moveTo>
                  <a:lnTo>
                    <a:pt x="81" y="79"/>
                  </a:lnTo>
                  <a:cubicBezTo>
                    <a:pt x="100" y="79"/>
                    <a:pt x="100" y="79"/>
                    <a:pt x="100" y="79"/>
                  </a:cubicBezTo>
                  <a:cubicBezTo>
                    <a:pt x="97" y="91"/>
                    <a:pt x="92" y="101"/>
                    <a:pt x="83" y="108"/>
                  </a:cubicBezTo>
                  <a:cubicBezTo>
                    <a:pt x="75" y="115"/>
                    <a:pt x="63" y="118"/>
                    <a:pt x="51" y="118"/>
                  </a:cubicBezTo>
                  <a:cubicBezTo>
                    <a:pt x="35" y="118"/>
                    <a:pt x="22" y="113"/>
                    <a:pt x="13" y="103"/>
                  </a:cubicBezTo>
                  <a:cubicBezTo>
                    <a:pt x="5" y="92"/>
                    <a:pt x="0" y="78"/>
                    <a:pt x="0" y="60"/>
                  </a:cubicBezTo>
                  <a:cubicBezTo>
                    <a:pt x="0" y="41"/>
                    <a:pt x="5" y="27"/>
                    <a:pt x="13" y="15"/>
                  </a:cubicBezTo>
                  <a:cubicBezTo>
                    <a:pt x="22" y="5"/>
                    <a:pt x="35" y="0"/>
                    <a:pt x="51" y="0"/>
                  </a:cubicBezTo>
                  <a:cubicBezTo>
                    <a:pt x="66" y="0"/>
                    <a:pt x="79" y="5"/>
                    <a:pt x="88" y="14"/>
                  </a:cubicBezTo>
                  <a:cubicBezTo>
                    <a:pt x="96" y="25"/>
                    <a:pt x="101" y="38"/>
                    <a:pt x="101" y="56"/>
                  </a:cubicBezTo>
                  <a:cubicBezTo>
                    <a:pt x="101" y="58"/>
                    <a:pt x="101" y="60"/>
                    <a:pt x="101" y="61"/>
                  </a:cubicBezTo>
                  <a:cubicBezTo>
                    <a:pt x="101" y="62"/>
                    <a:pt x="101" y="63"/>
                    <a:pt x="101" y="64"/>
                  </a:cubicBezTo>
                  <a:cubicBezTo>
                    <a:pt x="19" y="64"/>
                    <a:pt x="19" y="64"/>
                    <a:pt x="19" y="64"/>
                  </a:cubicBezTo>
                  <a:cubicBezTo>
                    <a:pt x="20" y="77"/>
                    <a:pt x="22" y="85"/>
                    <a:pt x="29" y="92"/>
                  </a:cubicBezTo>
                  <a:cubicBezTo>
                    <a:pt x="34" y="98"/>
                    <a:pt x="42" y="102"/>
                    <a:pt x="52" y="102"/>
                  </a:cubicBezTo>
                  <a:cubicBezTo>
                    <a:pt x="60" y="102"/>
                    <a:pt x="66" y="100"/>
                    <a:pt x="71" y="95"/>
                  </a:cubicBezTo>
                  <a:cubicBezTo>
                    <a:pt x="76" y="91"/>
                    <a:pt x="80" y="86"/>
                    <a:pt x="81" y="79"/>
                  </a:cubicBezTo>
                  <a:close/>
                  <a:moveTo>
                    <a:pt x="19" y="49"/>
                  </a:moveTo>
                  <a:lnTo>
                    <a:pt x="19" y="49"/>
                  </a:lnTo>
                  <a:cubicBezTo>
                    <a:pt x="81" y="49"/>
                    <a:pt x="81" y="49"/>
                    <a:pt x="81" y="49"/>
                  </a:cubicBezTo>
                  <a:cubicBezTo>
                    <a:pt x="81" y="38"/>
                    <a:pt x="79" y="30"/>
                    <a:pt x="74" y="25"/>
                  </a:cubicBezTo>
                  <a:cubicBezTo>
                    <a:pt x="68" y="19"/>
                    <a:pt x="61" y="16"/>
                    <a:pt x="51" y="16"/>
                  </a:cubicBezTo>
                  <a:cubicBezTo>
                    <a:pt x="41" y="16"/>
                    <a:pt x="34" y="19"/>
                    <a:pt x="29" y="25"/>
                  </a:cubicBezTo>
                  <a:cubicBezTo>
                    <a:pt x="24" y="30"/>
                    <a:pt x="20" y="38"/>
                    <a:pt x="19" y="49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2" name="Freeform 220"/>
            <p:cNvSpPr>
              <a:spLocks noChangeArrowheads="1"/>
            </p:cNvSpPr>
            <p:nvPr/>
          </p:nvSpPr>
          <p:spPr bwMode="auto">
            <a:xfrm>
              <a:off x="3432582" y="3208805"/>
              <a:ext cx="24084" cy="48170"/>
            </a:xfrm>
            <a:custGeom>
              <a:avLst/>
              <a:gdLst>
                <a:gd name="T0" fmla="*/ 0 w 56"/>
                <a:gd name="T1" fmla="*/ 114 h 115"/>
                <a:gd name="T2" fmla="*/ 0 w 56"/>
                <a:gd name="T3" fmla="*/ 114 h 115"/>
                <a:gd name="T4" fmla="*/ 0 w 56"/>
                <a:gd name="T5" fmla="*/ 2 h 115"/>
                <a:gd name="T6" fmla="*/ 18 w 56"/>
                <a:gd name="T7" fmla="*/ 2 h 115"/>
                <a:gd name="T8" fmla="*/ 18 w 56"/>
                <a:gd name="T9" fmla="*/ 23 h 115"/>
                <a:gd name="T10" fmla="*/ 31 w 56"/>
                <a:gd name="T11" fmla="*/ 5 h 115"/>
                <a:gd name="T12" fmla="*/ 49 w 56"/>
                <a:gd name="T13" fmla="*/ 0 h 115"/>
                <a:gd name="T14" fmla="*/ 52 w 56"/>
                <a:gd name="T15" fmla="*/ 0 h 115"/>
                <a:gd name="T16" fmla="*/ 55 w 56"/>
                <a:gd name="T17" fmla="*/ 0 h 115"/>
                <a:gd name="T18" fmla="*/ 55 w 56"/>
                <a:gd name="T19" fmla="*/ 19 h 115"/>
                <a:gd name="T20" fmla="*/ 52 w 56"/>
                <a:gd name="T21" fmla="*/ 19 h 115"/>
                <a:gd name="T22" fmla="*/ 50 w 56"/>
                <a:gd name="T23" fmla="*/ 19 h 115"/>
                <a:gd name="T24" fmla="*/ 27 w 56"/>
                <a:gd name="T25" fmla="*/ 28 h 115"/>
                <a:gd name="T26" fmla="*/ 19 w 56"/>
                <a:gd name="T27" fmla="*/ 52 h 115"/>
                <a:gd name="T28" fmla="*/ 19 w 56"/>
                <a:gd name="T29" fmla="*/ 114 h 115"/>
                <a:gd name="T30" fmla="*/ 0 w 56"/>
                <a:gd name="T31" fmla="*/ 114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6" h="115">
                  <a:moveTo>
                    <a:pt x="0" y="114"/>
                  </a:moveTo>
                  <a:lnTo>
                    <a:pt x="0" y="114"/>
                  </a:lnTo>
                  <a:cubicBezTo>
                    <a:pt x="0" y="2"/>
                    <a:pt x="0" y="2"/>
                    <a:pt x="0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21" y="14"/>
                    <a:pt x="25" y="9"/>
                    <a:pt x="31" y="5"/>
                  </a:cubicBezTo>
                  <a:cubicBezTo>
                    <a:pt x="36" y="2"/>
                    <a:pt x="42" y="0"/>
                    <a:pt x="49" y="0"/>
                  </a:cubicBezTo>
                  <a:cubicBezTo>
                    <a:pt x="51" y="0"/>
                    <a:pt x="51" y="0"/>
                    <a:pt x="52" y="0"/>
                  </a:cubicBezTo>
                  <a:cubicBezTo>
                    <a:pt x="54" y="0"/>
                    <a:pt x="54" y="0"/>
                    <a:pt x="55" y="0"/>
                  </a:cubicBezTo>
                  <a:cubicBezTo>
                    <a:pt x="55" y="19"/>
                    <a:pt x="55" y="19"/>
                    <a:pt x="55" y="19"/>
                  </a:cubicBezTo>
                  <a:cubicBezTo>
                    <a:pt x="54" y="19"/>
                    <a:pt x="54" y="19"/>
                    <a:pt x="52" y="19"/>
                  </a:cubicBezTo>
                  <a:cubicBezTo>
                    <a:pt x="52" y="19"/>
                    <a:pt x="51" y="19"/>
                    <a:pt x="50" y="19"/>
                  </a:cubicBezTo>
                  <a:cubicBezTo>
                    <a:pt x="40" y="19"/>
                    <a:pt x="33" y="23"/>
                    <a:pt x="27" y="28"/>
                  </a:cubicBezTo>
                  <a:cubicBezTo>
                    <a:pt x="21" y="33"/>
                    <a:pt x="19" y="41"/>
                    <a:pt x="19" y="52"/>
                  </a:cubicBezTo>
                  <a:cubicBezTo>
                    <a:pt x="19" y="114"/>
                    <a:pt x="19" y="114"/>
                    <a:pt x="19" y="114"/>
                  </a:cubicBezTo>
                  <a:lnTo>
                    <a:pt x="0" y="11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82" name="Group 381"/>
          <p:cNvGrpSpPr/>
          <p:nvPr/>
        </p:nvGrpSpPr>
        <p:grpSpPr>
          <a:xfrm>
            <a:off x="3986533" y="3190278"/>
            <a:ext cx="281606" cy="87077"/>
            <a:chOff x="3986533" y="3190278"/>
            <a:chExt cx="281606" cy="87077"/>
          </a:xfrm>
        </p:grpSpPr>
        <p:sp>
          <p:nvSpPr>
            <p:cNvPr id="1023" name="Freeform 221"/>
            <p:cNvSpPr>
              <a:spLocks noChangeArrowheads="1"/>
            </p:cNvSpPr>
            <p:nvPr/>
          </p:nvSpPr>
          <p:spPr bwMode="auto">
            <a:xfrm>
              <a:off x="3986533" y="3190278"/>
              <a:ext cx="50023" cy="68550"/>
            </a:xfrm>
            <a:custGeom>
              <a:avLst/>
              <a:gdLst>
                <a:gd name="T0" fmla="*/ 0 w 119"/>
                <a:gd name="T1" fmla="*/ 107 h 163"/>
                <a:gd name="T2" fmla="*/ 0 w 119"/>
                <a:gd name="T3" fmla="*/ 107 h 163"/>
                <a:gd name="T4" fmla="*/ 19 w 119"/>
                <a:gd name="T5" fmla="*/ 107 h 163"/>
                <a:gd name="T6" fmla="*/ 31 w 119"/>
                <a:gd name="T7" fmla="*/ 134 h 163"/>
                <a:gd name="T8" fmla="*/ 59 w 119"/>
                <a:gd name="T9" fmla="*/ 144 h 163"/>
                <a:gd name="T10" fmla="*/ 87 w 119"/>
                <a:gd name="T11" fmla="*/ 136 h 163"/>
                <a:gd name="T12" fmla="*/ 97 w 119"/>
                <a:gd name="T13" fmla="*/ 115 h 163"/>
                <a:gd name="T14" fmla="*/ 59 w 119"/>
                <a:gd name="T15" fmla="*/ 89 h 163"/>
                <a:gd name="T16" fmla="*/ 56 w 119"/>
                <a:gd name="T17" fmla="*/ 88 h 163"/>
                <a:gd name="T18" fmla="*/ 14 w 119"/>
                <a:gd name="T19" fmla="*/ 72 h 163"/>
                <a:gd name="T20" fmla="*/ 4 w 119"/>
                <a:gd name="T21" fmla="*/ 46 h 163"/>
                <a:gd name="T22" fmla="*/ 19 w 119"/>
                <a:gd name="T23" fmla="*/ 12 h 163"/>
                <a:gd name="T24" fmla="*/ 59 w 119"/>
                <a:gd name="T25" fmla="*/ 0 h 163"/>
                <a:gd name="T26" fmla="*/ 99 w 119"/>
                <a:gd name="T27" fmla="*/ 13 h 163"/>
                <a:gd name="T28" fmla="*/ 114 w 119"/>
                <a:gd name="T29" fmla="*/ 49 h 163"/>
                <a:gd name="T30" fmla="*/ 94 w 119"/>
                <a:gd name="T31" fmla="*/ 49 h 163"/>
                <a:gd name="T32" fmla="*/ 84 w 119"/>
                <a:gd name="T33" fmla="*/ 26 h 163"/>
                <a:gd name="T34" fmla="*/ 58 w 119"/>
                <a:gd name="T35" fmla="*/ 18 h 163"/>
                <a:gd name="T36" fmla="*/ 33 w 119"/>
                <a:gd name="T37" fmla="*/ 24 h 163"/>
                <a:gd name="T38" fmla="*/ 23 w 119"/>
                <a:gd name="T39" fmla="*/ 42 h 163"/>
                <a:gd name="T40" fmla="*/ 62 w 119"/>
                <a:gd name="T41" fmla="*/ 69 h 163"/>
                <a:gd name="T42" fmla="*/ 70 w 119"/>
                <a:gd name="T43" fmla="*/ 71 h 163"/>
                <a:gd name="T44" fmla="*/ 72 w 119"/>
                <a:gd name="T45" fmla="*/ 71 h 163"/>
                <a:gd name="T46" fmla="*/ 106 w 119"/>
                <a:gd name="T47" fmla="*/ 84 h 163"/>
                <a:gd name="T48" fmla="*/ 115 w 119"/>
                <a:gd name="T49" fmla="*/ 97 h 163"/>
                <a:gd name="T50" fmla="*/ 118 w 119"/>
                <a:gd name="T51" fmla="*/ 113 h 163"/>
                <a:gd name="T52" fmla="*/ 103 w 119"/>
                <a:gd name="T53" fmla="*/ 149 h 163"/>
                <a:gd name="T54" fmla="*/ 60 w 119"/>
                <a:gd name="T55" fmla="*/ 162 h 163"/>
                <a:gd name="T56" fmla="*/ 16 w 119"/>
                <a:gd name="T57" fmla="*/ 148 h 163"/>
                <a:gd name="T58" fmla="*/ 0 w 119"/>
                <a:gd name="T59" fmla="*/ 107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19" h="163">
                  <a:moveTo>
                    <a:pt x="0" y="107"/>
                  </a:moveTo>
                  <a:lnTo>
                    <a:pt x="0" y="107"/>
                  </a:lnTo>
                  <a:cubicBezTo>
                    <a:pt x="19" y="107"/>
                    <a:pt x="19" y="107"/>
                    <a:pt x="19" y="107"/>
                  </a:cubicBezTo>
                  <a:cubicBezTo>
                    <a:pt x="19" y="119"/>
                    <a:pt x="23" y="127"/>
                    <a:pt x="31" y="134"/>
                  </a:cubicBezTo>
                  <a:cubicBezTo>
                    <a:pt x="37" y="140"/>
                    <a:pt x="47" y="144"/>
                    <a:pt x="59" y="144"/>
                  </a:cubicBezTo>
                  <a:cubicBezTo>
                    <a:pt x="71" y="144"/>
                    <a:pt x="81" y="141"/>
                    <a:pt x="87" y="136"/>
                  </a:cubicBezTo>
                  <a:cubicBezTo>
                    <a:pt x="94" y="131"/>
                    <a:pt x="97" y="125"/>
                    <a:pt x="97" y="115"/>
                  </a:cubicBezTo>
                  <a:cubicBezTo>
                    <a:pt x="97" y="104"/>
                    <a:pt x="85" y="95"/>
                    <a:pt x="59" y="89"/>
                  </a:cubicBezTo>
                  <a:cubicBezTo>
                    <a:pt x="58" y="88"/>
                    <a:pt x="56" y="88"/>
                    <a:pt x="56" y="88"/>
                  </a:cubicBezTo>
                  <a:cubicBezTo>
                    <a:pt x="35" y="83"/>
                    <a:pt x="20" y="78"/>
                    <a:pt x="14" y="72"/>
                  </a:cubicBezTo>
                  <a:cubicBezTo>
                    <a:pt x="7" y="65"/>
                    <a:pt x="4" y="57"/>
                    <a:pt x="4" y="46"/>
                  </a:cubicBezTo>
                  <a:cubicBezTo>
                    <a:pt x="4" y="32"/>
                    <a:pt x="9" y="21"/>
                    <a:pt x="19" y="12"/>
                  </a:cubicBezTo>
                  <a:cubicBezTo>
                    <a:pt x="29" y="4"/>
                    <a:pt x="42" y="0"/>
                    <a:pt x="59" y="0"/>
                  </a:cubicBezTo>
                  <a:cubicBezTo>
                    <a:pt x="75" y="0"/>
                    <a:pt x="89" y="4"/>
                    <a:pt x="99" y="13"/>
                  </a:cubicBezTo>
                  <a:cubicBezTo>
                    <a:pt x="109" y="22"/>
                    <a:pt x="114" y="34"/>
                    <a:pt x="114" y="49"/>
                  </a:cubicBezTo>
                  <a:cubicBezTo>
                    <a:pt x="94" y="49"/>
                    <a:pt x="94" y="49"/>
                    <a:pt x="94" y="49"/>
                  </a:cubicBezTo>
                  <a:cubicBezTo>
                    <a:pt x="93" y="39"/>
                    <a:pt x="90" y="31"/>
                    <a:pt x="84" y="26"/>
                  </a:cubicBezTo>
                  <a:cubicBezTo>
                    <a:pt x="78" y="20"/>
                    <a:pt x="68" y="18"/>
                    <a:pt x="58" y="18"/>
                  </a:cubicBezTo>
                  <a:cubicBezTo>
                    <a:pt x="47" y="18"/>
                    <a:pt x="39" y="20"/>
                    <a:pt x="33" y="24"/>
                  </a:cubicBezTo>
                  <a:cubicBezTo>
                    <a:pt x="27" y="29"/>
                    <a:pt x="23" y="34"/>
                    <a:pt x="23" y="42"/>
                  </a:cubicBezTo>
                  <a:cubicBezTo>
                    <a:pt x="23" y="54"/>
                    <a:pt x="37" y="62"/>
                    <a:pt x="62" y="69"/>
                  </a:cubicBezTo>
                  <a:cubicBezTo>
                    <a:pt x="66" y="70"/>
                    <a:pt x="68" y="71"/>
                    <a:pt x="70" y="71"/>
                  </a:cubicBezTo>
                  <a:cubicBezTo>
                    <a:pt x="72" y="71"/>
                    <a:pt x="72" y="71"/>
                    <a:pt x="72" y="71"/>
                  </a:cubicBezTo>
                  <a:cubicBezTo>
                    <a:pt x="89" y="75"/>
                    <a:pt x="100" y="79"/>
                    <a:pt x="106" y="84"/>
                  </a:cubicBezTo>
                  <a:cubicBezTo>
                    <a:pt x="110" y="87"/>
                    <a:pt x="113" y="92"/>
                    <a:pt x="115" y="97"/>
                  </a:cubicBezTo>
                  <a:cubicBezTo>
                    <a:pt x="117" y="102"/>
                    <a:pt x="118" y="107"/>
                    <a:pt x="118" y="113"/>
                  </a:cubicBezTo>
                  <a:cubicBezTo>
                    <a:pt x="118" y="128"/>
                    <a:pt x="113" y="140"/>
                    <a:pt x="103" y="149"/>
                  </a:cubicBezTo>
                  <a:cubicBezTo>
                    <a:pt x="92" y="157"/>
                    <a:pt x="78" y="162"/>
                    <a:pt x="60" y="162"/>
                  </a:cubicBezTo>
                  <a:cubicBezTo>
                    <a:pt x="41" y="162"/>
                    <a:pt x="27" y="157"/>
                    <a:pt x="16" y="148"/>
                  </a:cubicBezTo>
                  <a:cubicBezTo>
                    <a:pt x="6" y="138"/>
                    <a:pt x="0" y="125"/>
                    <a:pt x="0" y="10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" name="Freeform 222"/>
            <p:cNvSpPr>
              <a:spLocks noChangeArrowheads="1"/>
            </p:cNvSpPr>
            <p:nvPr/>
          </p:nvSpPr>
          <p:spPr bwMode="auto">
            <a:xfrm>
              <a:off x="4045818" y="3192131"/>
              <a:ext cx="40759" cy="64843"/>
            </a:xfrm>
            <a:custGeom>
              <a:avLst/>
              <a:gdLst>
                <a:gd name="T0" fmla="*/ 74 w 95"/>
                <a:gd name="T1" fmla="*/ 154 h 155"/>
                <a:gd name="T2" fmla="*/ 74 w 95"/>
                <a:gd name="T3" fmla="*/ 154 h 155"/>
                <a:gd name="T4" fmla="*/ 74 w 95"/>
                <a:gd name="T5" fmla="*/ 85 h 155"/>
                <a:gd name="T6" fmla="*/ 70 w 95"/>
                <a:gd name="T7" fmla="*/ 63 h 155"/>
                <a:gd name="T8" fmla="*/ 52 w 95"/>
                <a:gd name="T9" fmla="*/ 56 h 155"/>
                <a:gd name="T10" fmla="*/ 28 w 95"/>
                <a:gd name="T11" fmla="*/ 65 h 155"/>
                <a:gd name="T12" fmla="*/ 19 w 95"/>
                <a:gd name="T13" fmla="*/ 88 h 155"/>
                <a:gd name="T14" fmla="*/ 19 w 95"/>
                <a:gd name="T15" fmla="*/ 154 h 155"/>
                <a:gd name="T16" fmla="*/ 0 w 95"/>
                <a:gd name="T17" fmla="*/ 154 h 155"/>
                <a:gd name="T18" fmla="*/ 0 w 95"/>
                <a:gd name="T19" fmla="*/ 0 h 155"/>
                <a:gd name="T20" fmla="*/ 19 w 95"/>
                <a:gd name="T21" fmla="*/ 0 h 155"/>
                <a:gd name="T22" fmla="*/ 19 w 95"/>
                <a:gd name="T23" fmla="*/ 57 h 155"/>
                <a:gd name="T24" fmla="*/ 33 w 95"/>
                <a:gd name="T25" fmla="*/ 44 h 155"/>
                <a:gd name="T26" fmla="*/ 54 w 95"/>
                <a:gd name="T27" fmla="*/ 40 h 155"/>
                <a:gd name="T28" fmla="*/ 75 w 95"/>
                <a:gd name="T29" fmla="*/ 43 h 155"/>
                <a:gd name="T30" fmla="*/ 89 w 95"/>
                <a:gd name="T31" fmla="*/ 54 h 155"/>
                <a:gd name="T32" fmla="*/ 93 w 95"/>
                <a:gd name="T33" fmla="*/ 64 h 155"/>
                <a:gd name="T34" fmla="*/ 94 w 95"/>
                <a:gd name="T35" fmla="*/ 81 h 155"/>
                <a:gd name="T36" fmla="*/ 94 w 95"/>
                <a:gd name="T37" fmla="*/ 86 h 155"/>
                <a:gd name="T38" fmla="*/ 94 w 95"/>
                <a:gd name="T39" fmla="*/ 154 h 155"/>
                <a:gd name="T40" fmla="*/ 74 w 95"/>
                <a:gd name="T41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5" h="155">
                  <a:moveTo>
                    <a:pt x="74" y="154"/>
                  </a:moveTo>
                  <a:lnTo>
                    <a:pt x="74" y="154"/>
                  </a:lnTo>
                  <a:cubicBezTo>
                    <a:pt x="74" y="85"/>
                    <a:pt x="74" y="85"/>
                    <a:pt x="74" y="85"/>
                  </a:cubicBezTo>
                  <a:cubicBezTo>
                    <a:pt x="74" y="74"/>
                    <a:pt x="73" y="67"/>
                    <a:pt x="70" y="63"/>
                  </a:cubicBezTo>
                  <a:cubicBezTo>
                    <a:pt x="66" y="58"/>
                    <a:pt x="61" y="56"/>
                    <a:pt x="52" y="56"/>
                  </a:cubicBezTo>
                  <a:cubicBezTo>
                    <a:pt x="42" y="56"/>
                    <a:pt x="33" y="58"/>
                    <a:pt x="28" y="65"/>
                  </a:cubicBezTo>
                  <a:cubicBezTo>
                    <a:pt x="22" y="70"/>
                    <a:pt x="19" y="78"/>
                    <a:pt x="19" y="88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57"/>
                    <a:pt x="19" y="57"/>
                    <a:pt x="19" y="57"/>
                  </a:cubicBezTo>
                  <a:cubicBezTo>
                    <a:pt x="22" y="52"/>
                    <a:pt x="27" y="47"/>
                    <a:pt x="33" y="44"/>
                  </a:cubicBezTo>
                  <a:cubicBezTo>
                    <a:pt x="39" y="41"/>
                    <a:pt x="46" y="40"/>
                    <a:pt x="54" y="40"/>
                  </a:cubicBezTo>
                  <a:cubicBezTo>
                    <a:pt x="63" y="40"/>
                    <a:pt x="70" y="41"/>
                    <a:pt x="75" y="43"/>
                  </a:cubicBezTo>
                  <a:cubicBezTo>
                    <a:pt x="81" y="46"/>
                    <a:pt x="86" y="49"/>
                    <a:pt x="89" y="54"/>
                  </a:cubicBezTo>
                  <a:cubicBezTo>
                    <a:pt x="91" y="57"/>
                    <a:pt x="92" y="60"/>
                    <a:pt x="93" y="64"/>
                  </a:cubicBezTo>
                  <a:cubicBezTo>
                    <a:pt x="93" y="68"/>
                    <a:pt x="94" y="74"/>
                    <a:pt x="94" y="81"/>
                  </a:cubicBezTo>
                  <a:cubicBezTo>
                    <a:pt x="94" y="86"/>
                    <a:pt x="94" y="86"/>
                    <a:pt x="94" y="86"/>
                  </a:cubicBezTo>
                  <a:cubicBezTo>
                    <a:pt x="94" y="154"/>
                    <a:pt x="94" y="154"/>
                    <a:pt x="94" y="154"/>
                  </a:cubicBezTo>
                  <a:lnTo>
                    <a:pt x="74" y="15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" name="Freeform 223"/>
            <p:cNvSpPr>
              <a:spLocks noChangeArrowheads="1"/>
            </p:cNvSpPr>
            <p:nvPr/>
          </p:nvSpPr>
          <p:spPr bwMode="auto">
            <a:xfrm>
              <a:off x="4093988" y="3208805"/>
              <a:ext cx="44464" cy="50023"/>
            </a:xfrm>
            <a:custGeom>
              <a:avLst/>
              <a:gdLst>
                <a:gd name="T0" fmla="*/ 76 w 107"/>
                <a:gd name="T1" fmla="*/ 100 h 119"/>
                <a:gd name="T2" fmla="*/ 76 w 107"/>
                <a:gd name="T3" fmla="*/ 100 h 119"/>
                <a:gd name="T4" fmla="*/ 57 w 107"/>
                <a:gd name="T5" fmla="*/ 114 h 119"/>
                <a:gd name="T6" fmla="*/ 36 w 107"/>
                <a:gd name="T7" fmla="*/ 118 h 119"/>
                <a:gd name="T8" fmla="*/ 9 w 107"/>
                <a:gd name="T9" fmla="*/ 109 h 119"/>
                <a:gd name="T10" fmla="*/ 0 w 107"/>
                <a:gd name="T11" fmla="*/ 85 h 119"/>
                <a:gd name="T12" fmla="*/ 9 w 107"/>
                <a:gd name="T13" fmla="*/ 61 h 119"/>
                <a:gd name="T14" fmla="*/ 38 w 107"/>
                <a:gd name="T15" fmla="*/ 50 h 119"/>
                <a:gd name="T16" fmla="*/ 52 w 107"/>
                <a:gd name="T17" fmla="*/ 49 h 119"/>
                <a:gd name="T18" fmla="*/ 69 w 107"/>
                <a:gd name="T19" fmla="*/ 45 h 119"/>
                <a:gd name="T20" fmla="*/ 74 w 107"/>
                <a:gd name="T21" fmla="*/ 42 h 119"/>
                <a:gd name="T22" fmla="*/ 75 w 107"/>
                <a:gd name="T23" fmla="*/ 33 h 119"/>
                <a:gd name="T24" fmla="*/ 68 w 107"/>
                <a:gd name="T25" fmla="*/ 20 h 119"/>
                <a:gd name="T26" fmla="*/ 49 w 107"/>
                <a:gd name="T27" fmla="*/ 16 h 119"/>
                <a:gd name="T28" fmla="*/ 30 w 107"/>
                <a:gd name="T29" fmla="*/ 21 h 119"/>
                <a:gd name="T30" fmla="*/ 23 w 107"/>
                <a:gd name="T31" fmla="*/ 37 h 119"/>
                <a:gd name="T32" fmla="*/ 5 w 107"/>
                <a:gd name="T33" fmla="*/ 37 h 119"/>
                <a:gd name="T34" fmla="*/ 5 w 107"/>
                <a:gd name="T35" fmla="*/ 36 h 119"/>
                <a:gd name="T36" fmla="*/ 17 w 107"/>
                <a:gd name="T37" fmla="*/ 9 h 119"/>
                <a:gd name="T38" fmla="*/ 50 w 107"/>
                <a:gd name="T39" fmla="*/ 0 h 119"/>
                <a:gd name="T40" fmla="*/ 83 w 107"/>
                <a:gd name="T41" fmla="*/ 8 h 119"/>
                <a:gd name="T42" fmla="*/ 93 w 107"/>
                <a:gd name="T43" fmla="*/ 34 h 119"/>
                <a:gd name="T44" fmla="*/ 93 w 107"/>
                <a:gd name="T45" fmla="*/ 90 h 119"/>
                <a:gd name="T46" fmla="*/ 95 w 107"/>
                <a:gd name="T47" fmla="*/ 100 h 119"/>
                <a:gd name="T48" fmla="*/ 101 w 107"/>
                <a:gd name="T49" fmla="*/ 102 h 119"/>
                <a:gd name="T50" fmla="*/ 103 w 107"/>
                <a:gd name="T51" fmla="*/ 102 h 119"/>
                <a:gd name="T52" fmla="*/ 106 w 107"/>
                <a:gd name="T53" fmla="*/ 101 h 119"/>
                <a:gd name="T54" fmla="*/ 106 w 107"/>
                <a:gd name="T55" fmla="*/ 115 h 119"/>
                <a:gd name="T56" fmla="*/ 100 w 107"/>
                <a:gd name="T57" fmla="*/ 116 h 119"/>
                <a:gd name="T58" fmla="*/ 94 w 107"/>
                <a:gd name="T59" fmla="*/ 117 h 119"/>
                <a:gd name="T60" fmla="*/ 81 w 107"/>
                <a:gd name="T61" fmla="*/ 113 h 119"/>
                <a:gd name="T62" fmla="*/ 76 w 107"/>
                <a:gd name="T63" fmla="*/ 101 h 119"/>
                <a:gd name="T64" fmla="*/ 76 w 107"/>
                <a:gd name="T65" fmla="*/ 100 h 119"/>
                <a:gd name="T66" fmla="*/ 74 w 107"/>
                <a:gd name="T67" fmla="*/ 58 h 119"/>
                <a:gd name="T68" fmla="*/ 74 w 107"/>
                <a:gd name="T69" fmla="*/ 58 h 119"/>
                <a:gd name="T70" fmla="*/ 49 w 107"/>
                <a:gd name="T71" fmla="*/ 64 h 119"/>
                <a:gd name="T72" fmla="*/ 38 w 107"/>
                <a:gd name="T73" fmla="*/ 65 h 119"/>
                <a:gd name="T74" fmla="*/ 24 w 107"/>
                <a:gd name="T75" fmla="*/ 71 h 119"/>
                <a:gd name="T76" fmla="*/ 19 w 107"/>
                <a:gd name="T77" fmla="*/ 85 h 119"/>
                <a:gd name="T78" fmla="*/ 25 w 107"/>
                <a:gd name="T79" fmla="*/ 97 h 119"/>
                <a:gd name="T80" fmla="*/ 39 w 107"/>
                <a:gd name="T81" fmla="*/ 102 h 119"/>
                <a:gd name="T82" fmla="*/ 64 w 107"/>
                <a:gd name="T83" fmla="*/ 94 h 119"/>
                <a:gd name="T84" fmla="*/ 74 w 107"/>
                <a:gd name="T85" fmla="*/ 75 h 119"/>
                <a:gd name="T86" fmla="*/ 74 w 107"/>
                <a:gd name="T87" fmla="*/ 58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7" h="119">
                  <a:moveTo>
                    <a:pt x="76" y="100"/>
                  </a:moveTo>
                  <a:lnTo>
                    <a:pt x="76" y="100"/>
                  </a:lnTo>
                  <a:cubicBezTo>
                    <a:pt x="70" y="106"/>
                    <a:pt x="64" y="111"/>
                    <a:pt x="57" y="114"/>
                  </a:cubicBezTo>
                  <a:cubicBezTo>
                    <a:pt x="51" y="117"/>
                    <a:pt x="43" y="118"/>
                    <a:pt x="36" y="118"/>
                  </a:cubicBezTo>
                  <a:cubicBezTo>
                    <a:pt x="25" y="118"/>
                    <a:pt x="16" y="115"/>
                    <a:pt x="9" y="109"/>
                  </a:cubicBezTo>
                  <a:cubicBezTo>
                    <a:pt x="3" y="104"/>
                    <a:pt x="0" y="95"/>
                    <a:pt x="0" y="85"/>
                  </a:cubicBezTo>
                  <a:cubicBezTo>
                    <a:pt x="0" y="75"/>
                    <a:pt x="3" y="66"/>
                    <a:pt x="9" y="61"/>
                  </a:cubicBezTo>
                  <a:cubicBezTo>
                    <a:pt x="15" y="55"/>
                    <a:pt x="26" y="52"/>
                    <a:pt x="38" y="50"/>
                  </a:cubicBezTo>
                  <a:cubicBezTo>
                    <a:pt x="41" y="50"/>
                    <a:pt x="45" y="49"/>
                    <a:pt x="52" y="49"/>
                  </a:cubicBezTo>
                  <a:cubicBezTo>
                    <a:pt x="61" y="47"/>
                    <a:pt x="66" y="46"/>
                    <a:pt x="69" y="45"/>
                  </a:cubicBezTo>
                  <a:cubicBezTo>
                    <a:pt x="72" y="44"/>
                    <a:pt x="73" y="43"/>
                    <a:pt x="74" y="42"/>
                  </a:cubicBezTo>
                  <a:cubicBezTo>
                    <a:pt x="74" y="40"/>
                    <a:pt x="75" y="38"/>
                    <a:pt x="75" y="33"/>
                  </a:cubicBezTo>
                  <a:cubicBezTo>
                    <a:pt x="75" y="28"/>
                    <a:pt x="73" y="24"/>
                    <a:pt x="68" y="20"/>
                  </a:cubicBezTo>
                  <a:cubicBezTo>
                    <a:pt x="64" y="17"/>
                    <a:pt x="58" y="16"/>
                    <a:pt x="49" y="16"/>
                  </a:cubicBezTo>
                  <a:cubicBezTo>
                    <a:pt x="40" y="16"/>
                    <a:pt x="34" y="18"/>
                    <a:pt x="30" y="21"/>
                  </a:cubicBezTo>
                  <a:cubicBezTo>
                    <a:pt x="25" y="25"/>
                    <a:pt x="23" y="30"/>
                    <a:pt x="23" y="37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25"/>
                    <a:pt x="9" y="16"/>
                    <a:pt x="17" y="9"/>
                  </a:cubicBezTo>
                  <a:cubicBezTo>
                    <a:pt x="25" y="3"/>
                    <a:pt x="36" y="0"/>
                    <a:pt x="50" y="0"/>
                  </a:cubicBezTo>
                  <a:cubicBezTo>
                    <a:pt x="64" y="0"/>
                    <a:pt x="76" y="2"/>
                    <a:pt x="83" y="8"/>
                  </a:cubicBezTo>
                  <a:cubicBezTo>
                    <a:pt x="90" y="13"/>
                    <a:pt x="93" y="22"/>
                    <a:pt x="93" y="34"/>
                  </a:cubicBezTo>
                  <a:cubicBezTo>
                    <a:pt x="93" y="90"/>
                    <a:pt x="93" y="90"/>
                    <a:pt x="93" y="90"/>
                  </a:cubicBezTo>
                  <a:cubicBezTo>
                    <a:pt x="93" y="94"/>
                    <a:pt x="94" y="97"/>
                    <a:pt x="95" y="100"/>
                  </a:cubicBezTo>
                  <a:cubicBezTo>
                    <a:pt x="96" y="101"/>
                    <a:pt x="98" y="102"/>
                    <a:pt x="101" y="102"/>
                  </a:cubicBezTo>
                  <a:cubicBezTo>
                    <a:pt x="101" y="102"/>
                    <a:pt x="102" y="102"/>
                    <a:pt x="103" y="102"/>
                  </a:cubicBezTo>
                  <a:cubicBezTo>
                    <a:pt x="104" y="102"/>
                    <a:pt x="105" y="101"/>
                    <a:pt x="106" y="101"/>
                  </a:cubicBezTo>
                  <a:cubicBezTo>
                    <a:pt x="106" y="115"/>
                    <a:pt x="106" y="115"/>
                    <a:pt x="106" y="115"/>
                  </a:cubicBezTo>
                  <a:cubicBezTo>
                    <a:pt x="103" y="116"/>
                    <a:pt x="102" y="116"/>
                    <a:pt x="100" y="116"/>
                  </a:cubicBezTo>
                  <a:cubicBezTo>
                    <a:pt x="98" y="117"/>
                    <a:pt x="96" y="117"/>
                    <a:pt x="94" y="117"/>
                  </a:cubicBezTo>
                  <a:cubicBezTo>
                    <a:pt x="88" y="117"/>
                    <a:pt x="84" y="115"/>
                    <a:pt x="81" y="113"/>
                  </a:cubicBezTo>
                  <a:cubicBezTo>
                    <a:pt x="78" y="110"/>
                    <a:pt x="76" y="106"/>
                    <a:pt x="76" y="101"/>
                  </a:cubicBezTo>
                  <a:lnTo>
                    <a:pt x="76" y="100"/>
                  </a:lnTo>
                  <a:close/>
                  <a:moveTo>
                    <a:pt x="74" y="58"/>
                  </a:moveTo>
                  <a:lnTo>
                    <a:pt x="74" y="58"/>
                  </a:lnTo>
                  <a:cubicBezTo>
                    <a:pt x="69" y="61"/>
                    <a:pt x="60" y="63"/>
                    <a:pt x="49" y="64"/>
                  </a:cubicBezTo>
                  <a:cubicBezTo>
                    <a:pt x="44" y="65"/>
                    <a:pt x="40" y="65"/>
                    <a:pt x="38" y="65"/>
                  </a:cubicBezTo>
                  <a:cubicBezTo>
                    <a:pt x="32" y="67"/>
                    <a:pt x="27" y="69"/>
                    <a:pt x="24" y="71"/>
                  </a:cubicBezTo>
                  <a:cubicBezTo>
                    <a:pt x="20" y="75"/>
                    <a:pt x="19" y="79"/>
                    <a:pt x="19" y="85"/>
                  </a:cubicBezTo>
                  <a:cubicBezTo>
                    <a:pt x="19" y="90"/>
                    <a:pt x="22" y="94"/>
                    <a:pt x="25" y="97"/>
                  </a:cubicBezTo>
                  <a:cubicBezTo>
                    <a:pt x="28" y="101"/>
                    <a:pt x="33" y="102"/>
                    <a:pt x="39" y="102"/>
                  </a:cubicBezTo>
                  <a:cubicBezTo>
                    <a:pt x="50" y="102"/>
                    <a:pt x="58" y="100"/>
                    <a:pt x="64" y="94"/>
                  </a:cubicBezTo>
                  <a:cubicBezTo>
                    <a:pt x="70" y="89"/>
                    <a:pt x="74" y="83"/>
                    <a:pt x="74" y="75"/>
                  </a:cubicBezTo>
                  <a:lnTo>
                    <a:pt x="74" y="58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" name="Freeform 224"/>
            <p:cNvSpPr>
              <a:spLocks noChangeArrowheads="1"/>
            </p:cNvSpPr>
            <p:nvPr/>
          </p:nvSpPr>
          <p:spPr bwMode="auto">
            <a:xfrm>
              <a:off x="4145863" y="3208805"/>
              <a:ext cx="22232" cy="48170"/>
            </a:xfrm>
            <a:custGeom>
              <a:avLst/>
              <a:gdLst>
                <a:gd name="T0" fmla="*/ 0 w 55"/>
                <a:gd name="T1" fmla="*/ 114 h 115"/>
                <a:gd name="T2" fmla="*/ 0 w 55"/>
                <a:gd name="T3" fmla="*/ 114 h 115"/>
                <a:gd name="T4" fmla="*/ 0 w 55"/>
                <a:gd name="T5" fmla="*/ 2 h 115"/>
                <a:gd name="T6" fmla="*/ 18 w 55"/>
                <a:gd name="T7" fmla="*/ 2 h 115"/>
                <a:gd name="T8" fmla="*/ 18 w 55"/>
                <a:gd name="T9" fmla="*/ 23 h 115"/>
                <a:gd name="T10" fmla="*/ 30 w 55"/>
                <a:gd name="T11" fmla="*/ 5 h 115"/>
                <a:gd name="T12" fmla="*/ 49 w 55"/>
                <a:gd name="T13" fmla="*/ 0 h 115"/>
                <a:gd name="T14" fmla="*/ 52 w 55"/>
                <a:gd name="T15" fmla="*/ 0 h 115"/>
                <a:gd name="T16" fmla="*/ 54 w 55"/>
                <a:gd name="T17" fmla="*/ 0 h 115"/>
                <a:gd name="T18" fmla="*/ 54 w 55"/>
                <a:gd name="T19" fmla="*/ 19 h 115"/>
                <a:gd name="T20" fmla="*/ 53 w 55"/>
                <a:gd name="T21" fmla="*/ 19 h 115"/>
                <a:gd name="T22" fmla="*/ 49 w 55"/>
                <a:gd name="T23" fmla="*/ 19 h 115"/>
                <a:gd name="T24" fmla="*/ 27 w 55"/>
                <a:gd name="T25" fmla="*/ 28 h 115"/>
                <a:gd name="T26" fmla="*/ 18 w 55"/>
                <a:gd name="T27" fmla="*/ 52 h 115"/>
                <a:gd name="T28" fmla="*/ 18 w 55"/>
                <a:gd name="T29" fmla="*/ 114 h 115"/>
                <a:gd name="T30" fmla="*/ 0 w 55"/>
                <a:gd name="T31" fmla="*/ 114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115">
                  <a:moveTo>
                    <a:pt x="0" y="114"/>
                  </a:moveTo>
                  <a:lnTo>
                    <a:pt x="0" y="114"/>
                  </a:lnTo>
                  <a:cubicBezTo>
                    <a:pt x="0" y="2"/>
                    <a:pt x="0" y="2"/>
                    <a:pt x="0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21" y="14"/>
                    <a:pt x="26" y="9"/>
                    <a:pt x="30" y="5"/>
                  </a:cubicBezTo>
                  <a:cubicBezTo>
                    <a:pt x="35" y="2"/>
                    <a:pt x="41" y="0"/>
                    <a:pt x="49" y="0"/>
                  </a:cubicBezTo>
                  <a:cubicBezTo>
                    <a:pt x="51" y="0"/>
                    <a:pt x="52" y="0"/>
                    <a:pt x="52" y="0"/>
                  </a:cubicBezTo>
                  <a:cubicBezTo>
                    <a:pt x="53" y="0"/>
                    <a:pt x="54" y="0"/>
                    <a:pt x="54" y="0"/>
                  </a:cubicBezTo>
                  <a:cubicBezTo>
                    <a:pt x="54" y="19"/>
                    <a:pt x="54" y="19"/>
                    <a:pt x="54" y="19"/>
                  </a:cubicBezTo>
                  <a:lnTo>
                    <a:pt x="53" y="19"/>
                  </a:lnTo>
                  <a:cubicBezTo>
                    <a:pt x="52" y="19"/>
                    <a:pt x="51" y="19"/>
                    <a:pt x="49" y="19"/>
                  </a:cubicBezTo>
                  <a:cubicBezTo>
                    <a:pt x="39" y="19"/>
                    <a:pt x="32" y="23"/>
                    <a:pt x="27" y="28"/>
                  </a:cubicBezTo>
                  <a:cubicBezTo>
                    <a:pt x="21" y="33"/>
                    <a:pt x="18" y="41"/>
                    <a:pt x="18" y="52"/>
                  </a:cubicBezTo>
                  <a:cubicBezTo>
                    <a:pt x="18" y="114"/>
                    <a:pt x="18" y="114"/>
                    <a:pt x="18" y="114"/>
                  </a:cubicBezTo>
                  <a:lnTo>
                    <a:pt x="0" y="11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" name="Freeform 225"/>
            <p:cNvSpPr>
              <a:spLocks noChangeArrowheads="1"/>
            </p:cNvSpPr>
            <p:nvPr/>
          </p:nvSpPr>
          <p:spPr bwMode="auto">
            <a:xfrm>
              <a:off x="4175506" y="3208805"/>
              <a:ext cx="44464" cy="68550"/>
            </a:xfrm>
            <a:custGeom>
              <a:avLst/>
              <a:gdLst>
                <a:gd name="T0" fmla="*/ 0 w 105"/>
                <a:gd name="T1" fmla="*/ 160 h 161"/>
                <a:gd name="T2" fmla="*/ 0 w 105"/>
                <a:gd name="T3" fmla="*/ 160 h 161"/>
                <a:gd name="T4" fmla="*/ 0 w 105"/>
                <a:gd name="T5" fmla="*/ 3 h 161"/>
                <a:gd name="T6" fmla="*/ 19 w 105"/>
                <a:gd name="T7" fmla="*/ 3 h 161"/>
                <a:gd name="T8" fmla="*/ 19 w 105"/>
                <a:gd name="T9" fmla="*/ 18 h 161"/>
                <a:gd name="T10" fmla="*/ 35 w 105"/>
                <a:gd name="T11" fmla="*/ 4 h 161"/>
                <a:gd name="T12" fmla="*/ 56 w 105"/>
                <a:gd name="T13" fmla="*/ 0 h 161"/>
                <a:gd name="T14" fmla="*/ 91 w 105"/>
                <a:gd name="T15" fmla="*/ 15 h 161"/>
                <a:gd name="T16" fmla="*/ 104 w 105"/>
                <a:gd name="T17" fmla="*/ 59 h 161"/>
                <a:gd name="T18" fmla="*/ 91 w 105"/>
                <a:gd name="T19" fmla="*/ 102 h 161"/>
                <a:gd name="T20" fmla="*/ 55 w 105"/>
                <a:gd name="T21" fmla="*/ 118 h 161"/>
                <a:gd name="T22" fmla="*/ 34 w 105"/>
                <a:gd name="T23" fmla="*/ 114 h 161"/>
                <a:gd name="T24" fmla="*/ 19 w 105"/>
                <a:gd name="T25" fmla="*/ 102 h 161"/>
                <a:gd name="T26" fmla="*/ 19 w 105"/>
                <a:gd name="T27" fmla="*/ 160 h 161"/>
                <a:gd name="T28" fmla="*/ 0 w 105"/>
                <a:gd name="T29" fmla="*/ 160 h 161"/>
                <a:gd name="T30" fmla="*/ 18 w 105"/>
                <a:gd name="T31" fmla="*/ 60 h 161"/>
                <a:gd name="T32" fmla="*/ 18 w 105"/>
                <a:gd name="T33" fmla="*/ 60 h 161"/>
                <a:gd name="T34" fmla="*/ 26 w 105"/>
                <a:gd name="T35" fmla="*/ 91 h 161"/>
                <a:gd name="T36" fmla="*/ 51 w 105"/>
                <a:gd name="T37" fmla="*/ 102 h 161"/>
                <a:gd name="T38" fmla="*/ 75 w 105"/>
                <a:gd name="T39" fmla="*/ 90 h 161"/>
                <a:gd name="T40" fmla="*/ 85 w 105"/>
                <a:gd name="T41" fmla="*/ 57 h 161"/>
                <a:gd name="T42" fmla="*/ 75 w 105"/>
                <a:gd name="T43" fmla="*/ 28 h 161"/>
                <a:gd name="T44" fmla="*/ 51 w 105"/>
                <a:gd name="T45" fmla="*/ 16 h 161"/>
                <a:gd name="T46" fmla="*/ 26 w 105"/>
                <a:gd name="T47" fmla="*/ 28 h 161"/>
                <a:gd name="T48" fmla="*/ 18 w 105"/>
                <a:gd name="T49" fmla="*/ 6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5" h="161">
                  <a:moveTo>
                    <a:pt x="0" y="160"/>
                  </a:moveTo>
                  <a:lnTo>
                    <a:pt x="0" y="160"/>
                  </a:lnTo>
                  <a:cubicBezTo>
                    <a:pt x="0" y="3"/>
                    <a:pt x="0" y="3"/>
                    <a:pt x="0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23" y="12"/>
                    <a:pt x="28" y="7"/>
                    <a:pt x="35" y="4"/>
                  </a:cubicBezTo>
                  <a:cubicBezTo>
                    <a:pt x="40" y="1"/>
                    <a:pt x="47" y="0"/>
                    <a:pt x="56" y="0"/>
                  </a:cubicBezTo>
                  <a:cubicBezTo>
                    <a:pt x="70" y="0"/>
                    <a:pt x="82" y="5"/>
                    <a:pt x="91" y="15"/>
                  </a:cubicBezTo>
                  <a:cubicBezTo>
                    <a:pt x="99" y="27"/>
                    <a:pt x="104" y="40"/>
                    <a:pt x="104" y="59"/>
                  </a:cubicBezTo>
                  <a:cubicBezTo>
                    <a:pt x="104" y="77"/>
                    <a:pt x="99" y="91"/>
                    <a:pt x="91" y="102"/>
                  </a:cubicBezTo>
                  <a:cubicBezTo>
                    <a:pt x="82" y="113"/>
                    <a:pt x="70" y="118"/>
                    <a:pt x="55" y="118"/>
                  </a:cubicBezTo>
                  <a:cubicBezTo>
                    <a:pt x="47" y="118"/>
                    <a:pt x="40" y="117"/>
                    <a:pt x="34" y="114"/>
                  </a:cubicBezTo>
                  <a:cubicBezTo>
                    <a:pt x="28" y="111"/>
                    <a:pt x="23" y="107"/>
                    <a:pt x="19" y="102"/>
                  </a:cubicBezTo>
                  <a:cubicBezTo>
                    <a:pt x="19" y="160"/>
                    <a:pt x="19" y="160"/>
                    <a:pt x="19" y="160"/>
                  </a:cubicBezTo>
                  <a:lnTo>
                    <a:pt x="0" y="160"/>
                  </a:lnTo>
                  <a:close/>
                  <a:moveTo>
                    <a:pt x="18" y="60"/>
                  </a:moveTo>
                  <a:lnTo>
                    <a:pt x="18" y="60"/>
                  </a:lnTo>
                  <a:cubicBezTo>
                    <a:pt x="18" y="73"/>
                    <a:pt x="21" y="84"/>
                    <a:pt x="26" y="91"/>
                  </a:cubicBezTo>
                  <a:cubicBezTo>
                    <a:pt x="32" y="98"/>
                    <a:pt x="40" y="102"/>
                    <a:pt x="51" y="102"/>
                  </a:cubicBezTo>
                  <a:cubicBezTo>
                    <a:pt x="62" y="102"/>
                    <a:pt x="70" y="97"/>
                    <a:pt x="75" y="90"/>
                  </a:cubicBezTo>
                  <a:cubicBezTo>
                    <a:pt x="82" y="83"/>
                    <a:pt x="85" y="71"/>
                    <a:pt x="85" y="57"/>
                  </a:cubicBezTo>
                  <a:cubicBezTo>
                    <a:pt x="85" y="44"/>
                    <a:pt x="82" y="35"/>
                    <a:pt x="75" y="28"/>
                  </a:cubicBezTo>
                  <a:cubicBezTo>
                    <a:pt x="69" y="20"/>
                    <a:pt x="62" y="16"/>
                    <a:pt x="51" y="16"/>
                  </a:cubicBezTo>
                  <a:cubicBezTo>
                    <a:pt x="40" y="16"/>
                    <a:pt x="33" y="20"/>
                    <a:pt x="26" y="28"/>
                  </a:cubicBezTo>
                  <a:cubicBezTo>
                    <a:pt x="21" y="35"/>
                    <a:pt x="18" y="45"/>
                    <a:pt x="18" y="60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" name="Freeform 226"/>
            <p:cNvSpPr>
              <a:spLocks noChangeArrowheads="1"/>
            </p:cNvSpPr>
            <p:nvPr/>
          </p:nvSpPr>
          <p:spPr bwMode="auto">
            <a:xfrm>
              <a:off x="4223675" y="3210658"/>
              <a:ext cx="44464" cy="66696"/>
            </a:xfrm>
            <a:custGeom>
              <a:avLst/>
              <a:gdLst>
                <a:gd name="T0" fmla="*/ 83 w 105"/>
                <a:gd name="T1" fmla="*/ 0 h 160"/>
                <a:gd name="T2" fmla="*/ 83 w 105"/>
                <a:gd name="T3" fmla="*/ 0 h 160"/>
                <a:gd name="T4" fmla="*/ 104 w 105"/>
                <a:gd name="T5" fmla="*/ 0 h 160"/>
                <a:gd name="T6" fmla="*/ 56 w 105"/>
                <a:gd name="T7" fmla="*/ 129 h 160"/>
                <a:gd name="T8" fmla="*/ 44 w 105"/>
                <a:gd name="T9" fmla="*/ 153 h 160"/>
                <a:gd name="T10" fmla="*/ 24 w 105"/>
                <a:gd name="T11" fmla="*/ 159 h 160"/>
                <a:gd name="T12" fmla="*/ 18 w 105"/>
                <a:gd name="T13" fmla="*/ 158 h 160"/>
                <a:gd name="T14" fmla="*/ 12 w 105"/>
                <a:gd name="T15" fmla="*/ 157 h 160"/>
                <a:gd name="T16" fmla="*/ 12 w 105"/>
                <a:gd name="T17" fmla="*/ 139 h 160"/>
                <a:gd name="T18" fmla="*/ 18 w 105"/>
                <a:gd name="T19" fmla="*/ 140 h 160"/>
                <a:gd name="T20" fmla="*/ 23 w 105"/>
                <a:gd name="T21" fmla="*/ 140 h 160"/>
                <a:gd name="T22" fmla="*/ 32 w 105"/>
                <a:gd name="T23" fmla="*/ 138 h 160"/>
                <a:gd name="T24" fmla="*/ 37 w 105"/>
                <a:gd name="T25" fmla="*/ 132 h 160"/>
                <a:gd name="T26" fmla="*/ 43 w 105"/>
                <a:gd name="T27" fmla="*/ 118 h 160"/>
                <a:gd name="T28" fmla="*/ 0 w 105"/>
                <a:gd name="T29" fmla="*/ 0 h 160"/>
                <a:gd name="T30" fmla="*/ 21 w 105"/>
                <a:gd name="T31" fmla="*/ 0 h 160"/>
                <a:gd name="T32" fmla="*/ 52 w 105"/>
                <a:gd name="T33" fmla="*/ 90 h 160"/>
                <a:gd name="T34" fmla="*/ 83 w 105"/>
                <a:gd name="T35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5" h="160">
                  <a:moveTo>
                    <a:pt x="83" y="0"/>
                  </a:moveTo>
                  <a:lnTo>
                    <a:pt x="83" y="0"/>
                  </a:lnTo>
                  <a:cubicBezTo>
                    <a:pt x="104" y="0"/>
                    <a:pt x="104" y="0"/>
                    <a:pt x="104" y="0"/>
                  </a:cubicBezTo>
                  <a:cubicBezTo>
                    <a:pt x="56" y="129"/>
                    <a:pt x="56" y="129"/>
                    <a:pt x="56" y="129"/>
                  </a:cubicBezTo>
                  <a:cubicBezTo>
                    <a:pt x="52" y="141"/>
                    <a:pt x="48" y="150"/>
                    <a:pt x="44" y="153"/>
                  </a:cubicBezTo>
                  <a:cubicBezTo>
                    <a:pt x="38" y="157"/>
                    <a:pt x="32" y="159"/>
                    <a:pt x="24" y="159"/>
                  </a:cubicBezTo>
                  <a:cubicBezTo>
                    <a:pt x="22" y="159"/>
                    <a:pt x="20" y="159"/>
                    <a:pt x="18" y="158"/>
                  </a:cubicBezTo>
                  <a:cubicBezTo>
                    <a:pt x="17" y="158"/>
                    <a:pt x="14" y="158"/>
                    <a:pt x="12" y="157"/>
                  </a:cubicBezTo>
                  <a:cubicBezTo>
                    <a:pt x="12" y="139"/>
                    <a:pt x="12" y="139"/>
                    <a:pt x="12" y="139"/>
                  </a:cubicBezTo>
                  <a:cubicBezTo>
                    <a:pt x="14" y="139"/>
                    <a:pt x="17" y="140"/>
                    <a:pt x="18" y="140"/>
                  </a:cubicBezTo>
                  <a:cubicBezTo>
                    <a:pt x="20" y="140"/>
                    <a:pt x="22" y="140"/>
                    <a:pt x="23" y="140"/>
                  </a:cubicBezTo>
                  <a:cubicBezTo>
                    <a:pt x="27" y="140"/>
                    <a:pt x="30" y="140"/>
                    <a:pt x="32" y="138"/>
                  </a:cubicBezTo>
                  <a:cubicBezTo>
                    <a:pt x="34" y="137"/>
                    <a:pt x="36" y="135"/>
                    <a:pt x="37" y="132"/>
                  </a:cubicBezTo>
                  <a:cubicBezTo>
                    <a:pt x="43" y="118"/>
                    <a:pt x="43" y="118"/>
                    <a:pt x="43" y="11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52" y="90"/>
                    <a:pt x="52" y="90"/>
                    <a:pt x="52" y="90"/>
                  </a:cubicBezTo>
                  <a:lnTo>
                    <a:pt x="83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81" name="Group 380"/>
          <p:cNvGrpSpPr/>
          <p:nvPr/>
        </p:nvGrpSpPr>
        <p:grpSpPr>
          <a:xfrm>
            <a:off x="4885082" y="3192131"/>
            <a:ext cx="277902" cy="66697"/>
            <a:chOff x="4885082" y="3192131"/>
            <a:chExt cx="277902" cy="66697"/>
          </a:xfrm>
        </p:grpSpPr>
        <p:sp>
          <p:nvSpPr>
            <p:cNvPr id="1029" name="Freeform 227"/>
            <p:cNvSpPr>
              <a:spLocks noChangeArrowheads="1"/>
            </p:cNvSpPr>
            <p:nvPr/>
          </p:nvSpPr>
          <p:spPr bwMode="auto">
            <a:xfrm>
              <a:off x="4885082" y="3192131"/>
              <a:ext cx="48170" cy="64843"/>
            </a:xfrm>
            <a:custGeom>
              <a:avLst/>
              <a:gdLst>
                <a:gd name="T0" fmla="*/ 0 w 113"/>
                <a:gd name="T1" fmla="*/ 154 h 155"/>
                <a:gd name="T2" fmla="*/ 0 w 113"/>
                <a:gd name="T3" fmla="*/ 0 h 155"/>
                <a:gd name="T4" fmla="*/ 110 w 113"/>
                <a:gd name="T5" fmla="*/ 0 h 155"/>
                <a:gd name="T6" fmla="*/ 110 w 113"/>
                <a:gd name="T7" fmla="*/ 19 h 155"/>
                <a:gd name="T8" fmla="*/ 21 w 113"/>
                <a:gd name="T9" fmla="*/ 19 h 155"/>
                <a:gd name="T10" fmla="*/ 21 w 113"/>
                <a:gd name="T11" fmla="*/ 65 h 155"/>
                <a:gd name="T12" fmla="*/ 103 w 113"/>
                <a:gd name="T13" fmla="*/ 65 h 155"/>
                <a:gd name="T14" fmla="*/ 103 w 113"/>
                <a:gd name="T15" fmla="*/ 83 h 155"/>
                <a:gd name="T16" fmla="*/ 21 w 113"/>
                <a:gd name="T17" fmla="*/ 83 h 155"/>
                <a:gd name="T18" fmla="*/ 21 w 113"/>
                <a:gd name="T19" fmla="*/ 134 h 155"/>
                <a:gd name="T20" fmla="*/ 112 w 113"/>
                <a:gd name="T21" fmla="*/ 134 h 155"/>
                <a:gd name="T22" fmla="*/ 112 w 113"/>
                <a:gd name="T23" fmla="*/ 154 h 155"/>
                <a:gd name="T24" fmla="*/ 0 w 113"/>
                <a:gd name="T25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3" h="155">
                  <a:moveTo>
                    <a:pt x="0" y="154"/>
                  </a:moveTo>
                  <a:lnTo>
                    <a:pt x="0" y="0"/>
                  </a:lnTo>
                  <a:lnTo>
                    <a:pt x="110" y="0"/>
                  </a:lnTo>
                  <a:lnTo>
                    <a:pt x="110" y="19"/>
                  </a:lnTo>
                  <a:lnTo>
                    <a:pt x="21" y="19"/>
                  </a:lnTo>
                  <a:lnTo>
                    <a:pt x="21" y="65"/>
                  </a:lnTo>
                  <a:lnTo>
                    <a:pt x="103" y="65"/>
                  </a:lnTo>
                  <a:lnTo>
                    <a:pt x="103" y="83"/>
                  </a:lnTo>
                  <a:lnTo>
                    <a:pt x="21" y="83"/>
                  </a:lnTo>
                  <a:lnTo>
                    <a:pt x="21" y="134"/>
                  </a:lnTo>
                  <a:lnTo>
                    <a:pt x="112" y="134"/>
                  </a:lnTo>
                  <a:lnTo>
                    <a:pt x="112" y="154"/>
                  </a:lnTo>
                  <a:lnTo>
                    <a:pt x="0" y="15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" name="Freeform 228"/>
            <p:cNvSpPr>
              <a:spLocks noChangeArrowheads="1"/>
            </p:cNvSpPr>
            <p:nvPr/>
          </p:nvSpPr>
          <p:spPr bwMode="auto">
            <a:xfrm>
              <a:off x="4942515" y="3208805"/>
              <a:ext cx="24085" cy="48170"/>
            </a:xfrm>
            <a:custGeom>
              <a:avLst/>
              <a:gdLst>
                <a:gd name="T0" fmla="*/ 0 w 56"/>
                <a:gd name="T1" fmla="*/ 114 h 115"/>
                <a:gd name="T2" fmla="*/ 0 w 56"/>
                <a:gd name="T3" fmla="*/ 114 h 115"/>
                <a:gd name="T4" fmla="*/ 0 w 56"/>
                <a:gd name="T5" fmla="*/ 2 h 115"/>
                <a:gd name="T6" fmla="*/ 19 w 56"/>
                <a:gd name="T7" fmla="*/ 2 h 115"/>
                <a:gd name="T8" fmla="*/ 19 w 56"/>
                <a:gd name="T9" fmla="*/ 23 h 115"/>
                <a:gd name="T10" fmla="*/ 32 w 56"/>
                <a:gd name="T11" fmla="*/ 5 h 115"/>
                <a:gd name="T12" fmla="*/ 50 w 56"/>
                <a:gd name="T13" fmla="*/ 0 h 115"/>
                <a:gd name="T14" fmla="*/ 54 w 56"/>
                <a:gd name="T15" fmla="*/ 0 h 115"/>
                <a:gd name="T16" fmla="*/ 55 w 56"/>
                <a:gd name="T17" fmla="*/ 0 h 115"/>
                <a:gd name="T18" fmla="*/ 55 w 56"/>
                <a:gd name="T19" fmla="*/ 19 h 115"/>
                <a:gd name="T20" fmla="*/ 54 w 56"/>
                <a:gd name="T21" fmla="*/ 19 h 115"/>
                <a:gd name="T22" fmla="*/ 50 w 56"/>
                <a:gd name="T23" fmla="*/ 19 h 115"/>
                <a:gd name="T24" fmla="*/ 27 w 56"/>
                <a:gd name="T25" fmla="*/ 28 h 115"/>
                <a:gd name="T26" fmla="*/ 20 w 56"/>
                <a:gd name="T27" fmla="*/ 52 h 115"/>
                <a:gd name="T28" fmla="*/ 20 w 56"/>
                <a:gd name="T29" fmla="*/ 114 h 115"/>
                <a:gd name="T30" fmla="*/ 0 w 56"/>
                <a:gd name="T31" fmla="*/ 114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6" h="115">
                  <a:moveTo>
                    <a:pt x="0" y="114"/>
                  </a:moveTo>
                  <a:lnTo>
                    <a:pt x="0" y="114"/>
                  </a:lnTo>
                  <a:cubicBezTo>
                    <a:pt x="0" y="2"/>
                    <a:pt x="0" y="2"/>
                    <a:pt x="0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22" y="14"/>
                    <a:pt x="26" y="9"/>
                    <a:pt x="32" y="5"/>
                  </a:cubicBezTo>
                  <a:cubicBezTo>
                    <a:pt x="36" y="2"/>
                    <a:pt x="43" y="0"/>
                    <a:pt x="50" y="0"/>
                  </a:cubicBezTo>
                  <a:cubicBezTo>
                    <a:pt x="51" y="0"/>
                    <a:pt x="52" y="0"/>
                    <a:pt x="54" y="0"/>
                  </a:cubicBezTo>
                  <a:lnTo>
                    <a:pt x="55" y="0"/>
                  </a:lnTo>
                  <a:cubicBezTo>
                    <a:pt x="55" y="19"/>
                    <a:pt x="55" y="19"/>
                    <a:pt x="55" y="19"/>
                  </a:cubicBezTo>
                  <a:lnTo>
                    <a:pt x="54" y="19"/>
                  </a:lnTo>
                  <a:cubicBezTo>
                    <a:pt x="52" y="19"/>
                    <a:pt x="51" y="19"/>
                    <a:pt x="50" y="19"/>
                  </a:cubicBezTo>
                  <a:cubicBezTo>
                    <a:pt x="40" y="19"/>
                    <a:pt x="33" y="23"/>
                    <a:pt x="27" y="28"/>
                  </a:cubicBezTo>
                  <a:cubicBezTo>
                    <a:pt x="22" y="33"/>
                    <a:pt x="20" y="41"/>
                    <a:pt x="20" y="52"/>
                  </a:cubicBezTo>
                  <a:cubicBezTo>
                    <a:pt x="20" y="114"/>
                    <a:pt x="20" y="114"/>
                    <a:pt x="20" y="114"/>
                  </a:cubicBezTo>
                  <a:lnTo>
                    <a:pt x="0" y="11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1" name="Freeform 229"/>
            <p:cNvSpPr>
              <a:spLocks noChangeArrowheads="1"/>
            </p:cNvSpPr>
            <p:nvPr/>
          </p:nvSpPr>
          <p:spPr bwMode="auto">
            <a:xfrm>
              <a:off x="4968452" y="3208805"/>
              <a:ext cx="44464" cy="50023"/>
            </a:xfrm>
            <a:custGeom>
              <a:avLst/>
              <a:gdLst>
                <a:gd name="T0" fmla="*/ 76 w 107"/>
                <a:gd name="T1" fmla="*/ 100 h 119"/>
                <a:gd name="T2" fmla="*/ 76 w 107"/>
                <a:gd name="T3" fmla="*/ 100 h 119"/>
                <a:gd name="T4" fmla="*/ 57 w 107"/>
                <a:gd name="T5" fmla="*/ 114 h 119"/>
                <a:gd name="T6" fmla="*/ 36 w 107"/>
                <a:gd name="T7" fmla="*/ 118 h 119"/>
                <a:gd name="T8" fmla="*/ 9 w 107"/>
                <a:gd name="T9" fmla="*/ 109 h 119"/>
                <a:gd name="T10" fmla="*/ 0 w 107"/>
                <a:gd name="T11" fmla="*/ 85 h 119"/>
                <a:gd name="T12" fmla="*/ 9 w 107"/>
                <a:gd name="T13" fmla="*/ 61 h 119"/>
                <a:gd name="T14" fmla="*/ 38 w 107"/>
                <a:gd name="T15" fmla="*/ 50 h 119"/>
                <a:gd name="T16" fmla="*/ 52 w 107"/>
                <a:gd name="T17" fmla="*/ 49 h 119"/>
                <a:gd name="T18" fmla="*/ 69 w 107"/>
                <a:gd name="T19" fmla="*/ 45 h 119"/>
                <a:gd name="T20" fmla="*/ 74 w 107"/>
                <a:gd name="T21" fmla="*/ 42 h 119"/>
                <a:gd name="T22" fmla="*/ 75 w 107"/>
                <a:gd name="T23" fmla="*/ 33 h 119"/>
                <a:gd name="T24" fmla="*/ 69 w 107"/>
                <a:gd name="T25" fmla="*/ 20 h 119"/>
                <a:gd name="T26" fmla="*/ 49 w 107"/>
                <a:gd name="T27" fmla="*/ 16 h 119"/>
                <a:gd name="T28" fmla="*/ 29 w 107"/>
                <a:gd name="T29" fmla="*/ 21 h 119"/>
                <a:gd name="T30" fmla="*/ 23 w 107"/>
                <a:gd name="T31" fmla="*/ 37 h 119"/>
                <a:gd name="T32" fmla="*/ 5 w 107"/>
                <a:gd name="T33" fmla="*/ 37 h 119"/>
                <a:gd name="T34" fmla="*/ 5 w 107"/>
                <a:gd name="T35" fmla="*/ 36 h 119"/>
                <a:gd name="T36" fmla="*/ 17 w 107"/>
                <a:gd name="T37" fmla="*/ 9 h 119"/>
                <a:gd name="T38" fmla="*/ 50 w 107"/>
                <a:gd name="T39" fmla="*/ 0 h 119"/>
                <a:gd name="T40" fmla="*/ 83 w 107"/>
                <a:gd name="T41" fmla="*/ 8 h 119"/>
                <a:gd name="T42" fmla="*/ 94 w 107"/>
                <a:gd name="T43" fmla="*/ 34 h 119"/>
                <a:gd name="T44" fmla="*/ 94 w 107"/>
                <a:gd name="T45" fmla="*/ 90 h 119"/>
                <a:gd name="T46" fmla="*/ 95 w 107"/>
                <a:gd name="T47" fmla="*/ 100 h 119"/>
                <a:gd name="T48" fmla="*/ 101 w 107"/>
                <a:gd name="T49" fmla="*/ 102 h 119"/>
                <a:gd name="T50" fmla="*/ 103 w 107"/>
                <a:gd name="T51" fmla="*/ 102 h 119"/>
                <a:gd name="T52" fmla="*/ 106 w 107"/>
                <a:gd name="T53" fmla="*/ 101 h 119"/>
                <a:gd name="T54" fmla="*/ 106 w 107"/>
                <a:gd name="T55" fmla="*/ 115 h 119"/>
                <a:gd name="T56" fmla="*/ 100 w 107"/>
                <a:gd name="T57" fmla="*/ 116 h 119"/>
                <a:gd name="T58" fmla="*/ 95 w 107"/>
                <a:gd name="T59" fmla="*/ 117 h 119"/>
                <a:gd name="T60" fmla="*/ 81 w 107"/>
                <a:gd name="T61" fmla="*/ 113 h 119"/>
                <a:gd name="T62" fmla="*/ 76 w 107"/>
                <a:gd name="T63" fmla="*/ 101 h 119"/>
                <a:gd name="T64" fmla="*/ 76 w 107"/>
                <a:gd name="T65" fmla="*/ 100 h 119"/>
                <a:gd name="T66" fmla="*/ 74 w 107"/>
                <a:gd name="T67" fmla="*/ 58 h 119"/>
                <a:gd name="T68" fmla="*/ 74 w 107"/>
                <a:gd name="T69" fmla="*/ 58 h 119"/>
                <a:gd name="T70" fmla="*/ 49 w 107"/>
                <a:gd name="T71" fmla="*/ 64 h 119"/>
                <a:gd name="T72" fmla="*/ 38 w 107"/>
                <a:gd name="T73" fmla="*/ 65 h 119"/>
                <a:gd name="T74" fmla="*/ 24 w 107"/>
                <a:gd name="T75" fmla="*/ 71 h 119"/>
                <a:gd name="T76" fmla="*/ 20 w 107"/>
                <a:gd name="T77" fmla="*/ 85 h 119"/>
                <a:gd name="T78" fmla="*/ 25 w 107"/>
                <a:gd name="T79" fmla="*/ 97 h 119"/>
                <a:gd name="T80" fmla="*/ 40 w 107"/>
                <a:gd name="T81" fmla="*/ 102 h 119"/>
                <a:gd name="T82" fmla="*/ 65 w 107"/>
                <a:gd name="T83" fmla="*/ 94 h 119"/>
                <a:gd name="T84" fmla="*/ 74 w 107"/>
                <a:gd name="T85" fmla="*/ 75 h 119"/>
                <a:gd name="T86" fmla="*/ 74 w 107"/>
                <a:gd name="T87" fmla="*/ 58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7" h="119">
                  <a:moveTo>
                    <a:pt x="76" y="100"/>
                  </a:moveTo>
                  <a:lnTo>
                    <a:pt x="76" y="100"/>
                  </a:lnTo>
                  <a:cubicBezTo>
                    <a:pt x="70" y="106"/>
                    <a:pt x="63" y="111"/>
                    <a:pt x="57" y="114"/>
                  </a:cubicBezTo>
                  <a:cubicBezTo>
                    <a:pt x="51" y="117"/>
                    <a:pt x="44" y="118"/>
                    <a:pt x="36" y="118"/>
                  </a:cubicBezTo>
                  <a:cubicBezTo>
                    <a:pt x="25" y="118"/>
                    <a:pt x="17" y="115"/>
                    <a:pt x="9" y="109"/>
                  </a:cubicBezTo>
                  <a:cubicBezTo>
                    <a:pt x="3" y="104"/>
                    <a:pt x="0" y="95"/>
                    <a:pt x="0" y="85"/>
                  </a:cubicBezTo>
                  <a:cubicBezTo>
                    <a:pt x="0" y="75"/>
                    <a:pt x="3" y="66"/>
                    <a:pt x="9" y="61"/>
                  </a:cubicBezTo>
                  <a:cubicBezTo>
                    <a:pt x="16" y="55"/>
                    <a:pt x="25" y="52"/>
                    <a:pt x="38" y="50"/>
                  </a:cubicBezTo>
                  <a:cubicBezTo>
                    <a:pt x="42" y="50"/>
                    <a:pt x="46" y="49"/>
                    <a:pt x="52" y="49"/>
                  </a:cubicBezTo>
                  <a:cubicBezTo>
                    <a:pt x="61" y="47"/>
                    <a:pt x="67" y="46"/>
                    <a:pt x="69" y="45"/>
                  </a:cubicBezTo>
                  <a:cubicBezTo>
                    <a:pt x="71" y="44"/>
                    <a:pt x="73" y="43"/>
                    <a:pt x="74" y="42"/>
                  </a:cubicBezTo>
                  <a:cubicBezTo>
                    <a:pt x="74" y="40"/>
                    <a:pt x="75" y="38"/>
                    <a:pt x="75" y="33"/>
                  </a:cubicBezTo>
                  <a:cubicBezTo>
                    <a:pt x="75" y="28"/>
                    <a:pt x="73" y="24"/>
                    <a:pt x="69" y="20"/>
                  </a:cubicBezTo>
                  <a:cubicBezTo>
                    <a:pt x="65" y="17"/>
                    <a:pt x="57" y="16"/>
                    <a:pt x="49" y="16"/>
                  </a:cubicBezTo>
                  <a:cubicBezTo>
                    <a:pt x="41" y="16"/>
                    <a:pt x="34" y="17"/>
                    <a:pt x="29" y="21"/>
                  </a:cubicBezTo>
                  <a:cubicBezTo>
                    <a:pt x="25" y="25"/>
                    <a:pt x="23" y="30"/>
                    <a:pt x="23" y="37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25"/>
                    <a:pt x="9" y="15"/>
                    <a:pt x="17" y="9"/>
                  </a:cubicBezTo>
                  <a:cubicBezTo>
                    <a:pt x="25" y="3"/>
                    <a:pt x="36" y="0"/>
                    <a:pt x="50" y="0"/>
                  </a:cubicBezTo>
                  <a:cubicBezTo>
                    <a:pt x="65" y="0"/>
                    <a:pt x="76" y="2"/>
                    <a:pt x="83" y="8"/>
                  </a:cubicBezTo>
                  <a:cubicBezTo>
                    <a:pt x="90" y="13"/>
                    <a:pt x="94" y="22"/>
                    <a:pt x="94" y="34"/>
                  </a:cubicBezTo>
                  <a:cubicBezTo>
                    <a:pt x="94" y="90"/>
                    <a:pt x="94" y="90"/>
                    <a:pt x="94" y="90"/>
                  </a:cubicBezTo>
                  <a:cubicBezTo>
                    <a:pt x="94" y="94"/>
                    <a:pt x="94" y="97"/>
                    <a:pt x="95" y="100"/>
                  </a:cubicBezTo>
                  <a:cubicBezTo>
                    <a:pt x="96" y="101"/>
                    <a:pt x="98" y="102"/>
                    <a:pt x="101" y="102"/>
                  </a:cubicBezTo>
                  <a:cubicBezTo>
                    <a:pt x="101" y="102"/>
                    <a:pt x="102" y="102"/>
                    <a:pt x="103" y="102"/>
                  </a:cubicBezTo>
                  <a:cubicBezTo>
                    <a:pt x="104" y="102"/>
                    <a:pt x="104" y="101"/>
                    <a:pt x="106" y="101"/>
                  </a:cubicBezTo>
                  <a:cubicBezTo>
                    <a:pt x="106" y="115"/>
                    <a:pt x="106" y="115"/>
                    <a:pt x="106" y="115"/>
                  </a:cubicBezTo>
                  <a:cubicBezTo>
                    <a:pt x="103" y="116"/>
                    <a:pt x="101" y="116"/>
                    <a:pt x="100" y="116"/>
                  </a:cubicBezTo>
                  <a:cubicBezTo>
                    <a:pt x="98" y="117"/>
                    <a:pt x="97" y="117"/>
                    <a:pt x="95" y="117"/>
                  </a:cubicBezTo>
                  <a:cubicBezTo>
                    <a:pt x="88" y="117"/>
                    <a:pt x="84" y="115"/>
                    <a:pt x="81" y="113"/>
                  </a:cubicBezTo>
                  <a:cubicBezTo>
                    <a:pt x="78" y="110"/>
                    <a:pt x="76" y="106"/>
                    <a:pt x="76" y="101"/>
                  </a:cubicBezTo>
                  <a:lnTo>
                    <a:pt x="76" y="100"/>
                  </a:lnTo>
                  <a:close/>
                  <a:moveTo>
                    <a:pt x="74" y="58"/>
                  </a:moveTo>
                  <a:lnTo>
                    <a:pt x="74" y="58"/>
                  </a:lnTo>
                  <a:cubicBezTo>
                    <a:pt x="70" y="61"/>
                    <a:pt x="60" y="63"/>
                    <a:pt x="49" y="64"/>
                  </a:cubicBezTo>
                  <a:cubicBezTo>
                    <a:pt x="44" y="65"/>
                    <a:pt x="41" y="65"/>
                    <a:pt x="38" y="65"/>
                  </a:cubicBezTo>
                  <a:cubicBezTo>
                    <a:pt x="32" y="67"/>
                    <a:pt x="27" y="69"/>
                    <a:pt x="24" y="71"/>
                  </a:cubicBezTo>
                  <a:cubicBezTo>
                    <a:pt x="21" y="75"/>
                    <a:pt x="20" y="79"/>
                    <a:pt x="20" y="85"/>
                  </a:cubicBezTo>
                  <a:cubicBezTo>
                    <a:pt x="20" y="90"/>
                    <a:pt x="21" y="94"/>
                    <a:pt x="25" y="97"/>
                  </a:cubicBezTo>
                  <a:cubicBezTo>
                    <a:pt x="28" y="101"/>
                    <a:pt x="33" y="102"/>
                    <a:pt x="40" y="102"/>
                  </a:cubicBezTo>
                  <a:cubicBezTo>
                    <a:pt x="50" y="102"/>
                    <a:pt x="58" y="100"/>
                    <a:pt x="65" y="94"/>
                  </a:cubicBezTo>
                  <a:cubicBezTo>
                    <a:pt x="71" y="89"/>
                    <a:pt x="74" y="83"/>
                    <a:pt x="74" y="75"/>
                  </a:cubicBezTo>
                  <a:lnTo>
                    <a:pt x="74" y="58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2" name="Freeform 230"/>
            <p:cNvSpPr>
              <a:spLocks noChangeArrowheads="1"/>
            </p:cNvSpPr>
            <p:nvPr/>
          </p:nvSpPr>
          <p:spPr bwMode="auto">
            <a:xfrm>
              <a:off x="5018475" y="3208805"/>
              <a:ext cx="38906" cy="50023"/>
            </a:xfrm>
            <a:custGeom>
              <a:avLst/>
              <a:gdLst>
                <a:gd name="T0" fmla="*/ 0 w 92"/>
                <a:gd name="T1" fmla="*/ 79 h 119"/>
                <a:gd name="T2" fmla="*/ 0 w 92"/>
                <a:gd name="T3" fmla="*/ 79 h 119"/>
                <a:gd name="T4" fmla="*/ 17 w 92"/>
                <a:gd name="T5" fmla="*/ 79 h 119"/>
                <a:gd name="T6" fmla="*/ 26 w 92"/>
                <a:gd name="T7" fmla="*/ 95 h 119"/>
                <a:gd name="T8" fmla="*/ 45 w 92"/>
                <a:gd name="T9" fmla="*/ 102 h 119"/>
                <a:gd name="T10" fmla="*/ 65 w 92"/>
                <a:gd name="T11" fmla="*/ 96 h 119"/>
                <a:gd name="T12" fmla="*/ 72 w 92"/>
                <a:gd name="T13" fmla="*/ 84 h 119"/>
                <a:gd name="T14" fmla="*/ 68 w 92"/>
                <a:gd name="T15" fmla="*/ 75 h 119"/>
                <a:gd name="T16" fmla="*/ 55 w 92"/>
                <a:gd name="T17" fmla="*/ 68 h 119"/>
                <a:gd name="T18" fmla="*/ 34 w 92"/>
                <a:gd name="T19" fmla="*/ 63 h 119"/>
                <a:gd name="T20" fmla="*/ 9 w 92"/>
                <a:gd name="T21" fmla="*/ 52 h 119"/>
                <a:gd name="T22" fmla="*/ 3 w 92"/>
                <a:gd name="T23" fmla="*/ 32 h 119"/>
                <a:gd name="T24" fmla="*/ 13 w 92"/>
                <a:gd name="T25" fmla="*/ 8 h 119"/>
                <a:gd name="T26" fmla="*/ 44 w 92"/>
                <a:gd name="T27" fmla="*/ 0 h 119"/>
                <a:gd name="T28" fmla="*/ 76 w 92"/>
                <a:gd name="T29" fmla="*/ 9 h 119"/>
                <a:gd name="T30" fmla="*/ 88 w 92"/>
                <a:gd name="T31" fmla="*/ 34 h 119"/>
                <a:gd name="T32" fmla="*/ 88 w 92"/>
                <a:gd name="T33" fmla="*/ 34 h 119"/>
                <a:gd name="T34" fmla="*/ 69 w 92"/>
                <a:gd name="T35" fmla="*/ 34 h 119"/>
                <a:gd name="T36" fmla="*/ 62 w 92"/>
                <a:gd name="T37" fmla="*/ 20 h 119"/>
                <a:gd name="T38" fmla="*/ 44 w 92"/>
                <a:gd name="T39" fmla="*/ 15 h 119"/>
                <a:gd name="T40" fmla="*/ 27 w 92"/>
                <a:gd name="T41" fmla="*/ 19 h 119"/>
                <a:gd name="T42" fmla="*/ 21 w 92"/>
                <a:gd name="T43" fmla="*/ 31 h 119"/>
                <a:gd name="T44" fmla="*/ 25 w 92"/>
                <a:gd name="T45" fmla="*/ 40 h 119"/>
                <a:gd name="T46" fmla="*/ 38 w 92"/>
                <a:gd name="T47" fmla="*/ 45 h 119"/>
                <a:gd name="T48" fmla="*/ 57 w 92"/>
                <a:gd name="T49" fmla="*/ 50 h 119"/>
                <a:gd name="T50" fmla="*/ 84 w 92"/>
                <a:gd name="T51" fmla="*/ 61 h 119"/>
                <a:gd name="T52" fmla="*/ 91 w 92"/>
                <a:gd name="T53" fmla="*/ 82 h 119"/>
                <a:gd name="T54" fmla="*/ 79 w 92"/>
                <a:gd name="T55" fmla="*/ 109 h 119"/>
                <a:gd name="T56" fmla="*/ 44 w 92"/>
                <a:gd name="T57" fmla="*/ 118 h 119"/>
                <a:gd name="T58" fmla="*/ 11 w 92"/>
                <a:gd name="T59" fmla="*/ 108 h 119"/>
                <a:gd name="T60" fmla="*/ 0 w 92"/>
                <a:gd name="T61" fmla="*/ 7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2" h="119">
                  <a:moveTo>
                    <a:pt x="0" y="79"/>
                  </a:moveTo>
                  <a:lnTo>
                    <a:pt x="0" y="79"/>
                  </a:lnTo>
                  <a:cubicBezTo>
                    <a:pt x="17" y="79"/>
                    <a:pt x="17" y="79"/>
                    <a:pt x="17" y="79"/>
                  </a:cubicBezTo>
                  <a:cubicBezTo>
                    <a:pt x="18" y="86"/>
                    <a:pt x="20" y="92"/>
                    <a:pt x="26" y="95"/>
                  </a:cubicBezTo>
                  <a:cubicBezTo>
                    <a:pt x="31" y="100"/>
                    <a:pt x="37" y="102"/>
                    <a:pt x="45" y="102"/>
                  </a:cubicBezTo>
                  <a:cubicBezTo>
                    <a:pt x="54" y="102"/>
                    <a:pt x="60" y="100"/>
                    <a:pt x="65" y="96"/>
                  </a:cubicBezTo>
                  <a:cubicBezTo>
                    <a:pt x="69" y="93"/>
                    <a:pt x="72" y="89"/>
                    <a:pt x="72" y="84"/>
                  </a:cubicBezTo>
                  <a:cubicBezTo>
                    <a:pt x="72" y="80"/>
                    <a:pt x="70" y="77"/>
                    <a:pt x="68" y="75"/>
                  </a:cubicBezTo>
                  <a:cubicBezTo>
                    <a:pt x="66" y="72"/>
                    <a:pt x="62" y="70"/>
                    <a:pt x="55" y="68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22" y="60"/>
                    <a:pt x="14" y="57"/>
                    <a:pt x="9" y="52"/>
                  </a:cubicBezTo>
                  <a:cubicBezTo>
                    <a:pt x="5" y="47"/>
                    <a:pt x="3" y="40"/>
                    <a:pt x="3" y="32"/>
                  </a:cubicBezTo>
                  <a:cubicBezTo>
                    <a:pt x="3" y="22"/>
                    <a:pt x="6" y="14"/>
                    <a:pt x="13" y="8"/>
                  </a:cubicBezTo>
                  <a:cubicBezTo>
                    <a:pt x="21" y="3"/>
                    <a:pt x="31" y="0"/>
                    <a:pt x="44" y="0"/>
                  </a:cubicBezTo>
                  <a:cubicBezTo>
                    <a:pt x="58" y="0"/>
                    <a:pt x="68" y="3"/>
                    <a:pt x="76" y="9"/>
                  </a:cubicBezTo>
                  <a:cubicBezTo>
                    <a:pt x="84" y="15"/>
                    <a:pt x="88" y="24"/>
                    <a:pt x="88" y="34"/>
                  </a:cubicBezTo>
                  <a:lnTo>
                    <a:pt x="88" y="34"/>
                  </a:lnTo>
                  <a:cubicBezTo>
                    <a:pt x="69" y="34"/>
                    <a:pt x="69" y="34"/>
                    <a:pt x="69" y="34"/>
                  </a:cubicBezTo>
                  <a:cubicBezTo>
                    <a:pt x="69" y="29"/>
                    <a:pt x="66" y="24"/>
                    <a:pt x="62" y="20"/>
                  </a:cubicBezTo>
                  <a:cubicBezTo>
                    <a:pt x="58" y="17"/>
                    <a:pt x="52" y="15"/>
                    <a:pt x="44" y="15"/>
                  </a:cubicBezTo>
                  <a:cubicBezTo>
                    <a:pt x="37" y="15"/>
                    <a:pt x="31" y="17"/>
                    <a:pt x="27" y="19"/>
                  </a:cubicBezTo>
                  <a:cubicBezTo>
                    <a:pt x="22" y="22"/>
                    <a:pt x="21" y="27"/>
                    <a:pt x="21" y="31"/>
                  </a:cubicBezTo>
                  <a:cubicBezTo>
                    <a:pt x="21" y="35"/>
                    <a:pt x="22" y="38"/>
                    <a:pt x="25" y="40"/>
                  </a:cubicBezTo>
                  <a:cubicBezTo>
                    <a:pt x="28" y="42"/>
                    <a:pt x="32" y="43"/>
                    <a:pt x="38" y="45"/>
                  </a:cubicBezTo>
                  <a:cubicBezTo>
                    <a:pt x="57" y="50"/>
                    <a:pt x="57" y="50"/>
                    <a:pt x="57" y="50"/>
                  </a:cubicBezTo>
                  <a:cubicBezTo>
                    <a:pt x="69" y="53"/>
                    <a:pt x="79" y="57"/>
                    <a:pt x="84" y="61"/>
                  </a:cubicBezTo>
                  <a:cubicBezTo>
                    <a:pt x="88" y="66"/>
                    <a:pt x="91" y="72"/>
                    <a:pt x="91" y="82"/>
                  </a:cubicBezTo>
                  <a:cubicBezTo>
                    <a:pt x="91" y="93"/>
                    <a:pt x="87" y="103"/>
                    <a:pt x="79" y="109"/>
                  </a:cubicBezTo>
                  <a:cubicBezTo>
                    <a:pt x="70" y="115"/>
                    <a:pt x="59" y="118"/>
                    <a:pt x="44" y="118"/>
                  </a:cubicBezTo>
                  <a:cubicBezTo>
                    <a:pt x="30" y="118"/>
                    <a:pt x="19" y="115"/>
                    <a:pt x="11" y="108"/>
                  </a:cubicBezTo>
                  <a:cubicBezTo>
                    <a:pt x="4" y="102"/>
                    <a:pt x="0" y="91"/>
                    <a:pt x="0" y="79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3" name="Freeform 231"/>
            <p:cNvSpPr>
              <a:spLocks noChangeArrowheads="1"/>
            </p:cNvSpPr>
            <p:nvPr/>
          </p:nvSpPr>
          <p:spPr bwMode="auto">
            <a:xfrm>
              <a:off x="5062940" y="3208805"/>
              <a:ext cx="42611" cy="50023"/>
            </a:xfrm>
            <a:custGeom>
              <a:avLst/>
              <a:gdLst>
                <a:gd name="T0" fmla="*/ 80 w 102"/>
                <a:gd name="T1" fmla="*/ 79 h 119"/>
                <a:gd name="T2" fmla="*/ 80 w 102"/>
                <a:gd name="T3" fmla="*/ 79 h 119"/>
                <a:gd name="T4" fmla="*/ 99 w 102"/>
                <a:gd name="T5" fmla="*/ 79 h 119"/>
                <a:gd name="T6" fmla="*/ 83 w 102"/>
                <a:gd name="T7" fmla="*/ 108 h 119"/>
                <a:gd name="T8" fmla="*/ 50 w 102"/>
                <a:gd name="T9" fmla="*/ 118 h 119"/>
                <a:gd name="T10" fmla="*/ 13 w 102"/>
                <a:gd name="T11" fmla="*/ 103 h 119"/>
                <a:gd name="T12" fmla="*/ 0 w 102"/>
                <a:gd name="T13" fmla="*/ 60 h 119"/>
                <a:gd name="T14" fmla="*/ 13 w 102"/>
                <a:gd name="T15" fmla="*/ 15 h 119"/>
                <a:gd name="T16" fmla="*/ 50 w 102"/>
                <a:gd name="T17" fmla="*/ 0 h 119"/>
                <a:gd name="T18" fmla="*/ 87 w 102"/>
                <a:gd name="T19" fmla="*/ 14 h 119"/>
                <a:gd name="T20" fmla="*/ 101 w 102"/>
                <a:gd name="T21" fmla="*/ 56 h 119"/>
                <a:gd name="T22" fmla="*/ 101 w 102"/>
                <a:gd name="T23" fmla="*/ 61 h 119"/>
                <a:gd name="T24" fmla="*/ 100 w 102"/>
                <a:gd name="T25" fmla="*/ 64 h 119"/>
                <a:gd name="T26" fmla="*/ 20 w 102"/>
                <a:gd name="T27" fmla="*/ 64 h 119"/>
                <a:gd name="T28" fmla="*/ 28 w 102"/>
                <a:gd name="T29" fmla="*/ 92 h 119"/>
                <a:gd name="T30" fmla="*/ 52 w 102"/>
                <a:gd name="T31" fmla="*/ 102 h 119"/>
                <a:gd name="T32" fmla="*/ 71 w 102"/>
                <a:gd name="T33" fmla="*/ 95 h 119"/>
                <a:gd name="T34" fmla="*/ 80 w 102"/>
                <a:gd name="T35" fmla="*/ 79 h 119"/>
                <a:gd name="T36" fmla="*/ 20 w 102"/>
                <a:gd name="T37" fmla="*/ 49 h 119"/>
                <a:gd name="T38" fmla="*/ 20 w 102"/>
                <a:gd name="T39" fmla="*/ 49 h 119"/>
                <a:gd name="T40" fmla="*/ 81 w 102"/>
                <a:gd name="T41" fmla="*/ 49 h 119"/>
                <a:gd name="T42" fmla="*/ 73 w 102"/>
                <a:gd name="T43" fmla="*/ 25 h 119"/>
                <a:gd name="T44" fmla="*/ 51 w 102"/>
                <a:gd name="T45" fmla="*/ 16 h 119"/>
                <a:gd name="T46" fmla="*/ 29 w 102"/>
                <a:gd name="T47" fmla="*/ 25 h 119"/>
                <a:gd name="T48" fmla="*/ 20 w 102"/>
                <a:gd name="T49" fmla="*/ 4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2" h="119">
                  <a:moveTo>
                    <a:pt x="80" y="79"/>
                  </a:moveTo>
                  <a:lnTo>
                    <a:pt x="80" y="79"/>
                  </a:lnTo>
                  <a:cubicBezTo>
                    <a:pt x="99" y="79"/>
                    <a:pt x="99" y="79"/>
                    <a:pt x="99" y="79"/>
                  </a:cubicBezTo>
                  <a:cubicBezTo>
                    <a:pt x="97" y="91"/>
                    <a:pt x="91" y="101"/>
                    <a:pt x="83" y="108"/>
                  </a:cubicBezTo>
                  <a:cubicBezTo>
                    <a:pt x="74" y="115"/>
                    <a:pt x="63" y="118"/>
                    <a:pt x="50" y="118"/>
                  </a:cubicBezTo>
                  <a:cubicBezTo>
                    <a:pt x="34" y="118"/>
                    <a:pt x="23" y="113"/>
                    <a:pt x="13" y="103"/>
                  </a:cubicBezTo>
                  <a:cubicBezTo>
                    <a:pt x="4" y="92"/>
                    <a:pt x="0" y="78"/>
                    <a:pt x="0" y="60"/>
                  </a:cubicBezTo>
                  <a:cubicBezTo>
                    <a:pt x="0" y="41"/>
                    <a:pt x="4" y="27"/>
                    <a:pt x="13" y="15"/>
                  </a:cubicBezTo>
                  <a:cubicBezTo>
                    <a:pt x="22" y="5"/>
                    <a:pt x="34" y="0"/>
                    <a:pt x="50" y="0"/>
                  </a:cubicBezTo>
                  <a:cubicBezTo>
                    <a:pt x="66" y="0"/>
                    <a:pt x="79" y="5"/>
                    <a:pt x="87" y="14"/>
                  </a:cubicBezTo>
                  <a:cubicBezTo>
                    <a:pt x="96" y="25"/>
                    <a:pt x="101" y="38"/>
                    <a:pt x="101" y="56"/>
                  </a:cubicBezTo>
                  <a:cubicBezTo>
                    <a:pt x="101" y="58"/>
                    <a:pt x="101" y="60"/>
                    <a:pt x="101" y="61"/>
                  </a:cubicBezTo>
                  <a:cubicBezTo>
                    <a:pt x="101" y="62"/>
                    <a:pt x="101" y="63"/>
                    <a:pt x="100" y="6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0" y="77"/>
                    <a:pt x="23" y="85"/>
                    <a:pt x="28" y="92"/>
                  </a:cubicBezTo>
                  <a:cubicBezTo>
                    <a:pt x="34" y="98"/>
                    <a:pt x="41" y="102"/>
                    <a:pt x="52" y="102"/>
                  </a:cubicBezTo>
                  <a:cubicBezTo>
                    <a:pt x="59" y="102"/>
                    <a:pt x="65" y="100"/>
                    <a:pt x="71" y="95"/>
                  </a:cubicBezTo>
                  <a:cubicBezTo>
                    <a:pt x="76" y="91"/>
                    <a:pt x="79" y="86"/>
                    <a:pt x="80" y="79"/>
                  </a:cubicBezTo>
                  <a:close/>
                  <a:moveTo>
                    <a:pt x="20" y="49"/>
                  </a:moveTo>
                  <a:lnTo>
                    <a:pt x="20" y="49"/>
                  </a:lnTo>
                  <a:cubicBezTo>
                    <a:pt x="81" y="49"/>
                    <a:pt x="81" y="49"/>
                    <a:pt x="81" y="49"/>
                  </a:cubicBezTo>
                  <a:cubicBezTo>
                    <a:pt x="81" y="38"/>
                    <a:pt x="78" y="30"/>
                    <a:pt x="73" y="25"/>
                  </a:cubicBezTo>
                  <a:cubicBezTo>
                    <a:pt x="67" y="19"/>
                    <a:pt x="60" y="16"/>
                    <a:pt x="51" y="16"/>
                  </a:cubicBezTo>
                  <a:cubicBezTo>
                    <a:pt x="41" y="16"/>
                    <a:pt x="34" y="19"/>
                    <a:pt x="29" y="25"/>
                  </a:cubicBezTo>
                  <a:cubicBezTo>
                    <a:pt x="24" y="30"/>
                    <a:pt x="21" y="38"/>
                    <a:pt x="20" y="49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" name="Freeform 232"/>
            <p:cNvSpPr>
              <a:spLocks noChangeArrowheads="1"/>
            </p:cNvSpPr>
            <p:nvPr/>
          </p:nvSpPr>
          <p:spPr bwMode="auto">
            <a:xfrm>
              <a:off x="5140752" y="3193983"/>
              <a:ext cx="22232" cy="62991"/>
            </a:xfrm>
            <a:custGeom>
              <a:avLst/>
              <a:gdLst>
                <a:gd name="T0" fmla="*/ 36 w 55"/>
                <a:gd name="T1" fmla="*/ 150 h 151"/>
                <a:gd name="T2" fmla="*/ 36 w 55"/>
                <a:gd name="T3" fmla="*/ 150 h 151"/>
                <a:gd name="T4" fmla="*/ 36 w 55"/>
                <a:gd name="T5" fmla="*/ 44 h 151"/>
                <a:gd name="T6" fmla="*/ 0 w 55"/>
                <a:gd name="T7" fmla="*/ 44 h 151"/>
                <a:gd name="T8" fmla="*/ 0 w 55"/>
                <a:gd name="T9" fmla="*/ 29 h 151"/>
                <a:gd name="T10" fmla="*/ 29 w 55"/>
                <a:gd name="T11" fmla="*/ 22 h 151"/>
                <a:gd name="T12" fmla="*/ 40 w 55"/>
                <a:gd name="T13" fmla="*/ 0 h 151"/>
                <a:gd name="T14" fmla="*/ 54 w 55"/>
                <a:gd name="T15" fmla="*/ 0 h 151"/>
                <a:gd name="T16" fmla="*/ 54 w 55"/>
                <a:gd name="T17" fmla="*/ 150 h 151"/>
                <a:gd name="T18" fmla="*/ 36 w 55"/>
                <a:gd name="T19" fmla="*/ 15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" h="151">
                  <a:moveTo>
                    <a:pt x="36" y="150"/>
                  </a:moveTo>
                  <a:lnTo>
                    <a:pt x="36" y="150"/>
                  </a:lnTo>
                  <a:cubicBezTo>
                    <a:pt x="36" y="44"/>
                    <a:pt x="36" y="44"/>
                    <a:pt x="36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13" y="29"/>
                    <a:pt x="22" y="26"/>
                    <a:pt x="29" y="22"/>
                  </a:cubicBezTo>
                  <a:cubicBezTo>
                    <a:pt x="36" y="17"/>
                    <a:pt x="39" y="11"/>
                    <a:pt x="40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4" y="150"/>
                    <a:pt x="54" y="150"/>
                    <a:pt x="54" y="150"/>
                  </a:cubicBezTo>
                  <a:lnTo>
                    <a:pt x="36" y="15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80" name="Group 379"/>
          <p:cNvGrpSpPr/>
          <p:nvPr/>
        </p:nvGrpSpPr>
        <p:grpSpPr>
          <a:xfrm>
            <a:off x="5728051" y="3192131"/>
            <a:ext cx="294576" cy="66697"/>
            <a:chOff x="5728051" y="3192131"/>
            <a:chExt cx="294576" cy="66697"/>
          </a:xfrm>
        </p:grpSpPr>
        <p:sp>
          <p:nvSpPr>
            <p:cNvPr id="1035" name="Freeform 233"/>
            <p:cNvSpPr>
              <a:spLocks noChangeArrowheads="1"/>
            </p:cNvSpPr>
            <p:nvPr/>
          </p:nvSpPr>
          <p:spPr bwMode="auto">
            <a:xfrm>
              <a:off x="5728051" y="3192131"/>
              <a:ext cx="48170" cy="64843"/>
            </a:xfrm>
            <a:custGeom>
              <a:avLst/>
              <a:gdLst>
                <a:gd name="T0" fmla="*/ 0 w 113"/>
                <a:gd name="T1" fmla="*/ 154 h 155"/>
                <a:gd name="T2" fmla="*/ 0 w 113"/>
                <a:gd name="T3" fmla="*/ 0 h 155"/>
                <a:gd name="T4" fmla="*/ 110 w 113"/>
                <a:gd name="T5" fmla="*/ 0 h 155"/>
                <a:gd name="T6" fmla="*/ 110 w 113"/>
                <a:gd name="T7" fmla="*/ 19 h 155"/>
                <a:gd name="T8" fmla="*/ 20 w 113"/>
                <a:gd name="T9" fmla="*/ 19 h 155"/>
                <a:gd name="T10" fmla="*/ 20 w 113"/>
                <a:gd name="T11" fmla="*/ 65 h 155"/>
                <a:gd name="T12" fmla="*/ 102 w 113"/>
                <a:gd name="T13" fmla="*/ 65 h 155"/>
                <a:gd name="T14" fmla="*/ 102 w 113"/>
                <a:gd name="T15" fmla="*/ 83 h 155"/>
                <a:gd name="T16" fmla="*/ 20 w 113"/>
                <a:gd name="T17" fmla="*/ 83 h 155"/>
                <a:gd name="T18" fmla="*/ 20 w 113"/>
                <a:gd name="T19" fmla="*/ 134 h 155"/>
                <a:gd name="T20" fmla="*/ 112 w 113"/>
                <a:gd name="T21" fmla="*/ 134 h 155"/>
                <a:gd name="T22" fmla="*/ 112 w 113"/>
                <a:gd name="T23" fmla="*/ 154 h 155"/>
                <a:gd name="T24" fmla="*/ 0 w 113"/>
                <a:gd name="T25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3" h="155">
                  <a:moveTo>
                    <a:pt x="0" y="154"/>
                  </a:moveTo>
                  <a:lnTo>
                    <a:pt x="0" y="0"/>
                  </a:lnTo>
                  <a:lnTo>
                    <a:pt x="110" y="0"/>
                  </a:lnTo>
                  <a:lnTo>
                    <a:pt x="110" y="19"/>
                  </a:lnTo>
                  <a:lnTo>
                    <a:pt x="20" y="19"/>
                  </a:lnTo>
                  <a:lnTo>
                    <a:pt x="20" y="65"/>
                  </a:lnTo>
                  <a:lnTo>
                    <a:pt x="102" y="65"/>
                  </a:lnTo>
                  <a:lnTo>
                    <a:pt x="102" y="83"/>
                  </a:lnTo>
                  <a:lnTo>
                    <a:pt x="20" y="83"/>
                  </a:lnTo>
                  <a:lnTo>
                    <a:pt x="20" y="134"/>
                  </a:lnTo>
                  <a:lnTo>
                    <a:pt x="112" y="134"/>
                  </a:lnTo>
                  <a:lnTo>
                    <a:pt x="112" y="154"/>
                  </a:lnTo>
                  <a:lnTo>
                    <a:pt x="0" y="15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6" name="Freeform 234"/>
            <p:cNvSpPr>
              <a:spLocks noChangeArrowheads="1"/>
            </p:cNvSpPr>
            <p:nvPr/>
          </p:nvSpPr>
          <p:spPr bwMode="auto">
            <a:xfrm>
              <a:off x="5785484" y="3208805"/>
              <a:ext cx="22232" cy="48170"/>
            </a:xfrm>
            <a:custGeom>
              <a:avLst/>
              <a:gdLst>
                <a:gd name="T0" fmla="*/ 0 w 55"/>
                <a:gd name="T1" fmla="*/ 114 h 115"/>
                <a:gd name="T2" fmla="*/ 0 w 55"/>
                <a:gd name="T3" fmla="*/ 114 h 115"/>
                <a:gd name="T4" fmla="*/ 0 w 55"/>
                <a:gd name="T5" fmla="*/ 2 h 115"/>
                <a:gd name="T6" fmla="*/ 17 w 55"/>
                <a:gd name="T7" fmla="*/ 2 h 115"/>
                <a:gd name="T8" fmla="*/ 17 w 55"/>
                <a:gd name="T9" fmla="*/ 23 h 115"/>
                <a:gd name="T10" fmla="*/ 30 w 55"/>
                <a:gd name="T11" fmla="*/ 5 h 115"/>
                <a:gd name="T12" fmla="*/ 49 w 55"/>
                <a:gd name="T13" fmla="*/ 0 h 115"/>
                <a:gd name="T14" fmla="*/ 52 w 55"/>
                <a:gd name="T15" fmla="*/ 0 h 115"/>
                <a:gd name="T16" fmla="*/ 54 w 55"/>
                <a:gd name="T17" fmla="*/ 0 h 115"/>
                <a:gd name="T18" fmla="*/ 54 w 55"/>
                <a:gd name="T19" fmla="*/ 19 h 115"/>
                <a:gd name="T20" fmla="*/ 52 w 55"/>
                <a:gd name="T21" fmla="*/ 19 h 115"/>
                <a:gd name="T22" fmla="*/ 49 w 55"/>
                <a:gd name="T23" fmla="*/ 19 h 115"/>
                <a:gd name="T24" fmla="*/ 26 w 55"/>
                <a:gd name="T25" fmla="*/ 28 h 115"/>
                <a:gd name="T26" fmla="*/ 18 w 55"/>
                <a:gd name="T27" fmla="*/ 52 h 115"/>
                <a:gd name="T28" fmla="*/ 18 w 55"/>
                <a:gd name="T29" fmla="*/ 114 h 115"/>
                <a:gd name="T30" fmla="*/ 0 w 55"/>
                <a:gd name="T31" fmla="*/ 114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115">
                  <a:moveTo>
                    <a:pt x="0" y="114"/>
                  </a:moveTo>
                  <a:lnTo>
                    <a:pt x="0" y="114"/>
                  </a:lnTo>
                  <a:cubicBezTo>
                    <a:pt x="0" y="2"/>
                    <a:pt x="0" y="2"/>
                    <a:pt x="0" y="2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21" y="14"/>
                    <a:pt x="25" y="9"/>
                    <a:pt x="30" y="5"/>
                  </a:cubicBezTo>
                  <a:cubicBezTo>
                    <a:pt x="35" y="2"/>
                    <a:pt x="41" y="0"/>
                    <a:pt x="49" y="0"/>
                  </a:cubicBezTo>
                  <a:cubicBezTo>
                    <a:pt x="50" y="0"/>
                    <a:pt x="51" y="0"/>
                    <a:pt x="52" y="0"/>
                  </a:cubicBezTo>
                  <a:cubicBezTo>
                    <a:pt x="52" y="0"/>
                    <a:pt x="53" y="0"/>
                    <a:pt x="54" y="0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3" y="19"/>
                    <a:pt x="53" y="19"/>
                    <a:pt x="52" y="19"/>
                  </a:cubicBezTo>
                  <a:cubicBezTo>
                    <a:pt x="51" y="19"/>
                    <a:pt x="51" y="19"/>
                    <a:pt x="49" y="19"/>
                  </a:cubicBezTo>
                  <a:cubicBezTo>
                    <a:pt x="39" y="19"/>
                    <a:pt x="31" y="23"/>
                    <a:pt x="26" y="28"/>
                  </a:cubicBezTo>
                  <a:cubicBezTo>
                    <a:pt x="21" y="33"/>
                    <a:pt x="18" y="41"/>
                    <a:pt x="18" y="52"/>
                  </a:cubicBezTo>
                  <a:cubicBezTo>
                    <a:pt x="18" y="114"/>
                    <a:pt x="18" y="114"/>
                    <a:pt x="18" y="114"/>
                  </a:cubicBezTo>
                  <a:lnTo>
                    <a:pt x="0" y="11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7" name="Freeform 235"/>
            <p:cNvSpPr>
              <a:spLocks noChangeArrowheads="1"/>
            </p:cNvSpPr>
            <p:nvPr/>
          </p:nvSpPr>
          <p:spPr bwMode="auto">
            <a:xfrm>
              <a:off x="5811422" y="3208805"/>
              <a:ext cx="44464" cy="50023"/>
            </a:xfrm>
            <a:custGeom>
              <a:avLst/>
              <a:gdLst>
                <a:gd name="T0" fmla="*/ 76 w 107"/>
                <a:gd name="T1" fmla="*/ 100 h 119"/>
                <a:gd name="T2" fmla="*/ 76 w 107"/>
                <a:gd name="T3" fmla="*/ 100 h 119"/>
                <a:gd name="T4" fmla="*/ 58 w 107"/>
                <a:gd name="T5" fmla="*/ 114 h 119"/>
                <a:gd name="T6" fmla="*/ 37 w 107"/>
                <a:gd name="T7" fmla="*/ 118 h 119"/>
                <a:gd name="T8" fmla="*/ 11 w 107"/>
                <a:gd name="T9" fmla="*/ 109 h 119"/>
                <a:gd name="T10" fmla="*/ 0 w 107"/>
                <a:gd name="T11" fmla="*/ 85 h 119"/>
                <a:gd name="T12" fmla="*/ 10 w 107"/>
                <a:gd name="T13" fmla="*/ 61 h 119"/>
                <a:gd name="T14" fmla="*/ 39 w 107"/>
                <a:gd name="T15" fmla="*/ 50 h 119"/>
                <a:gd name="T16" fmla="*/ 52 w 107"/>
                <a:gd name="T17" fmla="*/ 49 h 119"/>
                <a:gd name="T18" fmla="*/ 70 w 107"/>
                <a:gd name="T19" fmla="*/ 45 h 119"/>
                <a:gd name="T20" fmla="*/ 74 w 107"/>
                <a:gd name="T21" fmla="*/ 42 h 119"/>
                <a:gd name="T22" fmla="*/ 75 w 107"/>
                <a:gd name="T23" fmla="*/ 33 h 119"/>
                <a:gd name="T24" fmla="*/ 69 w 107"/>
                <a:gd name="T25" fmla="*/ 20 h 119"/>
                <a:gd name="T26" fmla="*/ 50 w 107"/>
                <a:gd name="T27" fmla="*/ 16 h 119"/>
                <a:gd name="T28" fmla="*/ 30 w 107"/>
                <a:gd name="T29" fmla="*/ 21 h 119"/>
                <a:gd name="T30" fmla="*/ 23 w 107"/>
                <a:gd name="T31" fmla="*/ 37 h 119"/>
                <a:gd name="T32" fmla="*/ 5 w 107"/>
                <a:gd name="T33" fmla="*/ 37 h 119"/>
                <a:gd name="T34" fmla="*/ 5 w 107"/>
                <a:gd name="T35" fmla="*/ 36 h 119"/>
                <a:gd name="T36" fmla="*/ 18 w 107"/>
                <a:gd name="T37" fmla="*/ 9 h 119"/>
                <a:gd name="T38" fmla="*/ 50 w 107"/>
                <a:gd name="T39" fmla="*/ 0 h 119"/>
                <a:gd name="T40" fmla="*/ 84 w 107"/>
                <a:gd name="T41" fmla="*/ 8 h 119"/>
                <a:gd name="T42" fmla="*/ 94 w 107"/>
                <a:gd name="T43" fmla="*/ 34 h 119"/>
                <a:gd name="T44" fmla="*/ 94 w 107"/>
                <a:gd name="T45" fmla="*/ 90 h 119"/>
                <a:gd name="T46" fmla="*/ 96 w 107"/>
                <a:gd name="T47" fmla="*/ 100 h 119"/>
                <a:gd name="T48" fmla="*/ 101 w 107"/>
                <a:gd name="T49" fmla="*/ 102 h 119"/>
                <a:gd name="T50" fmla="*/ 103 w 107"/>
                <a:gd name="T51" fmla="*/ 102 h 119"/>
                <a:gd name="T52" fmla="*/ 106 w 107"/>
                <a:gd name="T53" fmla="*/ 101 h 119"/>
                <a:gd name="T54" fmla="*/ 106 w 107"/>
                <a:gd name="T55" fmla="*/ 115 h 119"/>
                <a:gd name="T56" fmla="*/ 100 w 107"/>
                <a:gd name="T57" fmla="*/ 116 h 119"/>
                <a:gd name="T58" fmla="*/ 95 w 107"/>
                <a:gd name="T59" fmla="*/ 117 h 119"/>
                <a:gd name="T60" fmla="*/ 82 w 107"/>
                <a:gd name="T61" fmla="*/ 113 h 119"/>
                <a:gd name="T62" fmla="*/ 76 w 107"/>
                <a:gd name="T63" fmla="*/ 101 h 119"/>
                <a:gd name="T64" fmla="*/ 76 w 107"/>
                <a:gd name="T65" fmla="*/ 100 h 119"/>
                <a:gd name="T66" fmla="*/ 75 w 107"/>
                <a:gd name="T67" fmla="*/ 58 h 119"/>
                <a:gd name="T68" fmla="*/ 75 w 107"/>
                <a:gd name="T69" fmla="*/ 58 h 119"/>
                <a:gd name="T70" fmla="*/ 49 w 107"/>
                <a:gd name="T71" fmla="*/ 64 h 119"/>
                <a:gd name="T72" fmla="*/ 40 w 107"/>
                <a:gd name="T73" fmla="*/ 65 h 119"/>
                <a:gd name="T74" fmla="*/ 24 w 107"/>
                <a:gd name="T75" fmla="*/ 71 h 119"/>
                <a:gd name="T76" fmla="*/ 20 w 107"/>
                <a:gd name="T77" fmla="*/ 85 h 119"/>
                <a:gd name="T78" fmla="*/ 25 w 107"/>
                <a:gd name="T79" fmla="*/ 97 h 119"/>
                <a:gd name="T80" fmla="*/ 40 w 107"/>
                <a:gd name="T81" fmla="*/ 102 h 119"/>
                <a:gd name="T82" fmla="*/ 65 w 107"/>
                <a:gd name="T83" fmla="*/ 94 h 119"/>
                <a:gd name="T84" fmla="*/ 75 w 107"/>
                <a:gd name="T85" fmla="*/ 75 h 119"/>
                <a:gd name="T86" fmla="*/ 75 w 107"/>
                <a:gd name="T87" fmla="*/ 58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7" h="119">
                  <a:moveTo>
                    <a:pt x="76" y="100"/>
                  </a:moveTo>
                  <a:lnTo>
                    <a:pt x="76" y="100"/>
                  </a:lnTo>
                  <a:cubicBezTo>
                    <a:pt x="71" y="106"/>
                    <a:pt x="65" y="111"/>
                    <a:pt x="58" y="114"/>
                  </a:cubicBezTo>
                  <a:cubicBezTo>
                    <a:pt x="51" y="117"/>
                    <a:pt x="44" y="118"/>
                    <a:pt x="37" y="118"/>
                  </a:cubicBezTo>
                  <a:cubicBezTo>
                    <a:pt x="25" y="118"/>
                    <a:pt x="17" y="115"/>
                    <a:pt x="11" y="109"/>
                  </a:cubicBezTo>
                  <a:cubicBezTo>
                    <a:pt x="3" y="104"/>
                    <a:pt x="0" y="95"/>
                    <a:pt x="0" y="85"/>
                  </a:cubicBezTo>
                  <a:cubicBezTo>
                    <a:pt x="0" y="75"/>
                    <a:pt x="3" y="66"/>
                    <a:pt x="10" y="61"/>
                  </a:cubicBezTo>
                  <a:cubicBezTo>
                    <a:pt x="17" y="55"/>
                    <a:pt x="26" y="52"/>
                    <a:pt x="39" y="50"/>
                  </a:cubicBezTo>
                  <a:cubicBezTo>
                    <a:pt x="42" y="50"/>
                    <a:pt x="47" y="49"/>
                    <a:pt x="52" y="49"/>
                  </a:cubicBezTo>
                  <a:cubicBezTo>
                    <a:pt x="62" y="47"/>
                    <a:pt x="68" y="46"/>
                    <a:pt x="70" y="45"/>
                  </a:cubicBezTo>
                  <a:cubicBezTo>
                    <a:pt x="72" y="44"/>
                    <a:pt x="73" y="43"/>
                    <a:pt x="74" y="42"/>
                  </a:cubicBezTo>
                  <a:cubicBezTo>
                    <a:pt x="74" y="40"/>
                    <a:pt x="75" y="38"/>
                    <a:pt x="75" y="33"/>
                  </a:cubicBezTo>
                  <a:cubicBezTo>
                    <a:pt x="75" y="28"/>
                    <a:pt x="73" y="24"/>
                    <a:pt x="69" y="20"/>
                  </a:cubicBezTo>
                  <a:cubicBezTo>
                    <a:pt x="65" y="17"/>
                    <a:pt x="59" y="16"/>
                    <a:pt x="50" y="16"/>
                  </a:cubicBezTo>
                  <a:cubicBezTo>
                    <a:pt x="41" y="16"/>
                    <a:pt x="35" y="17"/>
                    <a:pt x="30" y="21"/>
                  </a:cubicBezTo>
                  <a:cubicBezTo>
                    <a:pt x="25" y="25"/>
                    <a:pt x="23" y="30"/>
                    <a:pt x="23" y="37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25"/>
                    <a:pt x="10" y="15"/>
                    <a:pt x="18" y="9"/>
                  </a:cubicBezTo>
                  <a:cubicBezTo>
                    <a:pt x="25" y="3"/>
                    <a:pt x="37" y="0"/>
                    <a:pt x="50" y="0"/>
                  </a:cubicBezTo>
                  <a:cubicBezTo>
                    <a:pt x="66" y="0"/>
                    <a:pt x="76" y="2"/>
                    <a:pt x="84" y="8"/>
                  </a:cubicBezTo>
                  <a:cubicBezTo>
                    <a:pt x="91" y="13"/>
                    <a:pt x="94" y="22"/>
                    <a:pt x="94" y="34"/>
                  </a:cubicBezTo>
                  <a:cubicBezTo>
                    <a:pt x="94" y="90"/>
                    <a:pt x="94" y="90"/>
                    <a:pt x="94" y="90"/>
                  </a:cubicBezTo>
                  <a:cubicBezTo>
                    <a:pt x="94" y="94"/>
                    <a:pt x="95" y="97"/>
                    <a:pt x="96" y="100"/>
                  </a:cubicBezTo>
                  <a:cubicBezTo>
                    <a:pt x="97" y="101"/>
                    <a:pt x="98" y="102"/>
                    <a:pt x="101" y="102"/>
                  </a:cubicBezTo>
                  <a:cubicBezTo>
                    <a:pt x="102" y="102"/>
                    <a:pt x="102" y="102"/>
                    <a:pt x="103" y="102"/>
                  </a:cubicBezTo>
                  <a:cubicBezTo>
                    <a:pt x="104" y="102"/>
                    <a:pt x="105" y="101"/>
                    <a:pt x="106" y="101"/>
                  </a:cubicBezTo>
                  <a:cubicBezTo>
                    <a:pt x="106" y="115"/>
                    <a:pt x="106" y="115"/>
                    <a:pt x="106" y="115"/>
                  </a:cubicBezTo>
                  <a:cubicBezTo>
                    <a:pt x="104" y="116"/>
                    <a:pt x="102" y="116"/>
                    <a:pt x="100" y="116"/>
                  </a:cubicBezTo>
                  <a:cubicBezTo>
                    <a:pt x="98" y="117"/>
                    <a:pt x="97" y="117"/>
                    <a:pt x="95" y="117"/>
                  </a:cubicBezTo>
                  <a:cubicBezTo>
                    <a:pt x="89" y="117"/>
                    <a:pt x="85" y="115"/>
                    <a:pt x="82" y="113"/>
                  </a:cubicBezTo>
                  <a:cubicBezTo>
                    <a:pt x="78" y="110"/>
                    <a:pt x="76" y="106"/>
                    <a:pt x="76" y="101"/>
                  </a:cubicBezTo>
                  <a:lnTo>
                    <a:pt x="76" y="100"/>
                  </a:lnTo>
                  <a:close/>
                  <a:moveTo>
                    <a:pt x="75" y="58"/>
                  </a:moveTo>
                  <a:lnTo>
                    <a:pt x="75" y="58"/>
                  </a:lnTo>
                  <a:cubicBezTo>
                    <a:pt x="70" y="61"/>
                    <a:pt x="62" y="63"/>
                    <a:pt x="49" y="64"/>
                  </a:cubicBezTo>
                  <a:cubicBezTo>
                    <a:pt x="45" y="65"/>
                    <a:pt x="42" y="65"/>
                    <a:pt x="40" y="65"/>
                  </a:cubicBezTo>
                  <a:cubicBezTo>
                    <a:pt x="33" y="67"/>
                    <a:pt x="27" y="69"/>
                    <a:pt x="24" y="71"/>
                  </a:cubicBezTo>
                  <a:cubicBezTo>
                    <a:pt x="22" y="75"/>
                    <a:pt x="20" y="79"/>
                    <a:pt x="20" y="85"/>
                  </a:cubicBezTo>
                  <a:cubicBezTo>
                    <a:pt x="20" y="90"/>
                    <a:pt x="22" y="94"/>
                    <a:pt x="25" y="97"/>
                  </a:cubicBezTo>
                  <a:cubicBezTo>
                    <a:pt x="28" y="101"/>
                    <a:pt x="34" y="102"/>
                    <a:pt x="40" y="102"/>
                  </a:cubicBezTo>
                  <a:cubicBezTo>
                    <a:pt x="50" y="102"/>
                    <a:pt x="59" y="100"/>
                    <a:pt x="65" y="94"/>
                  </a:cubicBezTo>
                  <a:cubicBezTo>
                    <a:pt x="72" y="89"/>
                    <a:pt x="75" y="83"/>
                    <a:pt x="75" y="75"/>
                  </a:cubicBezTo>
                  <a:lnTo>
                    <a:pt x="75" y="58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8" name="Freeform 236"/>
            <p:cNvSpPr>
              <a:spLocks noChangeArrowheads="1"/>
            </p:cNvSpPr>
            <p:nvPr/>
          </p:nvSpPr>
          <p:spPr bwMode="auto">
            <a:xfrm>
              <a:off x="5861444" y="3208805"/>
              <a:ext cx="38907" cy="50023"/>
            </a:xfrm>
            <a:custGeom>
              <a:avLst/>
              <a:gdLst>
                <a:gd name="T0" fmla="*/ 0 w 92"/>
                <a:gd name="T1" fmla="*/ 79 h 119"/>
                <a:gd name="T2" fmla="*/ 0 w 92"/>
                <a:gd name="T3" fmla="*/ 79 h 119"/>
                <a:gd name="T4" fmla="*/ 18 w 92"/>
                <a:gd name="T5" fmla="*/ 79 h 119"/>
                <a:gd name="T6" fmla="*/ 26 w 92"/>
                <a:gd name="T7" fmla="*/ 95 h 119"/>
                <a:gd name="T8" fmla="*/ 47 w 92"/>
                <a:gd name="T9" fmla="*/ 102 h 119"/>
                <a:gd name="T10" fmla="*/ 65 w 92"/>
                <a:gd name="T11" fmla="*/ 96 h 119"/>
                <a:gd name="T12" fmla="*/ 73 w 92"/>
                <a:gd name="T13" fmla="*/ 84 h 119"/>
                <a:gd name="T14" fmla="*/ 69 w 92"/>
                <a:gd name="T15" fmla="*/ 75 h 119"/>
                <a:gd name="T16" fmla="*/ 55 w 92"/>
                <a:gd name="T17" fmla="*/ 68 h 119"/>
                <a:gd name="T18" fmla="*/ 34 w 92"/>
                <a:gd name="T19" fmla="*/ 63 h 119"/>
                <a:gd name="T20" fmla="*/ 10 w 92"/>
                <a:gd name="T21" fmla="*/ 52 h 119"/>
                <a:gd name="T22" fmla="*/ 3 w 92"/>
                <a:gd name="T23" fmla="*/ 32 h 119"/>
                <a:gd name="T24" fmla="*/ 14 w 92"/>
                <a:gd name="T25" fmla="*/ 8 h 119"/>
                <a:gd name="T26" fmla="*/ 45 w 92"/>
                <a:gd name="T27" fmla="*/ 0 h 119"/>
                <a:gd name="T28" fmla="*/ 77 w 92"/>
                <a:gd name="T29" fmla="*/ 9 h 119"/>
                <a:gd name="T30" fmla="*/ 88 w 92"/>
                <a:gd name="T31" fmla="*/ 34 h 119"/>
                <a:gd name="T32" fmla="*/ 88 w 92"/>
                <a:gd name="T33" fmla="*/ 34 h 119"/>
                <a:gd name="T34" fmla="*/ 70 w 92"/>
                <a:gd name="T35" fmla="*/ 34 h 119"/>
                <a:gd name="T36" fmla="*/ 62 w 92"/>
                <a:gd name="T37" fmla="*/ 20 h 119"/>
                <a:gd name="T38" fmla="*/ 45 w 92"/>
                <a:gd name="T39" fmla="*/ 15 h 119"/>
                <a:gd name="T40" fmla="*/ 28 w 92"/>
                <a:gd name="T41" fmla="*/ 19 h 119"/>
                <a:gd name="T42" fmla="*/ 22 w 92"/>
                <a:gd name="T43" fmla="*/ 31 h 119"/>
                <a:gd name="T44" fmla="*/ 25 w 92"/>
                <a:gd name="T45" fmla="*/ 40 h 119"/>
                <a:gd name="T46" fmla="*/ 39 w 92"/>
                <a:gd name="T47" fmla="*/ 45 h 119"/>
                <a:gd name="T48" fmla="*/ 57 w 92"/>
                <a:gd name="T49" fmla="*/ 50 h 119"/>
                <a:gd name="T50" fmla="*/ 84 w 92"/>
                <a:gd name="T51" fmla="*/ 61 h 119"/>
                <a:gd name="T52" fmla="*/ 91 w 92"/>
                <a:gd name="T53" fmla="*/ 82 h 119"/>
                <a:gd name="T54" fmla="*/ 79 w 92"/>
                <a:gd name="T55" fmla="*/ 109 h 119"/>
                <a:gd name="T56" fmla="*/ 45 w 92"/>
                <a:gd name="T57" fmla="*/ 118 h 119"/>
                <a:gd name="T58" fmla="*/ 11 w 92"/>
                <a:gd name="T59" fmla="*/ 108 h 119"/>
                <a:gd name="T60" fmla="*/ 0 w 92"/>
                <a:gd name="T61" fmla="*/ 7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2" h="119">
                  <a:moveTo>
                    <a:pt x="0" y="79"/>
                  </a:moveTo>
                  <a:lnTo>
                    <a:pt x="0" y="79"/>
                  </a:lnTo>
                  <a:cubicBezTo>
                    <a:pt x="18" y="79"/>
                    <a:pt x="18" y="79"/>
                    <a:pt x="18" y="79"/>
                  </a:cubicBezTo>
                  <a:cubicBezTo>
                    <a:pt x="19" y="86"/>
                    <a:pt x="22" y="92"/>
                    <a:pt x="26" y="95"/>
                  </a:cubicBezTo>
                  <a:cubicBezTo>
                    <a:pt x="31" y="100"/>
                    <a:pt x="37" y="102"/>
                    <a:pt x="47" y="102"/>
                  </a:cubicBezTo>
                  <a:cubicBezTo>
                    <a:pt x="55" y="102"/>
                    <a:pt x="61" y="100"/>
                    <a:pt x="65" y="96"/>
                  </a:cubicBezTo>
                  <a:cubicBezTo>
                    <a:pt x="71" y="93"/>
                    <a:pt x="73" y="89"/>
                    <a:pt x="73" y="84"/>
                  </a:cubicBezTo>
                  <a:cubicBezTo>
                    <a:pt x="73" y="80"/>
                    <a:pt x="72" y="77"/>
                    <a:pt x="69" y="75"/>
                  </a:cubicBezTo>
                  <a:cubicBezTo>
                    <a:pt x="66" y="72"/>
                    <a:pt x="62" y="70"/>
                    <a:pt x="55" y="68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23" y="60"/>
                    <a:pt x="14" y="57"/>
                    <a:pt x="10" y="52"/>
                  </a:cubicBezTo>
                  <a:cubicBezTo>
                    <a:pt x="5" y="47"/>
                    <a:pt x="3" y="40"/>
                    <a:pt x="3" y="32"/>
                  </a:cubicBezTo>
                  <a:cubicBezTo>
                    <a:pt x="3" y="22"/>
                    <a:pt x="6" y="14"/>
                    <a:pt x="14" y="8"/>
                  </a:cubicBezTo>
                  <a:cubicBezTo>
                    <a:pt x="22" y="3"/>
                    <a:pt x="32" y="0"/>
                    <a:pt x="45" y="0"/>
                  </a:cubicBezTo>
                  <a:cubicBezTo>
                    <a:pt x="58" y="0"/>
                    <a:pt x="69" y="3"/>
                    <a:pt x="77" y="9"/>
                  </a:cubicBezTo>
                  <a:cubicBezTo>
                    <a:pt x="84" y="15"/>
                    <a:pt x="88" y="24"/>
                    <a:pt x="88" y="34"/>
                  </a:cubicBezTo>
                  <a:lnTo>
                    <a:pt x="88" y="34"/>
                  </a:lnTo>
                  <a:cubicBezTo>
                    <a:pt x="70" y="34"/>
                    <a:pt x="70" y="34"/>
                    <a:pt x="70" y="34"/>
                  </a:cubicBezTo>
                  <a:cubicBezTo>
                    <a:pt x="70" y="29"/>
                    <a:pt x="68" y="24"/>
                    <a:pt x="62" y="20"/>
                  </a:cubicBezTo>
                  <a:cubicBezTo>
                    <a:pt x="58" y="17"/>
                    <a:pt x="52" y="15"/>
                    <a:pt x="45" y="15"/>
                  </a:cubicBezTo>
                  <a:cubicBezTo>
                    <a:pt x="37" y="15"/>
                    <a:pt x="31" y="17"/>
                    <a:pt x="28" y="19"/>
                  </a:cubicBezTo>
                  <a:cubicBezTo>
                    <a:pt x="24" y="22"/>
                    <a:pt x="22" y="27"/>
                    <a:pt x="22" y="31"/>
                  </a:cubicBezTo>
                  <a:cubicBezTo>
                    <a:pt x="22" y="35"/>
                    <a:pt x="23" y="38"/>
                    <a:pt x="25" y="40"/>
                  </a:cubicBezTo>
                  <a:cubicBezTo>
                    <a:pt x="28" y="42"/>
                    <a:pt x="32" y="43"/>
                    <a:pt x="39" y="45"/>
                  </a:cubicBezTo>
                  <a:cubicBezTo>
                    <a:pt x="57" y="50"/>
                    <a:pt x="57" y="50"/>
                    <a:pt x="57" y="50"/>
                  </a:cubicBezTo>
                  <a:cubicBezTo>
                    <a:pt x="71" y="53"/>
                    <a:pt x="79" y="57"/>
                    <a:pt x="84" y="61"/>
                  </a:cubicBezTo>
                  <a:cubicBezTo>
                    <a:pt x="89" y="66"/>
                    <a:pt x="91" y="72"/>
                    <a:pt x="91" y="82"/>
                  </a:cubicBezTo>
                  <a:cubicBezTo>
                    <a:pt x="91" y="93"/>
                    <a:pt x="87" y="103"/>
                    <a:pt x="79" y="109"/>
                  </a:cubicBezTo>
                  <a:cubicBezTo>
                    <a:pt x="71" y="115"/>
                    <a:pt x="59" y="118"/>
                    <a:pt x="45" y="118"/>
                  </a:cubicBezTo>
                  <a:cubicBezTo>
                    <a:pt x="30" y="118"/>
                    <a:pt x="20" y="115"/>
                    <a:pt x="11" y="108"/>
                  </a:cubicBezTo>
                  <a:cubicBezTo>
                    <a:pt x="4" y="102"/>
                    <a:pt x="0" y="91"/>
                    <a:pt x="0" y="79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9" name="Freeform 237"/>
            <p:cNvSpPr>
              <a:spLocks noChangeArrowheads="1"/>
            </p:cNvSpPr>
            <p:nvPr/>
          </p:nvSpPr>
          <p:spPr bwMode="auto">
            <a:xfrm>
              <a:off x="5905908" y="3208805"/>
              <a:ext cx="42612" cy="50023"/>
            </a:xfrm>
            <a:custGeom>
              <a:avLst/>
              <a:gdLst>
                <a:gd name="T0" fmla="*/ 81 w 102"/>
                <a:gd name="T1" fmla="*/ 79 h 119"/>
                <a:gd name="T2" fmla="*/ 81 w 102"/>
                <a:gd name="T3" fmla="*/ 79 h 119"/>
                <a:gd name="T4" fmla="*/ 100 w 102"/>
                <a:gd name="T5" fmla="*/ 79 h 119"/>
                <a:gd name="T6" fmla="*/ 83 w 102"/>
                <a:gd name="T7" fmla="*/ 108 h 119"/>
                <a:gd name="T8" fmla="*/ 50 w 102"/>
                <a:gd name="T9" fmla="*/ 118 h 119"/>
                <a:gd name="T10" fmla="*/ 14 w 102"/>
                <a:gd name="T11" fmla="*/ 103 h 119"/>
                <a:gd name="T12" fmla="*/ 0 w 102"/>
                <a:gd name="T13" fmla="*/ 60 h 119"/>
                <a:gd name="T14" fmla="*/ 14 w 102"/>
                <a:gd name="T15" fmla="*/ 15 h 119"/>
                <a:gd name="T16" fmla="*/ 50 w 102"/>
                <a:gd name="T17" fmla="*/ 0 h 119"/>
                <a:gd name="T18" fmla="*/ 88 w 102"/>
                <a:gd name="T19" fmla="*/ 14 h 119"/>
                <a:gd name="T20" fmla="*/ 101 w 102"/>
                <a:gd name="T21" fmla="*/ 56 h 119"/>
                <a:gd name="T22" fmla="*/ 101 w 102"/>
                <a:gd name="T23" fmla="*/ 61 h 119"/>
                <a:gd name="T24" fmla="*/ 101 w 102"/>
                <a:gd name="T25" fmla="*/ 64 h 119"/>
                <a:gd name="T26" fmla="*/ 20 w 102"/>
                <a:gd name="T27" fmla="*/ 64 h 119"/>
                <a:gd name="T28" fmla="*/ 29 w 102"/>
                <a:gd name="T29" fmla="*/ 92 h 119"/>
                <a:gd name="T30" fmla="*/ 52 w 102"/>
                <a:gd name="T31" fmla="*/ 102 h 119"/>
                <a:gd name="T32" fmla="*/ 71 w 102"/>
                <a:gd name="T33" fmla="*/ 95 h 119"/>
                <a:gd name="T34" fmla="*/ 81 w 102"/>
                <a:gd name="T35" fmla="*/ 79 h 119"/>
                <a:gd name="T36" fmla="*/ 20 w 102"/>
                <a:gd name="T37" fmla="*/ 49 h 119"/>
                <a:gd name="T38" fmla="*/ 20 w 102"/>
                <a:gd name="T39" fmla="*/ 49 h 119"/>
                <a:gd name="T40" fmla="*/ 81 w 102"/>
                <a:gd name="T41" fmla="*/ 49 h 119"/>
                <a:gd name="T42" fmla="*/ 73 w 102"/>
                <a:gd name="T43" fmla="*/ 25 h 119"/>
                <a:gd name="T44" fmla="*/ 51 w 102"/>
                <a:gd name="T45" fmla="*/ 16 h 119"/>
                <a:gd name="T46" fmla="*/ 29 w 102"/>
                <a:gd name="T47" fmla="*/ 25 h 119"/>
                <a:gd name="T48" fmla="*/ 20 w 102"/>
                <a:gd name="T49" fmla="*/ 4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2" h="119">
                  <a:moveTo>
                    <a:pt x="81" y="79"/>
                  </a:moveTo>
                  <a:lnTo>
                    <a:pt x="81" y="79"/>
                  </a:lnTo>
                  <a:cubicBezTo>
                    <a:pt x="100" y="79"/>
                    <a:pt x="100" y="79"/>
                    <a:pt x="100" y="79"/>
                  </a:cubicBezTo>
                  <a:cubicBezTo>
                    <a:pt x="98" y="91"/>
                    <a:pt x="92" y="101"/>
                    <a:pt x="83" y="108"/>
                  </a:cubicBezTo>
                  <a:cubicBezTo>
                    <a:pt x="75" y="115"/>
                    <a:pt x="64" y="118"/>
                    <a:pt x="50" y="118"/>
                  </a:cubicBezTo>
                  <a:cubicBezTo>
                    <a:pt x="36" y="118"/>
                    <a:pt x="23" y="113"/>
                    <a:pt x="14" y="103"/>
                  </a:cubicBezTo>
                  <a:cubicBezTo>
                    <a:pt x="5" y="92"/>
                    <a:pt x="0" y="78"/>
                    <a:pt x="0" y="60"/>
                  </a:cubicBezTo>
                  <a:cubicBezTo>
                    <a:pt x="0" y="41"/>
                    <a:pt x="5" y="27"/>
                    <a:pt x="14" y="15"/>
                  </a:cubicBezTo>
                  <a:cubicBezTo>
                    <a:pt x="23" y="5"/>
                    <a:pt x="34" y="0"/>
                    <a:pt x="50" y="0"/>
                  </a:cubicBezTo>
                  <a:cubicBezTo>
                    <a:pt x="67" y="0"/>
                    <a:pt x="79" y="5"/>
                    <a:pt x="88" y="14"/>
                  </a:cubicBezTo>
                  <a:cubicBezTo>
                    <a:pt x="97" y="25"/>
                    <a:pt x="101" y="38"/>
                    <a:pt x="101" y="56"/>
                  </a:cubicBezTo>
                  <a:cubicBezTo>
                    <a:pt x="101" y="58"/>
                    <a:pt x="101" y="60"/>
                    <a:pt x="101" y="61"/>
                  </a:cubicBezTo>
                  <a:cubicBezTo>
                    <a:pt x="101" y="62"/>
                    <a:pt x="101" y="63"/>
                    <a:pt x="101" y="6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0" y="77"/>
                    <a:pt x="23" y="85"/>
                    <a:pt x="29" y="92"/>
                  </a:cubicBezTo>
                  <a:cubicBezTo>
                    <a:pt x="34" y="98"/>
                    <a:pt x="43" y="102"/>
                    <a:pt x="52" y="102"/>
                  </a:cubicBezTo>
                  <a:cubicBezTo>
                    <a:pt x="60" y="102"/>
                    <a:pt x="67" y="100"/>
                    <a:pt x="71" y="95"/>
                  </a:cubicBezTo>
                  <a:cubicBezTo>
                    <a:pt x="76" y="91"/>
                    <a:pt x="79" y="86"/>
                    <a:pt x="81" y="79"/>
                  </a:cubicBezTo>
                  <a:close/>
                  <a:moveTo>
                    <a:pt x="20" y="49"/>
                  </a:moveTo>
                  <a:lnTo>
                    <a:pt x="20" y="49"/>
                  </a:lnTo>
                  <a:cubicBezTo>
                    <a:pt x="81" y="49"/>
                    <a:pt x="81" y="49"/>
                    <a:pt x="81" y="49"/>
                  </a:cubicBezTo>
                  <a:cubicBezTo>
                    <a:pt x="81" y="38"/>
                    <a:pt x="78" y="30"/>
                    <a:pt x="73" y="25"/>
                  </a:cubicBezTo>
                  <a:cubicBezTo>
                    <a:pt x="68" y="19"/>
                    <a:pt x="60" y="16"/>
                    <a:pt x="51" y="16"/>
                  </a:cubicBezTo>
                  <a:cubicBezTo>
                    <a:pt x="42" y="16"/>
                    <a:pt x="34" y="19"/>
                    <a:pt x="29" y="25"/>
                  </a:cubicBezTo>
                  <a:cubicBezTo>
                    <a:pt x="24" y="30"/>
                    <a:pt x="21" y="38"/>
                    <a:pt x="20" y="49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0" name="Freeform 238"/>
            <p:cNvSpPr>
              <a:spLocks noChangeArrowheads="1"/>
            </p:cNvSpPr>
            <p:nvPr/>
          </p:nvSpPr>
          <p:spPr bwMode="auto">
            <a:xfrm>
              <a:off x="5980015" y="3193983"/>
              <a:ext cx="42612" cy="62991"/>
            </a:xfrm>
            <a:custGeom>
              <a:avLst/>
              <a:gdLst>
                <a:gd name="T0" fmla="*/ 0 w 102"/>
                <a:gd name="T1" fmla="*/ 150 h 151"/>
                <a:gd name="T2" fmla="*/ 0 w 102"/>
                <a:gd name="T3" fmla="*/ 150 h 151"/>
                <a:gd name="T4" fmla="*/ 0 w 102"/>
                <a:gd name="T5" fmla="*/ 148 h 151"/>
                <a:gd name="T6" fmla="*/ 10 w 102"/>
                <a:gd name="T7" fmla="*/ 113 h 151"/>
                <a:gd name="T8" fmla="*/ 47 w 102"/>
                <a:gd name="T9" fmla="*/ 84 h 151"/>
                <a:gd name="T10" fmla="*/ 59 w 102"/>
                <a:gd name="T11" fmla="*/ 76 h 151"/>
                <a:gd name="T12" fmla="*/ 76 w 102"/>
                <a:gd name="T13" fmla="*/ 63 h 151"/>
                <a:gd name="T14" fmla="*/ 81 w 102"/>
                <a:gd name="T15" fmla="*/ 44 h 151"/>
                <a:gd name="T16" fmla="*/ 73 w 102"/>
                <a:gd name="T17" fmla="*/ 25 h 151"/>
                <a:gd name="T18" fmla="*/ 52 w 102"/>
                <a:gd name="T19" fmla="*/ 18 h 151"/>
                <a:gd name="T20" fmla="*/ 30 w 102"/>
                <a:gd name="T21" fmla="*/ 27 h 151"/>
                <a:gd name="T22" fmla="*/ 22 w 102"/>
                <a:gd name="T23" fmla="*/ 52 h 151"/>
                <a:gd name="T24" fmla="*/ 22 w 102"/>
                <a:gd name="T25" fmla="*/ 54 h 151"/>
                <a:gd name="T26" fmla="*/ 3 w 102"/>
                <a:gd name="T27" fmla="*/ 54 h 151"/>
                <a:gd name="T28" fmla="*/ 3 w 102"/>
                <a:gd name="T29" fmla="*/ 51 h 151"/>
                <a:gd name="T30" fmla="*/ 17 w 102"/>
                <a:gd name="T31" fmla="*/ 14 h 151"/>
                <a:gd name="T32" fmla="*/ 52 w 102"/>
                <a:gd name="T33" fmla="*/ 0 h 151"/>
                <a:gd name="T34" fmla="*/ 89 w 102"/>
                <a:gd name="T35" fmla="*/ 13 h 151"/>
                <a:gd name="T36" fmla="*/ 101 w 102"/>
                <a:gd name="T37" fmla="*/ 45 h 151"/>
                <a:gd name="T38" fmla="*/ 94 w 102"/>
                <a:gd name="T39" fmla="*/ 71 h 151"/>
                <a:gd name="T40" fmla="*/ 70 w 102"/>
                <a:gd name="T41" fmla="*/ 92 h 151"/>
                <a:gd name="T42" fmla="*/ 56 w 102"/>
                <a:gd name="T43" fmla="*/ 98 h 151"/>
                <a:gd name="T44" fmla="*/ 31 w 102"/>
                <a:gd name="T45" fmla="*/ 115 h 151"/>
                <a:gd name="T46" fmla="*/ 21 w 102"/>
                <a:gd name="T47" fmla="*/ 131 h 151"/>
                <a:gd name="T48" fmla="*/ 101 w 102"/>
                <a:gd name="T49" fmla="*/ 131 h 151"/>
                <a:gd name="T50" fmla="*/ 101 w 102"/>
                <a:gd name="T51" fmla="*/ 150 h 151"/>
                <a:gd name="T52" fmla="*/ 0 w 102"/>
                <a:gd name="T53" fmla="*/ 15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2" h="151">
                  <a:moveTo>
                    <a:pt x="0" y="150"/>
                  </a:moveTo>
                  <a:lnTo>
                    <a:pt x="0" y="150"/>
                  </a:lnTo>
                  <a:cubicBezTo>
                    <a:pt x="0" y="148"/>
                    <a:pt x="0" y="148"/>
                    <a:pt x="0" y="148"/>
                  </a:cubicBezTo>
                  <a:cubicBezTo>
                    <a:pt x="0" y="135"/>
                    <a:pt x="3" y="122"/>
                    <a:pt x="10" y="113"/>
                  </a:cubicBezTo>
                  <a:cubicBezTo>
                    <a:pt x="17" y="102"/>
                    <a:pt x="29" y="93"/>
                    <a:pt x="47" y="84"/>
                  </a:cubicBezTo>
                  <a:cubicBezTo>
                    <a:pt x="59" y="76"/>
                    <a:pt x="59" y="76"/>
                    <a:pt x="59" y="76"/>
                  </a:cubicBezTo>
                  <a:cubicBezTo>
                    <a:pt x="67" y="72"/>
                    <a:pt x="73" y="68"/>
                    <a:pt x="76" y="63"/>
                  </a:cubicBezTo>
                  <a:cubicBezTo>
                    <a:pt x="79" y="57"/>
                    <a:pt x="81" y="51"/>
                    <a:pt x="81" y="44"/>
                  </a:cubicBezTo>
                  <a:cubicBezTo>
                    <a:pt x="81" y="37"/>
                    <a:pt x="78" y="30"/>
                    <a:pt x="73" y="25"/>
                  </a:cubicBezTo>
                  <a:cubicBezTo>
                    <a:pt x="68" y="20"/>
                    <a:pt x="60" y="18"/>
                    <a:pt x="52" y="18"/>
                  </a:cubicBezTo>
                  <a:cubicBezTo>
                    <a:pt x="43" y="18"/>
                    <a:pt x="35" y="21"/>
                    <a:pt x="30" y="27"/>
                  </a:cubicBezTo>
                  <a:cubicBezTo>
                    <a:pt x="25" y="34"/>
                    <a:pt x="22" y="42"/>
                    <a:pt x="22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3" y="54"/>
                    <a:pt x="3" y="54"/>
                    <a:pt x="3" y="54"/>
                  </a:cubicBezTo>
                  <a:cubicBezTo>
                    <a:pt x="3" y="51"/>
                    <a:pt x="3" y="51"/>
                    <a:pt x="3" y="51"/>
                  </a:cubicBezTo>
                  <a:cubicBezTo>
                    <a:pt x="3" y="36"/>
                    <a:pt x="7" y="23"/>
                    <a:pt x="17" y="14"/>
                  </a:cubicBezTo>
                  <a:cubicBezTo>
                    <a:pt x="25" y="4"/>
                    <a:pt x="38" y="0"/>
                    <a:pt x="52" y="0"/>
                  </a:cubicBezTo>
                  <a:cubicBezTo>
                    <a:pt x="68" y="0"/>
                    <a:pt x="79" y="4"/>
                    <a:pt x="89" y="13"/>
                  </a:cubicBezTo>
                  <a:cubicBezTo>
                    <a:pt x="97" y="21"/>
                    <a:pt x="101" y="31"/>
                    <a:pt x="101" y="45"/>
                  </a:cubicBezTo>
                  <a:cubicBezTo>
                    <a:pt x="101" y="55"/>
                    <a:pt x="99" y="64"/>
                    <a:pt x="94" y="71"/>
                  </a:cubicBezTo>
                  <a:cubicBezTo>
                    <a:pt x="89" y="79"/>
                    <a:pt x="80" y="86"/>
                    <a:pt x="70" y="92"/>
                  </a:cubicBezTo>
                  <a:cubicBezTo>
                    <a:pt x="56" y="98"/>
                    <a:pt x="56" y="98"/>
                    <a:pt x="56" y="98"/>
                  </a:cubicBezTo>
                  <a:cubicBezTo>
                    <a:pt x="46" y="104"/>
                    <a:pt x="36" y="110"/>
                    <a:pt x="31" y="115"/>
                  </a:cubicBezTo>
                  <a:cubicBezTo>
                    <a:pt x="26" y="120"/>
                    <a:pt x="23" y="125"/>
                    <a:pt x="21" y="131"/>
                  </a:cubicBezTo>
                  <a:cubicBezTo>
                    <a:pt x="101" y="131"/>
                    <a:pt x="101" y="131"/>
                    <a:pt x="101" y="131"/>
                  </a:cubicBezTo>
                  <a:cubicBezTo>
                    <a:pt x="101" y="150"/>
                    <a:pt x="101" y="150"/>
                    <a:pt x="101" y="150"/>
                  </a:cubicBezTo>
                  <a:lnTo>
                    <a:pt x="0" y="15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79" name="Group 378"/>
          <p:cNvGrpSpPr/>
          <p:nvPr/>
        </p:nvGrpSpPr>
        <p:grpSpPr>
          <a:xfrm>
            <a:off x="6611779" y="3192131"/>
            <a:ext cx="222321" cy="66697"/>
            <a:chOff x="6611779" y="3192131"/>
            <a:chExt cx="222321" cy="66697"/>
          </a:xfrm>
        </p:grpSpPr>
        <p:sp>
          <p:nvSpPr>
            <p:cNvPr id="1041" name="Freeform 239"/>
            <p:cNvSpPr>
              <a:spLocks noChangeArrowheads="1"/>
            </p:cNvSpPr>
            <p:nvPr/>
          </p:nvSpPr>
          <p:spPr bwMode="auto">
            <a:xfrm>
              <a:off x="6611779" y="3192131"/>
              <a:ext cx="46316" cy="64843"/>
            </a:xfrm>
            <a:custGeom>
              <a:avLst/>
              <a:gdLst>
                <a:gd name="T0" fmla="*/ 0 w 110"/>
                <a:gd name="T1" fmla="*/ 154 h 155"/>
                <a:gd name="T2" fmla="*/ 0 w 110"/>
                <a:gd name="T3" fmla="*/ 154 h 155"/>
                <a:gd name="T4" fmla="*/ 0 w 110"/>
                <a:gd name="T5" fmla="*/ 0 h 155"/>
                <a:gd name="T6" fmla="*/ 56 w 110"/>
                <a:gd name="T7" fmla="*/ 0 h 155"/>
                <a:gd name="T8" fmla="*/ 77 w 110"/>
                <a:gd name="T9" fmla="*/ 1 h 155"/>
                <a:gd name="T10" fmla="*/ 90 w 110"/>
                <a:gd name="T11" fmla="*/ 6 h 155"/>
                <a:gd name="T12" fmla="*/ 104 w 110"/>
                <a:gd name="T13" fmla="*/ 21 h 155"/>
                <a:gd name="T14" fmla="*/ 109 w 110"/>
                <a:gd name="T15" fmla="*/ 45 h 155"/>
                <a:gd name="T16" fmla="*/ 104 w 110"/>
                <a:gd name="T17" fmla="*/ 67 h 155"/>
                <a:gd name="T18" fmla="*/ 89 w 110"/>
                <a:gd name="T19" fmla="*/ 83 h 155"/>
                <a:gd name="T20" fmla="*/ 77 w 110"/>
                <a:gd name="T21" fmla="*/ 88 h 155"/>
                <a:gd name="T22" fmla="*/ 52 w 110"/>
                <a:gd name="T23" fmla="*/ 89 h 155"/>
                <a:gd name="T24" fmla="*/ 20 w 110"/>
                <a:gd name="T25" fmla="*/ 89 h 155"/>
                <a:gd name="T26" fmla="*/ 20 w 110"/>
                <a:gd name="T27" fmla="*/ 154 h 155"/>
                <a:gd name="T28" fmla="*/ 0 w 110"/>
                <a:gd name="T29" fmla="*/ 154 h 155"/>
                <a:gd name="T30" fmla="*/ 20 w 110"/>
                <a:gd name="T31" fmla="*/ 71 h 155"/>
                <a:gd name="T32" fmla="*/ 20 w 110"/>
                <a:gd name="T33" fmla="*/ 71 h 155"/>
                <a:gd name="T34" fmla="*/ 55 w 110"/>
                <a:gd name="T35" fmla="*/ 71 h 155"/>
                <a:gd name="T36" fmla="*/ 81 w 110"/>
                <a:gd name="T37" fmla="*/ 65 h 155"/>
                <a:gd name="T38" fmla="*/ 88 w 110"/>
                <a:gd name="T39" fmla="*/ 45 h 155"/>
                <a:gd name="T40" fmla="*/ 81 w 110"/>
                <a:gd name="T41" fmla="*/ 25 h 155"/>
                <a:gd name="T42" fmla="*/ 57 w 110"/>
                <a:gd name="T43" fmla="*/ 19 h 155"/>
                <a:gd name="T44" fmla="*/ 20 w 110"/>
                <a:gd name="T45" fmla="*/ 19 h 155"/>
                <a:gd name="T46" fmla="*/ 20 w 110"/>
                <a:gd name="T47" fmla="*/ 71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0" h="155">
                  <a:moveTo>
                    <a:pt x="0" y="154"/>
                  </a:moveTo>
                  <a:lnTo>
                    <a:pt x="0" y="154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5" y="0"/>
                    <a:pt x="72" y="0"/>
                    <a:pt x="77" y="1"/>
                  </a:cubicBezTo>
                  <a:cubicBezTo>
                    <a:pt x="82" y="2"/>
                    <a:pt x="86" y="4"/>
                    <a:pt x="90" y="6"/>
                  </a:cubicBezTo>
                  <a:cubicBezTo>
                    <a:pt x="96" y="9"/>
                    <a:pt x="101" y="15"/>
                    <a:pt x="104" y="21"/>
                  </a:cubicBezTo>
                  <a:cubicBezTo>
                    <a:pt x="108" y="28"/>
                    <a:pt x="109" y="35"/>
                    <a:pt x="109" y="45"/>
                  </a:cubicBezTo>
                  <a:cubicBezTo>
                    <a:pt x="109" y="53"/>
                    <a:pt x="108" y="60"/>
                    <a:pt x="104" y="67"/>
                  </a:cubicBezTo>
                  <a:cubicBezTo>
                    <a:pt x="101" y="74"/>
                    <a:pt x="96" y="79"/>
                    <a:pt x="89" y="83"/>
                  </a:cubicBezTo>
                  <a:cubicBezTo>
                    <a:pt x="86" y="85"/>
                    <a:pt x="82" y="86"/>
                    <a:pt x="77" y="88"/>
                  </a:cubicBezTo>
                  <a:cubicBezTo>
                    <a:pt x="71" y="89"/>
                    <a:pt x="63" y="89"/>
                    <a:pt x="52" y="89"/>
                  </a:cubicBezTo>
                  <a:cubicBezTo>
                    <a:pt x="20" y="89"/>
                    <a:pt x="20" y="89"/>
                    <a:pt x="20" y="89"/>
                  </a:cubicBezTo>
                  <a:cubicBezTo>
                    <a:pt x="20" y="154"/>
                    <a:pt x="20" y="154"/>
                    <a:pt x="20" y="154"/>
                  </a:cubicBezTo>
                  <a:lnTo>
                    <a:pt x="0" y="154"/>
                  </a:lnTo>
                  <a:close/>
                  <a:moveTo>
                    <a:pt x="20" y="71"/>
                  </a:moveTo>
                  <a:lnTo>
                    <a:pt x="20" y="71"/>
                  </a:lnTo>
                  <a:cubicBezTo>
                    <a:pt x="55" y="71"/>
                    <a:pt x="55" y="71"/>
                    <a:pt x="55" y="71"/>
                  </a:cubicBezTo>
                  <a:cubicBezTo>
                    <a:pt x="67" y="71"/>
                    <a:pt x="76" y="69"/>
                    <a:pt x="81" y="65"/>
                  </a:cubicBezTo>
                  <a:cubicBezTo>
                    <a:pt x="86" y="60"/>
                    <a:pt x="88" y="54"/>
                    <a:pt x="88" y="45"/>
                  </a:cubicBezTo>
                  <a:cubicBezTo>
                    <a:pt x="88" y="35"/>
                    <a:pt x="86" y="29"/>
                    <a:pt x="81" y="25"/>
                  </a:cubicBezTo>
                  <a:cubicBezTo>
                    <a:pt x="76" y="21"/>
                    <a:pt x="68" y="19"/>
                    <a:pt x="57" y="19"/>
                  </a:cubicBezTo>
                  <a:cubicBezTo>
                    <a:pt x="20" y="19"/>
                    <a:pt x="20" y="19"/>
                    <a:pt x="20" y="19"/>
                  </a:cubicBezTo>
                  <a:lnTo>
                    <a:pt x="20" y="71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2" name="Freeform 240"/>
            <p:cNvSpPr>
              <a:spLocks noChangeArrowheads="1"/>
            </p:cNvSpPr>
            <p:nvPr/>
          </p:nvSpPr>
          <p:spPr bwMode="auto">
            <a:xfrm>
              <a:off x="6667360" y="3208805"/>
              <a:ext cx="22232" cy="48170"/>
            </a:xfrm>
            <a:custGeom>
              <a:avLst/>
              <a:gdLst>
                <a:gd name="T0" fmla="*/ 0 w 55"/>
                <a:gd name="T1" fmla="*/ 114 h 115"/>
                <a:gd name="T2" fmla="*/ 0 w 55"/>
                <a:gd name="T3" fmla="*/ 114 h 115"/>
                <a:gd name="T4" fmla="*/ 0 w 55"/>
                <a:gd name="T5" fmla="*/ 2 h 115"/>
                <a:gd name="T6" fmla="*/ 17 w 55"/>
                <a:gd name="T7" fmla="*/ 2 h 115"/>
                <a:gd name="T8" fmla="*/ 17 w 55"/>
                <a:gd name="T9" fmla="*/ 23 h 115"/>
                <a:gd name="T10" fmla="*/ 30 w 55"/>
                <a:gd name="T11" fmla="*/ 5 h 115"/>
                <a:gd name="T12" fmla="*/ 49 w 55"/>
                <a:gd name="T13" fmla="*/ 0 h 115"/>
                <a:gd name="T14" fmla="*/ 52 w 55"/>
                <a:gd name="T15" fmla="*/ 0 h 115"/>
                <a:gd name="T16" fmla="*/ 54 w 55"/>
                <a:gd name="T17" fmla="*/ 0 h 115"/>
                <a:gd name="T18" fmla="*/ 54 w 55"/>
                <a:gd name="T19" fmla="*/ 19 h 115"/>
                <a:gd name="T20" fmla="*/ 52 w 55"/>
                <a:gd name="T21" fmla="*/ 19 h 115"/>
                <a:gd name="T22" fmla="*/ 50 w 55"/>
                <a:gd name="T23" fmla="*/ 19 h 115"/>
                <a:gd name="T24" fmla="*/ 27 w 55"/>
                <a:gd name="T25" fmla="*/ 28 h 115"/>
                <a:gd name="T26" fmla="*/ 18 w 55"/>
                <a:gd name="T27" fmla="*/ 52 h 115"/>
                <a:gd name="T28" fmla="*/ 18 w 55"/>
                <a:gd name="T29" fmla="*/ 114 h 115"/>
                <a:gd name="T30" fmla="*/ 0 w 55"/>
                <a:gd name="T31" fmla="*/ 114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115">
                  <a:moveTo>
                    <a:pt x="0" y="114"/>
                  </a:moveTo>
                  <a:lnTo>
                    <a:pt x="0" y="114"/>
                  </a:lnTo>
                  <a:cubicBezTo>
                    <a:pt x="0" y="2"/>
                    <a:pt x="0" y="2"/>
                    <a:pt x="0" y="2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21" y="14"/>
                    <a:pt x="25" y="9"/>
                    <a:pt x="30" y="5"/>
                  </a:cubicBezTo>
                  <a:cubicBezTo>
                    <a:pt x="35" y="2"/>
                    <a:pt x="41" y="0"/>
                    <a:pt x="49" y="0"/>
                  </a:cubicBezTo>
                  <a:cubicBezTo>
                    <a:pt x="51" y="0"/>
                    <a:pt x="52" y="0"/>
                    <a:pt x="52" y="0"/>
                  </a:cubicBezTo>
                  <a:cubicBezTo>
                    <a:pt x="53" y="0"/>
                    <a:pt x="53" y="0"/>
                    <a:pt x="54" y="0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3" y="19"/>
                    <a:pt x="53" y="19"/>
                    <a:pt x="52" y="19"/>
                  </a:cubicBezTo>
                  <a:cubicBezTo>
                    <a:pt x="52" y="19"/>
                    <a:pt x="51" y="19"/>
                    <a:pt x="50" y="19"/>
                  </a:cubicBezTo>
                  <a:cubicBezTo>
                    <a:pt x="39" y="19"/>
                    <a:pt x="32" y="23"/>
                    <a:pt x="27" y="28"/>
                  </a:cubicBezTo>
                  <a:cubicBezTo>
                    <a:pt x="22" y="33"/>
                    <a:pt x="18" y="41"/>
                    <a:pt x="18" y="52"/>
                  </a:cubicBezTo>
                  <a:cubicBezTo>
                    <a:pt x="18" y="114"/>
                    <a:pt x="18" y="114"/>
                    <a:pt x="18" y="114"/>
                  </a:cubicBezTo>
                  <a:lnTo>
                    <a:pt x="0" y="11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3" name="Freeform 241"/>
            <p:cNvSpPr>
              <a:spLocks noChangeArrowheads="1"/>
            </p:cNvSpPr>
            <p:nvPr/>
          </p:nvSpPr>
          <p:spPr bwMode="auto">
            <a:xfrm>
              <a:off x="6695149" y="3208805"/>
              <a:ext cx="42612" cy="50023"/>
            </a:xfrm>
            <a:custGeom>
              <a:avLst/>
              <a:gdLst>
                <a:gd name="T0" fmla="*/ 82 w 102"/>
                <a:gd name="T1" fmla="*/ 79 h 119"/>
                <a:gd name="T2" fmla="*/ 82 w 102"/>
                <a:gd name="T3" fmla="*/ 79 h 119"/>
                <a:gd name="T4" fmla="*/ 99 w 102"/>
                <a:gd name="T5" fmla="*/ 79 h 119"/>
                <a:gd name="T6" fmla="*/ 84 w 102"/>
                <a:gd name="T7" fmla="*/ 108 h 119"/>
                <a:gd name="T8" fmla="*/ 50 w 102"/>
                <a:gd name="T9" fmla="*/ 118 h 119"/>
                <a:gd name="T10" fmla="*/ 14 w 102"/>
                <a:gd name="T11" fmla="*/ 103 h 119"/>
                <a:gd name="T12" fmla="*/ 0 w 102"/>
                <a:gd name="T13" fmla="*/ 60 h 119"/>
                <a:gd name="T14" fmla="*/ 14 w 102"/>
                <a:gd name="T15" fmla="*/ 15 h 119"/>
                <a:gd name="T16" fmla="*/ 50 w 102"/>
                <a:gd name="T17" fmla="*/ 0 h 119"/>
                <a:gd name="T18" fmla="*/ 88 w 102"/>
                <a:gd name="T19" fmla="*/ 14 h 119"/>
                <a:gd name="T20" fmla="*/ 101 w 102"/>
                <a:gd name="T21" fmla="*/ 56 h 119"/>
                <a:gd name="T22" fmla="*/ 101 w 102"/>
                <a:gd name="T23" fmla="*/ 61 h 119"/>
                <a:gd name="T24" fmla="*/ 101 w 102"/>
                <a:gd name="T25" fmla="*/ 64 h 119"/>
                <a:gd name="T26" fmla="*/ 20 w 102"/>
                <a:gd name="T27" fmla="*/ 64 h 119"/>
                <a:gd name="T28" fmla="*/ 28 w 102"/>
                <a:gd name="T29" fmla="*/ 92 h 119"/>
                <a:gd name="T30" fmla="*/ 52 w 102"/>
                <a:gd name="T31" fmla="*/ 102 h 119"/>
                <a:gd name="T32" fmla="*/ 71 w 102"/>
                <a:gd name="T33" fmla="*/ 95 h 119"/>
                <a:gd name="T34" fmla="*/ 82 w 102"/>
                <a:gd name="T35" fmla="*/ 79 h 119"/>
                <a:gd name="T36" fmla="*/ 20 w 102"/>
                <a:gd name="T37" fmla="*/ 49 h 119"/>
                <a:gd name="T38" fmla="*/ 20 w 102"/>
                <a:gd name="T39" fmla="*/ 49 h 119"/>
                <a:gd name="T40" fmla="*/ 82 w 102"/>
                <a:gd name="T41" fmla="*/ 49 h 119"/>
                <a:gd name="T42" fmla="*/ 73 w 102"/>
                <a:gd name="T43" fmla="*/ 25 h 119"/>
                <a:gd name="T44" fmla="*/ 51 w 102"/>
                <a:gd name="T45" fmla="*/ 16 h 119"/>
                <a:gd name="T46" fmla="*/ 29 w 102"/>
                <a:gd name="T47" fmla="*/ 25 h 119"/>
                <a:gd name="T48" fmla="*/ 20 w 102"/>
                <a:gd name="T49" fmla="*/ 4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2" h="119">
                  <a:moveTo>
                    <a:pt x="82" y="79"/>
                  </a:moveTo>
                  <a:lnTo>
                    <a:pt x="82" y="79"/>
                  </a:lnTo>
                  <a:cubicBezTo>
                    <a:pt x="99" y="79"/>
                    <a:pt x="99" y="79"/>
                    <a:pt x="99" y="79"/>
                  </a:cubicBezTo>
                  <a:cubicBezTo>
                    <a:pt x="97" y="91"/>
                    <a:pt x="92" y="101"/>
                    <a:pt x="84" y="108"/>
                  </a:cubicBezTo>
                  <a:cubicBezTo>
                    <a:pt x="75" y="115"/>
                    <a:pt x="64" y="118"/>
                    <a:pt x="50" y="118"/>
                  </a:cubicBezTo>
                  <a:cubicBezTo>
                    <a:pt x="35" y="118"/>
                    <a:pt x="23" y="113"/>
                    <a:pt x="14" y="103"/>
                  </a:cubicBezTo>
                  <a:cubicBezTo>
                    <a:pt x="4" y="92"/>
                    <a:pt x="0" y="78"/>
                    <a:pt x="0" y="60"/>
                  </a:cubicBezTo>
                  <a:cubicBezTo>
                    <a:pt x="0" y="41"/>
                    <a:pt x="4" y="27"/>
                    <a:pt x="14" y="15"/>
                  </a:cubicBezTo>
                  <a:cubicBezTo>
                    <a:pt x="22" y="5"/>
                    <a:pt x="35" y="0"/>
                    <a:pt x="50" y="0"/>
                  </a:cubicBezTo>
                  <a:cubicBezTo>
                    <a:pt x="67" y="0"/>
                    <a:pt x="79" y="5"/>
                    <a:pt x="88" y="14"/>
                  </a:cubicBezTo>
                  <a:cubicBezTo>
                    <a:pt x="97" y="25"/>
                    <a:pt x="101" y="38"/>
                    <a:pt x="101" y="56"/>
                  </a:cubicBezTo>
                  <a:cubicBezTo>
                    <a:pt x="101" y="58"/>
                    <a:pt x="101" y="60"/>
                    <a:pt x="101" y="61"/>
                  </a:cubicBezTo>
                  <a:cubicBezTo>
                    <a:pt x="101" y="62"/>
                    <a:pt x="101" y="63"/>
                    <a:pt x="101" y="6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0" y="77"/>
                    <a:pt x="23" y="85"/>
                    <a:pt x="28" y="92"/>
                  </a:cubicBezTo>
                  <a:cubicBezTo>
                    <a:pt x="35" y="98"/>
                    <a:pt x="42" y="102"/>
                    <a:pt x="52" y="102"/>
                  </a:cubicBezTo>
                  <a:cubicBezTo>
                    <a:pt x="60" y="102"/>
                    <a:pt x="66" y="100"/>
                    <a:pt x="71" y="95"/>
                  </a:cubicBezTo>
                  <a:cubicBezTo>
                    <a:pt x="76" y="91"/>
                    <a:pt x="79" y="86"/>
                    <a:pt x="82" y="79"/>
                  </a:cubicBezTo>
                  <a:close/>
                  <a:moveTo>
                    <a:pt x="20" y="49"/>
                  </a:moveTo>
                  <a:lnTo>
                    <a:pt x="20" y="49"/>
                  </a:lnTo>
                  <a:cubicBezTo>
                    <a:pt x="82" y="49"/>
                    <a:pt x="82" y="49"/>
                    <a:pt x="82" y="49"/>
                  </a:cubicBezTo>
                  <a:cubicBezTo>
                    <a:pt x="82" y="38"/>
                    <a:pt x="78" y="30"/>
                    <a:pt x="73" y="25"/>
                  </a:cubicBezTo>
                  <a:cubicBezTo>
                    <a:pt x="68" y="19"/>
                    <a:pt x="61" y="16"/>
                    <a:pt x="51" y="16"/>
                  </a:cubicBezTo>
                  <a:cubicBezTo>
                    <a:pt x="42" y="16"/>
                    <a:pt x="35" y="19"/>
                    <a:pt x="29" y="25"/>
                  </a:cubicBezTo>
                  <a:cubicBezTo>
                    <a:pt x="24" y="30"/>
                    <a:pt x="21" y="38"/>
                    <a:pt x="20" y="49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4" name="Freeform 242"/>
            <p:cNvSpPr>
              <a:spLocks noChangeArrowheads="1"/>
            </p:cNvSpPr>
            <p:nvPr/>
          </p:nvSpPr>
          <p:spPr bwMode="auto">
            <a:xfrm>
              <a:off x="6743319" y="3208805"/>
              <a:ext cx="38907" cy="50023"/>
            </a:xfrm>
            <a:custGeom>
              <a:avLst/>
              <a:gdLst>
                <a:gd name="T0" fmla="*/ 0 w 92"/>
                <a:gd name="T1" fmla="*/ 79 h 119"/>
                <a:gd name="T2" fmla="*/ 0 w 92"/>
                <a:gd name="T3" fmla="*/ 79 h 119"/>
                <a:gd name="T4" fmla="*/ 18 w 92"/>
                <a:gd name="T5" fmla="*/ 79 h 119"/>
                <a:gd name="T6" fmla="*/ 26 w 92"/>
                <a:gd name="T7" fmla="*/ 95 h 119"/>
                <a:gd name="T8" fmla="*/ 47 w 92"/>
                <a:gd name="T9" fmla="*/ 102 h 119"/>
                <a:gd name="T10" fmla="*/ 65 w 92"/>
                <a:gd name="T11" fmla="*/ 96 h 119"/>
                <a:gd name="T12" fmla="*/ 73 w 92"/>
                <a:gd name="T13" fmla="*/ 84 h 119"/>
                <a:gd name="T14" fmla="*/ 70 w 92"/>
                <a:gd name="T15" fmla="*/ 75 h 119"/>
                <a:gd name="T16" fmla="*/ 55 w 92"/>
                <a:gd name="T17" fmla="*/ 68 h 119"/>
                <a:gd name="T18" fmla="*/ 34 w 92"/>
                <a:gd name="T19" fmla="*/ 63 h 119"/>
                <a:gd name="T20" fmla="*/ 10 w 92"/>
                <a:gd name="T21" fmla="*/ 52 h 119"/>
                <a:gd name="T22" fmla="*/ 3 w 92"/>
                <a:gd name="T23" fmla="*/ 32 h 119"/>
                <a:gd name="T24" fmla="*/ 14 w 92"/>
                <a:gd name="T25" fmla="*/ 8 h 119"/>
                <a:gd name="T26" fmla="*/ 45 w 92"/>
                <a:gd name="T27" fmla="*/ 0 h 119"/>
                <a:gd name="T28" fmla="*/ 77 w 92"/>
                <a:gd name="T29" fmla="*/ 9 h 119"/>
                <a:gd name="T30" fmla="*/ 88 w 92"/>
                <a:gd name="T31" fmla="*/ 34 h 119"/>
                <a:gd name="T32" fmla="*/ 88 w 92"/>
                <a:gd name="T33" fmla="*/ 34 h 119"/>
                <a:gd name="T34" fmla="*/ 71 w 92"/>
                <a:gd name="T35" fmla="*/ 34 h 119"/>
                <a:gd name="T36" fmla="*/ 63 w 92"/>
                <a:gd name="T37" fmla="*/ 20 h 119"/>
                <a:gd name="T38" fmla="*/ 45 w 92"/>
                <a:gd name="T39" fmla="*/ 15 h 119"/>
                <a:gd name="T40" fmla="*/ 28 w 92"/>
                <a:gd name="T41" fmla="*/ 19 h 119"/>
                <a:gd name="T42" fmla="*/ 22 w 92"/>
                <a:gd name="T43" fmla="*/ 31 h 119"/>
                <a:gd name="T44" fmla="*/ 26 w 92"/>
                <a:gd name="T45" fmla="*/ 40 h 119"/>
                <a:gd name="T46" fmla="*/ 39 w 92"/>
                <a:gd name="T47" fmla="*/ 45 h 119"/>
                <a:gd name="T48" fmla="*/ 57 w 92"/>
                <a:gd name="T49" fmla="*/ 50 h 119"/>
                <a:gd name="T50" fmla="*/ 84 w 92"/>
                <a:gd name="T51" fmla="*/ 61 h 119"/>
                <a:gd name="T52" fmla="*/ 91 w 92"/>
                <a:gd name="T53" fmla="*/ 82 h 119"/>
                <a:gd name="T54" fmla="*/ 79 w 92"/>
                <a:gd name="T55" fmla="*/ 109 h 119"/>
                <a:gd name="T56" fmla="*/ 45 w 92"/>
                <a:gd name="T57" fmla="*/ 118 h 119"/>
                <a:gd name="T58" fmla="*/ 11 w 92"/>
                <a:gd name="T59" fmla="*/ 108 h 119"/>
                <a:gd name="T60" fmla="*/ 0 w 92"/>
                <a:gd name="T61" fmla="*/ 7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2" h="119">
                  <a:moveTo>
                    <a:pt x="0" y="79"/>
                  </a:moveTo>
                  <a:lnTo>
                    <a:pt x="0" y="79"/>
                  </a:lnTo>
                  <a:cubicBezTo>
                    <a:pt x="18" y="79"/>
                    <a:pt x="18" y="79"/>
                    <a:pt x="18" y="79"/>
                  </a:cubicBezTo>
                  <a:cubicBezTo>
                    <a:pt x="19" y="86"/>
                    <a:pt x="22" y="92"/>
                    <a:pt x="26" y="95"/>
                  </a:cubicBezTo>
                  <a:cubicBezTo>
                    <a:pt x="31" y="100"/>
                    <a:pt x="37" y="102"/>
                    <a:pt x="47" y="102"/>
                  </a:cubicBezTo>
                  <a:cubicBezTo>
                    <a:pt x="55" y="102"/>
                    <a:pt x="61" y="100"/>
                    <a:pt x="65" y="96"/>
                  </a:cubicBezTo>
                  <a:cubicBezTo>
                    <a:pt x="71" y="93"/>
                    <a:pt x="73" y="89"/>
                    <a:pt x="73" y="84"/>
                  </a:cubicBezTo>
                  <a:cubicBezTo>
                    <a:pt x="73" y="80"/>
                    <a:pt x="72" y="77"/>
                    <a:pt x="70" y="75"/>
                  </a:cubicBezTo>
                  <a:cubicBezTo>
                    <a:pt x="66" y="72"/>
                    <a:pt x="62" y="70"/>
                    <a:pt x="55" y="68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23" y="60"/>
                    <a:pt x="14" y="57"/>
                    <a:pt x="10" y="52"/>
                  </a:cubicBezTo>
                  <a:cubicBezTo>
                    <a:pt x="5" y="47"/>
                    <a:pt x="3" y="40"/>
                    <a:pt x="3" y="32"/>
                  </a:cubicBezTo>
                  <a:cubicBezTo>
                    <a:pt x="3" y="22"/>
                    <a:pt x="7" y="14"/>
                    <a:pt x="14" y="8"/>
                  </a:cubicBezTo>
                  <a:cubicBezTo>
                    <a:pt x="22" y="3"/>
                    <a:pt x="32" y="0"/>
                    <a:pt x="45" y="0"/>
                  </a:cubicBezTo>
                  <a:cubicBezTo>
                    <a:pt x="58" y="0"/>
                    <a:pt x="69" y="3"/>
                    <a:pt x="77" y="9"/>
                  </a:cubicBezTo>
                  <a:cubicBezTo>
                    <a:pt x="84" y="15"/>
                    <a:pt x="88" y="24"/>
                    <a:pt x="88" y="34"/>
                  </a:cubicBezTo>
                  <a:lnTo>
                    <a:pt x="88" y="34"/>
                  </a:lnTo>
                  <a:cubicBezTo>
                    <a:pt x="71" y="34"/>
                    <a:pt x="71" y="34"/>
                    <a:pt x="71" y="34"/>
                  </a:cubicBezTo>
                  <a:cubicBezTo>
                    <a:pt x="70" y="29"/>
                    <a:pt x="68" y="24"/>
                    <a:pt x="63" y="20"/>
                  </a:cubicBezTo>
                  <a:cubicBezTo>
                    <a:pt x="58" y="17"/>
                    <a:pt x="53" y="15"/>
                    <a:pt x="45" y="15"/>
                  </a:cubicBezTo>
                  <a:cubicBezTo>
                    <a:pt x="37" y="15"/>
                    <a:pt x="31" y="17"/>
                    <a:pt x="28" y="19"/>
                  </a:cubicBezTo>
                  <a:cubicBezTo>
                    <a:pt x="24" y="22"/>
                    <a:pt x="22" y="27"/>
                    <a:pt x="22" y="31"/>
                  </a:cubicBezTo>
                  <a:cubicBezTo>
                    <a:pt x="22" y="35"/>
                    <a:pt x="23" y="38"/>
                    <a:pt x="26" y="40"/>
                  </a:cubicBezTo>
                  <a:cubicBezTo>
                    <a:pt x="28" y="42"/>
                    <a:pt x="32" y="43"/>
                    <a:pt x="39" y="45"/>
                  </a:cubicBezTo>
                  <a:cubicBezTo>
                    <a:pt x="57" y="50"/>
                    <a:pt x="57" y="50"/>
                    <a:pt x="57" y="50"/>
                  </a:cubicBezTo>
                  <a:cubicBezTo>
                    <a:pt x="71" y="53"/>
                    <a:pt x="79" y="57"/>
                    <a:pt x="84" y="61"/>
                  </a:cubicBezTo>
                  <a:cubicBezTo>
                    <a:pt x="89" y="66"/>
                    <a:pt x="91" y="72"/>
                    <a:pt x="91" y="82"/>
                  </a:cubicBezTo>
                  <a:cubicBezTo>
                    <a:pt x="91" y="93"/>
                    <a:pt x="87" y="103"/>
                    <a:pt x="79" y="109"/>
                  </a:cubicBezTo>
                  <a:cubicBezTo>
                    <a:pt x="71" y="115"/>
                    <a:pt x="59" y="118"/>
                    <a:pt x="45" y="118"/>
                  </a:cubicBezTo>
                  <a:cubicBezTo>
                    <a:pt x="30" y="118"/>
                    <a:pt x="20" y="115"/>
                    <a:pt x="11" y="108"/>
                  </a:cubicBezTo>
                  <a:cubicBezTo>
                    <a:pt x="4" y="102"/>
                    <a:pt x="0" y="91"/>
                    <a:pt x="0" y="79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5" name="Freeform 243"/>
            <p:cNvSpPr>
              <a:spLocks noChangeArrowheads="1"/>
            </p:cNvSpPr>
            <p:nvPr/>
          </p:nvSpPr>
          <p:spPr bwMode="auto">
            <a:xfrm>
              <a:off x="6789636" y="3208805"/>
              <a:ext cx="44464" cy="50023"/>
            </a:xfrm>
            <a:custGeom>
              <a:avLst/>
              <a:gdLst>
                <a:gd name="T0" fmla="*/ 0 w 108"/>
                <a:gd name="T1" fmla="*/ 59 h 119"/>
                <a:gd name="T2" fmla="*/ 0 w 108"/>
                <a:gd name="T3" fmla="*/ 59 h 119"/>
                <a:gd name="T4" fmla="*/ 14 w 108"/>
                <a:gd name="T5" fmla="*/ 15 h 119"/>
                <a:gd name="T6" fmla="*/ 53 w 108"/>
                <a:gd name="T7" fmla="*/ 0 h 119"/>
                <a:gd name="T8" fmla="*/ 93 w 108"/>
                <a:gd name="T9" fmla="*/ 15 h 119"/>
                <a:gd name="T10" fmla="*/ 107 w 108"/>
                <a:gd name="T11" fmla="*/ 59 h 119"/>
                <a:gd name="T12" fmla="*/ 93 w 108"/>
                <a:gd name="T13" fmla="*/ 103 h 119"/>
                <a:gd name="T14" fmla="*/ 53 w 108"/>
                <a:gd name="T15" fmla="*/ 118 h 119"/>
                <a:gd name="T16" fmla="*/ 14 w 108"/>
                <a:gd name="T17" fmla="*/ 103 h 119"/>
                <a:gd name="T18" fmla="*/ 0 w 108"/>
                <a:gd name="T19" fmla="*/ 59 h 119"/>
                <a:gd name="T20" fmla="*/ 19 w 108"/>
                <a:gd name="T21" fmla="*/ 59 h 119"/>
                <a:gd name="T22" fmla="*/ 19 w 108"/>
                <a:gd name="T23" fmla="*/ 59 h 119"/>
                <a:gd name="T24" fmla="*/ 28 w 108"/>
                <a:gd name="T25" fmla="*/ 90 h 119"/>
                <a:gd name="T26" fmla="*/ 53 w 108"/>
                <a:gd name="T27" fmla="*/ 102 h 119"/>
                <a:gd name="T28" fmla="*/ 79 w 108"/>
                <a:gd name="T29" fmla="*/ 90 h 119"/>
                <a:gd name="T30" fmla="*/ 88 w 108"/>
                <a:gd name="T31" fmla="*/ 59 h 119"/>
                <a:gd name="T32" fmla="*/ 79 w 108"/>
                <a:gd name="T33" fmla="*/ 27 h 119"/>
                <a:gd name="T34" fmla="*/ 53 w 108"/>
                <a:gd name="T35" fmla="*/ 16 h 119"/>
                <a:gd name="T36" fmla="*/ 28 w 108"/>
                <a:gd name="T37" fmla="*/ 27 h 119"/>
                <a:gd name="T38" fmla="*/ 19 w 108"/>
                <a:gd name="T39" fmla="*/ 5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8" h="119">
                  <a:moveTo>
                    <a:pt x="0" y="59"/>
                  </a:moveTo>
                  <a:lnTo>
                    <a:pt x="0" y="59"/>
                  </a:lnTo>
                  <a:cubicBezTo>
                    <a:pt x="0" y="40"/>
                    <a:pt x="4" y="26"/>
                    <a:pt x="14" y="15"/>
                  </a:cubicBezTo>
                  <a:cubicBezTo>
                    <a:pt x="23" y="5"/>
                    <a:pt x="37" y="0"/>
                    <a:pt x="53" y="0"/>
                  </a:cubicBezTo>
                  <a:cubicBezTo>
                    <a:pt x="71" y="0"/>
                    <a:pt x="83" y="5"/>
                    <a:pt x="93" y="15"/>
                  </a:cubicBezTo>
                  <a:cubicBezTo>
                    <a:pt x="102" y="26"/>
                    <a:pt x="107" y="40"/>
                    <a:pt x="107" y="59"/>
                  </a:cubicBezTo>
                  <a:cubicBezTo>
                    <a:pt x="107" y="78"/>
                    <a:pt x="102" y="92"/>
                    <a:pt x="93" y="103"/>
                  </a:cubicBezTo>
                  <a:cubicBezTo>
                    <a:pt x="83" y="113"/>
                    <a:pt x="71" y="118"/>
                    <a:pt x="53" y="118"/>
                  </a:cubicBezTo>
                  <a:cubicBezTo>
                    <a:pt x="37" y="118"/>
                    <a:pt x="23" y="113"/>
                    <a:pt x="14" y="103"/>
                  </a:cubicBezTo>
                  <a:cubicBezTo>
                    <a:pt x="4" y="92"/>
                    <a:pt x="0" y="78"/>
                    <a:pt x="0" y="59"/>
                  </a:cubicBezTo>
                  <a:close/>
                  <a:moveTo>
                    <a:pt x="19" y="59"/>
                  </a:moveTo>
                  <a:lnTo>
                    <a:pt x="19" y="59"/>
                  </a:lnTo>
                  <a:cubicBezTo>
                    <a:pt x="19" y="72"/>
                    <a:pt x="22" y="83"/>
                    <a:pt x="28" y="90"/>
                  </a:cubicBezTo>
                  <a:cubicBezTo>
                    <a:pt x="35" y="97"/>
                    <a:pt x="43" y="102"/>
                    <a:pt x="53" y="102"/>
                  </a:cubicBezTo>
                  <a:cubicBezTo>
                    <a:pt x="65" y="102"/>
                    <a:pt x="73" y="97"/>
                    <a:pt x="79" y="90"/>
                  </a:cubicBezTo>
                  <a:cubicBezTo>
                    <a:pt x="84" y="83"/>
                    <a:pt x="88" y="72"/>
                    <a:pt x="88" y="59"/>
                  </a:cubicBezTo>
                  <a:cubicBezTo>
                    <a:pt x="88" y="45"/>
                    <a:pt x="84" y="34"/>
                    <a:pt x="79" y="27"/>
                  </a:cubicBezTo>
                  <a:cubicBezTo>
                    <a:pt x="73" y="19"/>
                    <a:pt x="65" y="16"/>
                    <a:pt x="53" y="16"/>
                  </a:cubicBezTo>
                  <a:cubicBezTo>
                    <a:pt x="43" y="16"/>
                    <a:pt x="35" y="19"/>
                    <a:pt x="28" y="27"/>
                  </a:cubicBezTo>
                  <a:cubicBezTo>
                    <a:pt x="22" y="34"/>
                    <a:pt x="19" y="45"/>
                    <a:pt x="19" y="59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78" name="Group 377"/>
          <p:cNvGrpSpPr/>
          <p:nvPr/>
        </p:nvGrpSpPr>
        <p:grpSpPr>
          <a:xfrm>
            <a:off x="7460306" y="3192131"/>
            <a:ext cx="296429" cy="66697"/>
            <a:chOff x="7460306" y="3192131"/>
            <a:chExt cx="296429" cy="66697"/>
          </a:xfrm>
        </p:grpSpPr>
        <p:sp>
          <p:nvSpPr>
            <p:cNvPr id="1046" name="Freeform 244"/>
            <p:cNvSpPr>
              <a:spLocks noChangeArrowheads="1"/>
            </p:cNvSpPr>
            <p:nvPr/>
          </p:nvSpPr>
          <p:spPr bwMode="auto">
            <a:xfrm>
              <a:off x="7460306" y="3192131"/>
              <a:ext cx="46316" cy="64843"/>
            </a:xfrm>
            <a:custGeom>
              <a:avLst/>
              <a:gdLst>
                <a:gd name="T0" fmla="*/ 0 w 112"/>
                <a:gd name="T1" fmla="*/ 154 h 155"/>
                <a:gd name="T2" fmla="*/ 0 w 112"/>
                <a:gd name="T3" fmla="*/ 154 h 155"/>
                <a:gd name="T4" fmla="*/ 0 w 112"/>
                <a:gd name="T5" fmla="*/ 0 h 155"/>
                <a:gd name="T6" fmla="*/ 58 w 112"/>
                <a:gd name="T7" fmla="*/ 0 h 155"/>
                <a:gd name="T8" fmla="*/ 78 w 112"/>
                <a:gd name="T9" fmla="*/ 1 h 155"/>
                <a:gd name="T10" fmla="*/ 91 w 112"/>
                <a:gd name="T11" fmla="*/ 6 h 155"/>
                <a:gd name="T12" fmla="*/ 105 w 112"/>
                <a:gd name="T13" fmla="*/ 21 h 155"/>
                <a:gd name="T14" fmla="*/ 111 w 112"/>
                <a:gd name="T15" fmla="*/ 45 h 155"/>
                <a:gd name="T16" fmla="*/ 105 w 112"/>
                <a:gd name="T17" fmla="*/ 67 h 155"/>
                <a:gd name="T18" fmla="*/ 91 w 112"/>
                <a:gd name="T19" fmla="*/ 83 h 155"/>
                <a:gd name="T20" fmla="*/ 77 w 112"/>
                <a:gd name="T21" fmla="*/ 88 h 155"/>
                <a:gd name="T22" fmla="*/ 53 w 112"/>
                <a:gd name="T23" fmla="*/ 89 h 155"/>
                <a:gd name="T24" fmla="*/ 21 w 112"/>
                <a:gd name="T25" fmla="*/ 89 h 155"/>
                <a:gd name="T26" fmla="*/ 21 w 112"/>
                <a:gd name="T27" fmla="*/ 154 h 155"/>
                <a:gd name="T28" fmla="*/ 0 w 112"/>
                <a:gd name="T29" fmla="*/ 154 h 155"/>
                <a:gd name="T30" fmla="*/ 21 w 112"/>
                <a:gd name="T31" fmla="*/ 71 h 155"/>
                <a:gd name="T32" fmla="*/ 21 w 112"/>
                <a:gd name="T33" fmla="*/ 71 h 155"/>
                <a:gd name="T34" fmla="*/ 57 w 112"/>
                <a:gd name="T35" fmla="*/ 71 h 155"/>
                <a:gd name="T36" fmla="*/ 83 w 112"/>
                <a:gd name="T37" fmla="*/ 65 h 155"/>
                <a:gd name="T38" fmla="*/ 90 w 112"/>
                <a:gd name="T39" fmla="*/ 45 h 155"/>
                <a:gd name="T40" fmla="*/ 83 w 112"/>
                <a:gd name="T41" fmla="*/ 25 h 155"/>
                <a:gd name="T42" fmla="*/ 59 w 112"/>
                <a:gd name="T43" fmla="*/ 19 h 155"/>
                <a:gd name="T44" fmla="*/ 21 w 112"/>
                <a:gd name="T45" fmla="*/ 19 h 155"/>
                <a:gd name="T46" fmla="*/ 21 w 112"/>
                <a:gd name="T47" fmla="*/ 71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2" h="155">
                  <a:moveTo>
                    <a:pt x="0" y="154"/>
                  </a:moveTo>
                  <a:lnTo>
                    <a:pt x="0" y="154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66" y="0"/>
                    <a:pt x="73" y="0"/>
                    <a:pt x="78" y="1"/>
                  </a:cubicBezTo>
                  <a:cubicBezTo>
                    <a:pt x="83" y="2"/>
                    <a:pt x="88" y="4"/>
                    <a:pt x="91" y="6"/>
                  </a:cubicBezTo>
                  <a:cubicBezTo>
                    <a:pt x="97" y="9"/>
                    <a:pt x="102" y="15"/>
                    <a:pt x="105" y="21"/>
                  </a:cubicBezTo>
                  <a:cubicBezTo>
                    <a:pt x="109" y="28"/>
                    <a:pt x="111" y="35"/>
                    <a:pt x="111" y="45"/>
                  </a:cubicBezTo>
                  <a:cubicBezTo>
                    <a:pt x="111" y="53"/>
                    <a:pt x="109" y="60"/>
                    <a:pt x="105" y="67"/>
                  </a:cubicBezTo>
                  <a:cubicBezTo>
                    <a:pt x="102" y="74"/>
                    <a:pt x="97" y="79"/>
                    <a:pt x="91" y="83"/>
                  </a:cubicBezTo>
                  <a:cubicBezTo>
                    <a:pt x="87" y="85"/>
                    <a:pt x="83" y="86"/>
                    <a:pt x="77" y="88"/>
                  </a:cubicBezTo>
                  <a:cubicBezTo>
                    <a:pt x="73" y="89"/>
                    <a:pt x="65" y="89"/>
                    <a:pt x="53" y="89"/>
                  </a:cubicBezTo>
                  <a:cubicBezTo>
                    <a:pt x="21" y="89"/>
                    <a:pt x="21" y="89"/>
                    <a:pt x="21" y="89"/>
                  </a:cubicBezTo>
                  <a:cubicBezTo>
                    <a:pt x="21" y="154"/>
                    <a:pt x="21" y="154"/>
                    <a:pt x="21" y="154"/>
                  </a:cubicBezTo>
                  <a:lnTo>
                    <a:pt x="0" y="154"/>
                  </a:lnTo>
                  <a:close/>
                  <a:moveTo>
                    <a:pt x="21" y="71"/>
                  </a:moveTo>
                  <a:lnTo>
                    <a:pt x="21" y="71"/>
                  </a:lnTo>
                  <a:cubicBezTo>
                    <a:pt x="57" y="71"/>
                    <a:pt x="57" y="71"/>
                    <a:pt x="57" y="71"/>
                  </a:cubicBezTo>
                  <a:cubicBezTo>
                    <a:pt x="69" y="71"/>
                    <a:pt x="77" y="69"/>
                    <a:pt x="83" y="65"/>
                  </a:cubicBezTo>
                  <a:cubicBezTo>
                    <a:pt x="87" y="60"/>
                    <a:pt x="90" y="54"/>
                    <a:pt x="90" y="45"/>
                  </a:cubicBezTo>
                  <a:cubicBezTo>
                    <a:pt x="90" y="35"/>
                    <a:pt x="87" y="29"/>
                    <a:pt x="83" y="25"/>
                  </a:cubicBezTo>
                  <a:cubicBezTo>
                    <a:pt x="77" y="21"/>
                    <a:pt x="69" y="19"/>
                    <a:pt x="59" y="19"/>
                  </a:cubicBezTo>
                  <a:cubicBezTo>
                    <a:pt x="21" y="19"/>
                    <a:pt x="21" y="19"/>
                    <a:pt x="21" y="19"/>
                  </a:cubicBezTo>
                  <a:lnTo>
                    <a:pt x="21" y="71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7" name="Freeform 245"/>
            <p:cNvSpPr>
              <a:spLocks noChangeArrowheads="1"/>
            </p:cNvSpPr>
            <p:nvPr/>
          </p:nvSpPr>
          <p:spPr bwMode="auto">
            <a:xfrm>
              <a:off x="7515887" y="3208805"/>
              <a:ext cx="22232" cy="48170"/>
            </a:xfrm>
            <a:custGeom>
              <a:avLst/>
              <a:gdLst>
                <a:gd name="T0" fmla="*/ 0 w 55"/>
                <a:gd name="T1" fmla="*/ 114 h 115"/>
                <a:gd name="T2" fmla="*/ 0 w 55"/>
                <a:gd name="T3" fmla="*/ 114 h 115"/>
                <a:gd name="T4" fmla="*/ 0 w 55"/>
                <a:gd name="T5" fmla="*/ 2 h 115"/>
                <a:gd name="T6" fmla="*/ 17 w 55"/>
                <a:gd name="T7" fmla="*/ 2 h 115"/>
                <a:gd name="T8" fmla="*/ 17 w 55"/>
                <a:gd name="T9" fmla="*/ 23 h 115"/>
                <a:gd name="T10" fmla="*/ 30 w 55"/>
                <a:gd name="T11" fmla="*/ 5 h 115"/>
                <a:gd name="T12" fmla="*/ 48 w 55"/>
                <a:gd name="T13" fmla="*/ 0 h 115"/>
                <a:gd name="T14" fmla="*/ 52 w 55"/>
                <a:gd name="T15" fmla="*/ 0 h 115"/>
                <a:gd name="T16" fmla="*/ 54 w 55"/>
                <a:gd name="T17" fmla="*/ 0 h 115"/>
                <a:gd name="T18" fmla="*/ 54 w 55"/>
                <a:gd name="T19" fmla="*/ 19 h 115"/>
                <a:gd name="T20" fmla="*/ 52 w 55"/>
                <a:gd name="T21" fmla="*/ 19 h 115"/>
                <a:gd name="T22" fmla="*/ 48 w 55"/>
                <a:gd name="T23" fmla="*/ 19 h 115"/>
                <a:gd name="T24" fmla="*/ 26 w 55"/>
                <a:gd name="T25" fmla="*/ 28 h 115"/>
                <a:gd name="T26" fmla="*/ 18 w 55"/>
                <a:gd name="T27" fmla="*/ 52 h 115"/>
                <a:gd name="T28" fmla="*/ 18 w 55"/>
                <a:gd name="T29" fmla="*/ 114 h 115"/>
                <a:gd name="T30" fmla="*/ 0 w 55"/>
                <a:gd name="T31" fmla="*/ 114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115">
                  <a:moveTo>
                    <a:pt x="0" y="114"/>
                  </a:moveTo>
                  <a:lnTo>
                    <a:pt x="0" y="114"/>
                  </a:lnTo>
                  <a:cubicBezTo>
                    <a:pt x="0" y="2"/>
                    <a:pt x="0" y="2"/>
                    <a:pt x="0" y="2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20" y="14"/>
                    <a:pt x="25" y="9"/>
                    <a:pt x="30" y="5"/>
                  </a:cubicBezTo>
                  <a:cubicBezTo>
                    <a:pt x="35" y="2"/>
                    <a:pt x="41" y="0"/>
                    <a:pt x="48" y="0"/>
                  </a:cubicBezTo>
                  <a:cubicBezTo>
                    <a:pt x="50" y="0"/>
                    <a:pt x="51" y="0"/>
                    <a:pt x="52" y="0"/>
                  </a:cubicBezTo>
                  <a:cubicBezTo>
                    <a:pt x="52" y="0"/>
                    <a:pt x="53" y="0"/>
                    <a:pt x="54" y="0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3" y="19"/>
                    <a:pt x="53" y="19"/>
                    <a:pt x="52" y="19"/>
                  </a:cubicBezTo>
                  <a:cubicBezTo>
                    <a:pt x="51" y="19"/>
                    <a:pt x="50" y="19"/>
                    <a:pt x="48" y="19"/>
                  </a:cubicBezTo>
                  <a:cubicBezTo>
                    <a:pt x="39" y="19"/>
                    <a:pt x="31" y="23"/>
                    <a:pt x="26" y="28"/>
                  </a:cubicBezTo>
                  <a:cubicBezTo>
                    <a:pt x="20" y="33"/>
                    <a:pt x="18" y="41"/>
                    <a:pt x="18" y="52"/>
                  </a:cubicBezTo>
                  <a:cubicBezTo>
                    <a:pt x="18" y="114"/>
                    <a:pt x="18" y="114"/>
                    <a:pt x="18" y="114"/>
                  </a:cubicBezTo>
                  <a:lnTo>
                    <a:pt x="0" y="11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8" name="Freeform 246"/>
            <p:cNvSpPr>
              <a:spLocks noChangeArrowheads="1"/>
            </p:cNvSpPr>
            <p:nvPr/>
          </p:nvSpPr>
          <p:spPr bwMode="auto">
            <a:xfrm>
              <a:off x="7543676" y="3208805"/>
              <a:ext cx="42612" cy="50023"/>
            </a:xfrm>
            <a:custGeom>
              <a:avLst/>
              <a:gdLst>
                <a:gd name="T0" fmla="*/ 80 w 101"/>
                <a:gd name="T1" fmla="*/ 79 h 119"/>
                <a:gd name="T2" fmla="*/ 80 w 101"/>
                <a:gd name="T3" fmla="*/ 79 h 119"/>
                <a:gd name="T4" fmla="*/ 99 w 101"/>
                <a:gd name="T5" fmla="*/ 79 h 119"/>
                <a:gd name="T6" fmla="*/ 82 w 101"/>
                <a:gd name="T7" fmla="*/ 108 h 119"/>
                <a:gd name="T8" fmla="*/ 50 w 101"/>
                <a:gd name="T9" fmla="*/ 118 h 119"/>
                <a:gd name="T10" fmla="*/ 14 w 101"/>
                <a:gd name="T11" fmla="*/ 103 h 119"/>
                <a:gd name="T12" fmla="*/ 0 w 101"/>
                <a:gd name="T13" fmla="*/ 60 h 119"/>
                <a:gd name="T14" fmla="*/ 14 w 101"/>
                <a:gd name="T15" fmla="*/ 15 h 119"/>
                <a:gd name="T16" fmla="*/ 50 w 101"/>
                <a:gd name="T17" fmla="*/ 0 h 119"/>
                <a:gd name="T18" fmla="*/ 88 w 101"/>
                <a:gd name="T19" fmla="*/ 14 h 119"/>
                <a:gd name="T20" fmla="*/ 100 w 101"/>
                <a:gd name="T21" fmla="*/ 56 h 119"/>
                <a:gd name="T22" fmla="*/ 100 w 101"/>
                <a:gd name="T23" fmla="*/ 61 h 119"/>
                <a:gd name="T24" fmla="*/ 100 w 101"/>
                <a:gd name="T25" fmla="*/ 64 h 119"/>
                <a:gd name="T26" fmla="*/ 20 w 101"/>
                <a:gd name="T27" fmla="*/ 64 h 119"/>
                <a:gd name="T28" fmla="*/ 28 w 101"/>
                <a:gd name="T29" fmla="*/ 92 h 119"/>
                <a:gd name="T30" fmla="*/ 52 w 101"/>
                <a:gd name="T31" fmla="*/ 102 h 119"/>
                <a:gd name="T32" fmla="*/ 71 w 101"/>
                <a:gd name="T33" fmla="*/ 95 h 119"/>
                <a:gd name="T34" fmla="*/ 80 w 101"/>
                <a:gd name="T35" fmla="*/ 79 h 119"/>
                <a:gd name="T36" fmla="*/ 20 w 101"/>
                <a:gd name="T37" fmla="*/ 49 h 119"/>
                <a:gd name="T38" fmla="*/ 20 w 101"/>
                <a:gd name="T39" fmla="*/ 49 h 119"/>
                <a:gd name="T40" fmla="*/ 80 w 101"/>
                <a:gd name="T41" fmla="*/ 49 h 119"/>
                <a:gd name="T42" fmla="*/ 73 w 101"/>
                <a:gd name="T43" fmla="*/ 25 h 119"/>
                <a:gd name="T44" fmla="*/ 51 w 101"/>
                <a:gd name="T45" fmla="*/ 16 h 119"/>
                <a:gd name="T46" fmla="*/ 28 w 101"/>
                <a:gd name="T47" fmla="*/ 25 h 119"/>
                <a:gd name="T48" fmla="*/ 20 w 101"/>
                <a:gd name="T49" fmla="*/ 4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1" h="119">
                  <a:moveTo>
                    <a:pt x="80" y="79"/>
                  </a:moveTo>
                  <a:lnTo>
                    <a:pt x="80" y="79"/>
                  </a:lnTo>
                  <a:cubicBezTo>
                    <a:pt x="99" y="79"/>
                    <a:pt x="99" y="79"/>
                    <a:pt x="99" y="79"/>
                  </a:cubicBezTo>
                  <a:cubicBezTo>
                    <a:pt x="97" y="91"/>
                    <a:pt x="92" y="101"/>
                    <a:pt x="82" y="108"/>
                  </a:cubicBezTo>
                  <a:cubicBezTo>
                    <a:pt x="74" y="115"/>
                    <a:pt x="64" y="118"/>
                    <a:pt x="50" y="118"/>
                  </a:cubicBezTo>
                  <a:cubicBezTo>
                    <a:pt x="34" y="118"/>
                    <a:pt x="22" y="113"/>
                    <a:pt x="14" y="103"/>
                  </a:cubicBezTo>
                  <a:cubicBezTo>
                    <a:pt x="4" y="92"/>
                    <a:pt x="0" y="78"/>
                    <a:pt x="0" y="60"/>
                  </a:cubicBezTo>
                  <a:cubicBezTo>
                    <a:pt x="0" y="41"/>
                    <a:pt x="4" y="27"/>
                    <a:pt x="14" y="15"/>
                  </a:cubicBezTo>
                  <a:cubicBezTo>
                    <a:pt x="22" y="5"/>
                    <a:pt x="34" y="0"/>
                    <a:pt x="50" y="0"/>
                  </a:cubicBezTo>
                  <a:cubicBezTo>
                    <a:pt x="66" y="0"/>
                    <a:pt x="78" y="5"/>
                    <a:pt x="88" y="14"/>
                  </a:cubicBezTo>
                  <a:cubicBezTo>
                    <a:pt x="96" y="25"/>
                    <a:pt x="100" y="38"/>
                    <a:pt x="100" y="56"/>
                  </a:cubicBezTo>
                  <a:cubicBezTo>
                    <a:pt x="100" y="58"/>
                    <a:pt x="100" y="60"/>
                    <a:pt x="100" y="61"/>
                  </a:cubicBezTo>
                  <a:cubicBezTo>
                    <a:pt x="100" y="62"/>
                    <a:pt x="100" y="63"/>
                    <a:pt x="100" y="6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0" y="77"/>
                    <a:pt x="23" y="85"/>
                    <a:pt x="28" y="92"/>
                  </a:cubicBezTo>
                  <a:cubicBezTo>
                    <a:pt x="33" y="98"/>
                    <a:pt x="42" y="102"/>
                    <a:pt x="52" y="102"/>
                  </a:cubicBezTo>
                  <a:cubicBezTo>
                    <a:pt x="59" y="102"/>
                    <a:pt x="66" y="100"/>
                    <a:pt x="71" y="95"/>
                  </a:cubicBezTo>
                  <a:cubicBezTo>
                    <a:pt x="76" y="91"/>
                    <a:pt x="79" y="86"/>
                    <a:pt x="80" y="79"/>
                  </a:cubicBezTo>
                  <a:close/>
                  <a:moveTo>
                    <a:pt x="20" y="49"/>
                  </a:moveTo>
                  <a:lnTo>
                    <a:pt x="20" y="49"/>
                  </a:lnTo>
                  <a:cubicBezTo>
                    <a:pt x="80" y="49"/>
                    <a:pt x="80" y="49"/>
                    <a:pt x="80" y="49"/>
                  </a:cubicBezTo>
                  <a:cubicBezTo>
                    <a:pt x="80" y="38"/>
                    <a:pt x="78" y="30"/>
                    <a:pt x="73" y="25"/>
                  </a:cubicBezTo>
                  <a:cubicBezTo>
                    <a:pt x="68" y="19"/>
                    <a:pt x="61" y="16"/>
                    <a:pt x="51" y="16"/>
                  </a:cubicBezTo>
                  <a:cubicBezTo>
                    <a:pt x="42" y="16"/>
                    <a:pt x="34" y="19"/>
                    <a:pt x="28" y="25"/>
                  </a:cubicBezTo>
                  <a:cubicBezTo>
                    <a:pt x="23" y="30"/>
                    <a:pt x="20" y="38"/>
                    <a:pt x="20" y="49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9" name="Freeform 247"/>
            <p:cNvSpPr>
              <a:spLocks noChangeArrowheads="1"/>
            </p:cNvSpPr>
            <p:nvPr/>
          </p:nvSpPr>
          <p:spPr bwMode="auto">
            <a:xfrm>
              <a:off x="7591846" y="3208805"/>
              <a:ext cx="38907" cy="50023"/>
            </a:xfrm>
            <a:custGeom>
              <a:avLst/>
              <a:gdLst>
                <a:gd name="T0" fmla="*/ 0 w 92"/>
                <a:gd name="T1" fmla="*/ 79 h 119"/>
                <a:gd name="T2" fmla="*/ 0 w 92"/>
                <a:gd name="T3" fmla="*/ 79 h 119"/>
                <a:gd name="T4" fmla="*/ 17 w 92"/>
                <a:gd name="T5" fmla="*/ 79 h 119"/>
                <a:gd name="T6" fmla="*/ 26 w 92"/>
                <a:gd name="T7" fmla="*/ 95 h 119"/>
                <a:gd name="T8" fmla="*/ 45 w 92"/>
                <a:gd name="T9" fmla="*/ 102 h 119"/>
                <a:gd name="T10" fmla="*/ 65 w 92"/>
                <a:gd name="T11" fmla="*/ 96 h 119"/>
                <a:gd name="T12" fmla="*/ 72 w 92"/>
                <a:gd name="T13" fmla="*/ 84 h 119"/>
                <a:gd name="T14" fmla="*/ 68 w 92"/>
                <a:gd name="T15" fmla="*/ 75 h 119"/>
                <a:gd name="T16" fmla="*/ 55 w 92"/>
                <a:gd name="T17" fmla="*/ 68 h 119"/>
                <a:gd name="T18" fmla="*/ 34 w 92"/>
                <a:gd name="T19" fmla="*/ 63 h 119"/>
                <a:gd name="T20" fmla="*/ 9 w 92"/>
                <a:gd name="T21" fmla="*/ 52 h 119"/>
                <a:gd name="T22" fmla="*/ 2 w 92"/>
                <a:gd name="T23" fmla="*/ 32 h 119"/>
                <a:gd name="T24" fmla="*/ 13 w 92"/>
                <a:gd name="T25" fmla="*/ 8 h 119"/>
                <a:gd name="T26" fmla="*/ 44 w 92"/>
                <a:gd name="T27" fmla="*/ 0 h 119"/>
                <a:gd name="T28" fmla="*/ 76 w 92"/>
                <a:gd name="T29" fmla="*/ 9 h 119"/>
                <a:gd name="T30" fmla="*/ 88 w 92"/>
                <a:gd name="T31" fmla="*/ 34 h 119"/>
                <a:gd name="T32" fmla="*/ 88 w 92"/>
                <a:gd name="T33" fmla="*/ 34 h 119"/>
                <a:gd name="T34" fmla="*/ 69 w 92"/>
                <a:gd name="T35" fmla="*/ 34 h 119"/>
                <a:gd name="T36" fmla="*/ 62 w 92"/>
                <a:gd name="T37" fmla="*/ 20 h 119"/>
                <a:gd name="T38" fmla="*/ 44 w 92"/>
                <a:gd name="T39" fmla="*/ 15 h 119"/>
                <a:gd name="T40" fmla="*/ 27 w 92"/>
                <a:gd name="T41" fmla="*/ 19 h 119"/>
                <a:gd name="T42" fmla="*/ 22 w 92"/>
                <a:gd name="T43" fmla="*/ 31 h 119"/>
                <a:gd name="T44" fmla="*/ 25 w 92"/>
                <a:gd name="T45" fmla="*/ 40 h 119"/>
                <a:gd name="T46" fmla="*/ 38 w 92"/>
                <a:gd name="T47" fmla="*/ 45 h 119"/>
                <a:gd name="T48" fmla="*/ 57 w 92"/>
                <a:gd name="T49" fmla="*/ 50 h 119"/>
                <a:gd name="T50" fmla="*/ 84 w 92"/>
                <a:gd name="T51" fmla="*/ 61 h 119"/>
                <a:gd name="T52" fmla="*/ 91 w 92"/>
                <a:gd name="T53" fmla="*/ 82 h 119"/>
                <a:gd name="T54" fmla="*/ 79 w 92"/>
                <a:gd name="T55" fmla="*/ 109 h 119"/>
                <a:gd name="T56" fmla="*/ 44 w 92"/>
                <a:gd name="T57" fmla="*/ 118 h 119"/>
                <a:gd name="T58" fmla="*/ 11 w 92"/>
                <a:gd name="T59" fmla="*/ 108 h 119"/>
                <a:gd name="T60" fmla="*/ 0 w 92"/>
                <a:gd name="T61" fmla="*/ 7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2" h="119">
                  <a:moveTo>
                    <a:pt x="0" y="79"/>
                  </a:moveTo>
                  <a:lnTo>
                    <a:pt x="0" y="79"/>
                  </a:lnTo>
                  <a:cubicBezTo>
                    <a:pt x="17" y="79"/>
                    <a:pt x="17" y="79"/>
                    <a:pt x="17" y="79"/>
                  </a:cubicBezTo>
                  <a:cubicBezTo>
                    <a:pt x="18" y="86"/>
                    <a:pt x="20" y="92"/>
                    <a:pt x="26" y="95"/>
                  </a:cubicBezTo>
                  <a:cubicBezTo>
                    <a:pt x="30" y="100"/>
                    <a:pt x="37" y="102"/>
                    <a:pt x="45" y="102"/>
                  </a:cubicBezTo>
                  <a:cubicBezTo>
                    <a:pt x="54" y="102"/>
                    <a:pt x="60" y="100"/>
                    <a:pt x="65" y="96"/>
                  </a:cubicBezTo>
                  <a:cubicBezTo>
                    <a:pt x="69" y="93"/>
                    <a:pt x="72" y="89"/>
                    <a:pt x="72" y="84"/>
                  </a:cubicBezTo>
                  <a:cubicBezTo>
                    <a:pt x="72" y="80"/>
                    <a:pt x="70" y="77"/>
                    <a:pt x="68" y="75"/>
                  </a:cubicBezTo>
                  <a:cubicBezTo>
                    <a:pt x="66" y="72"/>
                    <a:pt x="62" y="70"/>
                    <a:pt x="55" y="68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23" y="60"/>
                    <a:pt x="14" y="57"/>
                    <a:pt x="9" y="52"/>
                  </a:cubicBezTo>
                  <a:cubicBezTo>
                    <a:pt x="5" y="47"/>
                    <a:pt x="2" y="40"/>
                    <a:pt x="2" y="32"/>
                  </a:cubicBezTo>
                  <a:cubicBezTo>
                    <a:pt x="2" y="22"/>
                    <a:pt x="6" y="14"/>
                    <a:pt x="13" y="8"/>
                  </a:cubicBezTo>
                  <a:cubicBezTo>
                    <a:pt x="20" y="3"/>
                    <a:pt x="31" y="0"/>
                    <a:pt x="44" y="0"/>
                  </a:cubicBezTo>
                  <a:cubicBezTo>
                    <a:pt x="58" y="0"/>
                    <a:pt x="68" y="3"/>
                    <a:pt x="76" y="9"/>
                  </a:cubicBezTo>
                  <a:cubicBezTo>
                    <a:pt x="84" y="15"/>
                    <a:pt x="88" y="24"/>
                    <a:pt x="88" y="34"/>
                  </a:cubicBezTo>
                  <a:lnTo>
                    <a:pt x="88" y="34"/>
                  </a:lnTo>
                  <a:cubicBezTo>
                    <a:pt x="69" y="34"/>
                    <a:pt x="69" y="34"/>
                    <a:pt x="69" y="34"/>
                  </a:cubicBezTo>
                  <a:cubicBezTo>
                    <a:pt x="69" y="29"/>
                    <a:pt x="66" y="24"/>
                    <a:pt x="62" y="20"/>
                  </a:cubicBezTo>
                  <a:cubicBezTo>
                    <a:pt x="58" y="17"/>
                    <a:pt x="52" y="15"/>
                    <a:pt x="44" y="15"/>
                  </a:cubicBezTo>
                  <a:cubicBezTo>
                    <a:pt x="37" y="15"/>
                    <a:pt x="31" y="17"/>
                    <a:pt x="27" y="19"/>
                  </a:cubicBezTo>
                  <a:cubicBezTo>
                    <a:pt x="23" y="22"/>
                    <a:pt x="22" y="27"/>
                    <a:pt x="22" y="31"/>
                  </a:cubicBezTo>
                  <a:cubicBezTo>
                    <a:pt x="22" y="35"/>
                    <a:pt x="23" y="38"/>
                    <a:pt x="25" y="40"/>
                  </a:cubicBezTo>
                  <a:cubicBezTo>
                    <a:pt x="27" y="42"/>
                    <a:pt x="32" y="43"/>
                    <a:pt x="38" y="45"/>
                  </a:cubicBezTo>
                  <a:cubicBezTo>
                    <a:pt x="57" y="50"/>
                    <a:pt x="57" y="50"/>
                    <a:pt x="57" y="50"/>
                  </a:cubicBezTo>
                  <a:cubicBezTo>
                    <a:pt x="69" y="53"/>
                    <a:pt x="79" y="57"/>
                    <a:pt x="84" y="61"/>
                  </a:cubicBezTo>
                  <a:cubicBezTo>
                    <a:pt x="88" y="66"/>
                    <a:pt x="91" y="72"/>
                    <a:pt x="91" y="82"/>
                  </a:cubicBezTo>
                  <a:cubicBezTo>
                    <a:pt x="91" y="93"/>
                    <a:pt x="87" y="103"/>
                    <a:pt x="79" y="109"/>
                  </a:cubicBezTo>
                  <a:cubicBezTo>
                    <a:pt x="70" y="115"/>
                    <a:pt x="59" y="118"/>
                    <a:pt x="44" y="118"/>
                  </a:cubicBezTo>
                  <a:cubicBezTo>
                    <a:pt x="30" y="118"/>
                    <a:pt x="18" y="115"/>
                    <a:pt x="11" y="108"/>
                  </a:cubicBezTo>
                  <a:cubicBezTo>
                    <a:pt x="4" y="102"/>
                    <a:pt x="0" y="91"/>
                    <a:pt x="0" y="79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0" name="Freeform 248"/>
            <p:cNvSpPr>
              <a:spLocks noChangeArrowheads="1"/>
            </p:cNvSpPr>
            <p:nvPr/>
          </p:nvSpPr>
          <p:spPr bwMode="auto">
            <a:xfrm>
              <a:off x="7636310" y="3208805"/>
              <a:ext cx="44464" cy="50023"/>
            </a:xfrm>
            <a:custGeom>
              <a:avLst/>
              <a:gdLst>
                <a:gd name="T0" fmla="*/ 0 w 108"/>
                <a:gd name="T1" fmla="*/ 59 h 119"/>
                <a:gd name="T2" fmla="*/ 0 w 108"/>
                <a:gd name="T3" fmla="*/ 59 h 119"/>
                <a:gd name="T4" fmla="*/ 14 w 108"/>
                <a:gd name="T5" fmla="*/ 15 h 119"/>
                <a:gd name="T6" fmla="*/ 54 w 108"/>
                <a:gd name="T7" fmla="*/ 0 h 119"/>
                <a:gd name="T8" fmla="*/ 94 w 108"/>
                <a:gd name="T9" fmla="*/ 15 h 119"/>
                <a:gd name="T10" fmla="*/ 107 w 108"/>
                <a:gd name="T11" fmla="*/ 59 h 119"/>
                <a:gd name="T12" fmla="*/ 94 w 108"/>
                <a:gd name="T13" fmla="*/ 103 h 119"/>
                <a:gd name="T14" fmla="*/ 54 w 108"/>
                <a:gd name="T15" fmla="*/ 118 h 119"/>
                <a:gd name="T16" fmla="*/ 14 w 108"/>
                <a:gd name="T17" fmla="*/ 103 h 119"/>
                <a:gd name="T18" fmla="*/ 0 w 108"/>
                <a:gd name="T19" fmla="*/ 59 h 119"/>
                <a:gd name="T20" fmla="*/ 20 w 108"/>
                <a:gd name="T21" fmla="*/ 59 h 119"/>
                <a:gd name="T22" fmla="*/ 20 w 108"/>
                <a:gd name="T23" fmla="*/ 59 h 119"/>
                <a:gd name="T24" fmla="*/ 29 w 108"/>
                <a:gd name="T25" fmla="*/ 90 h 119"/>
                <a:gd name="T26" fmla="*/ 54 w 108"/>
                <a:gd name="T27" fmla="*/ 102 h 119"/>
                <a:gd name="T28" fmla="*/ 79 w 108"/>
                <a:gd name="T29" fmla="*/ 90 h 119"/>
                <a:gd name="T30" fmla="*/ 88 w 108"/>
                <a:gd name="T31" fmla="*/ 59 h 119"/>
                <a:gd name="T32" fmla="*/ 79 w 108"/>
                <a:gd name="T33" fmla="*/ 27 h 119"/>
                <a:gd name="T34" fmla="*/ 54 w 108"/>
                <a:gd name="T35" fmla="*/ 16 h 119"/>
                <a:gd name="T36" fmla="*/ 28 w 108"/>
                <a:gd name="T37" fmla="*/ 27 h 119"/>
                <a:gd name="T38" fmla="*/ 20 w 108"/>
                <a:gd name="T39" fmla="*/ 5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8" h="119">
                  <a:moveTo>
                    <a:pt x="0" y="59"/>
                  </a:moveTo>
                  <a:lnTo>
                    <a:pt x="0" y="59"/>
                  </a:lnTo>
                  <a:cubicBezTo>
                    <a:pt x="0" y="40"/>
                    <a:pt x="5" y="26"/>
                    <a:pt x="14" y="15"/>
                  </a:cubicBezTo>
                  <a:cubicBezTo>
                    <a:pt x="24" y="5"/>
                    <a:pt x="37" y="0"/>
                    <a:pt x="54" y="0"/>
                  </a:cubicBezTo>
                  <a:cubicBezTo>
                    <a:pt x="71" y="0"/>
                    <a:pt x="84" y="5"/>
                    <a:pt x="94" y="15"/>
                  </a:cubicBezTo>
                  <a:cubicBezTo>
                    <a:pt x="103" y="26"/>
                    <a:pt x="107" y="40"/>
                    <a:pt x="107" y="59"/>
                  </a:cubicBezTo>
                  <a:cubicBezTo>
                    <a:pt x="107" y="78"/>
                    <a:pt x="103" y="92"/>
                    <a:pt x="94" y="103"/>
                  </a:cubicBezTo>
                  <a:cubicBezTo>
                    <a:pt x="84" y="113"/>
                    <a:pt x="71" y="118"/>
                    <a:pt x="54" y="118"/>
                  </a:cubicBezTo>
                  <a:cubicBezTo>
                    <a:pt x="37" y="118"/>
                    <a:pt x="24" y="113"/>
                    <a:pt x="14" y="103"/>
                  </a:cubicBezTo>
                  <a:cubicBezTo>
                    <a:pt x="5" y="92"/>
                    <a:pt x="0" y="78"/>
                    <a:pt x="0" y="59"/>
                  </a:cubicBezTo>
                  <a:close/>
                  <a:moveTo>
                    <a:pt x="20" y="59"/>
                  </a:moveTo>
                  <a:lnTo>
                    <a:pt x="20" y="59"/>
                  </a:lnTo>
                  <a:cubicBezTo>
                    <a:pt x="20" y="72"/>
                    <a:pt x="23" y="83"/>
                    <a:pt x="29" y="90"/>
                  </a:cubicBezTo>
                  <a:cubicBezTo>
                    <a:pt x="34" y="97"/>
                    <a:pt x="43" y="102"/>
                    <a:pt x="54" y="102"/>
                  </a:cubicBezTo>
                  <a:cubicBezTo>
                    <a:pt x="65" y="102"/>
                    <a:pt x="74" y="97"/>
                    <a:pt x="79" y="90"/>
                  </a:cubicBezTo>
                  <a:cubicBezTo>
                    <a:pt x="85" y="83"/>
                    <a:pt x="88" y="72"/>
                    <a:pt x="88" y="59"/>
                  </a:cubicBezTo>
                  <a:cubicBezTo>
                    <a:pt x="88" y="45"/>
                    <a:pt x="85" y="34"/>
                    <a:pt x="79" y="27"/>
                  </a:cubicBezTo>
                  <a:cubicBezTo>
                    <a:pt x="74" y="19"/>
                    <a:pt x="65" y="16"/>
                    <a:pt x="54" y="16"/>
                  </a:cubicBezTo>
                  <a:cubicBezTo>
                    <a:pt x="43" y="16"/>
                    <a:pt x="34" y="19"/>
                    <a:pt x="28" y="27"/>
                  </a:cubicBezTo>
                  <a:cubicBezTo>
                    <a:pt x="23" y="34"/>
                    <a:pt x="20" y="45"/>
                    <a:pt x="20" y="59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1" name="Freeform 249"/>
            <p:cNvSpPr>
              <a:spLocks noChangeArrowheads="1"/>
            </p:cNvSpPr>
            <p:nvPr/>
          </p:nvSpPr>
          <p:spPr bwMode="auto">
            <a:xfrm>
              <a:off x="7714123" y="3193983"/>
              <a:ext cx="42612" cy="62991"/>
            </a:xfrm>
            <a:custGeom>
              <a:avLst/>
              <a:gdLst>
                <a:gd name="T0" fmla="*/ 0 w 103"/>
                <a:gd name="T1" fmla="*/ 150 h 151"/>
                <a:gd name="T2" fmla="*/ 0 w 103"/>
                <a:gd name="T3" fmla="*/ 150 h 151"/>
                <a:gd name="T4" fmla="*/ 0 w 103"/>
                <a:gd name="T5" fmla="*/ 149 h 151"/>
                <a:gd name="T6" fmla="*/ 10 w 103"/>
                <a:gd name="T7" fmla="*/ 113 h 151"/>
                <a:gd name="T8" fmla="*/ 48 w 103"/>
                <a:gd name="T9" fmla="*/ 84 h 151"/>
                <a:gd name="T10" fmla="*/ 60 w 103"/>
                <a:gd name="T11" fmla="*/ 76 h 151"/>
                <a:gd name="T12" fmla="*/ 77 w 103"/>
                <a:gd name="T13" fmla="*/ 63 h 151"/>
                <a:gd name="T14" fmla="*/ 82 w 103"/>
                <a:gd name="T15" fmla="*/ 44 h 151"/>
                <a:gd name="T16" fmla="*/ 74 w 103"/>
                <a:gd name="T17" fmla="*/ 25 h 151"/>
                <a:gd name="T18" fmla="*/ 52 w 103"/>
                <a:gd name="T19" fmla="*/ 18 h 151"/>
                <a:gd name="T20" fmla="*/ 31 w 103"/>
                <a:gd name="T21" fmla="*/ 27 h 151"/>
                <a:gd name="T22" fmla="*/ 23 w 103"/>
                <a:gd name="T23" fmla="*/ 52 h 151"/>
                <a:gd name="T24" fmla="*/ 23 w 103"/>
                <a:gd name="T25" fmla="*/ 54 h 151"/>
                <a:gd name="T26" fmla="*/ 3 w 103"/>
                <a:gd name="T27" fmla="*/ 54 h 151"/>
                <a:gd name="T28" fmla="*/ 3 w 103"/>
                <a:gd name="T29" fmla="*/ 51 h 151"/>
                <a:gd name="T30" fmla="*/ 17 w 103"/>
                <a:gd name="T31" fmla="*/ 14 h 151"/>
                <a:gd name="T32" fmla="*/ 53 w 103"/>
                <a:gd name="T33" fmla="*/ 0 h 151"/>
                <a:gd name="T34" fmla="*/ 89 w 103"/>
                <a:gd name="T35" fmla="*/ 13 h 151"/>
                <a:gd name="T36" fmla="*/ 102 w 103"/>
                <a:gd name="T37" fmla="*/ 45 h 151"/>
                <a:gd name="T38" fmla="*/ 95 w 103"/>
                <a:gd name="T39" fmla="*/ 71 h 151"/>
                <a:gd name="T40" fmla="*/ 70 w 103"/>
                <a:gd name="T41" fmla="*/ 92 h 151"/>
                <a:gd name="T42" fmla="*/ 57 w 103"/>
                <a:gd name="T43" fmla="*/ 98 h 151"/>
                <a:gd name="T44" fmla="*/ 32 w 103"/>
                <a:gd name="T45" fmla="*/ 115 h 151"/>
                <a:gd name="T46" fmla="*/ 22 w 103"/>
                <a:gd name="T47" fmla="*/ 131 h 151"/>
                <a:gd name="T48" fmla="*/ 102 w 103"/>
                <a:gd name="T49" fmla="*/ 131 h 151"/>
                <a:gd name="T50" fmla="*/ 102 w 103"/>
                <a:gd name="T51" fmla="*/ 150 h 151"/>
                <a:gd name="T52" fmla="*/ 0 w 103"/>
                <a:gd name="T53" fmla="*/ 15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3" h="151">
                  <a:moveTo>
                    <a:pt x="0" y="150"/>
                  </a:moveTo>
                  <a:lnTo>
                    <a:pt x="0" y="150"/>
                  </a:lnTo>
                  <a:cubicBezTo>
                    <a:pt x="0" y="149"/>
                    <a:pt x="0" y="149"/>
                    <a:pt x="0" y="149"/>
                  </a:cubicBezTo>
                  <a:cubicBezTo>
                    <a:pt x="0" y="135"/>
                    <a:pt x="4" y="122"/>
                    <a:pt x="10" y="113"/>
                  </a:cubicBezTo>
                  <a:cubicBezTo>
                    <a:pt x="18" y="102"/>
                    <a:pt x="30" y="93"/>
                    <a:pt x="48" y="84"/>
                  </a:cubicBezTo>
                  <a:cubicBezTo>
                    <a:pt x="60" y="76"/>
                    <a:pt x="60" y="76"/>
                    <a:pt x="60" y="76"/>
                  </a:cubicBezTo>
                  <a:cubicBezTo>
                    <a:pt x="68" y="72"/>
                    <a:pt x="73" y="68"/>
                    <a:pt x="77" y="63"/>
                  </a:cubicBezTo>
                  <a:cubicBezTo>
                    <a:pt x="80" y="57"/>
                    <a:pt x="82" y="51"/>
                    <a:pt x="82" y="44"/>
                  </a:cubicBezTo>
                  <a:cubicBezTo>
                    <a:pt x="82" y="37"/>
                    <a:pt x="79" y="30"/>
                    <a:pt x="74" y="25"/>
                  </a:cubicBezTo>
                  <a:cubicBezTo>
                    <a:pt x="69" y="20"/>
                    <a:pt x="62" y="18"/>
                    <a:pt x="52" y="18"/>
                  </a:cubicBezTo>
                  <a:cubicBezTo>
                    <a:pt x="43" y="18"/>
                    <a:pt x="37" y="21"/>
                    <a:pt x="31" y="27"/>
                  </a:cubicBezTo>
                  <a:cubicBezTo>
                    <a:pt x="26" y="34"/>
                    <a:pt x="23" y="42"/>
                    <a:pt x="23" y="52"/>
                  </a:cubicBezTo>
                  <a:cubicBezTo>
                    <a:pt x="23" y="54"/>
                    <a:pt x="23" y="54"/>
                    <a:pt x="23" y="54"/>
                  </a:cubicBezTo>
                  <a:cubicBezTo>
                    <a:pt x="3" y="54"/>
                    <a:pt x="3" y="54"/>
                    <a:pt x="3" y="54"/>
                  </a:cubicBezTo>
                  <a:cubicBezTo>
                    <a:pt x="3" y="51"/>
                    <a:pt x="3" y="51"/>
                    <a:pt x="3" y="51"/>
                  </a:cubicBezTo>
                  <a:cubicBezTo>
                    <a:pt x="3" y="36"/>
                    <a:pt x="8" y="23"/>
                    <a:pt x="17" y="14"/>
                  </a:cubicBezTo>
                  <a:cubicBezTo>
                    <a:pt x="26" y="5"/>
                    <a:pt x="38" y="0"/>
                    <a:pt x="53" y="0"/>
                  </a:cubicBezTo>
                  <a:cubicBezTo>
                    <a:pt x="68" y="0"/>
                    <a:pt x="80" y="4"/>
                    <a:pt x="89" y="13"/>
                  </a:cubicBezTo>
                  <a:cubicBezTo>
                    <a:pt x="98" y="21"/>
                    <a:pt x="102" y="31"/>
                    <a:pt x="102" y="45"/>
                  </a:cubicBezTo>
                  <a:cubicBezTo>
                    <a:pt x="102" y="55"/>
                    <a:pt x="100" y="64"/>
                    <a:pt x="95" y="71"/>
                  </a:cubicBezTo>
                  <a:cubicBezTo>
                    <a:pt x="90" y="79"/>
                    <a:pt x="81" y="86"/>
                    <a:pt x="70" y="92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46" y="104"/>
                    <a:pt x="38" y="110"/>
                    <a:pt x="32" y="115"/>
                  </a:cubicBezTo>
                  <a:cubicBezTo>
                    <a:pt x="27" y="120"/>
                    <a:pt x="24" y="125"/>
                    <a:pt x="22" y="131"/>
                  </a:cubicBezTo>
                  <a:cubicBezTo>
                    <a:pt x="102" y="131"/>
                    <a:pt x="102" y="131"/>
                    <a:pt x="102" y="131"/>
                  </a:cubicBezTo>
                  <a:cubicBezTo>
                    <a:pt x="102" y="150"/>
                    <a:pt x="102" y="150"/>
                    <a:pt x="102" y="150"/>
                  </a:cubicBezTo>
                  <a:lnTo>
                    <a:pt x="0" y="15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77" name="Group 376"/>
          <p:cNvGrpSpPr/>
          <p:nvPr/>
        </p:nvGrpSpPr>
        <p:grpSpPr>
          <a:xfrm>
            <a:off x="8319949" y="3192131"/>
            <a:ext cx="298281" cy="66697"/>
            <a:chOff x="8319949" y="3192131"/>
            <a:chExt cx="298281" cy="66697"/>
          </a:xfrm>
        </p:grpSpPr>
        <p:sp>
          <p:nvSpPr>
            <p:cNvPr id="1052" name="Freeform 250"/>
            <p:cNvSpPr>
              <a:spLocks noChangeArrowheads="1"/>
            </p:cNvSpPr>
            <p:nvPr/>
          </p:nvSpPr>
          <p:spPr bwMode="auto">
            <a:xfrm>
              <a:off x="8319949" y="3192131"/>
              <a:ext cx="46316" cy="64843"/>
            </a:xfrm>
            <a:custGeom>
              <a:avLst/>
              <a:gdLst>
                <a:gd name="T0" fmla="*/ 0 w 110"/>
                <a:gd name="T1" fmla="*/ 154 h 155"/>
                <a:gd name="T2" fmla="*/ 0 w 110"/>
                <a:gd name="T3" fmla="*/ 154 h 155"/>
                <a:gd name="T4" fmla="*/ 0 w 110"/>
                <a:gd name="T5" fmla="*/ 0 h 155"/>
                <a:gd name="T6" fmla="*/ 56 w 110"/>
                <a:gd name="T7" fmla="*/ 0 h 155"/>
                <a:gd name="T8" fmla="*/ 77 w 110"/>
                <a:gd name="T9" fmla="*/ 1 h 155"/>
                <a:gd name="T10" fmla="*/ 91 w 110"/>
                <a:gd name="T11" fmla="*/ 6 h 155"/>
                <a:gd name="T12" fmla="*/ 104 w 110"/>
                <a:gd name="T13" fmla="*/ 21 h 155"/>
                <a:gd name="T14" fmla="*/ 109 w 110"/>
                <a:gd name="T15" fmla="*/ 45 h 155"/>
                <a:gd name="T16" fmla="*/ 104 w 110"/>
                <a:gd name="T17" fmla="*/ 67 h 155"/>
                <a:gd name="T18" fmla="*/ 90 w 110"/>
                <a:gd name="T19" fmla="*/ 83 h 155"/>
                <a:gd name="T20" fmla="*/ 77 w 110"/>
                <a:gd name="T21" fmla="*/ 88 h 155"/>
                <a:gd name="T22" fmla="*/ 52 w 110"/>
                <a:gd name="T23" fmla="*/ 89 h 155"/>
                <a:gd name="T24" fmla="*/ 21 w 110"/>
                <a:gd name="T25" fmla="*/ 89 h 155"/>
                <a:gd name="T26" fmla="*/ 21 w 110"/>
                <a:gd name="T27" fmla="*/ 154 h 155"/>
                <a:gd name="T28" fmla="*/ 0 w 110"/>
                <a:gd name="T29" fmla="*/ 154 h 155"/>
                <a:gd name="T30" fmla="*/ 21 w 110"/>
                <a:gd name="T31" fmla="*/ 71 h 155"/>
                <a:gd name="T32" fmla="*/ 21 w 110"/>
                <a:gd name="T33" fmla="*/ 71 h 155"/>
                <a:gd name="T34" fmla="*/ 55 w 110"/>
                <a:gd name="T35" fmla="*/ 71 h 155"/>
                <a:gd name="T36" fmla="*/ 81 w 110"/>
                <a:gd name="T37" fmla="*/ 65 h 155"/>
                <a:gd name="T38" fmla="*/ 89 w 110"/>
                <a:gd name="T39" fmla="*/ 45 h 155"/>
                <a:gd name="T40" fmla="*/ 81 w 110"/>
                <a:gd name="T41" fmla="*/ 25 h 155"/>
                <a:gd name="T42" fmla="*/ 57 w 110"/>
                <a:gd name="T43" fmla="*/ 19 h 155"/>
                <a:gd name="T44" fmla="*/ 21 w 110"/>
                <a:gd name="T45" fmla="*/ 19 h 155"/>
                <a:gd name="T46" fmla="*/ 21 w 110"/>
                <a:gd name="T47" fmla="*/ 71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0" h="155">
                  <a:moveTo>
                    <a:pt x="0" y="154"/>
                  </a:moveTo>
                  <a:lnTo>
                    <a:pt x="0" y="154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6" y="0"/>
                    <a:pt x="73" y="0"/>
                    <a:pt x="77" y="1"/>
                  </a:cubicBezTo>
                  <a:cubicBezTo>
                    <a:pt x="82" y="2"/>
                    <a:pt x="87" y="4"/>
                    <a:pt x="91" y="6"/>
                  </a:cubicBezTo>
                  <a:cubicBezTo>
                    <a:pt x="97" y="9"/>
                    <a:pt x="101" y="15"/>
                    <a:pt x="104" y="21"/>
                  </a:cubicBezTo>
                  <a:cubicBezTo>
                    <a:pt x="108" y="28"/>
                    <a:pt x="109" y="35"/>
                    <a:pt x="109" y="45"/>
                  </a:cubicBezTo>
                  <a:cubicBezTo>
                    <a:pt x="109" y="53"/>
                    <a:pt x="108" y="60"/>
                    <a:pt x="104" y="67"/>
                  </a:cubicBezTo>
                  <a:cubicBezTo>
                    <a:pt x="101" y="74"/>
                    <a:pt x="96" y="79"/>
                    <a:pt x="90" y="83"/>
                  </a:cubicBezTo>
                  <a:cubicBezTo>
                    <a:pt x="87" y="85"/>
                    <a:pt x="82" y="86"/>
                    <a:pt x="77" y="88"/>
                  </a:cubicBezTo>
                  <a:cubicBezTo>
                    <a:pt x="72" y="89"/>
                    <a:pt x="64" y="89"/>
                    <a:pt x="52" y="89"/>
                  </a:cubicBezTo>
                  <a:cubicBezTo>
                    <a:pt x="21" y="89"/>
                    <a:pt x="21" y="89"/>
                    <a:pt x="21" y="89"/>
                  </a:cubicBezTo>
                  <a:cubicBezTo>
                    <a:pt x="21" y="154"/>
                    <a:pt x="21" y="154"/>
                    <a:pt x="21" y="154"/>
                  </a:cubicBezTo>
                  <a:lnTo>
                    <a:pt x="0" y="154"/>
                  </a:lnTo>
                  <a:close/>
                  <a:moveTo>
                    <a:pt x="21" y="71"/>
                  </a:moveTo>
                  <a:lnTo>
                    <a:pt x="21" y="71"/>
                  </a:lnTo>
                  <a:cubicBezTo>
                    <a:pt x="55" y="71"/>
                    <a:pt x="55" y="71"/>
                    <a:pt x="55" y="71"/>
                  </a:cubicBezTo>
                  <a:cubicBezTo>
                    <a:pt x="68" y="71"/>
                    <a:pt x="76" y="69"/>
                    <a:pt x="81" y="65"/>
                  </a:cubicBezTo>
                  <a:cubicBezTo>
                    <a:pt x="87" y="60"/>
                    <a:pt x="89" y="54"/>
                    <a:pt x="89" y="45"/>
                  </a:cubicBezTo>
                  <a:cubicBezTo>
                    <a:pt x="89" y="35"/>
                    <a:pt x="87" y="29"/>
                    <a:pt x="81" y="25"/>
                  </a:cubicBezTo>
                  <a:cubicBezTo>
                    <a:pt x="76" y="21"/>
                    <a:pt x="69" y="19"/>
                    <a:pt x="57" y="19"/>
                  </a:cubicBezTo>
                  <a:cubicBezTo>
                    <a:pt x="21" y="19"/>
                    <a:pt x="21" y="19"/>
                    <a:pt x="21" y="19"/>
                  </a:cubicBezTo>
                  <a:lnTo>
                    <a:pt x="21" y="71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3" name="Freeform 251"/>
            <p:cNvSpPr>
              <a:spLocks noChangeArrowheads="1"/>
            </p:cNvSpPr>
            <p:nvPr/>
          </p:nvSpPr>
          <p:spPr bwMode="auto">
            <a:xfrm>
              <a:off x="8375530" y="3208805"/>
              <a:ext cx="24084" cy="48170"/>
            </a:xfrm>
            <a:custGeom>
              <a:avLst/>
              <a:gdLst>
                <a:gd name="T0" fmla="*/ 0 w 56"/>
                <a:gd name="T1" fmla="*/ 114 h 115"/>
                <a:gd name="T2" fmla="*/ 0 w 56"/>
                <a:gd name="T3" fmla="*/ 114 h 115"/>
                <a:gd name="T4" fmla="*/ 0 w 56"/>
                <a:gd name="T5" fmla="*/ 2 h 115"/>
                <a:gd name="T6" fmla="*/ 18 w 56"/>
                <a:gd name="T7" fmla="*/ 2 h 115"/>
                <a:gd name="T8" fmla="*/ 18 w 56"/>
                <a:gd name="T9" fmla="*/ 23 h 115"/>
                <a:gd name="T10" fmla="*/ 31 w 56"/>
                <a:gd name="T11" fmla="*/ 5 h 115"/>
                <a:gd name="T12" fmla="*/ 49 w 56"/>
                <a:gd name="T13" fmla="*/ 0 h 115"/>
                <a:gd name="T14" fmla="*/ 52 w 56"/>
                <a:gd name="T15" fmla="*/ 0 h 115"/>
                <a:gd name="T16" fmla="*/ 55 w 56"/>
                <a:gd name="T17" fmla="*/ 0 h 115"/>
                <a:gd name="T18" fmla="*/ 55 w 56"/>
                <a:gd name="T19" fmla="*/ 19 h 115"/>
                <a:gd name="T20" fmla="*/ 52 w 56"/>
                <a:gd name="T21" fmla="*/ 19 h 115"/>
                <a:gd name="T22" fmla="*/ 50 w 56"/>
                <a:gd name="T23" fmla="*/ 19 h 115"/>
                <a:gd name="T24" fmla="*/ 27 w 56"/>
                <a:gd name="T25" fmla="*/ 28 h 115"/>
                <a:gd name="T26" fmla="*/ 19 w 56"/>
                <a:gd name="T27" fmla="*/ 52 h 115"/>
                <a:gd name="T28" fmla="*/ 19 w 56"/>
                <a:gd name="T29" fmla="*/ 114 h 115"/>
                <a:gd name="T30" fmla="*/ 0 w 56"/>
                <a:gd name="T31" fmla="*/ 114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6" h="115">
                  <a:moveTo>
                    <a:pt x="0" y="114"/>
                  </a:moveTo>
                  <a:lnTo>
                    <a:pt x="0" y="114"/>
                  </a:lnTo>
                  <a:cubicBezTo>
                    <a:pt x="0" y="2"/>
                    <a:pt x="0" y="2"/>
                    <a:pt x="0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21" y="14"/>
                    <a:pt x="25" y="9"/>
                    <a:pt x="31" y="5"/>
                  </a:cubicBezTo>
                  <a:cubicBezTo>
                    <a:pt x="36" y="2"/>
                    <a:pt x="42" y="0"/>
                    <a:pt x="49" y="0"/>
                  </a:cubicBezTo>
                  <a:cubicBezTo>
                    <a:pt x="51" y="0"/>
                    <a:pt x="51" y="0"/>
                    <a:pt x="52" y="0"/>
                  </a:cubicBezTo>
                  <a:cubicBezTo>
                    <a:pt x="53" y="0"/>
                    <a:pt x="53" y="0"/>
                    <a:pt x="55" y="0"/>
                  </a:cubicBezTo>
                  <a:cubicBezTo>
                    <a:pt x="55" y="19"/>
                    <a:pt x="55" y="19"/>
                    <a:pt x="55" y="19"/>
                  </a:cubicBezTo>
                  <a:cubicBezTo>
                    <a:pt x="53" y="19"/>
                    <a:pt x="53" y="19"/>
                    <a:pt x="52" y="19"/>
                  </a:cubicBezTo>
                  <a:cubicBezTo>
                    <a:pt x="52" y="19"/>
                    <a:pt x="51" y="19"/>
                    <a:pt x="50" y="19"/>
                  </a:cubicBezTo>
                  <a:cubicBezTo>
                    <a:pt x="40" y="19"/>
                    <a:pt x="33" y="23"/>
                    <a:pt x="27" y="28"/>
                  </a:cubicBezTo>
                  <a:cubicBezTo>
                    <a:pt x="22" y="33"/>
                    <a:pt x="19" y="41"/>
                    <a:pt x="19" y="52"/>
                  </a:cubicBezTo>
                  <a:cubicBezTo>
                    <a:pt x="19" y="114"/>
                    <a:pt x="19" y="114"/>
                    <a:pt x="19" y="114"/>
                  </a:cubicBezTo>
                  <a:lnTo>
                    <a:pt x="0" y="11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4" name="Freeform 252"/>
            <p:cNvSpPr>
              <a:spLocks noChangeArrowheads="1"/>
            </p:cNvSpPr>
            <p:nvPr/>
          </p:nvSpPr>
          <p:spPr bwMode="auto">
            <a:xfrm>
              <a:off x="8403319" y="3208805"/>
              <a:ext cx="42612" cy="50023"/>
            </a:xfrm>
            <a:custGeom>
              <a:avLst/>
              <a:gdLst>
                <a:gd name="T0" fmla="*/ 80 w 102"/>
                <a:gd name="T1" fmla="*/ 79 h 119"/>
                <a:gd name="T2" fmla="*/ 80 w 102"/>
                <a:gd name="T3" fmla="*/ 79 h 119"/>
                <a:gd name="T4" fmla="*/ 99 w 102"/>
                <a:gd name="T5" fmla="*/ 79 h 119"/>
                <a:gd name="T6" fmla="*/ 83 w 102"/>
                <a:gd name="T7" fmla="*/ 108 h 119"/>
                <a:gd name="T8" fmla="*/ 50 w 102"/>
                <a:gd name="T9" fmla="*/ 118 h 119"/>
                <a:gd name="T10" fmla="*/ 14 w 102"/>
                <a:gd name="T11" fmla="*/ 103 h 119"/>
                <a:gd name="T12" fmla="*/ 0 w 102"/>
                <a:gd name="T13" fmla="*/ 60 h 119"/>
                <a:gd name="T14" fmla="*/ 14 w 102"/>
                <a:gd name="T15" fmla="*/ 15 h 119"/>
                <a:gd name="T16" fmla="*/ 50 w 102"/>
                <a:gd name="T17" fmla="*/ 0 h 119"/>
                <a:gd name="T18" fmla="*/ 87 w 102"/>
                <a:gd name="T19" fmla="*/ 14 h 119"/>
                <a:gd name="T20" fmla="*/ 101 w 102"/>
                <a:gd name="T21" fmla="*/ 56 h 119"/>
                <a:gd name="T22" fmla="*/ 101 w 102"/>
                <a:gd name="T23" fmla="*/ 61 h 119"/>
                <a:gd name="T24" fmla="*/ 100 w 102"/>
                <a:gd name="T25" fmla="*/ 64 h 119"/>
                <a:gd name="T26" fmla="*/ 20 w 102"/>
                <a:gd name="T27" fmla="*/ 64 h 119"/>
                <a:gd name="T28" fmla="*/ 28 w 102"/>
                <a:gd name="T29" fmla="*/ 92 h 119"/>
                <a:gd name="T30" fmla="*/ 52 w 102"/>
                <a:gd name="T31" fmla="*/ 102 h 119"/>
                <a:gd name="T32" fmla="*/ 71 w 102"/>
                <a:gd name="T33" fmla="*/ 95 h 119"/>
                <a:gd name="T34" fmla="*/ 80 w 102"/>
                <a:gd name="T35" fmla="*/ 79 h 119"/>
                <a:gd name="T36" fmla="*/ 20 w 102"/>
                <a:gd name="T37" fmla="*/ 49 h 119"/>
                <a:gd name="T38" fmla="*/ 20 w 102"/>
                <a:gd name="T39" fmla="*/ 49 h 119"/>
                <a:gd name="T40" fmla="*/ 81 w 102"/>
                <a:gd name="T41" fmla="*/ 49 h 119"/>
                <a:gd name="T42" fmla="*/ 73 w 102"/>
                <a:gd name="T43" fmla="*/ 25 h 119"/>
                <a:gd name="T44" fmla="*/ 51 w 102"/>
                <a:gd name="T45" fmla="*/ 16 h 119"/>
                <a:gd name="T46" fmla="*/ 29 w 102"/>
                <a:gd name="T47" fmla="*/ 25 h 119"/>
                <a:gd name="T48" fmla="*/ 20 w 102"/>
                <a:gd name="T49" fmla="*/ 4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2" h="119">
                  <a:moveTo>
                    <a:pt x="80" y="79"/>
                  </a:moveTo>
                  <a:lnTo>
                    <a:pt x="80" y="79"/>
                  </a:lnTo>
                  <a:cubicBezTo>
                    <a:pt x="99" y="79"/>
                    <a:pt x="99" y="79"/>
                    <a:pt x="99" y="79"/>
                  </a:cubicBezTo>
                  <a:cubicBezTo>
                    <a:pt x="97" y="91"/>
                    <a:pt x="92" y="101"/>
                    <a:pt x="83" y="108"/>
                  </a:cubicBezTo>
                  <a:cubicBezTo>
                    <a:pt x="74" y="115"/>
                    <a:pt x="64" y="118"/>
                    <a:pt x="50" y="118"/>
                  </a:cubicBezTo>
                  <a:cubicBezTo>
                    <a:pt x="34" y="118"/>
                    <a:pt x="23" y="113"/>
                    <a:pt x="14" y="103"/>
                  </a:cubicBezTo>
                  <a:cubicBezTo>
                    <a:pt x="4" y="92"/>
                    <a:pt x="0" y="78"/>
                    <a:pt x="0" y="60"/>
                  </a:cubicBezTo>
                  <a:cubicBezTo>
                    <a:pt x="0" y="41"/>
                    <a:pt x="4" y="27"/>
                    <a:pt x="14" y="15"/>
                  </a:cubicBezTo>
                  <a:cubicBezTo>
                    <a:pt x="22" y="5"/>
                    <a:pt x="34" y="0"/>
                    <a:pt x="50" y="0"/>
                  </a:cubicBezTo>
                  <a:cubicBezTo>
                    <a:pt x="67" y="0"/>
                    <a:pt x="79" y="5"/>
                    <a:pt x="87" y="14"/>
                  </a:cubicBezTo>
                  <a:cubicBezTo>
                    <a:pt x="97" y="25"/>
                    <a:pt x="101" y="38"/>
                    <a:pt x="101" y="56"/>
                  </a:cubicBezTo>
                  <a:cubicBezTo>
                    <a:pt x="101" y="58"/>
                    <a:pt x="101" y="60"/>
                    <a:pt x="101" y="61"/>
                  </a:cubicBezTo>
                  <a:cubicBezTo>
                    <a:pt x="101" y="62"/>
                    <a:pt x="101" y="63"/>
                    <a:pt x="100" y="6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0" y="77"/>
                    <a:pt x="23" y="85"/>
                    <a:pt x="28" y="92"/>
                  </a:cubicBezTo>
                  <a:cubicBezTo>
                    <a:pt x="34" y="98"/>
                    <a:pt x="42" y="102"/>
                    <a:pt x="52" y="102"/>
                  </a:cubicBezTo>
                  <a:cubicBezTo>
                    <a:pt x="59" y="102"/>
                    <a:pt x="66" y="100"/>
                    <a:pt x="71" y="95"/>
                  </a:cubicBezTo>
                  <a:cubicBezTo>
                    <a:pt x="76" y="91"/>
                    <a:pt x="79" y="86"/>
                    <a:pt x="80" y="79"/>
                  </a:cubicBezTo>
                  <a:close/>
                  <a:moveTo>
                    <a:pt x="20" y="49"/>
                  </a:moveTo>
                  <a:lnTo>
                    <a:pt x="20" y="49"/>
                  </a:lnTo>
                  <a:cubicBezTo>
                    <a:pt x="81" y="49"/>
                    <a:pt x="81" y="49"/>
                    <a:pt x="81" y="49"/>
                  </a:cubicBezTo>
                  <a:cubicBezTo>
                    <a:pt x="81" y="38"/>
                    <a:pt x="78" y="30"/>
                    <a:pt x="73" y="25"/>
                  </a:cubicBezTo>
                  <a:cubicBezTo>
                    <a:pt x="68" y="19"/>
                    <a:pt x="60" y="16"/>
                    <a:pt x="51" y="16"/>
                  </a:cubicBezTo>
                  <a:cubicBezTo>
                    <a:pt x="42" y="16"/>
                    <a:pt x="34" y="19"/>
                    <a:pt x="29" y="25"/>
                  </a:cubicBezTo>
                  <a:cubicBezTo>
                    <a:pt x="24" y="30"/>
                    <a:pt x="21" y="38"/>
                    <a:pt x="20" y="49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5" name="Freeform 253"/>
            <p:cNvSpPr>
              <a:spLocks noChangeArrowheads="1"/>
            </p:cNvSpPr>
            <p:nvPr/>
          </p:nvSpPr>
          <p:spPr bwMode="auto">
            <a:xfrm>
              <a:off x="8451489" y="3208805"/>
              <a:ext cx="38907" cy="50023"/>
            </a:xfrm>
            <a:custGeom>
              <a:avLst/>
              <a:gdLst>
                <a:gd name="T0" fmla="*/ 0 w 92"/>
                <a:gd name="T1" fmla="*/ 79 h 119"/>
                <a:gd name="T2" fmla="*/ 0 w 92"/>
                <a:gd name="T3" fmla="*/ 79 h 119"/>
                <a:gd name="T4" fmla="*/ 17 w 92"/>
                <a:gd name="T5" fmla="*/ 79 h 119"/>
                <a:gd name="T6" fmla="*/ 26 w 92"/>
                <a:gd name="T7" fmla="*/ 95 h 119"/>
                <a:gd name="T8" fmla="*/ 46 w 92"/>
                <a:gd name="T9" fmla="*/ 102 h 119"/>
                <a:gd name="T10" fmla="*/ 65 w 92"/>
                <a:gd name="T11" fmla="*/ 96 h 119"/>
                <a:gd name="T12" fmla="*/ 72 w 92"/>
                <a:gd name="T13" fmla="*/ 84 h 119"/>
                <a:gd name="T14" fmla="*/ 68 w 92"/>
                <a:gd name="T15" fmla="*/ 75 h 119"/>
                <a:gd name="T16" fmla="*/ 55 w 92"/>
                <a:gd name="T17" fmla="*/ 68 h 119"/>
                <a:gd name="T18" fmla="*/ 34 w 92"/>
                <a:gd name="T19" fmla="*/ 63 h 119"/>
                <a:gd name="T20" fmla="*/ 10 w 92"/>
                <a:gd name="T21" fmla="*/ 52 h 119"/>
                <a:gd name="T22" fmla="*/ 3 w 92"/>
                <a:gd name="T23" fmla="*/ 32 h 119"/>
                <a:gd name="T24" fmla="*/ 14 w 92"/>
                <a:gd name="T25" fmla="*/ 8 h 119"/>
                <a:gd name="T26" fmla="*/ 44 w 92"/>
                <a:gd name="T27" fmla="*/ 0 h 119"/>
                <a:gd name="T28" fmla="*/ 77 w 92"/>
                <a:gd name="T29" fmla="*/ 9 h 119"/>
                <a:gd name="T30" fmla="*/ 88 w 92"/>
                <a:gd name="T31" fmla="*/ 34 h 119"/>
                <a:gd name="T32" fmla="*/ 88 w 92"/>
                <a:gd name="T33" fmla="*/ 34 h 119"/>
                <a:gd name="T34" fmla="*/ 69 w 92"/>
                <a:gd name="T35" fmla="*/ 34 h 119"/>
                <a:gd name="T36" fmla="*/ 62 w 92"/>
                <a:gd name="T37" fmla="*/ 20 h 119"/>
                <a:gd name="T38" fmla="*/ 44 w 92"/>
                <a:gd name="T39" fmla="*/ 15 h 119"/>
                <a:gd name="T40" fmla="*/ 28 w 92"/>
                <a:gd name="T41" fmla="*/ 19 h 119"/>
                <a:gd name="T42" fmla="*/ 21 w 92"/>
                <a:gd name="T43" fmla="*/ 31 h 119"/>
                <a:gd name="T44" fmla="*/ 25 w 92"/>
                <a:gd name="T45" fmla="*/ 40 h 119"/>
                <a:gd name="T46" fmla="*/ 39 w 92"/>
                <a:gd name="T47" fmla="*/ 45 h 119"/>
                <a:gd name="T48" fmla="*/ 57 w 92"/>
                <a:gd name="T49" fmla="*/ 50 h 119"/>
                <a:gd name="T50" fmla="*/ 84 w 92"/>
                <a:gd name="T51" fmla="*/ 61 h 119"/>
                <a:gd name="T52" fmla="*/ 91 w 92"/>
                <a:gd name="T53" fmla="*/ 82 h 119"/>
                <a:gd name="T54" fmla="*/ 79 w 92"/>
                <a:gd name="T55" fmla="*/ 109 h 119"/>
                <a:gd name="T56" fmla="*/ 44 w 92"/>
                <a:gd name="T57" fmla="*/ 118 h 119"/>
                <a:gd name="T58" fmla="*/ 11 w 92"/>
                <a:gd name="T59" fmla="*/ 108 h 119"/>
                <a:gd name="T60" fmla="*/ 0 w 92"/>
                <a:gd name="T61" fmla="*/ 7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2" h="119">
                  <a:moveTo>
                    <a:pt x="0" y="79"/>
                  </a:moveTo>
                  <a:lnTo>
                    <a:pt x="0" y="79"/>
                  </a:lnTo>
                  <a:cubicBezTo>
                    <a:pt x="17" y="79"/>
                    <a:pt x="17" y="79"/>
                    <a:pt x="17" y="79"/>
                  </a:cubicBezTo>
                  <a:cubicBezTo>
                    <a:pt x="18" y="86"/>
                    <a:pt x="21" y="92"/>
                    <a:pt x="26" y="95"/>
                  </a:cubicBezTo>
                  <a:cubicBezTo>
                    <a:pt x="31" y="100"/>
                    <a:pt x="37" y="102"/>
                    <a:pt x="46" y="102"/>
                  </a:cubicBezTo>
                  <a:cubicBezTo>
                    <a:pt x="55" y="102"/>
                    <a:pt x="61" y="100"/>
                    <a:pt x="65" y="96"/>
                  </a:cubicBezTo>
                  <a:cubicBezTo>
                    <a:pt x="70" y="93"/>
                    <a:pt x="72" y="89"/>
                    <a:pt x="72" y="84"/>
                  </a:cubicBezTo>
                  <a:cubicBezTo>
                    <a:pt x="72" y="80"/>
                    <a:pt x="71" y="77"/>
                    <a:pt x="68" y="75"/>
                  </a:cubicBezTo>
                  <a:cubicBezTo>
                    <a:pt x="66" y="72"/>
                    <a:pt x="62" y="70"/>
                    <a:pt x="55" y="68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22" y="60"/>
                    <a:pt x="14" y="57"/>
                    <a:pt x="10" y="52"/>
                  </a:cubicBezTo>
                  <a:cubicBezTo>
                    <a:pt x="5" y="47"/>
                    <a:pt x="3" y="40"/>
                    <a:pt x="3" y="32"/>
                  </a:cubicBezTo>
                  <a:cubicBezTo>
                    <a:pt x="3" y="22"/>
                    <a:pt x="6" y="14"/>
                    <a:pt x="14" y="8"/>
                  </a:cubicBezTo>
                  <a:cubicBezTo>
                    <a:pt x="21" y="3"/>
                    <a:pt x="32" y="0"/>
                    <a:pt x="44" y="0"/>
                  </a:cubicBezTo>
                  <a:cubicBezTo>
                    <a:pt x="58" y="0"/>
                    <a:pt x="68" y="3"/>
                    <a:pt x="77" y="9"/>
                  </a:cubicBezTo>
                  <a:cubicBezTo>
                    <a:pt x="84" y="15"/>
                    <a:pt x="88" y="24"/>
                    <a:pt x="88" y="34"/>
                  </a:cubicBezTo>
                  <a:lnTo>
                    <a:pt x="88" y="34"/>
                  </a:lnTo>
                  <a:cubicBezTo>
                    <a:pt x="69" y="34"/>
                    <a:pt x="69" y="34"/>
                    <a:pt x="69" y="34"/>
                  </a:cubicBezTo>
                  <a:cubicBezTo>
                    <a:pt x="69" y="29"/>
                    <a:pt x="67" y="24"/>
                    <a:pt x="62" y="20"/>
                  </a:cubicBezTo>
                  <a:cubicBezTo>
                    <a:pt x="58" y="17"/>
                    <a:pt x="52" y="15"/>
                    <a:pt x="44" y="15"/>
                  </a:cubicBezTo>
                  <a:cubicBezTo>
                    <a:pt x="37" y="15"/>
                    <a:pt x="31" y="17"/>
                    <a:pt x="28" y="19"/>
                  </a:cubicBezTo>
                  <a:cubicBezTo>
                    <a:pt x="23" y="22"/>
                    <a:pt x="21" y="27"/>
                    <a:pt x="21" y="31"/>
                  </a:cubicBezTo>
                  <a:cubicBezTo>
                    <a:pt x="21" y="35"/>
                    <a:pt x="22" y="38"/>
                    <a:pt x="25" y="40"/>
                  </a:cubicBezTo>
                  <a:cubicBezTo>
                    <a:pt x="28" y="42"/>
                    <a:pt x="32" y="43"/>
                    <a:pt x="39" y="45"/>
                  </a:cubicBezTo>
                  <a:cubicBezTo>
                    <a:pt x="57" y="50"/>
                    <a:pt x="57" y="50"/>
                    <a:pt x="57" y="50"/>
                  </a:cubicBezTo>
                  <a:cubicBezTo>
                    <a:pt x="70" y="53"/>
                    <a:pt x="79" y="57"/>
                    <a:pt x="84" y="61"/>
                  </a:cubicBezTo>
                  <a:cubicBezTo>
                    <a:pt x="89" y="66"/>
                    <a:pt x="91" y="72"/>
                    <a:pt x="91" y="82"/>
                  </a:cubicBezTo>
                  <a:cubicBezTo>
                    <a:pt x="91" y="93"/>
                    <a:pt x="87" y="103"/>
                    <a:pt x="79" y="109"/>
                  </a:cubicBezTo>
                  <a:cubicBezTo>
                    <a:pt x="70" y="115"/>
                    <a:pt x="59" y="118"/>
                    <a:pt x="44" y="118"/>
                  </a:cubicBezTo>
                  <a:cubicBezTo>
                    <a:pt x="30" y="118"/>
                    <a:pt x="19" y="115"/>
                    <a:pt x="11" y="108"/>
                  </a:cubicBezTo>
                  <a:cubicBezTo>
                    <a:pt x="4" y="102"/>
                    <a:pt x="0" y="91"/>
                    <a:pt x="0" y="79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6" name="Freeform 254"/>
            <p:cNvSpPr>
              <a:spLocks noChangeArrowheads="1"/>
            </p:cNvSpPr>
            <p:nvPr/>
          </p:nvSpPr>
          <p:spPr bwMode="auto">
            <a:xfrm>
              <a:off x="8497806" y="3208805"/>
              <a:ext cx="44464" cy="50023"/>
            </a:xfrm>
            <a:custGeom>
              <a:avLst/>
              <a:gdLst>
                <a:gd name="T0" fmla="*/ 0 w 108"/>
                <a:gd name="T1" fmla="*/ 59 h 119"/>
                <a:gd name="T2" fmla="*/ 0 w 108"/>
                <a:gd name="T3" fmla="*/ 59 h 119"/>
                <a:gd name="T4" fmla="*/ 13 w 108"/>
                <a:gd name="T5" fmla="*/ 15 h 119"/>
                <a:gd name="T6" fmla="*/ 53 w 108"/>
                <a:gd name="T7" fmla="*/ 0 h 119"/>
                <a:gd name="T8" fmla="*/ 92 w 108"/>
                <a:gd name="T9" fmla="*/ 15 h 119"/>
                <a:gd name="T10" fmla="*/ 107 w 108"/>
                <a:gd name="T11" fmla="*/ 59 h 119"/>
                <a:gd name="T12" fmla="*/ 92 w 108"/>
                <a:gd name="T13" fmla="*/ 103 h 119"/>
                <a:gd name="T14" fmla="*/ 53 w 108"/>
                <a:gd name="T15" fmla="*/ 118 h 119"/>
                <a:gd name="T16" fmla="*/ 13 w 108"/>
                <a:gd name="T17" fmla="*/ 103 h 119"/>
                <a:gd name="T18" fmla="*/ 0 w 108"/>
                <a:gd name="T19" fmla="*/ 59 h 119"/>
                <a:gd name="T20" fmla="*/ 19 w 108"/>
                <a:gd name="T21" fmla="*/ 59 h 119"/>
                <a:gd name="T22" fmla="*/ 19 w 108"/>
                <a:gd name="T23" fmla="*/ 59 h 119"/>
                <a:gd name="T24" fmla="*/ 28 w 108"/>
                <a:gd name="T25" fmla="*/ 90 h 119"/>
                <a:gd name="T26" fmla="*/ 53 w 108"/>
                <a:gd name="T27" fmla="*/ 102 h 119"/>
                <a:gd name="T28" fmla="*/ 79 w 108"/>
                <a:gd name="T29" fmla="*/ 90 h 119"/>
                <a:gd name="T30" fmla="*/ 87 w 108"/>
                <a:gd name="T31" fmla="*/ 59 h 119"/>
                <a:gd name="T32" fmla="*/ 79 w 108"/>
                <a:gd name="T33" fmla="*/ 27 h 119"/>
                <a:gd name="T34" fmla="*/ 53 w 108"/>
                <a:gd name="T35" fmla="*/ 16 h 119"/>
                <a:gd name="T36" fmla="*/ 28 w 108"/>
                <a:gd name="T37" fmla="*/ 27 h 119"/>
                <a:gd name="T38" fmla="*/ 19 w 108"/>
                <a:gd name="T39" fmla="*/ 5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8" h="119">
                  <a:moveTo>
                    <a:pt x="0" y="59"/>
                  </a:moveTo>
                  <a:lnTo>
                    <a:pt x="0" y="59"/>
                  </a:lnTo>
                  <a:cubicBezTo>
                    <a:pt x="0" y="40"/>
                    <a:pt x="4" y="26"/>
                    <a:pt x="13" y="15"/>
                  </a:cubicBezTo>
                  <a:cubicBezTo>
                    <a:pt x="23" y="5"/>
                    <a:pt x="36" y="0"/>
                    <a:pt x="53" y="0"/>
                  </a:cubicBezTo>
                  <a:cubicBezTo>
                    <a:pt x="70" y="0"/>
                    <a:pt x="83" y="5"/>
                    <a:pt x="92" y="15"/>
                  </a:cubicBezTo>
                  <a:cubicBezTo>
                    <a:pt x="102" y="26"/>
                    <a:pt x="107" y="40"/>
                    <a:pt x="107" y="59"/>
                  </a:cubicBezTo>
                  <a:cubicBezTo>
                    <a:pt x="107" y="78"/>
                    <a:pt x="102" y="92"/>
                    <a:pt x="92" y="103"/>
                  </a:cubicBezTo>
                  <a:cubicBezTo>
                    <a:pt x="83" y="113"/>
                    <a:pt x="71" y="118"/>
                    <a:pt x="53" y="118"/>
                  </a:cubicBezTo>
                  <a:cubicBezTo>
                    <a:pt x="36" y="118"/>
                    <a:pt x="23" y="113"/>
                    <a:pt x="13" y="103"/>
                  </a:cubicBezTo>
                  <a:cubicBezTo>
                    <a:pt x="4" y="92"/>
                    <a:pt x="0" y="78"/>
                    <a:pt x="0" y="59"/>
                  </a:cubicBezTo>
                  <a:close/>
                  <a:moveTo>
                    <a:pt x="19" y="59"/>
                  </a:moveTo>
                  <a:lnTo>
                    <a:pt x="19" y="59"/>
                  </a:lnTo>
                  <a:cubicBezTo>
                    <a:pt x="19" y="72"/>
                    <a:pt x="22" y="83"/>
                    <a:pt x="28" y="90"/>
                  </a:cubicBezTo>
                  <a:cubicBezTo>
                    <a:pt x="34" y="97"/>
                    <a:pt x="42" y="102"/>
                    <a:pt x="53" y="102"/>
                  </a:cubicBezTo>
                  <a:cubicBezTo>
                    <a:pt x="64" y="102"/>
                    <a:pt x="73" y="97"/>
                    <a:pt x="79" y="90"/>
                  </a:cubicBezTo>
                  <a:cubicBezTo>
                    <a:pt x="84" y="83"/>
                    <a:pt x="87" y="72"/>
                    <a:pt x="87" y="59"/>
                  </a:cubicBezTo>
                  <a:cubicBezTo>
                    <a:pt x="87" y="45"/>
                    <a:pt x="84" y="34"/>
                    <a:pt x="79" y="27"/>
                  </a:cubicBezTo>
                  <a:cubicBezTo>
                    <a:pt x="73" y="19"/>
                    <a:pt x="64" y="16"/>
                    <a:pt x="53" y="16"/>
                  </a:cubicBezTo>
                  <a:cubicBezTo>
                    <a:pt x="42" y="16"/>
                    <a:pt x="33" y="19"/>
                    <a:pt x="28" y="27"/>
                  </a:cubicBezTo>
                  <a:cubicBezTo>
                    <a:pt x="22" y="34"/>
                    <a:pt x="19" y="45"/>
                    <a:pt x="19" y="59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7" name="Freeform 255"/>
            <p:cNvSpPr>
              <a:spLocks noChangeArrowheads="1"/>
            </p:cNvSpPr>
            <p:nvPr/>
          </p:nvSpPr>
          <p:spPr bwMode="auto">
            <a:xfrm>
              <a:off x="8573766" y="3193983"/>
              <a:ext cx="44464" cy="64844"/>
            </a:xfrm>
            <a:custGeom>
              <a:avLst/>
              <a:gdLst>
                <a:gd name="T0" fmla="*/ 0 w 104"/>
                <a:gd name="T1" fmla="*/ 103 h 155"/>
                <a:gd name="T2" fmla="*/ 0 w 104"/>
                <a:gd name="T3" fmla="*/ 103 h 155"/>
                <a:gd name="T4" fmla="*/ 20 w 104"/>
                <a:gd name="T5" fmla="*/ 103 h 155"/>
                <a:gd name="T6" fmla="*/ 28 w 104"/>
                <a:gd name="T7" fmla="*/ 127 h 155"/>
                <a:gd name="T8" fmla="*/ 51 w 104"/>
                <a:gd name="T9" fmla="*/ 137 h 155"/>
                <a:gd name="T10" fmla="*/ 74 w 104"/>
                <a:gd name="T11" fmla="*/ 128 h 155"/>
                <a:gd name="T12" fmla="*/ 83 w 104"/>
                <a:gd name="T13" fmla="*/ 106 h 155"/>
                <a:gd name="T14" fmla="*/ 75 w 104"/>
                <a:gd name="T15" fmla="*/ 88 h 155"/>
                <a:gd name="T16" fmla="*/ 51 w 104"/>
                <a:gd name="T17" fmla="*/ 80 h 155"/>
                <a:gd name="T18" fmla="*/ 42 w 104"/>
                <a:gd name="T19" fmla="*/ 81 h 155"/>
                <a:gd name="T20" fmla="*/ 41 w 104"/>
                <a:gd name="T21" fmla="*/ 81 h 155"/>
                <a:gd name="T22" fmla="*/ 41 w 104"/>
                <a:gd name="T23" fmla="*/ 64 h 155"/>
                <a:gd name="T24" fmla="*/ 44 w 104"/>
                <a:gd name="T25" fmla="*/ 65 h 155"/>
                <a:gd name="T26" fmla="*/ 47 w 104"/>
                <a:gd name="T27" fmla="*/ 65 h 155"/>
                <a:gd name="T28" fmla="*/ 71 w 104"/>
                <a:gd name="T29" fmla="*/ 59 h 155"/>
                <a:gd name="T30" fmla="*/ 77 w 104"/>
                <a:gd name="T31" fmla="*/ 41 h 155"/>
                <a:gd name="T32" fmla="*/ 71 w 104"/>
                <a:gd name="T33" fmla="*/ 24 h 155"/>
                <a:gd name="T34" fmla="*/ 51 w 104"/>
                <a:gd name="T35" fmla="*/ 18 h 155"/>
                <a:gd name="T36" fmla="*/ 30 w 104"/>
                <a:gd name="T37" fmla="*/ 26 h 155"/>
                <a:gd name="T38" fmla="*/ 23 w 104"/>
                <a:gd name="T39" fmla="*/ 49 h 155"/>
                <a:gd name="T40" fmla="*/ 3 w 104"/>
                <a:gd name="T41" fmla="*/ 49 h 155"/>
                <a:gd name="T42" fmla="*/ 3 w 104"/>
                <a:gd name="T43" fmla="*/ 48 h 155"/>
                <a:gd name="T44" fmla="*/ 16 w 104"/>
                <a:gd name="T45" fmla="*/ 14 h 155"/>
                <a:gd name="T46" fmla="*/ 50 w 104"/>
                <a:gd name="T47" fmla="*/ 0 h 155"/>
                <a:gd name="T48" fmla="*/ 85 w 104"/>
                <a:gd name="T49" fmla="*/ 11 h 155"/>
                <a:gd name="T50" fmla="*/ 98 w 104"/>
                <a:gd name="T51" fmla="*/ 41 h 155"/>
                <a:gd name="T52" fmla="*/ 94 w 104"/>
                <a:gd name="T53" fmla="*/ 59 h 155"/>
                <a:gd name="T54" fmla="*/ 79 w 104"/>
                <a:gd name="T55" fmla="*/ 70 h 155"/>
                <a:gd name="T56" fmla="*/ 98 w 104"/>
                <a:gd name="T57" fmla="*/ 84 h 155"/>
                <a:gd name="T58" fmla="*/ 103 w 104"/>
                <a:gd name="T59" fmla="*/ 106 h 155"/>
                <a:gd name="T60" fmla="*/ 88 w 104"/>
                <a:gd name="T61" fmla="*/ 141 h 155"/>
                <a:gd name="T62" fmla="*/ 50 w 104"/>
                <a:gd name="T63" fmla="*/ 154 h 155"/>
                <a:gd name="T64" fmla="*/ 13 w 104"/>
                <a:gd name="T65" fmla="*/ 141 h 155"/>
                <a:gd name="T66" fmla="*/ 0 w 104"/>
                <a:gd name="T67" fmla="*/ 104 h 155"/>
                <a:gd name="T68" fmla="*/ 0 w 104"/>
                <a:gd name="T69" fmla="*/ 103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4" h="155">
                  <a:moveTo>
                    <a:pt x="0" y="103"/>
                  </a:moveTo>
                  <a:lnTo>
                    <a:pt x="0" y="103"/>
                  </a:lnTo>
                  <a:cubicBezTo>
                    <a:pt x="20" y="103"/>
                    <a:pt x="20" y="103"/>
                    <a:pt x="20" y="103"/>
                  </a:cubicBezTo>
                  <a:cubicBezTo>
                    <a:pt x="20" y="114"/>
                    <a:pt x="23" y="122"/>
                    <a:pt x="28" y="127"/>
                  </a:cubicBezTo>
                  <a:cubicBezTo>
                    <a:pt x="33" y="133"/>
                    <a:pt x="42" y="137"/>
                    <a:pt x="51" y="137"/>
                  </a:cubicBezTo>
                  <a:cubicBezTo>
                    <a:pt x="61" y="137"/>
                    <a:pt x="69" y="133"/>
                    <a:pt x="74" y="128"/>
                  </a:cubicBezTo>
                  <a:cubicBezTo>
                    <a:pt x="80" y="123"/>
                    <a:pt x="83" y="116"/>
                    <a:pt x="83" y="106"/>
                  </a:cubicBezTo>
                  <a:cubicBezTo>
                    <a:pt x="83" y="98"/>
                    <a:pt x="80" y="92"/>
                    <a:pt x="75" y="88"/>
                  </a:cubicBezTo>
                  <a:cubicBezTo>
                    <a:pt x="69" y="82"/>
                    <a:pt x="61" y="80"/>
                    <a:pt x="51" y="80"/>
                  </a:cubicBezTo>
                  <a:cubicBezTo>
                    <a:pt x="49" y="80"/>
                    <a:pt x="46" y="80"/>
                    <a:pt x="42" y="81"/>
                  </a:cubicBezTo>
                  <a:cubicBezTo>
                    <a:pt x="41" y="81"/>
                    <a:pt x="41" y="81"/>
                    <a:pt x="41" y="81"/>
                  </a:cubicBezTo>
                  <a:cubicBezTo>
                    <a:pt x="41" y="64"/>
                    <a:pt x="41" y="64"/>
                    <a:pt x="41" y="64"/>
                  </a:cubicBezTo>
                  <a:cubicBezTo>
                    <a:pt x="42" y="64"/>
                    <a:pt x="43" y="64"/>
                    <a:pt x="44" y="65"/>
                  </a:cubicBezTo>
                  <a:cubicBezTo>
                    <a:pt x="45" y="65"/>
                    <a:pt x="46" y="65"/>
                    <a:pt x="47" y="65"/>
                  </a:cubicBezTo>
                  <a:cubicBezTo>
                    <a:pt x="58" y="65"/>
                    <a:pt x="66" y="63"/>
                    <a:pt x="71" y="59"/>
                  </a:cubicBezTo>
                  <a:cubicBezTo>
                    <a:pt x="75" y="55"/>
                    <a:pt x="77" y="49"/>
                    <a:pt x="77" y="41"/>
                  </a:cubicBezTo>
                  <a:cubicBezTo>
                    <a:pt x="77" y="34"/>
                    <a:pt x="75" y="28"/>
                    <a:pt x="71" y="24"/>
                  </a:cubicBezTo>
                  <a:cubicBezTo>
                    <a:pt x="66" y="20"/>
                    <a:pt x="59" y="18"/>
                    <a:pt x="51" y="18"/>
                  </a:cubicBezTo>
                  <a:cubicBezTo>
                    <a:pt x="42" y="18"/>
                    <a:pt x="34" y="21"/>
                    <a:pt x="30" y="26"/>
                  </a:cubicBezTo>
                  <a:cubicBezTo>
                    <a:pt x="25" y="31"/>
                    <a:pt x="23" y="39"/>
                    <a:pt x="23" y="49"/>
                  </a:cubicBezTo>
                  <a:cubicBezTo>
                    <a:pt x="3" y="49"/>
                    <a:pt x="3" y="49"/>
                    <a:pt x="3" y="49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3" y="34"/>
                    <a:pt x="7" y="22"/>
                    <a:pt x="16" y="14"/>
                  </a:cubicBezTo>
                  <a:cubicBezTo>
                    <a:pt x="25" y="4"/>
                    <a:pt x="35" y="0"/>
                    <a:pt x="50" y="0"/>
                  </a:cubicBezTo>
                  <a:cubicBezTo>
                    <a:pt x="66" y="0"/>
                    <a:pt x="77" y="3"/>
                    <a:pt x="85" y="11"/>
                  </a:cubicBezTo>
                  <a:cubicBezTo>
                    <a:pt x="94" y="18"/>
                    <a:pt x="98" y="27"/>
                    <a:pt x="98" y="41"/>
                  </a:cubicBezTo>
                  <a:cubicBezTo>
                    <a:pt x="98" y="47"/>
                    <a:pt x="97" y="53"/>
                    <a:pt x="94" y="59"/>
                  </a:cubicBezTo>
                  <a:cubicBezTo>
                    <a:pt x="90" y="64"/>
                    <a:pt x="85" y="68"/>
                    <a:pt x="79" y="70"/>
                  </a:cubicBezTo>
                  <a:cubicBezTo>
                    <a:pt x="87" y="73"/>
                    <a:pt x="94" y="77"/>
                    <a:pt x="98" y="84"/>
                  </a:cubicBezTo>
                  <a:cubicBezTo>
                    <a:pt x="101" y="90"/>
                    <a:pt x="103" y="98"/>
                    <a:pt x="103" y="106"/>
                  </a:cubicBezTo>
                  <a:cubicBezTo>
                    <a:pt x="103" y="121"/>
                    <a:pt x="99" y="132"/>
                    <a:pt x="88" y="141"/>
                  </a:cubicBezTo>
                  <a:cubicBezTo>
                    <a:pt x="79" y="150"/>
                    <a:pt x="67" y="154"/>
                    <a:pt x="50" y="154"/>
                  </a:cubicBezTo>
                  <a:cubicBezTo>
                    <a:pt x="34" y="154"/>
                    <a:pt x="23" y="150"/>
                    <a:pt x="13" y="141"/>
                  </a:cubicBezTo>
                  <a:cubicBezTo>
                    <a:pt x="4" y="131"/>
                    <a:pt x="0" y="120"/>
                    <a:pt x="0" y="104"/>
                  </a:cubicBezTo>
                  <a:lnTo>
                    <a:pt x="0" y="103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87" name="Group 386"/>
          <p:cNvGrpSpPr/>
          <p:nvPr/>
        </p:nvGrpSpPr>
        <p:grpSpPr>
          <a:xfrm>
            <a:off x="534992" y="4142555"/>
            <a:ext cx="279754" cy="87077"/>
            <a:chOff x="534992" y="4142555"/>
            <a:chExt cx="279754" cy="87077"/>
          </a:xfrm>
        </p:grpSpPr>
        <p:sp>
          <p:nvSpPr>
            <p:cNvPr id="1058" name="Freeform 256"/>
            <p:cNvSpPr>
              <a:spLocks noChangeArrowheads="1"/>
            </p:cNvSpPr>
            <p:nvPr/>
          </p:nvSpPr>
          <p:spPr bwMode="auto">
            <a:xfrm>
              <a:off x="534992" y="4142555"/>
              <a:ext cx="50022" cy="68550"/>
            </a:xfrm>
            <a:custGeom>
              <a:avLst/>
              <a:gdLst>
                <a:gd name="T0" fmla="*/ 0 w 121"/>
                <a:gd name="T1" fmla="*/ 107 h 164"/>
                <a:gd name="T2" fmla="*/ 0 w 121"/>
                <a:gd name="T3" fmla="*/ 107 h 164"/>
                <a:gd name="T4" fmla="*/ 21 w 121"/>
                <a:gd name="T5" fmla="*/ 107 h 164"/>
                <a:gd name="T6" fmla="*/ 31 w 121"/>
                <a:gd name="T7" fmla="*/ 135 h 164"/>
                <a:gd name="T8" fmla="*/ 60 w 121"/>
                <a:gd name="T9" fmla="*/ 144 h 164"/>
                <a:gd name="T10" fmla="*/ 89 w 121"/>
                <a:gd name="T11" fmla="*/ 137 h 164"/>
                <a:gd name="T12" fmla="*/ 99 w 121"/>
                <a:gd name="T13" fmla="*/ 116 h 164"/>
                <a:gd name="T14" fmla="*/ 60 w 121"/>
                <a:gd name="T15" fmla="*/ 90 h 164"/>
                <a:gd name="T16" fmla="*/ 57 w 121"/>
                <a:gd name="T17" fmla="*/ 89 h 164"/>
                <a:gd name="T18" fmla="*/ 16 w 121"/>
                <a:gd name="T19" fmla="*/ 72 h 164"/>
                <a:gd name="T20" fmla="*/ 5 w 121"/>
                <a:gd name="T21" fmla="*/ 46 h 164"/>
                <a:gd name="T22" fmla="*/ 21 w 121"/>
                <a:gd name="T23" fmla="*/ 13 h 164"/>
                <a:gd name="T24" fmla="*/ 60 w 121"/>
                <a:gd name="T25" fmla="*/ 0 h 164"/>
                <a:gd name="T26" fmla="*/ 100 w 121"/>
                <a:gd name="T27" fmla="*/ 14 h 164"/>
                <a:gd name="T28" fmla="*/ 116 w 121"/>
                <a:gd name="T29" fmla="*/ 49 h 164"/>
                <a:gd name="T30" fmla="*/ 96 w 121"/>
                <a:gd name="T31" fmla="*/ 49 h 164"/>
                <a:gd name="T32" fmla="*/ 84 w 121"/>
                <a:gd name="T33" fmla="*/ 26 h 164"/>
                <a:gd name="T34" fmla="*/ 59 w 121"/>
                <a:gd name="T35" fmla="*/ 18 h 164"/>
                <a:gd name="T36" fmla="*/ 34 w 121"/>
                <a:gd name="T37" fmla="*/ 24 h 164"/>
                <a:gd name="T38" fmla="*/ 25 w 121"/>
                <a:gd name="T39" fmla="*/ 42 h 164"/>
                <a:gd name="T40" fmla="*/ 64 w 121"/>
                <a:gd name="T41" fmla="*/ 69 h 164"/>
                <a:gd name="T42" fmla="*/ 72 w 121"/>
                <a:gd name="T43" fmla="*/ 71 h 164"/>
                <a:gd name="T44" fmla="*/ 74 w 121"/>
                <a:gd name="T45" fmla="*/ 72 h 164"/>
                <a:gd name="T46" fmla="*/ 107 w 121"/>
                <a:gd name="T47" fmla="*/ 85 h 164"/>
                <a:gd name="T48" fmla="*/ 117 w 121"/>
                <a:gd name="T49" fmla="*/ 97 h 164"/>
                <a:gd name="T50" fmla="*/ 120 w 121"/>
                <a:gd name="T51" fmla="*/ 114 h 164"/>
                <a:gd name="T52" fmla="*/ 104 w 121"/>
                <a:gd name="T53" fmla="*/ 149 h 164"/>
                <a:gd name="T54" fmla="*/ 60 w 121"/>
                <a:gd name="T55" fmla="*/ 163 h 164"/>
                <a:gd name="T56" fmla="*/ 17 w 121"/>
                <a:gd name="T57" fmla="*/ 148 h 164"/>
                <a:gd name="T58" fmla="*/ 0 w 121"/>
                <a:gd name="T59" fmla="*/ 107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1" h="164">
                  <a:moveTo>
                    <a:pt x="0" y="107"/>
                  </a:moveTo>
                  <a:lnTo>
                    <a:pt x="0" y="107"/>
                  </a:lnTo>
                  <a:cubicBezTo>
                    <a:pt x="21" y="107"/>
                    <a:pt x="21" y="107"/>
                    <a:pt x="21" y="107"/>
                  </a:cubicBezTo>
                  <a:cubicBezTo>
                    <a:pt x="21" y="119"/>
                    <a:pt x="25" y="127"/>
                    <a:pt x="31" y="135"/>
                  </a:cubicBezTo>
                  <a:cubicBezTo>
                    <a:pt x="39" y="141"/>
                    <a:pt x="49" y="144"/>
                    <a:pt x="60" y="144"/>
                  </a:cubicBezTo>
                  <a:cubicBezTo>
                    <a:pt x="73" y="144"/>
                    <a:pt x="82" y="142"/>
                    <a:pt x="89" y="137"/>
                  </a:cubicBezTo>
                  <a:cubicBezTo>
                    <a:pt x="96" y="131"/>
                    <a:pt x="99" y="125"/>
                    <a:pt x="99" y="116"/>
                  </a:cubicBezTo>
                  <a:cubicBezTo>
                    <a:pt x="99" y="104"/>
                    <a:pt x="86" y="95"/>
                    <a:pt x="60" y="90"/>
                  </a:cubicBezTo>
                  <a:cubicBezTo>
                    <a:pt x="58" y="89"/>
                    <a:pt x="57" y="89"/>
                    <a:pt x="57" y="89"/>
                  </a:cubicBezTo>
                  <a:cubicBezTo>
                    <a:pt x="35" y="84"/>
                    <a:pt x="22" y="78"/>
                    <a:pt x="16" y="72"/>
                  </a:cubicBezTo>
                  <a:cubicBezTo>
                    <a:pt x="8" y="66"/>
                    <a:pt x="5" y="58"/>
                    <a:pt x="5" y="46"/>
                  </a:cubicBezTo>
                  <a:cubicBezTo>
                    <a:pt x="5" y="33"/>
                    <a:pt x="10" y="21"/>
                    <a:pt x="21" y="13"/>
                  </a:cubicBezTo>
                  <a:cubicBezTo>
                    <a:pt x="30" y="4"/>
                    <a:pt x="44" y="0"/>
                    <a:pt x="60" y="0"/>
                  </a:cubicBezTo>
                  <a:cubicBezTo>
                    <a:pt x="77" y="0"/>
                    <a:pt x="91" y="4"/>
                    <a:pt x="100" y="14"/>
                  </a:cubicBezTo>
                  <a:cubicBezTo>
                    <a:pt x="110" y="22"/>
                    <a:pt x="116" y="35"/>
                    <a:pt x="116" y="49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5" y="40"/>
                    <a:pt x="92" y="32"/>
                    <a:pt x="84" y="26"/>
                  </a:cubicBezTo>
                  <a:cubicBezTo>
                    <a:pt x="78" y="20"/>
                    <a:pt x="70" y="18"/>
                    <a:pt x="59" y="18"/>
                  </a:cubicBezTo>
                  <a:cubicBezTo>
                    <a:pt x="49" y="18"/>
                    <a:pt x="41" y="20"/>
                    <a:pt x="34" y="24"/>
                  </a:cubicBezTo>
                  <a:cubicBezTo>
                    <a:pt x="28" y="29"/>
                    <a:pt x="25" y="35"/>
                    <a:pt x="25" y="42"/>
                  </a:cubicBezTo>
                  <a:cubicBezTo>
                    <a:pt x="25" y="54"/>
                    <a:pt x="38" y="63"/>
                    <a:pt x="64" y="69"/>
                  </a:cubicBezTo>
                  <a:cubicBezTo>
                    <a:pt x="67" y="70"/>
                    <a:pt x="70" y="71"/>
                    <a:pt x="72" y="71"/>
                  </a:cubicBezTo>
                  <a:cubicBezTo>
                    <a:pt x="74" y="72"/>
                    <a:pt x="74" y="72"/>
                    <a:pt x="74" y="72"/>
                  </a:cubicBezTo>
                  <a:cubicBezTo>
                    <a:pt x="91" y="75"/>
                    <a:pt x="102" y="79"/>
                    <a:pt x="107" y="85"/>
                  </a:cubicBezTo>
                  <a:cubicBezTo>
                    <a:pt x="111" y="88"/>
                    <a:pt x="115" y="92"/>
                    <a:pt x="117" y="97"/>
                  </a:cubicBezTo>
                  <a:cubicBezTo>
                    <a:pt x="119" y="102"/>
                    <a:pt x="120" y="107"/>
                    <a:pt x="120" y="114"/>
                  </a:cubicBezTo>
                  <a:cubicBezTo>
                    <a:pt x="120" y="128"/>
                    <a:pt x="115" y="141"/>
                    <a:pt x="104" y="149"/>
                  </a:cubicBezTo>
                  <a:cubicBezTo>
                    <a:pt x="94" y="157"/>
                    <a:pt x="79" y="163"/>
                    <a:pt x="60" y="163"/>
                  </a:cubicBezTo>
                  <a:cubicBezTo>
                    <a:pt x="42" y="163"/>
                    <a:pt x="27" y="157"/>
                    <a:pt x="17" y="148"/>
                  </a:cubicBezTo>
                  <a:cubicBezTo>
                    <a:pt x="6" y="139"/>
                    <a:pt x="1" y="125"/>
                    <a:pt x="0" y="10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9" name="Freeform 257"/>
            <p:cNvSpPr>
              <a:spLocks noChangeArrowheads="1"/>
            </p:cNvSpPr>
            <p:nvPr/>
          </p:nvSpPr>
          <p:spPr bwMode="auto">
            <a:xfrm>
              <a:off x="590573" y="4148114"/>
              <a:ext cx="24084" cy="61138"/>
            </a:xfrm>
            <a:custGeom>
              <a:avLst/>
              <a:gdLst>
                <a:gd name="T0" fmla="*/ 36 w 56"/>
                <a:gd name="T1" fmla="*/ 115 h 146"/>
                <a:gd name="T2" fmla="*/ 36 w 56"/>
                <a:gd name="T3" fmla="*/ 115 h 146"/>
                <a:gd name="T4" fmla="*/ 38 w 56"/>
                <a:gd name="T5" fmla="*/ 125 h 146"/>
                <a:gd name="T6" fmla="*/ 46 w 56"/>
                <a:gd name="T7" fmla="*/ 128 h 146"/>
                <a:gd name="T8" fmla="*/ 49 w 56"/>
                <a:gd name="T9" fmla="*/ 128 h 146"/>
                <a:gd name="T10" fmla="*/ 55 w 56"/>
                <a:gd name="T11" fmla="*/ 127 h 146"/>
                <a:gd name="T12" fmla="*/ 55 w 56"/>
                <a:gd name="T13" fmla="*/ 143 h 146"/>
                <a:gd name="T14" fmla="*/ 47 w 56"/>
                <a:gd name="T15" fmla="*/ 145 h 146"/>
                <a:gd name="T16" fmla="*/ 41 w 56"/>
                <a:gd name="T17" fmla="*/ 145 h 146"/>
                <a:gd name="T18" fmla="*/ 22 w 56"/>
                <a:gd name="T19" fmla="*/ 139 h 146"/>
                <a:gd name="T20" fmla="*/ 17 w 56"/>
                <a:gd name="T21" fmla="*/ 122 h 146"/>
                <a:gd name="T22" fmla="*/ 17 w 56"/>
                <a:gd name="T23" fmla="*/ 47 h 146"/>
                <a:gd name="T24" fmla="*/ 0 w 56"/>
                <a:gd name="T25" fmla="*/ 47 h 146"/>
                <a:gd name="T26" fmla="*/ 0 w 56"/>
                <a:gd name="T27" fmla="*/ 31 h 146"/>
                <a:gd name="T28" fmla="*/ 17 w 56"/>
                <a:gd name="T29" fmla="*/ 31 h 146"/>
                <a:gd name="T30" fmla="*/ 17 w 56"/>
                <a:gd name="T31" fmla="*/ 0 h 146"/>
                <a:gd name="T32" fmla="*/ 36 w 56"/>
                <a:gd name="T33" fmla="*/ 0 h 146"/>
                <a:gd name="T34" fmla="*/ 36 w 56"/>
                <a:gd name="T35" fmla="*/ 31 h 146"/>
                <a:gd name="T36" fmla="*/ 55 w 56"/>
                <a:gd name="T37" fmla="*/ 31 h 146"/>
                <a:gd name="T38" fmla="*/ 55 w 56"/>
                <a:gd name="T39" fmla="*/ 47 h 146"/>
                <a:gd name="T40" fmla="*/ 36 w 56"/>
                <a:gd name="T41" fmla="*/ 47 h 146"/>
                <a:gd name="T42" fmla="*/ 36 w 56"/>
                <a:gd name="T43" fmla="*/ 115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6" h="146">
                  <a:moveTo>
                    <a:pt x="36" y="115"/>
                  </a:moveTo>
                  <a:lnTo>
                    <a:pt x="36" y="115"/>
                  </a:lnTo>
                  <a:cubicBezTo>
                    <a:pt x="36" y="120"/>
                    <a:pt x="37" y="124"/>
                    <a:pt x="38" y="125"/>
                  </a:cubicBezTo>
                  <a:cubicBezTo>
                    <a:pt x="39" y="127"/>
                    <a:pt x="42" y="128"/>
                    <a:pt x="46" y="128"/>
                  </a:cubicBezTo>
                  <a:cubicBezTo>
                    <a:pt x="47" y="128"/>
                    <a:pt x="48" y="128"/>
                    <a:pt x="49" y="128"/>
                  </a:cubicBezTo>
                  <a:cubicBezTo>
                    <a:pt x="51" y="128"/>
                    <a:pt x="53" y="127"/>
                    <a:pt x="55" y="127"/>
                  </a:cubicBezTo>
                  <a:cubicBezTo>
                    <a:pt x="55" y="143"/>
                    <a:pt x="55" y="143"/>
                    <a:pt x="55" y="143"/>
                  </a:cubicBezTo>
                  <a:cubicBezTo>
                    <a:pt x="52" y="143"/>
                    <a:pt x="50" y="143"/>
                    <a:pt x="47" y="145"/>
                  </a:cubicBezTo>
                  <a:cubicBezTo>
                    <a:pt x="45" y="145"/>
                    <a:pt x="43" y="145"/>
                    <a:pt x="41" y="145"/>
                  </a:cubicBezTo>
                  <a:cubicBezTo>
                    <a:pt x="31" y="145"/>
                    <a:pt x="25" y="143"/>
                    <a:pt x="22" y="139"/>
                  </a:cubicBezTo>
                  <a:cubicBezTo>
                    <a:pt x="19" y="136"/>
                    <a:pt x="17" y="130"/>
                    <a:pt x="17" y="122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47"/>
                    <a:pt x="55" y="47"/>
                    <a:pt x="55" y="47"/>
                  </a:cubicBezTo>
                  <a:cubicBezTo>
                    <a:pt x="36" y="47"/>
                    <a:pt x="36" y="47"/>
                    <a:pt x="36" y="47"/>
                  </a:cubicBezTo>
                  <a:lnTo>
                    <a:pt x="36" y="11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0" name="Freeform 258"/>
            <p:cNvSpPr>
              <a:spLocks noChangeArrowheads="1"/>
            </p:cNvSpPr>
            <p:nvPr/>
          </p:nvSpPr>
          <p:spPr bwMode="auto">
            <a:xfrm>
              <a:off x="618362" y="4161082"/>
              <a:ext cx="44464" cy="50023"/>
            </a:xfrm>
            <a:custGeom>
              <a:avLst/>
              <a:gdLst>
                <a:gd name="T0" fmla="*/ 76 w 106"/>
                <a:gd name="T1" fmla="*/ 100 h 120"/>
                <a:gd name="T2" fmla="*/ 76 w 106"/>
                <a:gd name="T3" fmla="*/ 100 h 120"/>
                <a:gd name="T4" fmla="*/ 57 w 106"/>
                <a:gd name="T5" fmla="*/ 114 h 120"/>
                <a:gd name="T6" fmla="*/ 36 w 106"/>
                <a:gd name="T7" fmla="*/ 119 h 120"/>
                <a:gd name="T8" fmla="*/ 9 w 106"/>
                <a:gd name="T9" fmla="*/ 109 h 120"/>
                <a:gd name="T10" fmla="*/ 0 w 106"/>
                <a:gd name="T11" fmla="*/ 85 h 120"/>
                <a:gd name="T12" fmla="*/ 9 w 106"/>
                <a:gd name="T13" fmla="*/ 61 h 120"/>
                <a:gd name="T14" fmla="*/ 38 w 106"/>
                <a:gd name="T15" fmla="*/ 50 h 120"/>
                <a:gd name="T16" fmla="*/ 51 w 106"/>
                <a:gd name="T17" fmla="*/ 49 h 120"/>
                <a:gd name="T18" fmla="*/ 69 w 106"/>
                <a:gd name="T19" fmla="*/ 46 h 120"/>
                <a:gd name="T20" fmla="*/ 73 w 106"/>
                <a:gd name="T21" fmla="*/ 43 h 120"/>
                <a:gd name="T22" fmla="*/ 74 w 106"/>
                <a:gd name="T23" fmla="*/ 33 h 120"/>
                <a:gd name="T24" fmla="*/ 68 w 106"/>
                <a:gd name="T25" fmla="*/ 21 h 120"/>
                <a:gd name="T26" fmla="*/ 49 w 106"/>
                <a:gd name="T27" fmla="*/ 17 h 120"/>
                <a:gd name="T28" fmla="*/ 29 w 106"/>
                <a:gd name="T29" fmla="*/ 22 h 120"/>
                <a:gd name="T30" fmla="*/ 23 w 106"/>
                <a:gd name="T31" fmla="*/ 37 h 120"/>
                <a:gd name="T32" fmla="*/ 5 w 106"/>
                <a:gd name="T33" fmla="*/ 37 h 120"/>
                <a:gd name="T34" fmla="*/ 5 w 106"/>
                <a:gd name="T35" fmla="*/ 36 h 120"/>
                <a:gd name="T36" fmla="*/ 16 w 106"/>
                <a:gd name="T37" fmla="*/ 9 h 120"/>
                <a:gd name="T38" fmla="*/ 50 w 106"/>
                <a:gd name="T39" fmla="*/ 0 h 120"/>
                <a:gd name="T40" fmla="*/ 83 w 106"/>
                <a:gd name="T41" fmla="*/ 8 h 120"/>
                <a:gd name="T42" fmla="*/ 94 w 106"/>
                <a:gd name="T43" fmla="*/ 34 h 120"/>
                <a:gd name="T44" fmla="*/ 94 w 106"/>
                <a:gd name="T45" fmla="*/ 91 h 120"/>
                <a:gd name="T46" fmla="*/ 95 w 106"/>
                <a:gd name="T47" fmla="*/ 100 h 120"/>
                <a:gd name="T48" fmla="*/ 101 w 106"/>
                <a:gd name="T49" fmla="*/ 102 h 120"/>
                <a:gd name="T50" fmla="*/ 103 w 106"/>
                <a:gd name="T51" fmla="*/ 102 h 120"/>
                <a:gd name="T52" fmla="*/ 105 w 106"/>
                <a:gd name="T53" fmla="*/ 101 h 120"/>
                <a:gd name="T54" fmla="*/ 105 w 106"/>
                <a:gd name="T55" fmla="*/ 115 h 120"/>
                <a:gd name="T56" fmla="*/ 100 w 106"/>
                <a:gd name="T57" fmla="*/ 117 h 120"/>
                <a:gd name="T58" fmla="*/ 95 w 106"/>
                <a:gd name="T59" fmla="*/ 118 h 120"/>
                <a:gd name="T60" fmla="*/ 80 w 106"/>
                <a:gd name="T61" fmla="*/ 113 h 120"/>
                <a:gd name="T62" fmla="*/ 76 w 106"/>
                <a:gd name="T63" fmla="*/ 101 h 120"/>
                <a:gd name="T64" fmla="*/ 76 w 106"/>
                <a:gd name="T65" fmla="*/ 100 h 120"/>
                <a:gd name="T66" fmla="*/ 74 w 106"/>
                <a:gd name="T67" fmla="*/ 58 h 120"/>
                <a:gd name="T68" fmla="*/ 74 w 106"/>
                <a:gd name="T69" fmla="*/ 58 h 120"/>
                <a:gd name="T70" fmla="*/ 48 w 106"/>
                <a:gd name="T71" fmla="*/ 64 h 120"/>
                <a:gd name="T72" fmla="*/ 38 w 106"/>
                <a:gd name="T73" fmla="*/ 67 h 120"/>
                <a:gd name="T74" fmla="*/ 24 w 106"/>
                <a:gd name="T75" fmla="*/ 72 h 120"/>
                <a:gd name="T76" fmla="*/ 20 w 106"/>
                <a:gd name="T77" fmla="*/ 85 h 120"/>
                <a:gd name="T78" fmla="*/ 25 w 106"/>
                <a:gd name="T79" fmla="*/ 98 h 120"/>
                <a:gd name="T80" fmla="*/ 39 w 106"/>
                <a:gd name="T81" fmla="*/ 102 h 120"/>
                <a:gd name="T82" fmla="*/ 64 w 106"/>
                <a:gd name="T83" fmla="*/ 95 h 120"/>
                <a:gd name="T84" fmla="*/ 74 w 106"/>
                <a:gd name="T85" fmla="*/ 75 h 120"/>
                <a:gd name="T86" fmla="*/ 74 w 106"/>
                <a:gd name="T87" fmla="*/ 5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6" h="120">
                  <a:moveTo>
                    <a:pt x="76" y="100"/>
                  </a:moveTo>
                  <a:lnTo>
                    <a:pt x="76" y="100"/>
                  </a:lnTo>
                  <a:cubicBezTo>
                    <a:pt x="70" y="106"/>
                    <a:pt x="63" y="111"/>
                    <a:pt x="57" y="114"/>
                  </a:cubicBezTo>
                  <a:cubicBezTo>
                    <a:pt x="51" y="118"/>
                    <a:pt x="44" y="119"/>
                    <a:pt x="36" y="119"/>
                  </a:cubicBezTo>
                  <a:cubicBezTo>
                    <a:pt x="25" y="119"/>
                    <a:pt x="15" y="115"/>
                    <a:pt x="9" y="109"/>
                  </a:cubicBezTo>
                  <a:cubicBezTo>
                    <a:pt x="3" y="104"/>
                    <a:pt x="0" y="96"/>
                    <a:pt x="0" y="85"/>
                  </a:cubicBezTo>
                  <a:cubicBezTo>
                    <a:pt x="0" y="75"/>
                    <a:pt x="3" y="67"/>
                    <a:pt x="9" y="61"/>
                  </a:cubicBezTo>
                  <a:cubicBezTo>
                    <a:pt x="15" y="55"/>
                    <a:pt x="25" y="52"/>
                    <a:pt x="38" y="50"/>
                  </a:cubicBezTo>
                  <a:cubicBezTo>
                    <a:pt x="41" y="50"/>
                    <a:pt x="46" y="49"/>
                    <a:pt x="51" y="49"/>
                  </a:cubicBezTo>
                  <a:cubicBezTo>
                    <a:pt x="61" y="48"/>
                    <a:pt x="66" y="47"/>
                    <a:pt x="69" y="46"/>
                  </a:cubicBezTo>
                  <a:cubicBezTo>
                    <a:pt x="71" y="45"/>
                    <a:pt x="73" y="44"/>
                    <a:pt x="73" y="43"/>
                  </a:cubicBezTo>
                  <a:cubicBezTo>
                    <a:pt x="74" y="41"/>
                    <a:pt x="74" y="38"/>
                    <a:pt x="74" y="33"/>
                  </a:cubicBezTo>
                  <a:cubicBezTo>
                    <a:pt x="74" y="28"/>
                    <a:pt x="72" y="24"/>
                    <a:pt x="68" y="21"/>
                  </a:cubicBezTo>
                  <a:cubicBezTo>
                    <a:pt x="63" y="18"/>
                    <a:pt x="57" y="17"/>
                    <a:pt x="49" y="17"/>
                  </a:cubicBezTo>
                  <a:cubicBezTo>
                    <a:pt x="40" y="17"/>
                    <a:pt x="34" y="19"/>
                    <a:pt x="29" y="22"/>
                  </a:cubicBezTo>
                  <a:cubicBezTo>
                    <a:pt x="25" y="25"/>
                    <a:pt x="23" y="30"/>
                    <a:pt x="23" y="37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25"/>
                    <a:pt x="9" y="17"/>
                    <a:pt x="16" y="9"/>
                  </a:cubicBezTo>
                  <a:cubicBezTo>
                    <a:pt x="25" y="3"/>
                    <a:pt x="35" y="0"/>
                    <a:pt x="50" y="0"/>
                  </a:cubicBezTo>
                  <a:cubicBezTo>
                    <a:pt x="64" y="0"/>
                    <a:pt x="76" y="3"/>
                    <a:pt x="83" y="8"/>
                  </a:cubicBezTo>
                  <a:cubicBezTo>
                    <a:pt x="89" y="13"/>
                    <a:pt x="94" y="23"/>
                    <a:pt x="94" y="34"/>
                  </a:cubicBezTo>
                  <a:cubicBezTo>
                    <a:pt x="94" y="91"/>
                    <a:pt x="94" y="91"/>
                    <a:pt x="94" y="91"/>
                  </a:cubicBezTo>
                  <a:cubicBezTo>
                    <a:pt x="94" y="95"/>
                    <a:pt x="94" y="98"/>
                    <a:pt x="95" y="100"/>
                  </a:cubicBezTo>
                  <a:cubicBezTo>
                    <a:pt x="96" y="101"/>
                    <a:pt x="98" y="102"/>
                    <a:pt x="101" y="102"/>
                  </a:cubicBezTo>
                  <a:cubicBezTo>
                    <a:pt x="101" y="102"/>
                    <a:pt x="102" y="102"/>
                    <a:pt x="103" y="102"/>
                  </a:cubicBezTo>
                  <a:cubicBezTo>
                    <a:pt x="103" y="102"/>
                    <a:pt x="104" y="101"/>
                    <a:pt x="105" y="101"/>
                  </a:cubicBezTo>
                  <a:cubicBezTo>
                    <a:pt x="105" y="115"/>
                    <a:pt x="105" y="115"/>
                    <a:pt x="105" y="115"/>
                  </a:cubicBezTo>
                  <a:cubicBezTo>
                    <a:pt x="103" y="117"/>
                    <a:pt x="101" y="117"/>
                    <a:pt x="100" y="117"/>
                  </a:cubicBezTo>
                  <a:cubicBezTo>
                    <a:pt x="98" y="118"/>
                    <a:pt x="96" y="118"/>
                    <a:pt x="95" y="118"/>
                  </a:cubicBezTo>
                  <a:cubicBezTo>
                    <a:pt x="88" y="118"/>
                    <a:pt x="83" y="115"/>
                    <a:pt x="80" y="113"/>
                  </a:cubicBezTo>
                  <a:cubicBezTo>
                    <a:pt x="77" y="110"/>
                    <a:pt x="76" y="106"/>
                    <a:pt x="76" y="101"/>
                  </a:cubicBezTo>
                  <a:lnTo>
                    <a:pt x="76" y="100"/>
                  </a:lnTo>
                  <a:close/>
                  <a:moveTo>
                    <a:pt x="74" y="58"/>
                  </a:moveTo>
                  <a:lnTo>
                    <a:pt x="74" y="58"/>
                  </a:lnTo>
                  <a:cubicBezTo>
                    <a:pt x="69" y="61"/>
                    <a:pt x="60" y="63"/>
                    <a:pt x="48" y="64"/>
                  </a:cubicBezTo>
                  <a:cubicBezTo>
                    <a:pt x="44" y="66"/>
                    <a:pt x="40" y="66"/>
                    <a:pt x="38" y="67"/>
                  </a:cubicBezTo>
                  <a:cubicBezTo>
                    <a:pt x="31" y="68"/>
                    <a:pt x="27" y="70"/>
                    <a:pt x="24" y="72"/>
                  </a:cubicBezTo>
                  <a:cubicBezTo>
                    <a:pt x="21" y="75"/>
                    <a:pt x="20" y="79"/>
                    <a:pt x="20" y="85"/>
                  </a:cubicBezTo>
                  <a:cubicBezTo>
                    <a:pt x="20" y="91"/>
                    <a:pt x="21" y="95"/>
                    <a:pt x="25" y="98"/>
                  </a:cubicBezTo>
                  <a:cubicBezTo>
                    <a:pt x="28" y="101"/>
                    <a:pt x="33" y="102"/>
                    <a:pt x="39" y="102"/>
                  </a:cubicBezTo>
                  <a:cubicBezTo>
                    <a:pt x="50" y="102"/>
                    <a:pt x="58" y="100"/>
                    <a:pt x="64" y="95"/>
                  </a:cubicBezTo>
                  <a:cubicBezTo>
                    <a:pt x="71" y="89"/>
                    <a:pt x="74" y="83"/>
                    <a:pt x="74" y="75"/>
                  </a:cubicBezTo>
                  <a:lnTo>
                    <a:pt x="74" y="58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1" name="Freeform 259"/>
            <p:cNvSpPr>
              <a:spLocks noChangeArrowheads="1"/>
            </p:cNvSpPr>
            <p:nvPr/>
          </p:nvSpPr>
          <p:spPr bwMode="auto">
            <a:xfrm>
              <a:off x="670237" y="4161082"/>
              <a:ext cx="44464" cy="68550"/>
            </a:xfrm>
            <a:custGeom>
              <a:avLst/>
              <a:gdLst>
                <a:gd name="T0" fmla="*/ 0 w 105"/>
                <a:gd name="T1" fmla="*/ 160 h 161"/>
                <a:gd name="T2" fmla="*/ 0 w 105"/>
                <a:gd name="T3" fmla="*/ 160 h 161"/>
                <a:gd name="T4" fmla="*/ 0 w 105"/>
                <a:gd name="T5" fmla="*/ 3 h 161"/>
                <a:gd name="T6" fmla="*/ 18 w 105"/>
                <a:gd name="T7" fmla="*/ 3 h 161"/>
                <a:gd name="T8" fmla="*/ 18 w 105"/>
                <a:gd name="T9" fmla="*/ 19 h 161"/>
                <a:gd name="T10" fmla="*/ 34 w 105"/>
                <a:gd name="T11" fmla="*/ 4 h 161"/>
                <a:gd name="T12" fmla="*/ 55 w 105"/>
                <a:gd name="T13" fmla="*/ 0 h 161"/>
                <a:gd name="T14" fmla="*/ 90 w 105"/>
                <a:gd name="T15" fmla="*/ 16 h 161"/>
                <a:gd name="T16" fmla="*/ 104 w 105"/>
                <a:gd name="T17" fmla="*/ 59 h 161"/>
                <a:gd name="T18" fmla="*/ 90 w 105"/>
                <a:gd name="T19" fmla="*/ 103 h 161"/>
                <a:gd name="T20" fmla="*/ 55 w 105"/>
                <a:gd name="T21" fmla="*/ 119 h 161"/>
                <a:gd name="T22" fmla="*/ 34 w 105"/>
                <a:gd name="T23" fmla="*/ 114 h 161"/>
                <a:gd name="T24" fmla="*/ 18 w 105"/>
                <a:gd name="T25" fmla="*/ 102 h 161"/>
                <a:gd name="T26" fmla="*/ 18 w 105"/>
                <a:gd name="T27" fmla="*/ 160 h 161"/>
                <a:gd name="T28" fmla="*/ 0 w 105"/>
                <a:gd name="T29" fmla="*/ 160 h 161"/>
                <a:gd name="T30" fmla="*/ 17 w 105"/>
                <a:gd name="T31" fmla="*/ 60 h 161"/>
                <a:gd name="T32" fmla="*/ 17 w 105"/>
                <a:gd name="T33" fmla="*/ 60 h 161"/>
                <a:gd name="T34" fmla="*/ 26 w 105"/>
                <a:gd name="T35" fmla="*/ 92 h 161"/>
                <a:gd name="T36" fmla="*/ 51 w 105"/>
                <a:gd name="T37" fmla="*/ 102 h 161"/>
                <a:gd name="T38" fmla="*/ 76 w 105"/>
                <a:gd name="T39" fmla="*/ 91 h 161"/>
                <a:gd name="T40" fmla="*/ 84 w 105"/>
                <a:gd name="T41" fmla="*/ 57 h 161"/>
                <a:gd name="T42" fmla="*/ 76 w 105"/>
                <a:gd name="T43" fmla="*/ 28 h 161"/>
                <a:gd name="T44" fmla="*/ 51 w 105"/>
                <a:gd name="T45" fmla="*/ 17 h 161"/>
                <a:gd name="T46" fmla="*/ 27 w 105"/>
                <a:gd name="T47" fmla="*/ 28 h 161"/>
                <a:gd name="T48" fmla="*/ 17 w 105"/>
                <a:gd name="T49" fmla="*/ 6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5" h="161">
                  <a:moveTo>
                    <a:pt x="0" y="160"/>
                  </a:moveTo>
                  <a:lnTo>
                    <a:pt x="0" y="160"/>
                  </a:lnTo>
                  <a:cubicBezTo>
                    <a:pt x="0" y="3"/>
                    <a:pt x="0" y="3"/>
                    <a:pt x="0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24" y="12"/>
                    <a:pt x="29" y="7"/>
                    <a:pt x="34" y="4"/>
                  </a:cubicBezTo>
                  <a:cubicBezTo>
                    <a:pt x="40" y="1"/>
                    <a:pt x="47" y="0"/>
                    <a:pt x="55" y="0"/>
                  </a:cubicBezTo>
                  <a:cubicBezTo>
                    <a:pt x="69" y="0"/>
                    <a:pt x="82" y="5"/>
                    <a:pt x="90" y="16"/>
                  </a:cubicBezTo>
                  <a:cubicBezTo>
                    <a:pt x="100" y="27"/>
                    <a:pt x="104" y="41"/>
                    <a:pt x="104" y="59"/>
                  </a:cubicBezTo>
                  <a:cubicBezTo>
                    <a:pt x="104" y="77"/>
                    <a:pt x="100" y="92"/>
                    <a:pt x="90" y="103"/>
                  </a:cubicBezTo>
                  <a:cubicBezTo>
                    <a:pt x="81" y="113"/>
                    <a:pt x="69" y="119"/>
                    <a:pt x="55" y="119"/>
                  </a:cubicBezTo>
                  <a:cubicBezTo>
                    <a:pt x="47" y="119"/>
                    <a:pt x="40" y="118"/>
                    <a:pt x="34" y="114"/>
                  </a:cubicBezTo>
                  <a:cubicBezTo>
                    <a:pt x="28" y="111"/>
                    <a:pt x="23" y="107"/>
                    <a:pt x="18" y="102"/>
                  </a:cubicBezTo>
                  <a:cubicBezTo>
                    <a:pt x="18" y="160"/>
                    <a:pt x="18" y="160"/>
                    <a:pt x="18" y="160"/>
                  </a:cubicBezTo>
                  <a:lnTo>
                    <a:pt x="0" y="160"/>
                  </a:lnTo>
                  <a:close/>
                  <a:moveTo>
                    <a:pt x="17" y="60"/>
                  </a:moveTo>
                  <a:lnTo>
                    <a:pt x="17" y="60"/>
                  </a:lnTo>
                  <a:cubicBezTo>
                    <a:pt x="17" y="74"/>
                    <a:pt x="21" y="84"/>
                    <a:pt x="26" y="92"/>
                  </a:cubicBezTo>
                  <a:cubicBezTo>
                    <a:pt x="32" y="99"/>
                    <a:pt x="40" y="102"/>
                    <a:pt x="51" y="102"/>
                  </a:cubicBezTo>
                  <a:cubicBezTo>
                    <a:pt x="61" y="102"/>
                    <a:pt x="69" y="98"/>
                    <a:pt x="76" y="91"/>
                  </a:cubicBezTo>
                  <a:cubicBezTo>
                    <a:pt x="81" y="83"/>
                    <a:pt x="84" y="72"/>
                    <a:pt x="84" y="57"/>
                  </a:cubicBezTo>
                  <a:cubicBezTo>
                    <a:pt x="84" y="45"/>
                    <a:pt x="81" y="35"/>
                    <a:pt x="76" y="28"/>
                  </a:cubicBezTo>
                  <a:cubicBezTo>
                    <a:pt x="69" y="21"/>
                    <a:pt x="61" y="17"/>
                    <a:pt x="51" y="17"/>
                  </a:cubicBezTo>
                  <a:cubicBezTo>
                    <a:pt x="40" y="17"/>
                    <a:pt x="32" y="21"/>
                    <a:pt x="27" y="28"/>
                  </a:cubicBezTo>
                  <a:cubicBezTo>
                    <a:pt x="21" y="35"/>
                    <a:pt x="17" y="46"/>
                    <a:pt x="17" y="60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2" name="Freeform 260"/>
            <p:cNvSpPr>
              <a:spLocks noChangeArrowheads="1"/>
            </p:cNvSpPr>
            <p:nvPr/>
          </p:nvSpPr>
          <p:spPr bwMode="auto">
            <a:xfrm>
              <a:off x="723965" y="4144408"/>
              <a:ext cx="9263" cy="64843"/>
            </a:xfrm>
            <a:custGeom>
              <a:avLst/>
              <a:gdLst>
                <a:gd name="T0" fmla="*/ 0 w 20"/>
                <a:gd name="T1" fmla="*/ 154 h 155"/>
                <a:gd name="T2" fmla="*/ 0 w 20"/>
                <a:gd name="T3" fmla="*/ 0 h 155"/>
                <a:gd name="T4" fmla="*/ 19 w 20"/>
                <a:gd name="T5" fmla="*/ 0 h 155"/>
                <a:gd name="T6" fmla="*/ 19 w 20"/>
                <a:gd name="T7" fmla="*/ 154 h 155"/>
                <a:gd name="T8" fmla="*/ 0 w 20"/>
                <a:gd name="T9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5">
                  <a:moveTo>
                    <a:pt x="0" y="154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54"/>
                  </a:lnTo>
                  <a:lnTo>
                    <a:pt x="0" y="15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3" name="Freeform 261"/>
            <p:cNvSpPr>
              <a:spLocks noChangeArrowheads="1"/>
            </p:cNvSpPr>
            <p:nvPr/>
          </p:nvSpPr>
          <p:spPr bwMode="auto">
            <a:xfrm>
              <a:off x="740639" y="4161082"/>
              <a:ext cx="42612" cy="50023"/>
            </a:xfrm>
            <a:custGeom>
              <a:avLst/>
              <a:gdLst>
                <a:gd name="T0" fmla="*/ 82 w 102"/>
                <a:gd name="T1" fmla="*/ 79 h 120"/>
                <a:gd name="T2" fmla="*/ 82 w 102"/>
                <a:gd name="T3" fmla="*/ 79 h 120"/>
                <a:gd name="T4" fmla="*/ 100 w 102"/>
                <a:gd name="T5" fmla="*/ 79 h 120"/>
                <a:gd name="T6" fmla="*/ 84 w 102"/>
                <a:gd name="T7" fmla="*/ 108 h 120"/>
                <a:gd name="T8" fmla="*/ 51 w 102"/>
                <a:gd name="T9" fmla="*/ 119 h 120"/>
                <a:gd name="T10" fmla="*/ 14 w 102"/>
                <a:gd name="T11" fmla="*/ 103 h 120"/>
                <a:gd name="T12" fmla="*/ 0 w 102"/>
                <a:gd name="T13" fmla="*/ 60 h 120"/>
                <a:gd name="T14" fmla="*/ 14 w 102"/>
                <a:gd name="T15" fmla="*/ 16 h 120"/>
                <a:gd name="T16" fmla="*/ 51 w 102"/>
                <a:gd name="T17" fmla="*/ 0 h 120"/>
                <a:gd name="T18" fmla="*/ 88 w 102"/>
                <a:gd name="T19" fmla="*/ 15 h 120"/>
                <a:gd name="T20" fmla="*/ 101 w 102"/>
                <a:gd name="T21" fmla="*/ 56 h 120"/>
                <a:gd name="T22" fmla="*/ 101 w 102"/>
                <a:gd name="T23" fmla="*/ 61 h 120"/>
                <a:gd name="T24" fmla="*/ 101 w 102"/>
                <a:gd name="T25" fmla="*/ 64 h 120"/>
                <a:gd name="T26" fmla="*/ 20 w 102"/>
                <a:gd name="T27" fmla="*/ 64 h 120"/>
                <a:gd name="T28" fmla="*/ 30 w 102"/>
                <a:gd name="T29" fmla="*/ 93 h 120"/>
                <a:gd name="T30" fmla="*/ 52 w 102"/>
                <a:gd name="T31" fmla="*/ 102 h 120"/>
                <a:gd name="T32" fmla="*/ 71 w 102"/>
                <a:gd name="T33" fmla="*/ 96 h 120"/>
                <a:gd name="T34" fmla="*/ 82 w 102"/>
                <a:gd name="T35" fmla="*/ 79 h 120"/>
                <a:gd name="T36" fmla="*/ 20 w 102"/>
                <a:gd name="T37" fmla="*/ 49 h 120"/>
                <a:gd name="T38" fmla="*/ 20 w 102"/>
                <a:gd name="T39" fmla="*/ 49 h 120"/>
                <a:gd name="T40" fmla="*/ 82 w 102"/>
                <a:gd name="T41" fmla="*/ 49 h 120"/>
                <a:gd name="T42" fmla="*/ 74 w 102"/>
                <a:gd name="T43" fmla="*/ 25 h 120"/>
                <a:gd name="T44" fmla="*/ 51 w 102"/>
                <a:gd name="T45" fmla="*/ 17 h 120"/>
                <a:gd name="T46" fmla="*/ 30 w 102"/>
                <a:gd name="T47" fmla="*/ 25 h 120"/>
                <a:gd name="T48" fmla="*/ 20 w 102"/>
                <a:gd name="T49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2" h="120">
                  <a:moveTo>
                    <a:pt x="82" y="79"/>
                  </a:moveTo>
                  <a:lnTo>
                    <a:pt x="82" y="79"/>
                  </a:lnTo>
                  <a:cubicBezTo>
                    <a:pt x="100" y="79"/>
                    <a:pt x="100" y="79"/>
                    <a:pt x="100" y="79"/>
                  </a:cubicBezTo>
                  <a:cubicBezTo>
                    <a:pt x="98" y="92"/>
                    <a:pt x="93" y="101"/>
                    <a:pt x="84" y="108"/>
                  </a:cubicBezTo>
                  <a:cubicBezTo>
                    <a:pt x="75" y="115"/>
                    <a:pt x="64" y="119"/>
                    <a:pt x="51" y="119"/>
                  </a:cubicBezTo>
                  <a:cubicBezTo>
                    <a:pt x="36" y="119"/>
                    <a:pt x="23" y="113"/>
                    <a:pt x="14" y="103"/>
                  </a:cubicBezTo>
                  <a:cubicBezTo>
                    <a:pt x="6" y="93"/>
                    <a:pt x="0" y="79"/>
                    <a:pt x="0" y="60"/>
                  </a:cubicBezTo>
                  <a:cubicBezTo>
                    <a:pt x="0" y="42"/>
                    <a:pt x="6" y="27"/>
                    <a:pt x="14" y="16"/>
                  </a:cubicBezTo>
                  <a:cubicBezTo>
                    <a:pt x="23" y="5"/>
                    <a:pt x="36" y="0"/>
                    <a:pt x="51" y="0"/>
                  </a:cubicBezTo>
                  <a:cubicBezTo>
                    <a:pt x="67" y="0"/>
                    <a:pt x="80" y="5"/>
                    <a:pt x="88" y="15"/>
                  </a:cubicBezTo>
                  <a:cubicBezTo>
                    <a:pt x="97" y="25"/>
                    <a:pt x="101" y="38"/>
                    <a:pt x="101" y="56"/>
                  </a:cubicBezTo>
                  <a:cubicBezTo>
                    <a:pt x="101" y="58"/>
                    <a:pt x="101" y="60"/>
                    <a:pt x="101" y="61"/>
                  </a:cubicBezTo>
                  <a:cubicBezTo>
                    <a:pt x="101" y="62"/>
                    <a:pt x="101" y="63"/>
                    <a:pt x="101" y="6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1" y="77"/>
                    <a:pt x="23" y="85"/>
                    <a:pt x="30" y="93"/>
                  </a:cubicBezTo>
                  <a:cubicBezTo>
                    <a:pt x="35" y="99"/>
                    <a:pt x="43" y="102"/>
                    <a:pt x="52" y="102"/>
                  </a:cubicBezTo>
                  <a:cubicBezTo>
                    <a:pt x="61" y="102"/>
                    <a:pt x="67" y="100"/>
                    <a:pt x="71" y="96"/>
                  </a:cubicBezTo>
                  <a:cubicBezTo>
                    <a:pt x="76" y="92"/>
                    <a:pt x="80" y="86"/>
                    <a:pt x="82" y="79"/>
                  </a:cubicBezTo>
                  <a:close/>
                  <a:moveTo>
                    <a:pt x="20" y="49"/>
                  </a:moveTo>
                  <a:lnTo>
                    <a:pt x="20" y="49"/>
                  </a:lnTo>
                  <a:cubicBezTo>
                    <a:pt x="82" y="49"/>
                    <a:pt x="82" y="49"/>
                    <a:pt x="82" y="49"/>
                  </a:cubicBezTo>
                  <a:cubicBezTo>
                    <a:pt x="82" y="38"/>
                    <a:pt x="80" y="30"/>
                    <a:pt x="74" y="25"/>
                  </a:cubicBezTo>
                  <a:cubicBezTo>
                    <a:pt x="69" y="20"/>
                    <a:pt x="61" y="17"/>
                    <a:pt x="51" y="17"/>
                  </a:cubicBezTo>
                  <a:cubicBezTo>
                    <a:pt x="42" y="17"/>
                    <a:pt x="35" y="20"/>
                    <a:pt x="30" y="25"/>
                  </a:cubicBezTo>
                  <a:cubicBezTo>
                    <a:pt x="24" y="30"/>
                    <a:pt x="21" y="38"/>
                    <a:pt x="20" y="49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4" name="Freeform 262"/>
            <p:cNvSpPr>
              <a:spLocks noChangeArrowheads="1"/>
            </p:cNvSpPr>
            <p:nvPr/>
          </p:nvSpPr>
          <p:spPr bwMode="auto">
            <a:xfrm>
              <a:off x="792514" y="4161082"/>
              <a:ext cx="22232" cy="48170"/>
            </a:xfrm>
            <a:custGeom>
              <a:avLst/>
              <a:gdLst>
                <a:gd name="T0" fmla="*/ 0 w 55"/>
                <a:gd name="T1" fmla="*/ 114 h 115"/>
                <a:gd name="T2" fmla="*/ 0 w 55"/>
                <a:gd name="T3" fmla="*/ 114 h 115"/>
                <a:gd name="T4" fmla="*/ 0 w 55"/>
                <a:gd name="T5" fmla="*/ 2 h 115"/>
                <a:gd name="T6" fmla="*/ 18 w 55"/>
                <a:gd name="T7" fmla="*/ 2 h 115"/>
                <a:gd name="T8" fmla="*/ 18 w 55"/>
                <a:gd name="T9" fmla="*/ 23 h 115"/>
                <a:gd name="T10" fmla="*/ 30 w 55"/>
                <a:gd name="T11" fmla="*/ 5 h 115"/>
                <a:gd name="T12" fmla="*/ 49 w 55"/>
                <a:gd name="T13" fmla="*/ 0 h 115"/>
                <a:gd name="T14" fmla="*/ 52 w 55"/>
                <a:gd name="T15" fmla="*/ 0 h 115"/>
                <a:gd name="T16" fmla="*/ 54 w 55"/>
                <a:gd name="T17" fmla="*/ 0 h 115"/>
                <a:gd name="T18" fmla="*/ 54 w 55"/>
                <a:gd name="T19" fmla="*/ 20 h 115"/>
                <a:gd name="T20" fmla="*/ 52 w 55"/>
                <a:gd name="T21" fmla="*/ 20 h 115"/>
                <a:gd name="T22" fmla="*/ 49 w 55"/>
                <a:gd name="T23" fmla="*/ 20 h 115"/>
                <a:gd name="T24" fmla="*/ 26 w 55"/>
                <a:gd name="T25" fmla="*/ 28 h 115"/>
                <a:gd name="T26" fmla="*/ 19 w 55"/>
                <a:gd name="T27" fmla="*/ 52 h 115"/>
                <a:gd name="T28" fmla="*/ 19 w 55"/>
                <a:gd name="T29" fmla="*/ 114 h 115"/>
                <a:gd name="T30" fmla="*/ 0 w 55"/>
                <a:gd name="T31" fmla="*/ 114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115">
                  <a:moveTo>
                    <a:pt x="0" y="114"/>
                  </a:moveTo>
                  <a:lnTo>
                    <a:pt x="0" y="114"/>
                  </a:lnTo>
                  <a:cubicBezTo>
                    <a:pt x="0" y="2"/>
                    <a:pt x="0" y="2"/>
                    <a:pt x="0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21" y="15"/>
                    <a:pt x="25" y="9"/>
                    <a:pt x="30" y="5"/>
                  </a:cubicBezTo>
                  <a:cubicBezTo>
                    <a:pt x="36" y="2"/>
                    <a:pt x="42" y="0"/>
                    <a:pt x="49" y="0"/>
                  </a:cubicBezTo>
                  <a:cubicBezTo>
                    <a:pt x="50" y="0"/>
                    <a:pt x="51" y="0"/>
                    <a:pt x="52" y="0"/>
                  </a:cubicBezTo>
                  <a:cubicBezTo>
                    <a:pt x="53" y="0"/>
                    <a:pt x="53" y="0"/>
                    <a:pt x="54" y="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3" y="20"/>
                    <a:pt x="53" y="20"/>
                    <a:pt x="52" y="20"/>
                  </a:cubicBezTo>
                  <a:cubicBezTo>
                    <a:pt x="52" y="20"/>
                    <a:pt x="51" y="20"/>
                    <a:pt x="49" y="20"/>
                  </a:cubicBezTo>
                  <a:cubicBezTo>
                    <a:pt x="40" y="20"/>
                    <a:pt x="31" y="23"/>
                    <a:pt x="26" y="28"/>
                  </a:cubicBezTo>
                  <a:cubicBezTo>
                    <a:pt x="21" y="33"/>
                    <a:pt x="19" y="42"/>
                    <a:pt x="19" y="52"/>
                  </a:cubicBezTo>
                  <a:cubicBezTo>
                    <a:pt x="19" y="114"/>
                    <a:pt x="19" y="114"/>
                    <a:pt x="19" y="114"/>
                  </a:cubicBezTo>
                  <a:lnTo>
                    <a:pt x="0" y="11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88" name="Group 387"/>
          <p:cNvGrpSpPr/>
          <p:nvPr/>
        </p:nvGrpSpPr>
        <p:grpSpPr>
          <a:xfrm>
            <a:off x="1505796" y="4144408"/>
            <a:ext cx="64843" cy="64843"/>
            <a:chOff x="1505796" y="4144408"/>
            <a:chExt cx="64843" cy="64843"/>
          </a:xfrm>
        </p:grpSpPr>
        <p:sp>
          <p:nvSpPr>
            <p:cNvPr id="1065" name="Freeform 263"/>
            <p:cNvSpPr>
              <a:spLocks noChangeArrowheads="1"/>
            </p:cNvSpPr>
            <p:nvPr/>
          </p:nvSpPr>
          <p:spPr bwMode="auto">
            <a:xfrm>
              <a:off x="1505796" y="4144408"/>
              <a:ext cx="46316" cy="64843"/>
            </a:xfrm>
            <a:custGeom>
              <a:avLst/>
              <a:gdLst>
                <a:gd name="T0" fmla="*/ 0 w 112"/>
                <a:gd name="T1" fmla="*/ 154 h 155"/>
                <a:gd name="T2" fmla="*/ 0 w 112"/>
                <a:gd name="T3" fmla="*/ 154 h 155"/>
                <a:gd name="T4" fmla="*/ 0 w 112"/>
                <a:gd name="T5" fmla="*/ 0 h 155"/>
                <a:gd name="T6" fmla="*/ 58 w 112"/>
                <a:gd name="T7" fmla="*/ 0 h 155"/>
                <a:gd name="T8" fmla="*/ 78 w 112"/>
                <a:gd name="T9" fmla="*/ 1 h 155"/>
                <a:gd name="T10" fmla="*/ 91 w 112"/>
                <a:gd name="T11" fmla="*/ 7 h 155"/>
                <a:gd name="T12" fmla="*/ 106 w 112"/>
                <a:gd name="T13" fmla="*/ 21 h 155"/>
                <a:gd name="T14" fmla="*/ 111 w 112"/>
                <a:gd name="T15" fmla="*/ 45 h 155"/>
                <a:gd name="T16" fmla="*/ 106 w 112"/>
                <a:gd name="T17" fmla="*/ 68 h 155"/>
                <a:gd name="T18" fmla="*/ 91 w 112"/>
                <a:gd name="T19" fmla="*/ 84 h 155"/>
                <a:gd name="T20" fmla="*/ 77 w 112"/>
                <a:gd name="T21" fmla="*/ 88 h 155"/>
                <a:gd name="T22" fmla="*/ 53 w 112"/>
                <a:gd name="T23" fmla="*/ 89 h 155"/>
                <a:gd name="T24" fmla="*/ 21 w 112"/>
                <a:gd name="T25" fmla="*/ 89 h 155"/>
                <a:gd name="T26" fmla="*/ 21 w 112"/>
                <a:gd name="T27" fmla="*/ 154 h 155"/>
                <a:gd name="T28" fmla="*/ 0 w 112"/>
                <a:gd name="T29" fmla="*/ 154 h 155"/>
                <a:gd name="T30" fmla="*/ 21 w 112"/>
                <a:gd name="T31" fmla="*/ 71 h 155"/>
                <a:gd name="T32" fmla="*/ 21 w 112"/>
                <a:gd name="T33" fmla="*/ 71 h 155"/>
                <a:gd name="T34" fmla="*/ 57 w 112"/>
                <a:gd name="T35" fmla="*/ 71 h 155"/>
                <a:gd name="T36" fmla="*/ 83 w 112"/>
                <a:gd name="T37" fmla="*/ 65 h 155"/>
                <a:gd name="T38" fmla="*/ 90 w 112"/>
                <a:gd name="T39" fmla="*/ 45 h 155"/>
                <a:gd name="T40" fmla="*/ 83 w 112"/>
                <a:gd name="T41" fmla="*/ 25 h 155"/>
                <a:gd name="T42" fmla="*/ 59 w 112"/>
                <a:gd name="T43" fmla="*/ 19 h 155"/>
                <a:gd name="T44" fmla="*/ 21 w 112"/>
                <a:gd name="T45" fmla="*/ 19 h 155"/>
                <a:gd name="T46" fmla="*/ 21 w 112"/>
                <a:gd name="T47" fmla="*/ 71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2" h="155">
                  <a:moveTo>
                    <a:pt x="0" y="154"/>
                  </a:moveTo>
                  <a:lnTo>
                    <a:pt x="0" y="154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66" y="0"/>
                    <a:pt x="73" y="0"/>
                    <a:pt x="78" y="1"/>
                  </a:cubicBezTo>
                  <a:cubicBezTo>
                    <a:pt x="83" y="3"/>
                    <a:pt x="88" y="5"/>
                    <a:pt x="91" y="7"/>
                  </a:cubicBezTo>
                  <a:cubicBezTo>
                    <a:pt x="97" y="10"/>
                    <a:pt x="102" y="15"/>
                    <a:pt x="106" y="21"/>
                  </a:cubicBezTo>
                  <a:cubicBezTo>
                    <a:pt x="109" y="29"/>
                    <a:pt x="111" y="36"/>
                    <a:pt x="111" y="45"/>
                  </a:cubicBezTo>
                  <a:cubicBezTo>
                    <a:pt x="111" y="54"/>
                    <a:pt x="109" y="61"/>
                    <a:pt x="106" y="68"/>
                  </a:cubicBezTo>
                  <a:cubicBezTo>
                    <a:pt x="102" y="74"/>
                    <a:pt x="97" y="80"/>
                    <a:pt x="91" y="84"/>
                  </a:cubicBezTo>
                  <a:cubicBezTo>
                    <a:pt x="87" y="86"/>
                    <a:pt x="83" y="87"/>
                    <a:pt x="77" y="88"/>
                  </a:cubicBezTo>
                  <a:cubicBezTo>
                    <a:pt x="73" y="89"/>
                    <a:pt x="65" y="89"/>
                    <a:pt x="53" y="89"/>
                  </a:cubicBezTo>
                  <a:cubicBezTo>
                    <a:pt x="21" y="89"/>
                    <a:pt x="21" y="89"/>
                    <a:pt x="21" y="89"/>
                  </a:cubicBezTo>
                  <a:cubicBezTo>
                    <a:pt x="21" y="154"/>
                    <a:pt x="21" y="154"/>
                    <a:pt x="21" y="154"/>
                  </a:cubicBezTo>
                  <a:lnTo>
                    <a:pt x="0" y="154"/>
                  </a:lnTo>
                  <a:close/>
                  <a:moveTo>
                    <a:pt x="21" y="71"/>
                  </a:moveTo>
                  <a:lnTo>
                    <a:pt x="21" y="71"/>
                  </a:lnTo>
                  <a:cubicBezTo>
                    <a:pt x="57" y="71"/>
                    <a:pt x="57" y="71"/>
                    <a:pt x="57" y="71"/>
                  </a:cubicBezTo>
                  <a:cubicBezTo>
                    <a:pt x="69" y="71"/>
                    <a:pt x="77" y="69"/>
                    <a:pt x="83" y="65"/>
                  </a:cubicBezTo>
                  <a:cubicBezTo>
                    <a:pt x="87" y="61"/>
                    <a:pt x="90" y="55"/>
                    <a:pt x="90" y="45"/>
                  </a:cubicBezTo>
                  <a:cubicBezTo>
                    <a:pt x="90" y="36"/>
                    <a:pt x="87" y="30"/>
                    <a:pt x="83" y="25"/>
                  </a:cubicBezTo>
                  <a:cubicBezTo>
                    <a:pt x="77" y="21"/>
                    <a:pt x="69" y="19"/>
                    <a:pt x="59" y="19"/>
                  </a:cubicBezTo>
                  <a:cubicBezTo>
                    <a:pt x="21" y="19"/>
                    <a:pt x="21" y="19"/>
                    <a:pt x="21" y="19"/>
                  </a:cubicBezTo>
                  <a:lnTo>
                    <a:pt x="21" y="71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6" name="Freeform 264"/>
            <p:cNvSpPr>
              <a:spLocks noChangeArrowheads="1"/>
            </p:cNvSpPr>
            <p:nvPr/>
          </p:nvSpPr>
          <p:spPr bwMode="auto">
            <a:xfrm>
              <a:off x="1563228" y="4144408"/>
              <a:ext cx="7411" cy="64843"/>
            </a:xfrm>
            <a:custGeom>
              <a:avLst/>
              <a:gdLst>
                <a:gd name="T0" fmla="*/ 0 w 19"/>
                <a:gd name="T1" fmla="*/ 22 h 155"/>
                <a:gd name="T2" fmla="*/ 0 w 19"/>
                <a:gd name="T3" fmla="*/ 0 h 155"/>
                <a:gd name="T4" fmla="*/ 18 w 19"/>
                <a:gd name="T5" fmla="*/ 0 h 155"/>
                <a:gd name="T6" fmla="*/ 18 w 19"/>
                <a:gd name="T7" fmla="*/ 22 h 155"/>
                <a:gd name="T8" fmla="*/ 0 w 19"/>
                <a:gd name="T9" fmla="*/ 22 h 155"/>
                <a:gd name="T10" fmla="*/ 0 w 19"/>
                <a:gd name="T11" fmla="*/ 154 h 155"/>
                <a:gd name="T12" fmla="*/ 0 w 19"/>
                <a:gd name="T13" fmla="*/ 42 h 155"/>
                <a:gd name="T14" fmla="*/ 18 w 19"/>
                <a:gd name="T15" fmla="*/ 42 h 155"/>
                <a:gd name="T16" fmla="*/ 18 w 19"/>
                <a:gd name="T17" fmla="*/ 154 h 155"/>
                <a:gd name="T18" fmla="*/ 0 w 19"/>
                <a:gd name="T19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155">
                  <a:moveTo>
                    <a:pt x="0" y="22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18" y="22"/>
                  </a:lnTo>
                  <a:lnTo>
                    <a:pt x="0" y="22"/>
                  </a:lnTo>
                  <a:close/>
                  <a:moveTo>
                    <a:pt x="0" y="154"/>
                  </a:moveTo>
                  <a:lnTo>
                    <a:pt x="0" y="42"/>
                  </a:lnTo>
                  <a:lnTo>
                    <a:pt x="18" y="42"/>
                  </a:lnTo>
                  <a:lnTo>
                    <a:pt x="18" y="154"/>
                  </a:lnTo>
                  <a:lnTo>
                    <a:pt x="0" y="154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89" name="Group 388"/>
          <p:cNvGrpSpPr/>
          <p:nvPr/>
        </p:nvGrpSpPr>
        <p:grpSpPr>
          <a:xfrm>
            <a:off x="2311711" y="4144408"/>
            <a:ext cx="231585" cy="85224"/>
            <a:chOff x="2311711" y="4144408"/>
            <a:chExt cx="231585" cy="85224"/>
          </a:xfrm>
        </p:grpSpPr>
        <p:sp>
          <p:nvSpPr>
            <p:cNvPr id="1067" name="Freeform 265"/>
            <p:cNvSpPr>
              <a:spLocks noChangeArrowheads="1"/>
            </p:cNvSpPr>
            <p:nvPr/>
          </p:nvSpPr>
          <p:spPr bwMode="auto">
            <a:xfrm>
              <a:off x="2311711" y="4144408"/>
              <a:ext cx="59286" cy="64843"/>
            </a:xfrm>
            <a:custGeom>
              <a:avLst/>
              <a:gdLst>
                <a:gd name="T0" fmla="*/ 0 w 139"/>
                <a:gd name="T1" fmla="*/ 154 h 155"/>
                <a:gd name="T2" fmla="*/ 57 w 139"/>
                <a:gd name="T3" fmla="*/ 0 h 155"/>
                <a:gd name="T4" fmla="*/ 80 w 139"/>
                <a:gd name="T5" fmla="*/ 0 h 155"/>
                <a:gd name="T6" fmla="*/ 138 w 139"/>
                <a:gd name="T7" fmla="*/ 154 h 155"/>
                <a:gd name="T8" fmla="*/ 116 w 139"/>
                <a:gd name="T9" fmla="*/ 154 h 155"/>
                <a:gd name="T10" fmla="*/ 99 w 139"/>
                <a:gd name="T11" fmla="*/ 109 h 155"/>
                <a:gd name="T12" fmla="*/ 39 w 139"/>
                <a:gd name="T13" fmla="*/ 109 h 155"/>
                <a:gd name="T14" fmla="*/ 22 w 139"/>
                <a:gd name="T15" fmla="*/ 154 h 155"/>
                <a:gd name="T16" fmla="*/ 0 w 139"/>
                <a:gd name="T17" fmla="*/ 154 h 155"/>
                <a:gd name="T18" fmla="*/ 45 w 139"/>
                <a:gd name="T19" fmla="*/ 90 h 155"/>
                <a:gd name="T20" fmla="*/ 93 w 139"/>
                <a:gd name="T21" fmla="*/ 90 h 155"/>
                <a:gd name="T22" fmla="*/ 69 w 139"/>
                <a:gd name="T23" fmla="*/ 22 h 155"/>
                <a:gd name="T24" fmla="*/ 45 w 139"/>
                <a:gd name="T25" fmla="*/ 9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9" h="155">
                  <a:moveTo>
                    <a:pt x="0" y="154"/>
                  </a:moveTo>
                  <a:lnTo>
                    <a:pt x="57" y="0"/>
                  </a:lnTo>
                  <a:lnTo>
                    <a:pt x="80" y="0"/>
                  </a:lnTo>
                  <a:lnTo>
                    <a:pt x="138" y="154"/>
                  </a:lnTo>
                  <a:lnTo>
                    <a:pt x="116" y="154"/>
                  </a:lnTo>
                  <a:lnTo>
                    <a:pt x="99" y="109"/>
                  </a:lnTo>
                  <a:lnTo>
                    <a:pt x="39" y="109"/>
                  </a:lnTo>
                  <a:lnTo>
                    <a:pt x="22" y="154"/>
                  </a:lnTo>
                  <a:lnTo>
                    <a:pt x="0" y="154"/>
                  </a:lnTo>
                  <a:close/>
                  <a:moveTo>
                    <a:pt x="45" y="90"/>
                  </a:moveTo>
                  <a:lnTo>
                    <a:pt x="93" y="90"/>
                  </a:lnTo>
                  <a:lnTo>
                    <a:pt x="69" y="22"/>
                  </a:lnTo>
                  <a:lnTo>
                    <a:pt x="45" y="9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8" name="Freeform 266"/>
            <p:cNvSpPr>
              <a:spLocks noChangeArrowheads="1"/>
            </p:cNvSpPr>
            <p:nvPr/>
          </p:nvSpPr>
          <p:spPr bwMode="auto">
            <a:xfrm>
              <a:off x="2376555" y="4144408"/>
              <a:ext cx="9263" cy="64843"/>
            </a:xfrm>
            <a:custGeom>
              <a:avLst/>
              <a:gdLst>
                <a:gd name="T0" fmla="*/ 0 w 20"/>
                <a:gd name="T1" fmla="*/ 154 h 155"/>
                <a:gd name="T2" fmla="*/ 0 w 20"/>
                <a:gd name="T3" fmla="*/ 0 h 155"/>
                <a:gd name="T4" fmla="*/ 19 w 20"/>
                <a:gd name="T5" fmla="*/ 0 h 155"/>
                <a:gd name="T6" fmla="*/ 19 w 20"/>
                <a:gd name="T7" fmla="*/ 154 h 155"/>
                <a:gd name="T8" fmla="*/ 0 w 20"/>
                <a:gd name="T9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5">
                  <a:moveTo>
                    <a:pt x="0" y="154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54"/>
                  </a:lnTo>
                  <a:lnTo>
                    <a:pt x="0" y="15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9" name="Freeform 267"/>
            <p:cNvSpPr>
              <a:spLocks noChangeArrowheads="1"/>
            </p:cNvSpPr>
            <p:nvPr/>
          </p:nvSpPr>
          <p:spPr bwMode="auto">
            <a:xfrm>
              <a:off x="2396934" y="4161082"/>
              <a:ext cx="44464" cy="68550"/>
            </a:xfrm>
            <a:custGeom>
              <a:avLst/>
              <a:gdLst>
                <a:gd name="T0" fmla="*/ 0 w 105"/>
                <a:gd name="T1" fmla="*/ 160 h 161"/>
                <a:gd name="T2" fmla="*/ 0 w 105"/>
                <a:gd name="T3" fmla="*/ 160 h 161"/>
                <a:gd name="T4" fmla="*/ 0 w 105"/>
                <a:gd name="T5" fmla="*/ 3 h 161"/>
                <a:gd name="T6" fmla="*/ 19 w 105"/>
                <a:gd name="T7" fmla="*/ 3 h 161"/>
                <a:gd name="T8" fmla="*/ 19 w 105"/>
                <a:gd name="T9" fmla="*/ 19 h 161"/>
                <a:gd name="T10" fmla="*/ 34 w 105"/>
                <a:gd name="T11" fmla="*/ 4 h 161"/>
                <a:gd name="T12" fmla="*/ 55 w 105"/>
                <a:gd name="T13" fmla="*/ 0 h 161"/>
                <a:gd name="T14" fmla="*/ 91 w 105"/>
                <a:gd name="T15" fmla="*/ 16 h 161"/>
                <a:gd name="T16" fmla="*/ 104 w 105"/>
                <a:gd name="T17" fmla="*/ 59 h 161"/>
                <a:gd name="T18" fmla="*/ 91 w 105"/>
                <a:gd name="T19" fmla="*/ 103 h 161"/>
                <a:gd name="T20" fmla="*/ 55 w 105"/>
                <a:gd name="T21" fmla="*/ 119 h 161"/>
                <a:gd name="T22" fmla="*/ 34 w 105"/>
                <a:gd name="T23" fmla="*/ 114 h 161"/>
                <a:gd name="T24" fmla="*/ 19 w 105"/>
                <a:gd name="T25" fmla="*/ 102 h 161"/>
                <a:gd name="T26" fmla="*/ 19 w 105"/>
                <a:gd name="T27" fmla="*/ 160 h 161"/>
                <a:gd name="T28" fmla="*/ 0 w 105"/>
                <a:gd name="T29" fmla="*/ 160 h 161"/>
                <a:gd name="T30" fmla="*/ 18 w 105"/>
                <a:gd name="T31" fmla="*/ 60 h 161"/>
                <a:gd name="T32" fmla="*/ 18 w 105"/>
                <a:gd name="T33" fmla="*/ 60 h 161"/>
                <a:gd name="T34" fmla="*/ 26 w 105"/>
                <a:gd name="T35" fmla="*/ 92 h 161"/>
                <a:gd name="T36" fmla="*/ 51 w 105"/>
                <a:gd name="T37" fmla="*/ 102 h 161"/>
                <a:gd name="T38" fmla="*/ 76 w 105"/>
                <a:gd name="T39" fmla="*/ 91 h 161"/>
                <a:gd name="T40" fmla="*/ 84 w 105"/>
                <a:gd name="T41" fmla="*/ 57 h 161"/>
                <a:gd name="T42" fmla="*/ 75 w 105"/>
                <a:gd name="T43" fmla="*/ 28 h 161"/>
                <a:gd name="T44" fmla="*/ 51 w 105"/>
                <a:gd name="T45" fmla="*/ 17 h 161"/>
                <a:gd name="T46" fmla="*/ 27 w 105"/>
                <a:gd name="T47" fmla="*/ 28 h 161"/>
                <a:gd name="T48" fmla="*/ 18 w 105"/>
                <a:gd name="T49" fmla="*/ 6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5" h="161">
                  <a:moveTo>
                    <a:pt x="0" y="160"/>
                  </a:moveTo>
                  <a:lnTo>
                    <a:pt x="0" y="160"/>
                  </a:lnTo>
                  <a:cubicBezTo>
                    <a:pt x="0" y="3"/>
                    <a:pt x="0" y="3"/>
                    <a:pt x="0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23" y="12"/>
                    <a:pt x="28" y="7"/>
                    <a:pt x="34" y="4"/>
                  </a:cubicBezTo>
                  <a:cubicBezTo>
                    <a:pt x="41" y="1"/>
                    <a:pt x="47" y="0"/>
                    <a:pt x="55" y="0"/>
                  </a:cubicBezTo>
                  <a:cubicBezTo>
                    <a:pt x="70" y="0"/>
                    <a:pt x="82" y="5"/>
                    <a:pt x="91" y="16"/>
                  </a:cubicBezTo>
                  <a:cubicBezTo>
                    <a:pt x="100" y="27"/>
                    <a:pt x="104" y="41"/>
                    <a:pt x="104" y="59"/>
                  </a:cubicBezTo>
                  <a:cubicBezTo>
                    <a:pt x="104" y="77"/>
                    <a:pt x="100" y="92"/>
                    <a:pt x="91" y="103"/>
                  </a:cubicBezTo>
                  <a:cubicBezTo>
                    <a:pt x="81" y="113"/>
                    <a:pt x="70" y="119"/>
                    <a:pt x="55" y="119"/>
                  </a:cubicBezTo>
                  <a:cubicBezTo>
                    <a:pt x="47" y="119"/>
                    <a:pt x="41" y="118"/>
                    <a:pt x="34" y="114"/>
                  </a:cubicBezTo>
                  <a:cubicBezTo>
                    <a:pt x="28" y="111"/>
                    <a:pt x="23" y="107"/>
                    <a:pt x="19" y="102"/>
                  </a:cubicBezTo>
                  <a:cubicBezTo>
                    <a:pt x="19" y="160"/>
                    <a:pt x="19" y="160"/>
                    <a:pt x="19" y="160"/>
                  </a:cubicBezTo>
                  <a:lnTo>
                    <a:pt x="0" y="160"/>
                  </a:lnTo>
                  <a:close/>
                  <a:moveTo>
                    <a:pt x="18" y="60"/>
                  </a:moveTo>
                  <a:lnTo>
                    <a:pt x="18" y="60"/>
                  </a:lnTo>
                  <a:cubicBezTo>
                    <a:pt x="18" y="74"/>
                    <a:pt x="21" y="84"/>
                    <a:pt x="26" y="92"/>
                  </a:cubicBezTo>
                  <a:cubicBezTo>
                    <a:pt x="32" y="99"/>
                    <a:pt x="41" y="102"/>
                    <a:pt x="51" y="102"/>
                  </a:cubicBezTo>
                  <a:cubicBezTo>
                    <a:pt x="61" y="102"/>
                    <a:pt x="70" y="98"/>
                    <a:pt x="76" y="91"/>
                  </a:cubicBezTo>
                  <a:cubicBezTo>
                    <a:pt x="81" y="83"/>
                    <a:pt x="84" y="72"/>
                    <a:pt x="84" y="57"/>
                  </a:cubicBezTo>
                  <a:cubicBezTo>
                    <a:pt x="84" y="45"/>
                    <a:pt x="81" y="35"/>
                    <a:pt x="75" y="28"/>
                  </a:cubicBezTo>
                  <a:cubicBezTo>
                    <a:pt x="70" y="21"/>
                    <a:pt x="61" y="17"/>
                    <a:pt x="51" y="17"/>
                  </a:cubicBezTo>
                  <a:cubicBezTo>
                    <a:pt x="41" y="17"/>
                    <a:pt x="32" y="21"/>
                    <a:pt x="27" y="28"/>
                  </a:cubicBezTo>
                  <a:cubicBezTo>
                    <a:pt x="21" y="35"/>
                    <a:pt x="18" y="46"/>
                    <a:pt x="18" y="60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0" name="Freeform 268"/>
            <p:cNvSpPr>
              <a:spLocks noChangeArrowheads="1"/>
            </p:cNvSpPr>
            <p:nvPr/>
          </p:nvSpPr>
          <p:spPr bwMode="auto">
            <a:xfrm>
              <a:off x="2450662" y="4144408"/>
              <a:ext cx="40759" cy="64843"/>
            </a:xfrm>
            <a:custGeom>
              <a:avLst/>
              <a:gdLst>
                <a:gd name="T0" fmla="*/ 74 w 95"/>
                <a:gd name="T1" fmla="*/ 154 h 155"/>
                <a:gd name="T2" fmla="*/ 74 w 95"/>
                <a:gd name="T3" fmla="*/ 154 h 155"/>
                <a:gd name="T4" fmla="*/ 74 w 95"/>
                <a:gd name="T5" fmla="*/ 86 h 155"/>
                <a:gd name="T6" fmla="*/ 70 w 95"/>
                <a:gd name="T7" fmla="*/ 63 h 155"/>
                <a:gd name="T8" fmla="*/ 52 w 95"/>
                <a:gd name="T9" fmla="*/ 57 h 155"/>
                <a:gd name="T10" fmla="*/ 28 w 95"/>
                <a:gd name="T11" fmla="*/ 65 h 155"/>
                <a:gd name="T12" fmla="*/ 19 w 95"/>
                <a:gd name="T13" fmla="*/ 88 h 155"/>
                <a:gd name="T14" fmla="*/ 19 w 95"/>
                <a:gd name="T15" fmla="*/ 154 h 155"/>
                <a:gd name="T16" fmla="*/ 0 w 95"/>
                <a:gd name="T17" fmla="*/ 154 h 155"/>
                <a:gd name="T18" fmla="*/ 0 w 95"/>
                <a:gd name="T19" fmla="*/ 0 h 155"/>
                <a:gd name="T20" fmla="*/ 19 w 95"/>
                <a:gd name="T21" fmla="*/ 0 h 155"/>
                <a:gd name="T22" fmla="*/ 19 w 95"/>
                <a:gd name="T23" fmla="*/ 58 h 155"/>
                <a:gd name="T24" fmla="*/ 33 w 95"/>
                <a:gd name="T25" fmla="*/ 44 h 155"/>
                <a:gd name="T26" fmla="*/ 54 w 95"/>
                <a:gd name="T27" fmla="*/ 40 h 155"/>
                <a:gd name="T28" fmla="*/ 75 w 95"/>
                <a:gd name="T29" fmla="*/ 43 h 155"/>
                <a:gd name="T30" fmla="*/ 89 w 95"/>
                <a:gd name="T31" fmla="*/ 55 h 155"/>
                <a:gd name="T32" fmla="*/ 93 w 95"/>
                <a:gd name="T33" fmla="*/ 64 h 155"/>
                <a:gd name="T34" fmla="*/ 94 w 95"/>
                <a:gd name="T35" fmla="*/ 82 h 155"/>
                <a:gd name="T36" fmla="*/ 94 w 95"/>
                <a:gd name="T37" fmla="*/ 87 h 155"/>
                <a:gd name="T38" fmla="*/ 94 w 95"/>
                <a:gd name="T39" fmla="*/ 154 h 155"/>
                <a:gd name="T40" fmla="*/ 74 w 95"/>
                <a:gd name="T41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5" h="155">
                  <a:moveTo>
                    <a:pt x="74" y="154"/>
                  </a:moveTo>
                  <a:lnTo>
                    <a:pt x="74" y="154"/>
                  </a:lnTo>
                  <a:cubicBezTo>
                    <a:pt x="74" y="86"/>
                    <a:pt x="74" y="86"/>
                    <a:pt x="74" y="86"/>
                  </a:cubicBezTo>
                  <a:cubicBezTo>
                    <a:pt x="74" y="74"/>
                    <a:pt x="73" y="67"/>
                    <a:pt x="70" y="63"/>
                  </a:cubicBezTo>
                  <a:cubicBezTo>
                    <a:pt x="66" y="59"/>
                    <a:pt x="60" y="57"/>
                    <a:pt x="52" y="57"/>
                  </a:cubicBezTo>
                  <a:cubicBezTo>
                    <a:pt x="42" y="57"/>
                    <a:pt x="33" y="59"/>
                    <a:pt x="28" y="65"/>
                  </a:cubicBezTo>
                  <a:cubicBezTo>
                    <a:pt x="22" y="70"/>
                    <a:pt x="19" y="79"/>
                    <a:pt x="19" y="88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22" y="52"/>
                    <a:pt x="27" y="47"/>
                    <a:pt x="33" y="44"/>
                  </a:cubicBezTo>
                  <a:cubicBezTo>
                    <a:pt x="39" y="41"/>
                    <a:pt x="46" y="40"/>
                    <a:pt x="54" y="40"/>
                  </a:cubicBezTo>
                  <a:cubicBezTo>
                    <a:pt x="63" y="40"/>
                    <a:pt x="70" y="41"/>
                    <a:pt x="75" y="43"/>
                  </a:cubicBezTo>
                  <a:cubicBezTo>
                    <a:pt x="81" y="46"/>
                    <a:pt x="85" y="49"/>
                    <a:pt x="89" y="55"/>
                  </a:cubicBezTo>
                  <a:cubicBezTo>
                    <a:pt x="91" y="58"/>
                    <a:pt x="92" y="61"/>
                    <a:pt x="93" y="64"/>
                  </a:cubicBezTo>
                  <a:cubicBezTo>
                    <a:pt x="93" y="68"/>
                    <a:pt x="94" y="74"/>
                    <a:pt x="94" y="82"/>
                  </a:cubicBezTo>
                  <a:cubicBezTo>
                    <a:pt x="94" y="87"/>
                    <a:pt x="94" y="87"/>
                    <a:pt x="94" y="87"/>
                  </a:cubicBezTo>
                  <a:cubicBezTo>
                    <a:pt x="94" y="154"/>
                    <a:pt x="94" y="154"/>
                    <a:pt x="94" y="154"/>
                  </a:cubicBezTo>
                  <a:lnTo>
                    <a:pt x="74" y="15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1" name="Freeform 269"/>
            <p:cNvSpPr>
              <a:spLocks noChangeArrowheads="1"/>
            </p:cNvSpPr>
            <p:nvPr/>
          </p:nvSpPr>
          <p:spPr bwMode="auto">
            <a:xfrm>
              <a:off x="2498832" y="4161082"/>
              <a:ext cx="44464" cy="50023"/>
            </a:xfrm>
            <a:custGeom>
              <a:avLst/>
              <a:gdLst>
                <a:gd name="T0" fmla="*/ 76 w 107"/>
                <a:gd name="T1" fmla="*/ 100 h 120"/>
                <a:gd name="T2" fmla="*/ 76 w 107"/>
                <a:gd name="T3" fmla="*/ 100 h 120"/>
                <a:gd name="T4" fmla="*/ 57 w 107"/>
                <a:gd name="T5" fmla="*/ 114 h 120"/>
                <a:gd name="T6" fmla="*/ 36 w 107"/>
                <a:gd name="T7" fmla="*/ 119 h 120"/>
                <a:gd name="T8" fmla="*/ 9 w 107"/>
                <a:gd name="T9" fmla="*/ 110 h 120"/>
                <a:gd name="T10" fmla="*/ 0 w 107"/>
                <a:gd name="T11" fmla="*/ 85 h 120"/>
                <a:gd name="T12" fmla="*/ 9 w 107"/>
                <a:gd name="T13" fmla="*/ 61 h 120"/>
                <a:gd name="T14" fmla="*/ 38 w 107"/>
                <a:gd name="T15" fmla="*/ 50 h 120"/>
                <a:gd name="T16" fmla="*/ 52 w 107"/>
                <a:gd name="T17" fmla="*/ 49 h 120"/>
                <a:gd name="T18" fmla="*/ 69 w 107"/>
                <a:gd name="T19" fmla="*/ 46 h 120"/>
                <a:gd name="T20" fmla="*/ 73 w 107"/>
                <a:gd name="T21" fmla="*/ 43 h 120"/>
                <a:gd name="T22" fmla="*/ 75 w 107"/>
                <a:gd name="T23" fmla="*/ 33 h 120"/>
                <a:gd name="T24" fmla="*/ 68 w 107"/>
                <a:gd name="T25" fmla="*/ 21 h 120"/>
                <a:gd name="T26" fmla="*/ 48 w 107"/>
                <a:gd name="T27" fmla="*/ 17 h 120"/>
                <a:gd name="T28" fmla="*/ 30 w 107"/>
                <a:gd name="T29" fmla="*/ 22 h 120"/>
                <a:gd name="T30" fmla="*/ 22 w 107"/>
                <a:gd name="T31" fmla="*/ 37 h 120"/>
                <a:gd name="T32" fmla="*/ 5 w 107"/>
                <a:gd name="T33" fmla="*/ 37 h 120"/>
                <a:gd name="T34" fmla="*/ 5 w 107"/>
                <a:gd name="T35" fmla="*/ 36 h 120"/>
                <a:gd name="T36" fmla="*/ 17 w 107"/>
                <a:gd name="T37" fmla="*/ 9 h 120"/>
                <a:gd name="T38" fmla="*/ 50 w 107"/>
                <a:gd name="T39" fmla="*/ 0 h 120"/>
                <a:gd name="T40" fmla="*/ 83 w 107"/>
                <a:gd name="T41" fmla="*/ 8 h 120"/>
                <a:gd name="T42" fmla="*/ 93 w 107"/>
                <a:gd name="T43" fmla="*/ 34 h 120"/>
                <a:gd name="T44" fmla="*/ 93 w 107"/>
                <a:gd name="T45" fmla="*/ 91 h 120"/>
                <a:gd name="T46" fmla="*/ 95 w 107"/>
                <a:gd name="T47" fmla="*/ 100 h 120"/>
                <a:gd name="T48" fmla="*/ 101 w 107"/>
                <a:gd name="T49" fmla="*/ 102 h 120"/>
                <a:gd name="T50" fmla="*/ 103 w 107"/>
                <a:gd name="T51" fmla="*/ 102 h 120"/>
                <a:gd name="T52" fmla="*/ 106 w 107"/>
                <a:gd name="T53" fmla="*/ 101 h 120"/>
                <a:gd name="T54" fmla="*/ 106 w 107"/>
                <a:gd name="T55" fmla="*/ 115 h 120"/>
                <a:gd name="T56" fmla="*/ 100 w 107"/>
                <a:gd name="T57" fmla="*/ 117 h 120"/>
                <a:gd name="T58" fmla="*/ 94 w 107"/>
                <a:gd name="T59" fmla="*/ 118 h 120"/>
                <a:gd name="T60" fmla="*/ 81 w 107"/>
                <a:gd name="T61" fmla="*/ 113 h 120"/>
                <a:gd name="T62" fmla="*/ 76 w 107"/>
                <a:gd name="T63" fmla="*/ 101 h 120"/>
                <a:gd name="T64" fmla="*/ 76 w 107"/>
                <a:gd name="T65" fmla="*/ 100 h 120"/>
                <a:gd name="T66" fmla="*/ 73 w 107"/>
                <a:gd name="T67" fmla="*/ 58 h 120"/>
                <a:gd name="T68" fmla="*/ 73 w 107"/>
                <a:gd name="T69" fmla="*/ 58 h 120"/>
                <a:gd name="T70" fmla="*/ 48 w 107"/>
                <a:gd name="T71" fmla="*/ 64 h 120"/>
                <a:gd name="T72" fmla="*/ 38 w 107"/>
                <a:gd name="T73" fmla="*/ 67 h 120"/>
                <a:gd name="T74" fmla="*/ 24 w 107"/>
                <a:gd name="T75" fmla="*/ 72 h 120"/>
                <a:gd name="T76" fmla="*/ 19 w 107"/>
                <a:gd name="T77" fmla="*/ 85 h 120"/>
                <a:gd name="T78" fmla="*/ 25 w 107"/>
                <a:gd name="T79" fmla="*/ 98 h 120"/>
                <a:gd name="T80" fmla="*/ 39 w 107"/>
                <a:gd name="T81" fmla="*/ 102 h 120"/>
                <a:gd name="T82" fmla="*/ 64 w 107"/>
                <a:gd name="T83" fmla="*/ 95 h 120"/>
                <a:gd name="T84" fmla="*/ 73 w 107"/>
                <a:gd name="T85" fmla="*/ 75 h 120"/>
                <a:gd name="T86" fmla="*/ 73 w 107"/>
                <a:gd name="T87" fmla="*/ 5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7" h="120">
                  <a:moveTo>
                    <a:pt x="76" y="100"/>
                  </a:moveTo>
                  <a:lnTo>
                    <a:pt x="76" y="100"/>
                  </a:lnTo>
                  <a:cubicBezTo>
                    <a:pt x="70" y="106"/>
                    <a:pt x="64" y="111"/>
                    <a:pt x="57" y="114"/>
                  </a:cubicBezTo>
                  <a:cubicBezTo>
                    <a:pt x="51" y="118"/>
                    <a:pt x="43" y="119"/>
                    <a:pt x="36" y="119"/>
                  </a:cubicBezTo>
                  <a:cubicBezTo>
                    <a:pt x="25" y="119"/>
                    <a:pt x="16" y="115"/>
                    <a:pt x="9" y="110"/>
                  </a:cubicBezTo>
                  <a:cubicBezTo>
                    <a:pt x="3" y="104"/>
                    <a:pt x="0" y="96"/>
                    <a:pt x="0" y="85"/>
                  </a:cubicBezTo>
                  <a:cubicBezTo>
                    <a:pt x="0" y="75"/>
                    <a:pt x="3" y="67"/>
                    <a:pt x="9" y="61"/>
                  </a:cubicBezTo>
                  <a:cubicBezTo>
                    <a:pt x="15" y="55"/>
                    <a:pt x="26" y="52"/>
                    <a:pt x="38" y="50"/>
                  </a:cubicBezTo>
                  <a:cubicBezTo>
                    <a:pt x="41" y="50"/>
                    <a:pt x="45" y="49"/>
                    <a:pt x="52" y="49"/>
                  </a:cubicBezTo>
                  <a:cubicBezTo>
                    <a:pt x="61" y="48"/>
                    <a:pt x="66" y="47"/>
                    <a:pt x="69" y="46"/>
                  </a:cubicBezTo>
                  <a:cubicBezTo>
                    <a:pt x="71" y="45"/>
                    <a:pt x="72" y="44"/>
                    <a:pt x="73" y="43"/>
                  </a:cubicBezTo>
                  <a:cubicBezTo>
                    <a:pt x="73" y="42"/>
                    <a:pt x="75" y="38"/>
                    <a:pt x="75" y="33"/>
                  </a:cubicBezTo>
                  <a:cubicBezTo>
                    <a:pt x="75" y="28"/>
                    <a:pt x="72" y="24"/>
                    <a:pt x="68" y="21"/>
                  </a:cubicBezTo>
                  <a:cubicBezTo>
                    <a:pt x="64" y="18"/>
                    <a:pt x="58" y="17"/>
                    <a:pt x="48" y="17"/>
                  </a:cubicBezTo>
                  <a:cubicBezTo>
                    <a:pt x="40" y="17"/>
                    <a:pt x="34" y="19"/>
                    <a:pt x="30" y="22"/>
                  </a:cubicBezTo>
                  <a:cubicBezTo>
                    <a:pt x="25" y="25"/>
                    <a:pt x="22" y="30"/>
                    <a:pt x="22" y="37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25"/>
                    <a:pt x="9" y="17"/>
                    <a:pt x="17" y="9"/>
                  </a:cubicBezTo>
                  <a:cubicBezTo>
                    <a:pt x="25" y="3"/>
                    <a:pt x="36" y="0"/>
                    <a:pt x="50" y="0"/>
                  </a:cubicBezTo>
                  <a:cubicBezTo>
                    <a:pt x="64" y="0"/>
                    <a:pt x="76" y="3"/>
                    <a:pt x="83" y="8"/>
                  </a:cubicBezTo>
                  <a:cubicBezTo>
                    <a:pt x="90" y="13"/>
                    <a:pt x="93" y="23"/>
                    <a:pt x="93" y="34"/>
                  </a:cubicBezTo>
                  <a:cubicBezTo>
                    <a:pt x="93" y="91"/>
                    <a:pt x="93" y="91"/>
                    <a:pt x="93" y="91"/>
                  </a:cubicBezTo>
                  <a:cubicBezTo>
                    <a:pt x="93" y="95"/>
                    <a:pt x="94" y="98"/>
                    <a:pt x="95" y="100"/>
                  </a:cubicBezTo>
                  <a:cubicBezTo>
                    <a:pt x="96" y="101"/>
                    <a:pt x="97" y="102"/>
                    <a:pt x="101" y="102"/>
                  </a:cubicBezTo>
                  <a:cubicBezTo>
                    <a:pt x="101" y="102"/>
                    <a:pt x="102" y="102"/>
                    <a:pt x="103" y="102"/>
                  </a:cubicBezTo>
                  <a:cubicBezTo>
                    <a:pt x="104" y="102"/>
                    <a:pt x="105" y="101"/>
                    <a:pt x="106" y="101"/>
                  </a:cubicBezTo>
                  <a:cubicBezTo>
                    <a:pt x="106" y="115"/>
                    <a:pt x="106" y="115"/>
                    <a:pt x="106" y="115"/>
                  </a:cubicBezTo>
                  <a:cubicBezTo>
                    <a:pt x="103" y="117"/>
                    <a:pt x="102" y="117"/>
                    <a:pt x="100" y="117"/>
                  </a:cubicBezTo>
                  <a:cubicBezTo>
                    <a:pt x="97" y="118"/>
                    <a:pt x="96" y="118"/>
                    <a:pt x="94" y="118"/>
                  </a:cubicBezTo>
                  <a:cubicBezTo>
                    <a:pt x="88" y="118"/>
                    <a:pt x="84" y="115"/>
                    <a:pt x="81" y="113"/>
                  </a:cubicBezTo>
                  <a:cubicBezTo>
                    <a:pt x="78" y="110"/>
                    <a:pt x="76" y="106"/>
                    <a:pt x="76" y="101"/>
                  </a:cubicBezTo>
                  <a:lnTo>
                    <a:pt x="76" y="100"/>
                  </a:lnTo>
                  <a:close/>
                  <a:moveTo>
                    <a:pt x="73" y="58"/>
                  </a:moveTo>
                  <a:lnTo>
                    <a:pt x="73" y="58"/>
                  </a:lnTo>
                  <a:cubicBezTo>
                    <a:pt x="69" y="61"/>
                    <a:pt x="60" y="63"/>
                    <a:pt x="48" y="64"/>
                  </a:cubicBezTo>
                  <a:cubicBezTo>
                    <a:pt x="44" y="66"/>
                    <a:pt x="40" y="66"/>
                    <a:pt x="38" y="67"/>
                  </a:cubicBezTo>
                  <a:cubicBezTo>
                    <a:pt x="32" y="68"/>
                    <a:pt x="27" y="70"/>
                    <a:pt x="24" y="72"/>
                  </a:cubicBezTo>
                  <a:cubicBezTo>
                    <a:pt x="20" y="75"/>
                    <a:pt x="19" y="79"/>
                    <a:pt x="19" y="85"/>
                  </a:cubicBezTo>
                  <a:cubicBezTo>
                    <a:pt x="19" y="91"/>
                    <a:pt x="21" y="95"/>
                    <a:pt x="25" y="98"/>
                  </a:cubicBezTo>
                  <a:cubicBezTo>
                    <a:pt x="28" y="101"/>
                    <a:pt x="33" y="102"/>
                    <a:pt x="39" y="102"/>
                  </a:cubicBezTo>
                  <a:cubicBezTo>
                    <a:pt x="50" y="102"/>
                    <a:pt x="58" y="100"/>
                    <a:pt x="64" y="95"/>
                  </a:cubicBezTo>
                  <a:cubicBezTo>
                    <a:pt x="70" y="89"/>
                    <a:pt x="73" y="83"/>
                    <a:pt x="73" y="75"/>
                  </a:cubicBezTo>
                  <a:lnTo>
                    <a:pt x="73" y="58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90" name="Group 389"/>
          <p:cNvGrpSpPr/>
          <p:nvPr/>
        </p:nvGrpSpPr>
        <p:grpSpPr>
          <a:xfrm>
            <a:off x="3152827" y="4144408"/>
            <a:ext cx="174151" cy="66697"/>
            <a:chOff x="3152827" y="4144408"/>
            <a:chExt cx="174151" cy="66697"/>
          </a:xfrm>
        </p:grpSpPr>
        <p:sp>
          <p:nvSpPr>
            <p:cNvPr id="1072" name="Freeform 270"/>
            <p:cNvSpPr>
              <a:spLocks noChangeArrowheads="1"/>
            </p:cNvSpPr>
            <p:nvPr/>
          </p:nvSpPr>
          <p:spPr bwMode="auto">
            <a:xfrm>
              <a:off x="3152827" y="4144408"/>
              <a:ext cx="50023" cy="64843"/>
            </a:xfrm>
            <a:custGeom>
              <a:avLst/>
              <a:gdLst>
                <a:gd name="T0" fmla="*/ 0 w 119"/>
                <a:gd name="T1" fmla="*/ 154 h 155"/>
                <a:gd name="T2" fmla="*/ 0 w 119"/>
                <a:gd name="T3" fmla="*/ 154 h 155"/>
                <a:gd name="T4" fmla="*/ 0 w 119"/>
                <a:gd name="T5" fmla="*/ 0 h 155"/>
                <a:gd name="T6" fmla="*/ 63 w 119"/>
                <a:gd name="T7" fmla="*/ 0 h 155"/>
                <a:gd name="T8" fmla="*/ 98 w 119"/>
                <a:gd name="T9" fmla="*/ 10 h 155"/>
                <a:gd name="T10" fmla="*/ 110 w 119"/>
                <a:gd name="T11" fmla="*/ 38 h 155"/>
                <a:gd name="T12" fmla="*/ 105 w 119"/>
                <a:gd name="T13" fmla="*/ 59 h 155"/>
                <a:gd name="T14" fmla="*/ 89 w 119"/>
                <a:gd name="T15" fmla="*/ 71 h 155"/>
                <a:gd name="T16" fmla="*/ 109 w 119"/>
                <a:gd name="T17" fmla="*/ 84 h 155"/>
                <a:gd name="T18" fmla="*/ 118 w 119"/>
                <a:gd name="T19" fmla="*/ 109 h 155"/>
                <a:gd name="T20" fmla="*/ 103 w 119"/>
                <a:gd name="T21" fmla="*/ 142 h 155"/>
                <a:gd name="T22" fmla="*/ 66 w 119"/>
                <a:gd name="T23" fmla="*/ 154 h 155"/>
                <a:gd name="T24" fmla="*/ 0 w 119"/>
                <a:gd name="T25" fmla="*/ 154 h 155"/>
                <a:gd name="T26" fmla="*/ 21 w 119"/>
                <a:gd name="T27" fmla="*/ 65 h 155"/>
                <a:gd name="T28" fmla="*/ 21 w 119"/>
                <a:gd name="T29" fmla="*/ 65 h 155"/>
                <a:gd name="T30" fmla="*/ 58 w 119"/>
                <a:gd name="T31" fmla="*/ 65 h 155"/>
                <a:gd name="T32" fmla="*/ 82 w 119"/>
                <a:gd name="T33" fmla="*/ 59 h 155"/>
                <a:gd name="T34" fmla="*/ 90 w 119"/>
                <a:gd name="T35" fmla="*/ 41 h 155"/>
                <a:gd name="T36" fmla="*/ 82 w 119"/>
                <a:gd name="T37" fmla="*/ 23 h 155"/>
                <a:gd name="T38" fmla="*/ 59 w 119"/>
                <a:gd name="T39" fmla="*/ 18 h 155"/>
                <a:gd name="T40" fmla="*/ 21 w 119"/>
                <a:gd name="T41" fmla="*/ 18 h 155"/>
                <a:gd name="T42" fmla="*/ 21 w 119"/>
                <a:gd name="T43" fmla="*/ 65 h 155"/>
                <a:gd name="T44" fmla="*/ 21 w 119"/>
                <a:gd name="T45" fmla="*/ 136 h 155"/>
                <a:gd name="T46" fmla="*/ 21 w 119"/>
                <a:gd name="T47" fmla="*/ 136 h 155"/>
                <a:gd name="T48" fmla="*/ 64 w 119"/>
                <a:gd name="T49" fmla="*/ 136 h 155"/>
                <a:gd name="T50" fmla="*/ 88 w 119"/>
                <a:gd name="T51" fmla="*/ 128 h 155"/>
                <a:gd name="T52" fmla="*/ 96 w 119"/>
                <a:gd name="T53" fmla="*/ 108 h 155"/>
                <a:gd name="T54" fmla="*/ 88 w 119"/>
                <a:gd name="T55" fmla="*/ 89 h 155"/>
                <a:gd name="T56" fmla="*/ 62 w 119"/>
                <a:gd name="T57" fmla="*/ 83 h 155"/>
                <a:gd name="T58" fmla="*/ 21 w 119"/>
                <a:gd name="T59" fmla="*/ 83 h 155"/>
                <a:gd name="T60" fmla="*/ 21 w 119"/>
                <a:gd name="T61" fmla="*/ 136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19" h="155">
                  <a:moveTo>
                    <a:pt x="0" y="154"/>
                  </a:moveTo>
                  <a:lnTo>
                    <a:pt x="0" y="154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78" y="0"/>
                    <a:pt x="91" y="4"/>
                    <a:pt x="98" y="10"/>
                  </a:cubicBezTo>
                  <a:cubicBezTo>
                    <a:pt x="106" y="16"/>
                    <a:pt x="110" y="25"/>
                    <a:pt x="110" y="38"/>
                  </a:cubicBezTo>
                  <a:cubicBezTo>
                    <a:pt x="110" y="46"/>
                    <a:pt x="108" y="52"/>
                    <a:pt x="105" y="59"/>
                  </a:cubicBezTo>
                  <a:cubicBezTo>
                    <a:pt x="101" y="64"/>
                    <a:pt x="96" y="68"/>
                    <a:pt x="89" y="71"/>
                  </a:cubicBezTo>
                  <a:cubicBezTo>
                    <a:pt x="98" y="73"/>
                    <a:pt x="105" y="77"/>
                    <a:pt x="109" y="84"/>
                  </a:cubicBezTo>
                  <a:cubicBezTo>
                    <a:pt x="115" y="90"/>
                    <a:pt x="118" y="98"/>
                    <a:pt x="118" y="109"/>
                  </a:cubicBezTo>
                  <a:cubicBezTo>
                    <a:pt x="118" y="122"/>
                    <a:pt x="113" y="134"/>
                    <a:pt x="103" y="142"/>
                  </a:cubicBezTo>
                  <a:cubicBezTo>
                    <a:pt x="95" y="150"/>
                    <a:pt x="81" y="154"/>
                    <a:pt x="66" y="154"/>
                  </a:cubicBezTo>
                  <a:lnTo>
                    <a:pt x="0" y="154"/>
                  </a:lnTo>
                  <a:close/>
                  <a:moveTo>
                    <a:pt x="21" y="65"/>
                  </a:moveTo>
                  <a:lnTo>
                    <a:pt x="21" y="65"/>
                  </a:lnTo>
                  <a:cubicBezTo>
                    <a:pt x="58" y="65"/>
                    <a:pt x="58" y="65"/>
                    <a:pt x="58" y="65"/>
                  </a:cubicBezTo>
                  <a:cubicBezTo>
                    <a:pt x="69" y="65"/>
                    <a:pt x="77" y="63"/>
                    <a:pt x="82" y="59"/>
                  </a:cubicBezTo>
                  <a:cubicBezTo>
                    <a:pt x="87" y="56"/>
                    <a:pt x="90" y="49"/>
                    <a:pt x="90" y="41"/>
                  </a:cubicBezTo>
                  <a:cubicBezTo>
                    <a:pt x="90" y="33"/>
                    <a:pt x="87" y="28"/>
                    <a:pt x="82" y="23"/>
                  </a:cubicBezTo>
                  <a:cubicBezTo>
                    <a:pt x="77" y="20"/>
                    <a:pt x="70" y="18"/>
                    <a:pt x="59" y="18"/>
                  </a:cubicBezTo>
                  <a:cubicBezTo>
                    <a:pt x="21" y="18"/>
                    <a:pt x="21" y="18"/>
                    <a:pt x="21" y="18"/>
                  </a:cubicBezTo>
                  <a:lnTo>
                    <a:pt x="21" y="65"/>
                  </a:lnTo>
                  <a:close/>
                  <a:moveTo>
                    <a:pt x="21" y="136"/>
                  </a:moveTo>
                  <a:lnTo>
                    <a:pt x="21" y="136"/>
                  </a:lnTo>
                  <a:cubicBezTo>
                    <a:pt x="64" y="136"/>
                    <a:pt x="64" y="136"/>
                    <a:pt x="64" y="136"/>
                  </a:cubicBezTo>
                  <a:cubicBezTo>
                    <a:pt x="74" y="136"/>
                    <a:pt x="82" y="134"/>
                    <a:pt x="88" y="128"/>
                  </a:cubicBezTo>
                  <a:cubicBezTo>
                    <a:pt x="94" y="124"/>
                    <a:pt x="96" y="117"/>
                    <a:pt x="96" y="108"/>
                  </a:cubicBezTo>
                  <a:cubicBezTo>
                    <a:pt x="96" y="99"/>
                    <a:pt x="94" y="93"/>
                    <a:pt x="88" y="89"/>
                  </a:cubicBezTo>
                  <a:cubicBezTo>
                    <a:pt x="82" y="85"/>
                    <a:pt x="73" y="83"/>
                    <a:pt x="62" y="83"/>
                  </a:cubicBezTo>
                  <a:cubicBezTo>
                    <a:pt x="21" y="83"/>
                    <a:pt x="21" y="83"/>
                    <a:pt x="21" y="83"/>
                  </a:cubicBezTo>
                  <a:lnTo>
                    <a:pt x="21" y="136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3" name="Freeform 271"/>
            <p:cNvSpPr>
              <a:spLocks noChangeArrowheads="1"/>
            </p:cNvSpPr>
            <p:nvPr/>
          </p:nvSpPr>
          <p:spPr bwMode="auto">
            <a:xfrm>
              <a:off x="3208407" y="4161082"/>
              <a:ext cx="42612" cy="50023"/>
            </a:xfrm>
            <a:custGeom>
              <a:avLst/>
              <a:gdLst>
                <a:gd name="T0" fmla="*/ 82 w 102"/>
                <a:gd name="T1" fmla="*/ 79 h 120"/>
                <a:gd name="T2" fmla="*/ 82 w 102"/>
                <a:gd name="T3" fmla="*/ 79 h 120"/>
                <a:gd name="T4" fmla="*/ 99 w 102"/>
                <a:gd name="T5" fmla="*/ 79 h 120"/>
                <a:gd name="T6" fmla="*/ 84 w 102"/>
                <a:gd name="T7" fmla="*/ 108 h 120"/>
                <a:gd name="T8" fmla="*/ 50 w 102"/>
                <a:gd name="T9" fmla="*/ 119 h 120"/>
                <a:gd name="T10" fmla="*/ 14 w 102"/>
                <a:gd name="T11" fmla="*/ 103 h 120"/>
                <a:gd name="T12" fmla="*/ 0 w 102"/>
                <a:gd name="T13" fmla="*/ 60 h 120"/>
                <a:gd name="T14" fmla="*/ 14 w 102"/>
                <a:gd name="T15" fmla="*/ 16 h 120"/>
                <a:gd name="T16" fmla="*/ 50 w 102"/>
                <a:gd name="T17" fmla="*/ 0 h 120"/>
                <a:gd name="T18" fmla="*/ 88 w 102"/>
                <a:gd name="T19" fmla="*/ 15 h 120"/>
                <a:gd name="T20" fmla="*/ 101 w 102"/>
                <a:gd name="T21" fmla="*/ 56 h 120"/>
                <a:gd name="T22" fmla="*/ 101 w 102"/>
                <a:gd name="T23" fmla="*/ 61 h 120"/>
                <a:gd name="T24" fmla="*/ 101 w 102"/>
                <a:gd name="T25" fmla="*/ 64 h 120"/>
                <a:gd name="T26" fmla="*/ 20 w 102"/>
                <a:gd name="T27" fmla="*/ 64 h 120"/>
                <a:gd name="T28" fmla="*/ 30 w 102"/>
                <a:gd name="T29" fmla="*/ 93 h 120"/>
                <a:gd name="T30" fmla="*/ 52 w 102"/>
                <a:gd name="T31" fmla="*/ 102 h 120"/>
                <a:gd name="T32" fmla="*/ 71 w 102"/>
                <a:gd name="T33" fmla="*/ 96 h 120"/>
                <a:gd name="T34" fmla="*/ 82 w 102"/>
                <a:gd name="T35" fmla="*/ 79 h 120"/>
                <a:gd name="T36" fmla="*/ 20 w 102"/>
                <a:gd name="T37" fmla="*/ 49 h 120"/>
                <a:gd name="T38" fmla="*/ 20 w 102"/>
                <a:gd name="T39" fmla="*/ 49 h 120"/>
                <a:gd name="T40" fmla="*/ 82 w 102"/>
                <a:gd name="T41" fmla="*/ 49 h 120"/>
                <a:gd name="T42" fmla="*/ 73 w 102"/>
                <a:gd name="T43" fmla="*/ 25 h 120"/>
                <a:gd name="T44" fmla="*/ 51 w 102"/>
                <a:gd name="T45" fmla="*/ 17 h 120"/>
                <a:gd name="T46" fmla="*/ 30 w 102"/>
                <a:gd name="T47" fmla="*/ 25 h 120"/>
                <a:gd name="T48" fmla="*/ 20 w 102"/>
                <a:gd name="T49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2" h="120">
                  <a:moveTo>
                    <a:pt x="82" y="79"/>
                  </a:moveTo>
                  <a:lnTo>
                    <a:pt x="82" y="79"/>
                  </a:lnTo>
                  <a:cubicBezTo>
                    <a:pt x="99" y="79"/>
                    <a:pt x="99" y="79"/>
                    <a:pt x="99" y="79"/>
                  </a:cubicBezTo>
                  <a:cubicBezTo>
                    <a:pt x="97" y="92"/>
                    <a:pt x="92" y="101"/>
                    <a:pt x="84" y="108"/>
                  </a:cubicBezTo>
                  <a:cubicBezTo>
                    <a:pt x="75" y="115"/>
                    <a:pt x="64" y="119"/>
                    <a:pt x="50" y="119"/>
                  </a:cubicBezTo>
                  <a:cubicBezTo>
                    <a:pt x="35" y="119"/>
                    <a:pt x="23" y="113"/>
                    <a:pt x="14" y="103"/>
                  </a:cubicBezTo>
                  <a:cubicBezTo>
                    <a:pt x="5" y="93"/>
                    <a:pt x="0" y="79"/>
                    <a:pt x="0" y="60"/>
                  </a:cubicBezTo>
                  <a:cubicBezTo>
                    <a:pt x="0" y="42"/>
                    <a:pt x="5" y="27"/>
                    <a:pt x="14" y="16"/>
                  </a:cubicBezTo>
                  <a:cubicBezTo>
                    <a:pt x="23" y="5"/>
                    <a:pt x="35" y="0"/>
                    <a:pt x="50" y="0"/>
                  </a:cubicBezTo>
                  <a:cubicBezTo>
                    <a:pt x="67" y="0"/>
                    <a:pt x="80" y="5"/>
                    <a:pt x="88" y="15"/>
                  </a:cubicBezTo>
                  <a:cubicBezTo>
                    <a:pt x="97" y="25"/>
                    <a:pt x="101" y="38"/>
                    <a:pt x="101" y="56"/>
                  </a:cubicBezTo>
                  <a:cubicBezTo>
                    <a:pt x="101" y="58"/>
                    <a:pt x="101" y="60"/>
                    <a:pt x="101" y="61"/>
                  </a:cubicBezTo>
                  <a:cubicBezTo>
                    <a:pt x="101" y="62"/>
                    <a:pt x="101" y="63"/>
                    <a:pt x="101" y="6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0" y="77"/>
                    <a:pt x="23" y="85"/>
                    <a:pt x="30" y="93"/>
                  </a:cubicBezTo>
                  <a:cubicBezTo>
                    <a:pt x="35" y="99"/>
                    <a:pt x="42" y="102"/>
                    <a:pt x="52" y="102"/>
                  </a:cubicBezTo>
                  <a:cubicBezTo>
                    <a:pt x="60" y="102"/>
                    <a:pt x="67" y="100"/>
                    <a:pt x="71" y="96"/>
                  </a:cubicBezTo>
                  <a:cubicBezTo>
                    <a:pt x="76" y="92"/>
                    <a:pt x="80" y="86"/>
                    <a:pt x="82" y="79"/>
                  </a:cubicBezTo>
                  <a:close/>
                  <a:moveTo>
                    <a:pt x="20" y="49"/>
                  </a:moveTo>
                  <a:lnTo>
                    <a:pt x="20" y="49"/>
                  </a:lnTo>
                  <a:cubicBezTo>
                    <a:pt x="82" y="49"/>
                    <a:pt x="82" y="49"/>
                    <a:pt x="82" y="49"/>
                  </a:cubicBezTo>
                  <a:cubicBezTo>
                    <a:pt x="82" y="38"/>
                    <a:pt x="79" y="31"/>
                    <a:pt x="73" y="25"/>
                  </a:cubicBezTo>
                  <a:cubicBezTo>
                    <a:pt x="68" y="20"/>
                    <a:pt x="61" y="17"/>
                    <a:pt x="51" y="17"/>
                  </a:cubicBezTo>
                  <a:cubicBezTo>
                    <a:pt x="42" y="17"/>
                    <a:pt x="35" y="20"/>
                    <a:pt x="30" y="25"/>
                  </a:cubicBezTo>
                  <a:cubicBezTo>
                    <a:pt x="24" y="30"/>
                    <a:pt x="21" y="38"/>
                    <a:pt x="20" y="49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4" name="Freeform 272"/>
            <p:cNvSpPr>
              <a:spLocks noChangeArrowheads="1"/>
            </p:cNvSpPr>
            <p:nvPr/>
          </p:nvSpPr>
          <p:spPr bwMode="auto">
            <a:xfrm>
              <a:off x="3254725" y="4148114"/>
              <a:ext cx="24084" cy="61138"/>
            </a:xfrm>
            <a:custGeom>
              <a:avLst/>
              <a:gdLst>
                <a:gd name="T0" fmla="*/ 35 w 56"/>
                <a:gd name="T1" fmla="*/ 115 h 146"/>
                <a:gd name="T2" fmla="*/ 35 w 56"/>
                <a:gd name="T3" fmla="*/ 115 h 146"/>
                <a:gd name="T4" fmla="*/ 37 w 56"/>
                <a:gd name="T5" fmla="*/ 125 h 146"/>
                <a:gd name="T6" fmla="*/ 45 w 56"/>
                <a:gd name="T7" fmla="*/ 128 h 146"/>
                <a:gd name="T8" fmla="*/ 49 w 56"/>
                <a:gd name="T9" fmla="*/ 128 h 146"/>
                <a:gd name="T10" fmla="*/ 55 w 56"/>
                <a:gd name="T11" fmla="*/ 127 h 146"/>
                <a:gd name="T12" fmla="*/ 55 w 56"/>
                <a:gd name="T13" fmla="*/ 143 h 146"/>
                <a:gd name="T14" fmla="*/ 47 w 56"/>
                <a:gd name="T15" fmla="*/ 145 h 146"/>
                <a:gd name="T16" fmla="*/ 40 w 56"/>
                <a:gd name="T17" fmla="*/ 145 h 146"/>
                <a:gd name="T18" fmla="*/ 22 w 56"/>
                <a:gd name="T19" fmla="*/ 139 h 146"/>
                <a:gd name="T20" fmla="*/ 16 w 56"/>
                <a:gd name="T21" fmla="*/ 122 h 146"/>
                <a:gd name="T22" fmla="*/ 16 w 56"/>
                <a:gd name="T23" fmla="*/ 47 h 146"/>
                <a:gd name="T24" fmla="*/ 0 w 56"/>
                <a:gd name="T25" fmla="*/ 47 h 146"/>
                <a:gd name="T26" fmla="*/ 0 w 56"/>
                <a:gd name="T27" fmla="*/ 31 h 146"/>
                <a:gd name="T28" fmla="*/ 16 w 56"/>
                <a:gd name="T29" fmla="*/ 31 h 146"/>
                <a:gd name="T30" fmla="*/ 16 w 56"/>
                <a:gd name="T31" fmla="*/ 0 h 146"/>
                <a:gd name="T32" fmla="*/ 35 w 56"/>
                <a:gd name="T33" fmla="*/ 0 h 146"/>
                <a:gd name="T34" fmla="*/ 35 w 56"/>
                <a:gd name="T35" fmla="*/ 31 h 146"/>
                <a:gd name="T36" fmla="*/ 55 w 56"/>
                <a:gd name="T37" fmla="*/ 31 h 146"/>
                <a:gd name="T38" fmla="*/ 55 w 56"/>
                <a:gd name="T39" fmla="*/ 47 h 146"/>
                <a:gd name="T40" fmla="*/ 35 w 56"/>
                <a:gd name="T41" fmla="*/ 47 h 146"/>
                <a:gd name="T42" fmla="*/ 35 w 56"/>
                <a:gd name="T43" fmla="*/ 115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6" h="146">
                  <a:moveTo>
                    <a:pt x="35" y="115"/>
                  </a:moveTo>
                  <a:lnTo>
                    <a:pt x="35" y="115"/>
                  </a:lnTo>
                  <a:cubicBezTo>
                    <a:pt x="35" y="120"/>
                    <a:pt x="35" y="124"/>
                    <a:pt x="37" y="125"/>
                  </a:cubicBezTo>
                  <a:cubicBezTo>
                    <a:pt x="38" y="127"/>
                    <a:pt x="41" y="128"/>
                    <a:pt x="45" y="128"/>
                  </a:cubicBezTo>
                  <a:cubicBezTo>
                    <a:pt x="46" y="128"/>
                    <a:pt x="48" y="128"/>
                    <a:pt x="49" y="128"/>
                  </a:cubicBezTo>
                  <a:cubicBezTo>
                    <a:pt x="51" y="128"/>
                    <a:pt x="53" y="127"/>
                    <a:pt x="55" y="127"/>
                  </a:cubicBezTo>
                  <a:cubicBezTo>
                    <a:pt x="55" y="143"/>
                    <a:pt x="55" y="143"/>
                    <a:pt x="55" y="143"/>
                  </a:cubicBezTo>
                  <a:cubicBezTo>
                    <a:pt x="52" y="143"/>
                    <a:pt x="49" y="143"/>
                    <a:pt x="47" y="145"/>
                  </a:cubicBezTo>
                  <a:cubicBezTo>
                    <a:pt x="45" y="145"/>
                    <a:pt x="42" y="145"/>
                    <a:pt x="40" y="145"/>
                  </a:cubicBezTo>
                  <a:cubicBezTo>
                    <a:pt x="31" y="145"/>
                    <a:pt x="25" y="143"/>
                    <a:pt x="22" y="139"/>
                  </a:cubicBezTo>
                  <a:cubicBezTo>
                    <a:pt x="17" y="136"/>
                    <a:pt x="16" y="130"/>
                    <a:pt x="16" y="122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47"/>
                    <a:pt x="55" y="47"/>
                    <a:pt x="55" y="47"/>
                  </a:cubicBezTo>
                  <a:cubicBezTo>
                    <a:pt x="35" y="47"/>
                    <a:pt x="35" y="47"/>
                    <a:pt x="35" y="47"/>
                  </a:cubicBezTo>
                  <a:lnTo>
                    <a:pt x="35" y="11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" name="Freeform 273"/>
            <p:cNvSpPr>
              <a:spLocks noChangeArrowheads="1"/>
            </p:cNvSpPr>
            <p:nvPr/>
          </p:nvSpPr>
          <p:spPr bwMode="auto">
            <a:xfrm>
              <a:off x="3282514" y="4161082"/>
              <a:ext cx="44464" cy="50023"/>
            </a:xfrm>
            <a:custGeom>
              <a:avLst/>
              <a:gdLst>
                <a:gd name="T0" fmla="*/ 76 w 107"/>
                <a:gd name="T1" fmla="*/ 100 h 120"/>
                <a:gd name="T2" fmla="*/ 76 w 107"/>
                <a:gd name="T3" fmla="*/ 100 h 120"/>
                <a:gd name="T4" fmla="*/ 58 w 107"/>
                <a:gd name="T5" fmla="*/ 114 h 120"/>
                <a:gd name="T6" fmla="*/ 37 w 107"/>
                <a:gd name="T7" fmla="*/ 119 h 120"/>
                <a:gd name="T8" fmla="*/ 10 w 107"/>
                <a:gd name="T9" fmla="*/ 110 h 120"/>
                <a:gd name="T10" fmla="*/ 0 w 107"/>
                <a:gd name="T11" fmla="*/ 85 h 120"/>
                <a:gd name="T12" fmla="*/ 10 w 107"/>
                <a:gd name="T13" fmla="*/ 61 h 120"/>
                <a:gd name="T14" fmla="*/ 38 w 107"/>
                <a:gd name="T15" fmla="*/ 50 h 120"/>
                <a:gd name="T16" fmla="*/ 51 w 107"/>
                <a:gd name="T17" fmla="*/ 49 h 120"/>
                <a:gd name="T18" fmla="*/ 69 w 107"/>
                <a:gd name="T19" fmla="*/ 46 h 120"/>
                <a:gd name="T20" fmla="*/ 73 w 107"/>
                <a:gd name="T21" fmla="*/ 43 h 120"/>
                <a:gd name="T22" fmla="*/ 74 w 107"/>
                <a:gd name="T23" fmla="*/ 33 h 120"/>
                <a:gd name="T24" fmla="*/ 68 w 107"/>
                <a:gd name="T25" fmla="*/ 21 h 120"/>
                <a:gd name="T26" fmla="*/ 49 w 107"/>
                <a:gd name="T27" fmla="*/ 17 h 120"/>
                <a:gd name="T28" fmla="*/ 30 w 107"/>
                <a:gd name="T29" fmla="*/ 22 h 120"/>
                <a:gd name="T30" fmla="*/ 23 w 107"/>
                <a:gd name="T31" fmla="*/ 37 h 120"/>
                <a:gd name="T32" fmla="*/ 6 w 107"/>
                <a:gd name="T33" fmla="*/ 37 h 120"/>
                <a:gd name="T34" fmla="*/ 6 w 107"/>
                <a:gd name="T35" fmla="*/ 36 h 120"/>
                <a:gd name="T36" fmla="*/ 17 w 107"/>
                <a:gd name="T37" fmla="*/ 9 h 120"/>
                <a:gd name="T38" fmla="*/ 50 w 107"/>
                <a:gd name="T39" fmla="*/ 0 h 120"/>
                <a:gd name="T40" fmla="*/ 83 w 107"/>
                <a:gd name="T41" fmla="*/ 8 h 120"/>
                <a:gd name="T42" fmla="*/ 94 w 107"/>
                <a:gd name="T43" fmla="*/ 34 h 120"/>
                <a:gd name="T44" fmla="*/ 94 w 107"/>
                <a:gd name="T45" fmla="*/ 91 h 120"/>
                <a:gd name="T46" fmla="*/ 95 w 107"/>
                <a:gd name="T47" fmla="*/ 100 h 120"/>
                <a:gd name="T48" fmla="*/ 100 w 107"/>
                <a:gd name="T49" fmla="*/ 102 h 120"/>
                <a:gd name="T50" fmla="*/ 102 w 107"/>
                <a:gd name="T51" fmla="*/ 102 h 120"/>
                <a:gd name="T52" fmla="*/ 106 w 107"/>
                <a:gd name="T53" fmla="*/ 101 h 120"/>
                <a:gd name="T54" fmla="*/ 106 w 107"/>
                <a:gd name="T55" fmla="*/ 115 h 120"/>
                <a:gd name="T56" fmla="*/ 99 w 107"/>
                <a:gd name="T57" fmla="*/ 117 h 120"/>
                <a:gd name="T58" fmla="*/ 95 w 107"/>
                <a:gd name="T59" fmla="*/ 118 h 120"/>
                <a:gd name="T60" fmla="*/ 81 w 107"/>
                <a:gd name="T61" fmla="*/ 113 h 120"/>
                <a:gd name="T62" fmla="*/ 76 w 107"/>
                <a:gd name="T63" fmla="*/ 101 h 120"/>
                <a:gd name="T64" fmla="*/ 76 w 107"/>
                <a:gd name="T65" fmla="*/ 100 h 120"/>
                <a:gd name="T66" fmla="*/ 74 w 107"/>
                <a:gd name="T67" fmla="*/ 58 h 120"/>
                <a:gd name="T68" fmla="*/ 74 w 107"/>
                <a:gd name="T69" fmla="*/ 58 h 120"/>
                <a:gd name="T70" fmla="*/ 48 w 107"/>
                <a:gd name="T71" fmla="*/ 64 h 120"/>
                <a:gd name="T72" fmla="*/ 39 w 107"/>
                <a:gd name="T73" fmla="*/ 67 h 120"/>
                <a:gd name="T74" fmla="*/ 24 w 107"/>
                <a:gd name="T75" fmla="*/ 72 h 120"/>
                <a:gd name="T76" fmla="*/ 19 w 107"/>
                <a:gd name="T77" fmla="*/ 85 h 120"/>
                <a:gd name="T78" fmla="*/ 24 w 107"/>
                <a:gd name="T79" fmla="*/ 98 h 120"/>
                <a:gd name="T80" fmla="*/ 40 w 107"/>
                <a:gd name="T81" fmla="*/ 102 h 120"/>
                <a:gd name="T82" fmla="*/ 65 w 107"/>
                <a:gd name="T83" fmla="*/ 95 h 120"/>
                <a:gd name="T84" fmla="*/ 74 w 107"/>
                <a:gd name="T85" fmla="*/ 75 h 120"/>
                <a:gd name="T86" fmla="*/ 74 w 107"/>
                <a:gd name="T87" fmla="*/ 5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7" h="120">
                  <a:moveTo>
                    <a:pt x="76" y="100"/>
                  </a:moveTo>
                  <a:lnTo>
                    <a:pt x="76" y="100"/>
                  </a:lnTo>
                  <a:cubicBezTo>
                    <a:pt x="70" y="106"/>
                    <a:pt x="64" y="111"/>
                    <a:pt x="58" y="114"/>
                  </a:cubicBezTo>
                  <a:cubicBezTo>
                    <a:pt x="50" y="118"/>
                    <a:pt x="44" y="119"/>
                    <a:pt x="37" y="119"/>
                  </a:cubicBezTo>
                  <a:cubicBezTo>
                    <a:pt x="25" y="119"/>
                    <a:pt x="16" y="115"/>
                    <a:pt x="10" y="110"/>
                  </a:cubicBezTo>
                  <a:cubicBezTo>
                    <a:pt x="3" y="104"/>
                    <a:pt x="0" y="96"/>
                    <a:pt x="0" y="85"/>
                  </a:cubicBezTo>
                  <a:cubicBezTo>
                    <a:pt x="0" y="75"/>
                    <a:pt x="3" y="67"/>
                    <a:pt x="10" y="61"/>
                  </a:cubicBezTo>
                  <a:cubicBezTo>
                    <a:pt x="16" y="55"/>
                    <a:pt x="25" y="52"/>
                    <a:pt x="38" y="50"/>
                  </a:cubicBezTo>
                  <a:cubicBezTo>
                    <a:pt x="42" y="50"/>
                    <a:pt x="46" y="49"/>
                    <a:pt x="51" y="49"/>
                  </a:cubicBezTo>
                  <a:cubicBezTo>
                    <a:pt x="61" y="48"/>
                    <a:pt x="67" y="47"/>
                    <a:pt x="69" y="46"/>
                  </a:cubicBezTo>
                  <a:cubicBezTo>
                    <a:pt x="71" y="45"/>
                    <a:pt x="72" y="44"/>
                    <a:pt x="73" y="43"/>
                  </a:cubicBezTo>
                  <a:cubicBezTo>
                    <a:pt x="74" y="42"/>
                    <a:pt x="74" y="38"/>
                    <a:pt x="74" y="33"/>
                  </a:cubicBezTo>
                  <a:cubicBezTo>
                    <a:pt x="74" y="28"/>
                    <a:pt x="72" y="24"/>
                    <a:pt x="68" y="21"/>
                  </a:cubicBezTo>
                  <a:cubicBezTo>
                    <a:pt x="64" y="18"/>
                    <a:pt x="58" y="17"/>
                    <a:pt x="49" y="17"/>
                  </a:cubicBezTo>
                  <a:cubicBezTo>
                    <a:pt x="41" y="17"/>
                    <a:pt x="34" y="19"/>
                    <a:pt x="30" y="22"/>
                  </a:cubicBezTo>
                  <a:cubicBezTo>
                    <a:pt x="25" y="25"/>
                    <a:pt x="23" y="30"/>
                    <a:pt x="23" y="37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6" y="36"/>
                    <a:pt x="6" y="36"/>
                    <a:pt x="6" y="36"/>
                  </a:cubicBezTo>
                  <a:cubicBezTo>
                    <a:pt x="6" y="25"/>
                    <a:pt x="9" y="17"/>
                    <a:pt x="17" y="9"/>
                  </a:cubicBezTo>
                  <a:cubicBezTo>
                    <a:pt x="25" y="3"/>
                    <a:pt x="36" y="0"/>
                    <a:pt x="50" y="0"/>
                  </a:cubicBezTo>
                  <a:cubicBezTo>
                    <a:pt x="65" y="0"/>
                    <a:pt x="76" y="3"/>
                    <a:pt x="83" y="8"/>
                  </a:cubicBezTo>
                  <a:cubicBezTo>
                    <a:pt x="90" y="13"/>
                    <a:pt x="94" y="23"/>
                    <a:pt x="94" y="34"/>
                  </a:cubicBezTo>
                  <a:cubicBezTo>
                    <a:pt x="94" y="91"/>
                    <a:pt x="94" y="91"/>
                    <a:pt x="94" y="91"/>
                  </a:cubicBezTo>
                  <a:cubicBezTo>
                    <a:pt x="94" y="95"/>
                    <a:pt x="94" y="98"/>
                    <a:pt x="95" y="100"/>
                  </a:cubicBezTo>
                  <a:cubicBezTo>
                    <a:pt x="96" y="101"/>
                    <a:pt x="98" y="102"/>
                    <a:pt x="100" y="102"/>
                  </a:cubicBezTo>
                  <a:cubicBezTo>
                    <a:pt x="101" y="102"/>
                    <a:pt x="102" y="102"/>
                    <a:pt x="102" y="102"/>
                  </a:cubicBezTo>
                  <a:cubicBezTo>
                    <a:pt x="103" y="102"/>
                    <a:pt x="104" y="101"/>
                    <a:pt x="106" y="101"/>
                  </a:cubicBezTo>
                  <a:cubicBezTo>
                    <a:pt x="106" y="115"/>
                    <a:pt x="106" y="115"/>
                    <a:pt x="106" y="115"/>
                  </a:cubicBezTo>
                  <a:cubicBezTo>
                    <a:pt x="103" y="117"/>
                    <a:pt x="101" y="117"/>
                    <a:pt x="99" y="117"/>
                  </a:cubicBezTo>
                  <a:cubicBezTo>
                    <a:pt x="98" y="118"/>
                    <a:pt x="96" y="118"/>
                    <a:pt x="95" y="118"/>
                  </a:cubicBezTo>
                  <a:cubicBezTo>
                    <a:pt x="89" y="118"/>
                    <a:pt x="84" y="115"/>
                    <a:pt x="81" y="113"/>
                  </a:cubicBezTo>
                  <a:cubicBezTo>
                    <a:pt x="77" y="110"/>
                    <a:pt x="76" y="106"/>
                    <a:pt x="76" y="101"/>
                  </a:cubicBezTo>
                  <a:lnTo>
                    <a:pt x="76" y="100"/>
                  </a:lnTo>
                  <a:close/>
                  <a:moveTo>
                    <a:pt x="74" y="58"/>
                  </a:moveTo>
                  <a:lnTo>
                    <a:pt x="74" y="58"/>
                  </a:lnTo>
                  <a:cubicBezTo>
                    <a:pt x="69" y="61"/>
                    <a:pt x="61" y="63"/>
                    <a:pt x="48" y="64"/>
                  </a:cubicBezTo>
                  <a:cubicBezTo>
                    <a:pt x="44" y="66"/>
                    <a:pt x="41" y="66"/>
                    <a:pt x="39" y="67"/>
                  </a:cubicBezTo>
                  <a:cubicBezTo>
                    <a:pt x="32" y="68"/>
                    <a:pt x="27" y="70"/>
                    <a:pt x="24" y="72"/>
                  </a:cubicBezTo>
                  <a:cubicBezTo>
                    <a:pt x="21" y="75"/>
                    <a:pt x="19" y="79"/>
                    <a:pt x="19" y="85"/>
                  </a:cubicBezTo>
                  <a:cubicBezTo>
                    <a:pt x="19" y="91"/>
                    <a:pt x="21" y="95"/>
                    <a:pt x="24" y="98"/>
                  </a:cubicBezTo>
                  <a:cubicBezTo>
                    <a:pt x="28" y="101"/>
                    <a:pt x="34" y="102"/>
                    <a:pt x="40" y="102"/>
                  </a:cubicBezTo>
                  <a:cubicBezTo>
                    <a:pt x="49" y="102"/>
                    <a:pt x="58" y="100"/>
                    <a:pt x="65" y="95"/>
                  </a:cubicBezTo>
                  <a:cubicBezTo>
                    <a:pt x="71" y="89"/>
                    <a:pt x="74" y="83"/>
                    <a:pt x="74" y="75"/>
                  </a:cubicBezTo>
                  <a:lnTo>
                    <a:pt x="74" y="58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91" name="Group 390"/>
          <p:cNvGrpSpPr/>
          <p:nvPr/>
        </p:nvGrpSpPr>
        <p:grpSpPr>
          <a:xfrm>
            <a:off x="3969859" y="4142555"/>
            <a:ext cx="314955" cy="68550"/>
            <a:chOff x="3969859" y="4142555"/>
            <a:chExt cx="314955" cy="68550"/>
          </a:xfrm>
        </p:grpSpPr>
        <p:sp>
          <p:nvSpPr>
            <p:cNvPr id="1076" name="Freeform 274"/>
            <p:cNvSpPr>
              <a:spLocks noChangeArrowheads="1"/>
            </p:cNvSpPr>
            <p:nvPr/>
          </p:nvSpPr>
          <p:spPr bwMode="auto">
            <a:xfrm>
              <a:off x="3969859" y="4142555"/>
              <a:ext cx="59286" cy="68550"/>
            </a:xfrm>
            <a:custGeom>
              <a:avLst/>
              <a:gdLst>
                <a:gd name="T0" fmla="*/ 122 w 140"/>
                <a:gd name="T1" fmla="*/ 138 h 164"/>
                <a:gd name="T2" fmla="*/ 122 w 140"/>
                <a:gd name="T3" fmla="*/ 138 h 164"/>
                <a:gd name="T4" fmla="*/ 99 w 140"/>
                <a:gd name="T5" fmla="*/ 156 h 164"/>
                <a:gd name="T6" fmla="*/ 70 w 140"/>
                <a:gd name="T7" fmla="*/ 163 h 164"/>
                <a:gd name="T8" fmla="*/ 19 w 140"/>
                <a:gd name="T9" fmla="*/ 140 h 164"/>
                <a:gd name="T10" fmla="*/ 0 w 140"/>
                <a:gd name="T11" fmla="*/ 81 h 164"/>
                <a:gd name="T12" fmla="*/ 20 w 140"/>
                <a:gd name="T13" fmla="*/ 22 h 164"/>
                <a:gd name="T14" fmla="*/ 74 w 140"/>
                <a:gd name="T15" fmla="*/ 0 h 164"/>
                <a:gd name="T16" fmla="*/ 117 w 140"/>
                <a:gd name="T17" fmla="*/ 14 h 164"/>
                <a:gd name="T18" fmla="*/ 136 w 140"/>
                <a:gd name="T19" fmla="*/ 51 h 164"/>
                <a:gd name="T20" fmla="*/ 117 w 140"/>
                <a:gd name="T21" fmla="*/ 51 h 164"/>
                <a:gd name="T22" fmla="*/ 103 w 140"/>
                <a:gd name="T23" fmla="*/ 27 h 164"/>
                <a:gd name="T24" fmla="*/ 74 w 140"/>
                <a:gd name="T25" fmla="*/ 18 h 164"/>
                <a:gd name="T26" fmla="*/ 35 w 140"/>
                <a:gd name="T27" fmla="*/ 35 h 164"/>
                <a:gd name="T28" fmla="*/ 21 w 140"/>
                <a:gd name="T29" fmla="*/ 80 h 164"/>
                <a:gd name="T30" fmla="*/ 34 w 140"/>
                <a:gd name="T31" fmla="*/ 127 h 164"/>
                <a:gd name="T32" fmla="*/ 73 w 140"/>
                <a:gd name="T33" fmla="*/ 144 h 164"/>
                <a:gd name="T34" fmla="*/ 107 w 140"/>
                <a:gd name="T35" fmla="*/ 130 h 164"/>
                <a:gd name="T36" fmla="*/ 120 w 140"/>
                <a:gd name="T37" fmla="*/ 95 h 164"/>
                <a:gd name="T38" fmla="*/ 120 w 140"/>
                <a:gd name="T39" fmla="*/ 93 h 164"/>
                <a:gd name="T40" fmla="*/ 72 w 140"/>
                <a:gd name="T41" fmla="*/ 93 h 164"/>
                <a:gd name="T42" fmla="*/ 72 w 140"/>
                <a:gd name="T43" fmla="*/ 75 h 164"/>
                <a:gd name="T44" fmla="*/ 139 w 140"/>
                <a:gd name="T45" fmla="*/ 75 h 164"/>
                <a:gd name="T46" fmla="*/ 139 w 140"/>
                <a:gd name="T47" fmla="*/ 158 h 164"/>
                <a:gd name="T48" fmla="*/ 126 w 140"/>
                <a:gd name="T49" fmla="*/ 158 h 164"/>
                <a:gd name="T50" fmla="*/ 122 w 140"/>
                <a:gd name="T51" fmla="*/ 138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0" h="164">
                  <a:moveTo>
                    <a:pt x="122" y="138"/>
                  </a:moveTo>
                  <a:lnTo>
                    <a:pt x="122" y="138"/>
                  </a:lnTo>
                  <a:cubicBezTo>
                    <a:pt x="114" y="146"/>
                    <a:pt x="107" y="152"/>
                    <a:pt x="99" y="156"/>
                  </a:cubicBezTo>
                  <a:cubicBezTo>
                    <a:pt x="91" y="161"/>
                    <a:pt x="80" y="163"/>
                    <a:pt x="70" y="163"/>
                  </a:cubicBezTo>
                  <a:cubicBezTo>
                    <a:pt x="49" y="163"/>
                    <a:pt x="32" y="155"/>
                    <a:pt x="19" y="140"/>
                  </a:cubicBezTo>
                  <a:cubicBezTo>
                    <a:pt x="6" y="125"/>
                    <a:pt x="0" y="105"/>
                    <a:pt x="0" y="81"/>
                  </a:cubicBezTo>
                  <a:cubicBezTo>
                    <a:pt x="0" y="56"/>
                    <a:pt x="6" y="37"/>
                    <a:pt x="20" y="22"/>
                  </a:cubicBezTo>
                  <a:cubicBezTo>
                    <a:pt x="33" y="8"/>
                    <a:pt x="51" y="0"/>
                    <a:pt x="74" y="0"/>
                  </a:cubicBezTo>
                  <a:cubicBezTo>
                    <a:pt x="92" y="0"/>
                    <a:pt x="106" y="4"/>
                    <a:pt x="117" y="14"/>
                  </a:cubicBezTo>
                  <a:cubicBezTo>
                    <a:pt x="128" y="23"/>
                    <a:pt x="134" y="35"/>
                    <a:pt x="136" y="51"/>
                  </a:cubicBezTo>
                  <a:cubicBezTo>
                    <a:pt x="117" y="51"/>
                    <a:pt x="117" y="51"/>
                    <a:pt x="117" y="51"/>
                  </a:cubicBezTo>
                  <a:cubicBezTo>
                    <a:pt x="114" y="41"/>
                    <a:pt x="110" y="33"/>
                    <a:pt x="103" y="27"/>
                  </a:cubicBezTo>
                  <a:cubicBezTo>
                    <a:pt x="95" y="21"/>
                    <a:pt x="85" y="18"/>
                    <a:pt x="74" y="18"/>
                  </a:cubicBezTo>
                  <a:cubicBezTo>
                    <a:pt x="57" y="18"/>
                    <a:pt x="44" y="24"/>
                    <a:pt x="35" y="35"/>
                  </a:cubicBezTo>
                  <a:cubicBezTo>
                    <a:pt x="26" y="46"/>
                    <a:pt x="21" y="61"/>
                    <a:pt x="21" y="80"/>
                  </a:cubicBezTo>
                  <a:cubicBezTo>
                    <a:pt x="21" y="100"/>
                    <a:pt x="26" y="116"/>
                    <a:pt x="34" y="127"/>
                  </a:cubicBezTo>
                  <a:cubicBezTo>
                    <a:pt x="44" y="138"/>
                    <a:pt x="56" y="144"/>
                    <a:pt x="73" y="144"/>
                  </a:cubicBezTo>
                  <a:cubicBezTo>
                    <a:pt x="87" y="144"/>
                    <a:pt x="99" y="139"/>
                    <a:pt x="107" y="130"/>
                  </a:cubicBezTo>
                  <a:cubicBezTo>
                    <a:pt x="115" y="121"/>
                    <a:pt x="120" y="110"/>
                    <a:pt x="120" y="95"/>
                  </a:cubicBezTo>
                  <a:cubicBezTo>
                    <a:pt x="120" y="93"/>
                    <a:pt x="120" y="93"/>
                    <a:pt x="120" y="93"/>
                  </a:cubicBezTo>
                  <a:cubicBezTo>
                    <a:pt x="72" y="93"/>
                    <a:pt x="72" y="93"/>
                    <a:pt x="72" y="93"/>
                  </a:cubicBezTo>
                  <a:cubicBezTo>
                    <a:pt x="72" y="75"/>
                    <a:pt x="72" y="75"/>
                    <a:pt x="72" y="75"/>
                  </a:cubicBezTo>
                  <a:cubicBezTo>
                    <a:pt x="139" y="75"/>
                    <a:pt x="139" y="75"/>
                    <a:pt x="139" y="75"/>
                  </a:cubicBezTo>
                  <a:cubicBezTo>
                    <a:pt x="139" y="158"/>
                    <a:pt x="139" y="158"/>
                    <a:pt x="139" y="158"/>
                  </a:cubicBezTo>
                  <a:cubicBezTo>
                    <a:pt x="126" y="158"/>
                    <a:pt x="126" y="158"/>
                    <a:pt x="126" y="158"/>
                  </a:cubicBezTo>
                  <a:lnTo>
                    <a:pt x="122" y="138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7" name="Freeform 275"/>
            <p:cNvSpPr>
              <a:spLocks noChangeArrowheads="1"/>
            </p:cNvSpPr>
            <p:nvPr/>
          </p:nvSpPr>
          <p:spPr bwMode="auto">
            <a:xfrm>
              <a:off x="4036555" y="4161082"/>
              <a:ext cx="44464" cy="50023"/>
            </a:xfrm>
            <a:custGeom>
              <a:avLst/>
              <a:gdLst>
                <a:gd name="T0" fmla="*/ 76 w 107"/>
                <a:gd name="T1" fmla="*/ 100 h 120"/>
                <a:gd name="T2" fmla="*/ 76 w 107"/>
                <a:gd name="T3" fmla="*/ 100 h 120"/>
                <a:gd name="T4" fmla="*/ 58 w 107"/>
                <a:gd name="T5" fmla="*/ 114 h 120"/>
                <a:gd name="T6" fmla="*/ 37 w 107"/>
                <a:gd name="T7" fmla="*/ 119 h 120"/>
                <a:gd name="T8" fmla="*/ 11 w 107"/>
                <a:gd name="T9" fmla="*/ 110 h 120"/>
                <a:gd name="T10" fmla="*/ 0 w 107"/>
                <a:gd name="T11" fmla="*/ 85 h 120"/>
                <a:gd name="T12" fmla="*/ 10 w 107"/>
                <a:gd name="T13" fmla="*/ 61 h 120"/>
                <a:gd name="T14" fmla="*/ 39 w 107"/>
                <a:gd name="T15" fmla="*/ 50 h 120"/>
                <a:gd name="T16" fmla="*/ 52 w 107"/>
                <a:gd name="T17" fmla="*/ 49 h 120"/>
                <a:gd name="T18" fmla="*/ 70 w 107"/>
                <a:gd name="T19" fmla="*/ 46 h 120"/>
                <a:gd name="T20" fmla="*/ 74 w 107"/>
                <a:gd name="T21" fmla="*/ 43 h 120"/>
                <a:gd name="T22" fmla="*/ 75 w 107"/>
                <a:gd name="T23" fmla="*/ 33 h 120"/>
                <a:gd name="T24" fmla="*/ 69 w 107"/>
                <a:gd name="T25" fmla="*/ 21 h 120"/>
                <a:gd name="T26" fmla="*/ 50 w 107"/>
                <a:gd name="T27" fmla="*/ 17 h 120"/>
                <a:gd name="T28" fmla="*/ 30 w 107"/>
                <a:gd name="T29" fmla="*/ 22 h 120"/>
                <a:gd name="T30" fmla="*/ 23 w 107"/>
                <a:gd name="T31" fmla="*/ 37 h 120"/>
                <a:gd name="T32" fmla="*/ 5 w 107"/>
                <a:gd name="T33" fmla="*/ 37 h 120"/>
                <a:gd name="T34" fmla="*/ 5 w 107"/>
                <a:gd name="T35" fmla="*/ 36 h 120"/>
                <a:gd name="T36" fmla="*/ 18 w 107"/>
                <a:gd name="T37" fmla="*/ 9 h 120"/>
                <a:gd name="T38" fmla="*/ 50 w 107"/>
                <a:gd name="T39" fmla="*/ 0 h 120"/>
                <a:gd name="T40" fmla="*/ 84 w 107"/>
                <a:gd name="T41" fmla="*/ 8 h 120"/>
                <a:gd name="T42" fmla="*/ 94 w 107"/>
                <a:gd name="T43" fmla="*/ 34 h 120"/>
                <a:gd name="T44" fmla="*/ 94 w 107"/>
                <a:gd name="T45" fmla="*/ 91 h 120"/>
                <a:gd name="T46" fmla="*/ 96 w 107"/>
                <a:gd name="T47" fmla="*/ 100 h 120"/>
                <a:gd name="T48" fmla="*/ 101 w 107"/>
                <a:gd name="T49" fmla="*/ 102 h 120"/>
                <a:gd name="T50" fmla="*/ 103 w 107"/>
                <a:gd name="T51" fmla="*/ 102 h 120"/>
                <a:gd name="T52" fmla="*/ 106 w 107"/>
                <a:gd name="T53" fmla="*/ 101 h 120"/>
                <a:gd name="T54" fmla="*/ 106 w 107"/>
                <a:gd name="T55" fmla="*/ 115 h 120"/>
                <a:gd name="T56" fmla="*/ 100 w 107"/>
                <a:gd name="T57" fmla="*/ 117 h 120"/>
                <a:gd name="T58" fmla="*/ 95 w 107"/>
                <a:gd name="T59" fmla="*/ 118 h 120"/>
                <a:gd name="T60" fmla="*/ 81 w 107"/>
                <a:gd name="T61" fmla="*/ 113 h 120"/>
                <a:gd name="T62" fmla="*/ 76 w 107"/>
                <a:gd name="T63" fmla="*/ 101 h 120"/>
                <a:gd name="T64" fmla="*/ 76 w 107"/>
                <a:gd name="T65" fmla="*/ 100 h 120"/>
                <a:gd name="T66" fmla="*/ 75 w 107"/>
                <a:gd name="T67" fmla="*/ 58 h 120"/>
                <a:gd name="T68" fmla="*/ 75 w 107"/>
                <a:gd name="T69" fmla="*/ 58 h 120"/>
                <a:gd name="T70" fmla="*/ 49 w 107"/>
                <a:gd name="T71" fmla="*/ 64 h 120"/>
                <a:gd name="T72" fmla="*/ 39 w 107"/>
                <a:gd name="T73" fmla="*/ 67 h 120"/>
                <a:gd name="T74" fmla="*/ 24 w 107"/>
                <a:gd name="T75" fmla="*/ 72 h 120"/>
                <a:gd name="T76" fmla="*/ 20 w 107"/>
                <a:gd name="T77" fmla="*/ 85 h 120"/>
                <a:gd name="T78" fmla="*/ 25 w 107"/>
                <a:gd name="T79" fmla="*/ 98 h 120"/>
                <a:gd name="T80" fmla="*/ 40 w 107"/>
                <a:gd name="T81" fmla="*/ 102 h 120"/>
                <a:gd name="T82" fmla="*/ 65 w 107"/>
                <a:gd name="T83" fmla="*/ 95 h 120"/>
                <a:gd name="T84" fmla="*/ 75 w 107"/>
                <a:gd name="T85" fmla="*/ 75 h 120"/>
                <a:gd name="T86" fmla="*/ 75 w 107"/>
                <a:gd name="T87" fmla="*/ 5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7" h="120">
                  <a:moveTo>
                    <a:pt x="76" y="100"/>
                  </a:moveTo>
                  <a:lnTo>
                    <a:pt x="76" y="100"/>
                  </a:lnTo>
                  <a:cubicBezTo>
                    <a:pt x="71" y="106"/>
                    <a:pt x="65" y="111"/>
                    <a:pt x="58" y="114"/>
                  </a:cubicBezTo>
                  <a:cubicBezTo>
                    <a:pt x="51" y="118"/>
                    <a:pt x="44" y="119"/>
                    <a:pt x="37" y="119"/>
                  </a:cubicBezTo>
                  <a:cubicBezTo>
                    <a:pt x="25" y="119"/>
                    <a:pt x="17" y="115"/>
                    <a:pt x="11" y="110"/>
                  </a:cubicBezTo>
                  <a:cubicBezTo>
                    <a:pt x="3" y="104"/>
                    <a:pt x="0" y="96"/>
                    <a:pt x="0" y="85"/>
                  </a:cubicBezTo>
                  <a:cubicBezTo>
                    <a:pt x="0" y="75"/>
                    <a:pt x="3" y="67"/>
                    <a:pt x="10" y="61"/>
                  </a:cubicBezTo>
                  <a:cubicBezTo>
                    <a:pt x="16" y="55"/>
                    <a:pt x="26" y="52"/>
                    <a:pt x="39" y="50"/>
                  </a:cubicBezTo>
                  <a:cubicBezTo>
                    <a:pt x="42" y="50"/>
                    <a:pt x="46" y="49"/>
                    <a:pt x="52" y="49"/>
                  </a:cubicBezTo>
                  <a:cubicBezTo>
                    <a:pt x="62" y="48"/>
                    <a:pt x="68" y="47"/>
                    <a:pt x="70" y="46"/>
                  </a:cubicBezTo>
                  <a:cubicBezTo>
                    <a:pt x="72" y="45"/>
                    <a:pt x="73" y="44"/>
                    <a:pt x="74" y="43"/>
                  </a:cubicBezTo>
                  <a:cubicBezTo>
                    <a:pt x="74" y="42"/>
                    <a:pt x="75" y="38"/>
                    <a:pt x="75" y="33"/>
                  </a:cubicBezTo>
                  <a:cubicBezTo>
                    <a:pt x="75" y="28"/>
                    <a:pt x="73" y="24"/>
                    <a:pt x="69" y="21"/>
                  </a:cubicBezTo>
                  <a:cubicBezTo>
                    <a:pt x="65" y="18"/>
                    <a:pt x="59" y="17"/>
                    <a:pt x="50" y="17"/>
                  </a:cubicBezTo>
                  <a:cubicBezTo>
                    <a:pt x="41" y="17"/>
                    <a:pt x="35" y="19"/>
                    <a:pt x="30" y="22"/>
                  </a:cubicBezTo>
                  <a:cubicBezTo>
                    <a:pt x="25" y="25"/>
                    <a:pt x="23" y="30"/>
                    <a:pt x="23" y="37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25"/>
                    <a:pt x="10" y="17"/>
                    <a:pt x="18" y="9"/>
                  </a:cubicBezTo>
                  <a:cubicBezTo>
                    <a:pt x="25" y="3"/>
                    <a:pt x="37" y="0"/>
                    <a:pt x="50" y="0"/>
                  </a:cubicBezTo>
                  <a:cubicBezTo>
                    <a:pt x="66" y="0"/>
                    <a:pt x="76" y="3"/>
                    <a:pt x="84" y="8"/>
                  </a:cubicBezTo>
                  <a:cubicBezTo>
                    <a:pt x="91" y="13"/>
                    <a:pt x="94" y="23"/>
                    <a:pt x="94" y="34"/>
                  </a:cubicBezTo>
                  <a:cubicBezTo>
                    <a:pt x="94" y="91"/>
                    <a:pt x="94" y="91"/>
                    <a:pt x="94" y="91"/>
                  </a:cubicBezTo>
                  <a:cubicBezTo>
                    <a:pt x="94" y="95"/>
                    <a:pt x="95" y="98"/>
                    <a:pt x="96" y="100"/>
                  </a:cubicBezTo>
                  <a:cubicBezTo>
                    <a:pt x="97" y="101"/>
                    <a:pt x="98" y="102"/>
                    <a:pt x="101" y="102"/>
                  </a:cubicBezTo>
                  <a:cubicBezTo>
                    <a:pt x="102" y="102"/>
                    <a:pt x="102" y="102"/>
                    <a:pt x="103" y="102"/>
                  </a:cubicBezTo>
                  <a:cubicBezTo>
                    <a:pt x="104" y="102"/>
                    <a:pt x="105" y="101"/>
                    <a:pt x="106" y="101"/>
                  </a:cubicBezTo>
                  <a:cubicBezTo>
                    <a:pt x="106" y="115"/>
                    <a:pt x="106" y="115"/>
                    <a:pt x="106" y="115"/>
                  </a:cubicBezTo>
                  <a:cubicBezTo>
                    <a:pt x="104" y="117"/>
                    <a:pt x="102" y="117"/>
                    <a:pt x="100" y="117"/>
                  </a:cubicBezTo>
                  <a:cubicBezTo>
                    <a:pt x="98" y="118"/>
                    <a:pt x="97" y="118"/>
                    <a:pt x="95" y="118"/>
                  </a:cubicBezTo>
                  <a:cubicBezTo>
                    <a:pt x="89" y="118"/>
                    <a:pt x="85" y="115"/>
                    <a:pt x="81" y="113"/>
                  </a:cubicBezTo>
                  <a:cubicBezTo>
                    <a:pt x="78" y="110"/>
                    <a:pt x="76" y="106"/>
                    <a:pt x="76" y="101"/>
                  </a:cubicBezTo>
                  <a:lnTo>
                    <a:pt x="76" y="100"/>
                  </a:lnTo>
                  <a:close/>
                  <a:moveTo>
                    <a:pt x="75" y="58"/>
                  </a:moveTo>
                  <a:lnTo>
                    <a:pt x="75" y="58"/>
                  </a:lnTo>
                  <a:cubicBezTo>
                    <a:pt x="70" y="61"/>
                    <a:pt x="61" y="63"/>
                    <a:pt x="49" y="64"/>
                  </a:cubicBezTo>
                  <a:cubicBezTo>
                    <a:pt x="45" y="66"/>
                    <a:pt x="42" y="66"/>
                    <a:pt x="39" y="67"/>
                  </a:cubicBezTo>
                  <a:cubicBezTo>
                    <a:pt x="33" y="68"/>
                    <a:pt x="27" y="70"/>
                    <a:pt x="24" y="72"/>
                  </a:cubicBezTo>
                  <a:cubicBezTo>
                    <a:pt x="21" y="75"/>
                    <a:pt x="20" y="79"/>
                    <a:pt x="20" y="85"/>
                  </a:cubicBezTo>
                  <a:cubicBezTo>
                    <a:pt x="20" y="91"/>
                    <a:pt x="22" y="95"/>
                    <a:pt x="25" y="98"/>
                  </a:cubicBezTo>
                  <a:cubicBezTo>
                    <a:pt x="28" y="101"/>
                    <a:pt x="34" y="102"/>
                    <a:pt x="40" y="102"/>
                  </a:cubicBezTo>
                  <a:cubicBezTo>
                    <a:pt x="50" y="102"/>
                    <a:pt x="59" y="100"/>
                    <a:pt x="65" y="95"/>
                  </a:cubicBezTo>
                  <a:cubicBezTo>
                    <a:pt x="71" y="89"/>
                    <a:pt x="75" y="83"/>
                    <a:pt x="75" y="75"/>
                  </a:cubicBezTo>
                  <a:lnTo>
                    <a:pt x="75" y="58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8" name="Freeform 276"/>
            <p:cNvSpPr>
              <a:spLocks noChangeArrowheads="1"/>
            </p:cNvSpPr>
            <p:nvPr/>
          </p:nvSpPr>
          <p:spPr bwMode="auto">
            <a:xfrm>
              <a:off x="4088430" y="4161082"/>
              <a:ext cx="64843" cy="48170"/>
            </a:xfrm>
            <a:custGeom>
              <a:avLst/>
              <a:gdLst>
                <a:gd name="T0" fmla="*/ 137 w 156"/>
                <a:gd name="T1" fmla="*/ 114 h 115"/>
                <a:gd name="T2" fmla="*/ 137 w 156"/>
                <a:gd name="T3" fmla="*/ 114 h 115"/>
                <a:gd name="T4" fmla="*/ 137 w 156"/>
                <a:gd name="T5" fmla="*/ 46 h 115"/>
                <a:gd name="T6" fmla="*/ 132 w 156"/>
                <a:gd name="T7" fmla="*/ 22 h 115"/>
                <a:gd name="T8" fmla="*/ 116 w 156"/>
                <a:gd name="T9" fmla="*/ 16 h 115"/>
                <a:gd name="T10" fmla="*/ 95 w 156"/>
                <a:gd name="T11" fmla="*/ 25 h 115"/>
                <a:gd name="T12" fmla="*/ 88 w 156"/>
                <a:gd name="T13" fmla="*/ 48 h 115"/>
                <a:gd name="T14" fmla="*/ 88 w 156"/>
                <a:gd name="T15" fmla="*/ 114 h 115"/>
                <a:gd name="T16" fmla="*/ 69 w 156"/>
                <a:gd name="T17" fmla="*/ 114 h 115"/>
                <a:gd name="T18" fmla="*/ 69 w 156"/>
                <a:gd name="T19" fmla="*/ 46 h 115"/>
                <a:gd name="T20" fmla="*/ 64 w 156"/>
                <a:gd name="T21" fmla="*/ 22 h 115"/>
                <a:gd name="T22" fmla="*/ 48 w 156"/>
                <a:gd name="T23" fmla="*/ 16 h 115"/>
                <a:gd name="T24" fmla="*/ 27 w 156"/>
                <a:gd name="T25" fmla="*/ 25 h 115"/>
                <a:gd name="T26" fmla="*/ 19 w 156"/>
                <a:gd name="T27" fmla="*/ 48 h 115"/>
                <a:gd name="T28" fmla="*/ 19 w 156"/>
                <a:gd name="T29" fmla="*/ 114 h 115"/>
                <a:gd name="T30" fmla="*/ 0 w 156"/>
                <a:gd name="T31" fmla="*/ 114 h 115"/>
                <a:gd name="T32" fmla="*/ 0 w 156"/>
                <a:gd name="T33" fmla="*/ 2 h 115"/>
                <a:gd name="T34" fmla="*/ 19 w 156"/>
                <a:gd name="T35" fmla="*/ 2 h 115"/>
                <a:gd name="T36" fmla="*/ 19 w 156"/>
                <a:gd name="T37" fmla="*/ 18 h 115"/>
                <a:gd name="T38" fmla="*/ 33 w 156"/>
                <a:gd name="T39" fmla="*/ 4 h 115"/>
                <a:gd name="T40" fmla="*/ 53 w 156"/>
                <a:gd name="T41" fmla="*/ 0 h 115"/>
                <a:gd name="T42" fmla="*/ 71 w 156"/>
                <a:gd name="T43" fmla="*/ 4 h 115"/>
                <a:gd name="T44" fmla="*/ 83 w 156"/>
                <a:gd name="T45" fmla="*/ 17 h 115"/>
                <a:gd name="T46" fmla="*/ 100 w 156"/>
                <a:gd name="T47" fmla="*/ 4 h 115"/>
                <a:gd name="T48" fmla="*/ 120 w 156"/>
                <a:gd name="T49" fmla="*/ 0 h 115"/>
                <a:gd name="T50" fmla="*/ 139 w 156"/>
                <a:gd name="T51" fmla="*/ 3 h 115"/>
                <a:gd name="T52" fmla="*/ 151 w 156"/>
                <a:gd name="T53" fmla="*/ 15 h 115"/>
                <a:gd name="T54" fmla="*/ 154 w 156"/>
                <a:gd name="T55" fmla="*/ 25 h 115"/>
                <a:gd name="T56" fmla="*/ 155 w 156"/>
                <a:gd name="T57" fmla="*/ 44 h 115"/>
                <a:gd name="T58" fmla="*/ 155 w 156"/>
                <a:gd name="T59" fmla="*/ 47 h 115"/>
                <a:gd name="T60" fmla="*/ 155 w 156"/>
                <a:gd name="T61" fmla="*/ 114 h 115"/>
                <a:gd name="T62" fmla="*/ 137 w 156"/>
                <a:gd name="T63" fmla="*/ 114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6" h="115">
                  <a:moveTo>
                    <a:pt x="137" y="114"/>
                  </a:moveTo>
                  <a:lnTo>
                    <a:pt x="137" y="114"/>
                  </a:lnTo>
                  <a:cubicBezTo>
                    <a:pt x="137" y="46"/>
                    <a:pt x="137" y="46"/>
                    <a:pt x="137" y="46"/>
                  </a:cubicBezTo>
                  <a:cubicBezTo>
                    <a:pt x="137" y="34"/>
                    <a:pt x="135" y="26"/>
                    <a:pt x="132" y="22"/>
                  </a:cubicBezTo>
                  <a:cubicBezTo>
                    <a:pt x="129" y="18"/>
                    <a:pt x="124" y="16"/>
                    <a:pt x="116" y="16"/>
                  </a:cubicBezTo>
                  <a:cubicBezTo>
                    <a:pt x="107" y="16"/>
                    <a:pt x="100" y="19"/>
                    <a:pt x="95" y="25"/>
                  </a:cubicBezTo>
                  <a:cubicBezTo>
                    <a:pt x="90" y="30"/>
                    <a:pt x="88" y="39"/>
                    <a:pt x="88" y="48"/>
                  </a:cubicBezTo>
                  <a:cubicBezTo>
                    <a:pt x="88" y="114"/>
                    <a:pt x="88" y="114"/>
                    <a:pt x="88" y="114"/>
                  </a:cubicBezTo>
                  <a:cubicBezTo>
                    <a:pt x="69" y="114"/>
                    <a:pt x="69" y="114"/>
                    <a:pt x="69" y="114"/>
                  </a:cubicBezTo>
                  <a:cubicBezTo>
                    <a:pt x="69" y="46"/>
                    <a:pt x="69" y="46"/>
                    <a:pt x="69" y="46"/>
                  </a:cubicBezTo>
                  <a:cubicBezTo>
                    <a:pt x="69" y="34"/>
                    <a:pt x="67" y="26"/>
                    <a:pt x="64" y="22"/>
                  </a:cubicBezTo>
                  <a:cubicBezTo>
                    <a:pt x="61" y="18"/>
                    <a:pt x="55" y="16"/>
                    <a:pt x="48" y="16"/>
                  </a:cubicBezTo>
                  <a:cubicBezTo>
                    <a:pt x="39" y="16"/>
                    <a:pt x="32" y="19"/>
                    <a:pt x="27" y="25"/>
                  </a:cubicBezTo>
                  <a:cubicBezTo>
                    <a:pt x="22" y="30"/>
                    <a:pt x="19" y="39"/>
                    <a:pt x="19" y="48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23" y="11"/>
                    <a:pt x="27" y="7"/>
                    <a:pt x="33" y="4"/>
                  </a:cubicBezTo>
                  <a:cubicBezTo>
                    <a:pt x="39" y="1"/>
                    <a:pt x="46" y="0"/>
                    <a:pt x="53" y="0"/>
                  </a:cubicBezTo>
                  <a:cubicBezTo>
                    <a:pt x="61" y="0"/>
                    <a:pt x="67" y="1"/>
                    <a:pt x="71" y="4"/>
                  </a:cubicBezTo>
                  <a:cubicBezTo>
                    <a:pt x="76" y="6"/>
                    <a:pt x="80" y="11"/>
                    <a:pt x="83" y="17"/>
                  </a:cubicBezTo>
                  <a:cubicBezTo>
                    <a:pt x="89" y="11"/>
                    <a:pt x="94" y="6"/>
                    <a:pt x="100" y="4"/>
                  </a:cubicBezTo>
                  <a:cubicBezTo>
                    <a:pt x="105" y="1"/>
                    <a:pt x="113" y="0"/>
                    <a:pt x="120" y="0"/>
                  </a:cubicBezTo>
                  <a:cubicBezTo>
                    <a:pt x="127" y="0"/>
                    <a:pt x="133" y="1"/>
                    <a:pt x="139" y="3"/>
                  </a:cubicBezTo>
                  <a:cubicBezTo>
                    <a:pt x="144" y="6"/>
                    <a:pt x="148" y="10"/>
                    <a:pt x="151" y="15"/>
                  </a:cubicBezTo>
                  <a:cubicBezTo>
                    <a:pt x="153" y="18"/>
                    <a:pt x="154" y="21"/>
                    <a:pt x="154" y="25"/>
                  </a:cubicBezTo>
                  <a:cubicBezTo>
                    <a:pt x="155" y="29"/>
                    <a:pt x="155" y="35"/>
                    <a:pt x="155" y="44"/>
                  </a:cubicBezTo>
                  <a:cubicBezTo>
                    <a:pt x="155" y="47"/>
                    <a:pt x="155" y="47"/>
                    <a:pt x="155" y="47"/>
                  </a:cubicBezTo>
                  <a:cubicBezTo>
                    <a:pt x="155" y="114"/>
                    <a:pt x="155" y="114"/>
                    <a:pt x="155" y="114"/>
                  </a:cubicBezTo>
                  <a:lnTo>
                    <a:pt x="137" y="11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9" name="Freeform 277"/>
            <p:cNvSpPr>
              <a:spLocks noChangeArrowheads="1"/>
            </p:cNvSpPr>
            <p:nvPr/>
          </p:nvSpPr>
          <p:spPr bwMode="auto">
            <a:xfrm>
              <a:off x="4166243" y="4161082"/>
              <a:ext cx="66696" cy="48170"/>
            </a:xfrm>
            <a:custGeom>
              <a:avLst/>
              <a:gdLst>
                <a:gd name="T0" fmla="*/ 136 w 157"/>
                <a:gd name="T1" fmla="*/ 114 h 115"/>
                <a:gd name="T2" fmla="*/ 136 w 157"/>
                <a:gd name="T3" fmla="*/ 114 h 115"/>
                <a:gd name="T4" fmla="*/ 136 w 157"/>
                <a:gd name="T5" fmla="*/ 46 h 115"/>
                <a:gd name="T6" fmla="*/ 132 w 157"/>
                <a:gd name="T7" fmla="*/ 22 h 115"/>
                <a:gd name="T8" fmla="*/ 116 w 157"/>
                <a:gd name="T9" fmla="*/ 16 h 115"/>
                <a:gd name="T10" fmla="*/ 94 w 157"/>
                <a:gd name="T11" fmla="*/ 25 h 115"/>
                <a:gd name="T12" fmla="*/ 87 w 157"/>
                <a:gd name="T13" fmla="*/ 48 h 115"/>
                <a:gd name="T14" fmla="*/ 87 w 157"/>
                <a:gd name="T15" fmla="*/ 114 h 115"/>
                <a:gd name="T16" fmla="*/ 68 w 157"/>
                <a:gd name="T17" fmla="*/ 114 h 115"/>
                <a:gd name="T18" fmla="*/ 68 w 157"/>
                <a:gd name="T19" fmla="*/ 46 h 115"/>
                <a:gd name="T20" fmla="*/ 63 w 157"/>
                <a:gd name="T21" fmla="*/ 22 h 115"/>
                <a:gd name="T22" fmla="*/ 47 w 157"/>
                <a:gd name="T23" fmla="*/ 16 h 115"/>
                <a:gd name="T24" fmla="*/ 26 w 157"/>
                <a:gd name="T25" fmla="*/ 25 h 115"/>
                <a:gd name="T26" fmla="*/ 19 w 157"/>
                <a:gd name="T27" fmla="*/ 48 h 115"/>
                <a:gd name="T28" fmla="*/ 19 w 157"/>
                <a:gd name="T29" fmla="*/ 114 h 115"/>
                <a:gd name="T30" fmla="*/ 0 w 157"/>
                <a:gd name="T31" fmla="*/ 114 h 115"/>
                <a:gd name="T32" fmla="*/ 0 w 157"/>
                <a:gd name="T33" fmla="*/ 2 h 115"/>
                <a:gd name="T34" fmla="*/ 18 w 157"/>
                <a:gd name="T35" fmla="*/ 2 h 115"/>
                <a:gd name="T36" fmla="*/ 18 w 157"/>
                <a:gd name="T37" fmla="*/ 18 h 115"/>
                <a:gd name="T38" fmla="*/ 33 w 157"/>
                <a:gd name="T39" fmla="*/ 4 h 115"/>
                <a:gd name="T40" fmla="*/ 52 w 157"/>
                <a:gd name="T41" fmla="*/ 0 h 115"/>
                <a:gd name="T42" fmla="*/ 70 w 157"/>
                <a:gd name="T43" fmla="*/ 4 h 115"/>
                <a:gd name="T44" fmla="*/ 84 w 157"/>
                <a:gd name="T45" fmla="*/ 17 h 115"/>
                <a:gd name="T46" fmla="*/ 99 w 157"/>
                <a:gd name="T47" fmla="*/ 4 h 115"/>
                <a:gd name="T48" fmla="*/ 119 w 157"/>
                <a:gd name="T49" fmla="*/ 0 h 115"/>
                <a:gd name="T50" fmla="*/ 138 w 157"/>
                <a:gd name="T51" fmla="*/ 3 h 115"/>
                <a:gd name="T52" fmla="*/ 150 w 157"/>
                <a:gd name="T53" fmla="*/ 15 h 115"/>
                <a:gd name="T54" fmla="*/ 153 w 157"/>
                <a:gd name="T55" fmla="*/ 25 h 115"/>
                <a:gd name="T56" fmla="*/ 156 w 157"/>
                <a:gd name="T57" fmla="*/ 44 h 115"/>
                <a:gd name="T58" fmla="*/ 156 w 157"/>
                <a:gd name="T59" fmla="*/ 47 h 115"/>
                <a:gd name="T60" fmla="*/ 156 w 157"/>
                <a:gd name="T61" fmla="*/ 114 h 115"/>
                <a:gd name="T62" fmla="*/ 136 w 157"/>
                <a:gd name="T63" fmla="*/ 114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7" h="115">
                  <a:moveTo>
                    <a:pt x="136" y="114"/>
                  </a:moveTo>
                  <a:lnTo>
                    <a:pt x="136" y="114"/>
                  </a:lnTo>
                  <a:cubicBezTo>
                    <a:pt x="136" y="46"/>
                    <a:pt x="136" y="46"/>
                    <a:pt x="136" y="46"/>
                  </a:cubicBezTo>
                  <a:cubicBezTo>
                    <a:pt x="136" y="34"/>
                    <a:pt x="135" y="26"/>
                    <a:pt x="132" y="22"/>
                  </a:cubicBezTo>
                  <a:cubicBezTo>
                    <a:pt x="128" y="18"/>
                    <a:pt x="123" y="16"/>
                    <a:pt x="116" y="16"/>
                  </a:cubicBezTo>
                  <a:cubicBezTo>
                    <a:pt x="107" y="16"/>
                    <a:pt x="99" y="19"/>
                    <a:pt x="94" y="25"/>
                  </a:cubicBezTo>
                  <a:cubicBezTo>
                    <a:pt x="90" y="30"/>
                    <a:pt x="87" y="39"/>
                    <a:pt x="87" y="48"/>
                  </a:cubicBezTo>
                  <a:cubicBezTo>
                    <a:pt x="87" y="114"/>
                    <a:pt x="87" y="114"/>
                    <a:pt x="87" y="114"/>
                  </a:cubicBezTo>
                  <a:cubicBezTo>
                    <a:pt x="68" y="114"/>
                    <a:pt x="68" y="114"/>
                    <a:pt x="68" y="114"/>
                  </a:cubicBezTo>
                  <a:cubicBezTo>
                    <a:pt x="68" y="46"/>
                    <a:pt x="68" y="46"/>
                    <a:pt x="68" y="46"/>
                  </a:cubicBezTo>
                  <a:cubicBezTo>
                    <a:pt x="68" y="34"/>
                    <a:pt x="66" y="26"/>
                    <a:pt x="63" y="22"/>
                  </a:cubicBezTo>
                  <a:cubicBezTo>
                    <a:pt x="61" y="18"/>
                    <a:pt x="55" y="16"/>
                    <a:pt x="47" y="16"/>
                  </a:cubicBezTo>
                  <a:cubicBezTo>
                    <a:pt x="39" y="16"/>
                    <a:pt x="32" y="19"/>
                    <a:pt x="26" y="25"/>
                  </a:cubicBezTo>
                  <a:cubicBezTo>
                    <a:pt x="21" y="30"/>
                    <a:pt x="19" y="39"/>
                    <a:pt x="19" y="48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22" y="11"/>
                    <a:pt x="27" y="7"/>
                    <a:pt x="33" y="4"/>
                  </a:cubicBezTo>
                  <a:cubicBezTo>
                    <a:pt x="39" y="1"/>
                    <a:pt x="45" y="0"/>
                    <a:pt x="52" y="0"/>
                  </a:cubicBezTo>
                  <a:cubicBezTo>
                    <a:pt x="60" y="0"/>
                    <a:pt x="66" y="1"/>
                    <a:pt x="70" y="4"/>
                  </a:cubicBezTo>
                  <a:cubicBezTo>
                    <a:pt x="75" y="6"/>
                    <a:pt x="80" y="11"/>
                    <a:pt x="84" y="17"/>
                  </a:cubicBezTo>
                  <a:cubicBezTo>
                    <a:pt x="88" y="11"/>
                    <a:pt x="93" y="6"/>
                    <a:pt x="99" y="4"/>
                  </a:cubicBezTo>
                  <a:cubicBezTo>
                    <a:pt x="106" y="1"/>
                    <a:pt x="112" y="0"/>
                    <a:pt x="119" y="0"/>
                  </a:cubicBezTo>
                  <a:cubicBezTo>
                    <a:pt x="126" y="0"/>
                    <a:pt x="133" y="1"/>
                    <a:pt x="138" y="3"/>
                  </a:cubicBezTo>
                  <a:cubicBezTo>
                    <a:pt x="144" y="6"/>
                    <a:pt x="147" y="10"/>
                    <a:pt x="150" y="15"/>
                  </a:cubicBezTo>
                  <a:cubicBezTo>
                    <a:pt x="152" y="18"/>
                    <a:pt x="153" y="21"/>
                    <a:pt x="153" y="25"/>
                  </a:cubicBezTo>
                  <a:cubicBezTo>
                    <a:pt x="155" y="29"/>
                    <a:pt x="156" y="35"/>
                    <a:pt x="156" y="44"/>
                  </a:cubicBezTo>
                  <a:cubicBezTo>
                    <a:pt x="156" y="47"/>
                    <a:pt x="156" y="47"/>
                    <a:pt x="156" y="47"/>
                  </a:cubicBezTo>
                  <a:cubicBezTo>
                    <a:pt x="156" y="114"/>
                    <a:pt x="156" y="114"/>
                    <a:pt x="156" y="114"/>
                  </a:cubicBezTo>
                  <a:lnTo>
                    <a:pt x="136" y="11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0" name="Freeform 278"/>
            <p:cNvSpPr>
              <a:spLocks noChangeArrowheads="1"/>
            </p:cNvSpPr>
            <p:nvPr/>
          </p:nvSpPr>
          <p:spPr bwMode="auto">
            <a:xfrm>
              <a:off x="4240350" y="4161082"/>
              <a:ext cx="44464" cy="50023"/>
            </a:xfrm>
            <a:custGeom>
              <a:avLst/>
              <a:gdLst>
                <a:gd name="T0" fmla="*/ 76 w 108"/>
                <a:gd name="T1" fmla="*/ 100 h 120"/>
                <a:gd name="T2" fmla="*/ 76 w 108"/>
                <a:gd name="T3" fmla="*/ 100 h 120"/>
                <a:gd name="T4" fmla="*/ 58 w 108"/>
                <a:gd name="T5" fmla="*/ 114 h 120"/>
                <a:gd name="T6" fmla="*/ 37 w 108"/>
                <a:gd name="T7" fmla="*/ 119 h 120"/>
                <a:gd name="T8" fmla="*/ 10 w 108"/>
                <a:gd name="T9" fmla="*/ 110 h 120"/>
                <a:gd name="T10" fmla="*/ 0 w 108"/>
                <a:gd name="T11" fmla="*/ 85 h 120"/>
                <a:gd name="T12" fmla="*/ 10 w 108"/>
                <a:gd name="T13" fmla="*/ 61 h 120"/>
                <a:gd name="T14" fmla="*/ 39 w 108"/>
                <a:gd name="T15" fmla="*/ 50 h 120"/>
                <a:gd name="T16" fmla="*/ 52 w 108"/>
                <a:gd name="T17" fmla="*/ 49 h 120"/>
                <a:gd name="T18" fmla="*/ 70 w 108"/>
                <a:gd name="T19" fmla="*/ 46 h 120"/>
                <a:gd name="T20" fmla="*/ 74 w 108"/>
                <a:gd name="T21" fmla="*/ 43 h 120"/>
                <a:gd name="T22" fmla="*/ 75 w 108"/>
                <a:gd name="T23" fmla="*/ 33 h 120"/>
                <a:gd name="T24" fmla="*/ 69 w 108"/>
                <a:gd name="T25" fmla="*/ 21 h 120"/>
                <a:gd name="T26" fmla="*/ 49 w 108"/>
                <a:gd name="T27" fmla="*/ 17 h 120"/>
                <a:gd name="T28" fmla="*/ 31 w 108"/>
                <a:gd name="T29" fmla="*/ 22 h 120"/>
                <a:gd name="T30" fmla="*/ 23 w 108"/>
                <a:gd name="T31" fmla="*/ 37 h 120"/>
                <a:gd name="T32" fmla="*/ 6 w 108"/>
                <a:gd name="T33" fmla="*/ 37 h 120"/>
                <a:gd name="T34" fmla="*/ 6 w 108"/>
                <a:gd name="T35" fmla="*/ 36 h 120"/>
                <a:gd name="T36" fmla="*/ 18 w 108"/>
                <a:gd name="T37" fmla="*/ 9 h 120"/>
                <a:gd name="T38" fmla="*/ 50 w 108"/>
                <a:gd name="T39" fmla="*/ 0 h 120"/>
                <a:gd name="T40" fmla="*/ 84 w 108"/>
                <a:gd name="T41" fmla="*/ 8 h 120"/>
                <a:gd name="T42" fmla="*/ 94 w 108"/>
                <a:gd name="T43" fmla="*/ 34 h 120"/>
                <a:gd name="T44" fmla="*/ 94 w 108"/>
                <a:gd name="T45" fmla="*/ 91 h 120"/>
                <a:gd name="T46" fmla="*/ 96 w 108"/>
                <a:gd name="T47" fmla="*/ 100 h 120"/>
                <a:gd name="T48" fmla="*/ 101 w 108"/>
                <a:gd name="T49" fmla="*/ 102 h 120"/>
                <a:gd name="T50" fmla="*/ 103 w 108"/>
                <a:gd name="T51" fmla="*/ 102 h 120"/>
                <a:gd name="T52" fmla="*/ 107 w 108"/>
                <a:gd name="T53" fmla="*/ 101 h 120"/>
                <a:gd name="T54" fmla="*/ 107 w 108"/>
                <a:gd name="T55" fmla="*/ 115 h 120"/>
                <a:gd name="T56" fmla="*/ 100 w 108"/>
                <a:gd name="T57" fmla="*/ 117 h 120"/>
                <a:gd name="T58" fmla="*/ 95 w 108"/>
                <a:gd name="T59" fmla="*/ 118 h 120"/>
                <a:gd name="T60" fmla="*/ 82 w 108"/>
                <a:gd name="T61" fmla="*/ 113 h 120"/>
                <a:gd name="T62" fmla="*/ 76 w 108"/>
                <a:gd name="T63" fmla="*/ 101 h 120"/>
                <a:gd name="T64" fmla="*/ 76 w 108"/>
                <a:gd name="T65" fmla="*/ 100 h 120"/>
                <a:gd name="T66" fmla="*/ 74 w 108"/>
                <a:gd name="T67" fmla="*/ 58 h 120"/>
                <a:gd name="T68" fmla="*/ 74 w 108"/>
                <a:gd name="T69" fmla="*/ 58 h 120"/>
                <a:gd name="T70" fmla="*/ 49 w 108"/>
                <a:gd name="T71" fmla="*/ 64 h 120"/>
                <a:gd name="T72" fmla="*/ 39 w 108"/>
                <a:gd name="T73" fmla="*/ 67 h 120"/>
                <a:gd name="T74" fmla="*/ 24 w 108"/>
                <a:gd name="T75" fmla="*/ 72 h 120"/>
                <a:gd name="T76" fmla="*/ 20 w 108"/>
                <a:gd name="T77" fmla="*/ 85 h 120"/>
                <a:gd name="T78" fmla="*/ 25 w 108"/>
                <a:gd name="T79" fmla="*/ 98 h 120"/>
                <a:gd name="T80" fmla="*/ 40 w 108"/>
                <a:gd name="T81" fmla="*/ 102 h 120"/>
                <a:gd name="T82" fmla="*/ 65 w 108"/>
                <a:gd name="T83" fmla="*/ 95 h 120"/>
                <a:gd name="T84" fmla="*/ 74 w 108"/>
                <a:gd name="T85" fmla="*/ 75 h 120"/>
                <a:gd name="T86" fmla="*/ 74 w 108"/>
                <a:gd name="T87" fmla="*/ 5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8" h="120">
                  <a:moveTo>
                    <a:pt x="76" y="100"/>
                  </a:moveTo>
                  <a:lnTo>
                    <a:pt x="76" y="100"/>
                  </a:lnTo>
                  <a:cubicBezTo>
                    <a:pt x="71" y="106"/>
                    <a:pt x="65" y="111"/>
                    <a:pt x="58" y="114"/>
                  </a:cubicBezTo>
                  <a:cubicBezTo>
                    <a:pt x="51" y="118"/>
                    <a:pt x="44" y="119"/>
                    <a:pt x="37" y="119"/>
                  </a:cubicBezTo>
                  <a:cubicBezTo>
                    <a:pt x="25" y="119"/>
                    <a:pt x="17" y="115"/>
                    <a:pt x="10" y="110"/>
                  </a:cubicBezTo>
                  <a:cubicBezTo>
                    <a:pt x="3" y="104"/>
                    <a:pt x="0" y="96"/>
                    <a:pt x="0" y="85"/>
                  </a:cubicBezTo>
                  <a:cubicBezTo>
                    <a:pt x="0" y="75"/>
                    <a:pt x="3" y="67"/>
                    <a:pt x="10" y="61"/>
                  </a:cubicBezTo>
                  <a:cubicBezTo>
                    <a:pt x="16" y="55"/>
                    <a:pt x="26" y="52"/>
                    <a:pt x="39" y="50"/>
                  </a:cubicBezTo>
                  <a:cubicBezTo>
                    <a:pt x="42" y="50"/>
                    <a:pt x="46" y="49"/>
                    <a:pt x="52" y="49"/>
                  </a:cubicBezTo>
                  <a:cubicBezTo>
                    <a:pt x="62" y="48"/>
                    <a:pt x="67" y="47"/>
                    <a:pt x="70" y="46"/>
                  </a:cubicBezTo>
                  <a:cubicBezTo>
                    <a:pt x="72" y="45"/>
                    <a:pt x="73" y="44"/>
                    <a:pt x="74" y="43"/>
                  </a:cubicBezTo>
                  <a:cubicBezTo>
                    <a:pt x="74" y="42"/>
                    <a:pt x="75" y="38"/>
                    <a:pt x="75" y="33"/>
                  </a:cubicBezTo>
                  <a:cubicBezTo>
                    <a:pt x="75" y="28"/>
                    <a:pt x="73" y="24"/>
                    <a:pt x="69" y="21"/>
                  </a:cubicBezTo>
                  <a:cubicBezTo>
                    <a:pt x="65" y="18"/>
                    <a:pt x="59" y="17"/>
                    <a:pt x="49" y="17"/>
                  </a:cubicBezTo>
                  <a:cubicBezTo>
                    <a:pt x="41" y="17"/>
                    <a:pt x="35" y="19"/>
                    <a:pt x="31" y="22"/>
                  </a:cubicBezTo>
                  <a:cubicBezTo>
                    <a:pt x="25" y="25"/>
                    <a:pt x="23" y="30"/>
                    <a:pt x="23" y="37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6" y="36"/>
                    <a:pt x="6" y="36"/>
                    <a:pt x="6" y="36"/>
                  </a:cubicBezTo>
                  <a:cubicBezTo>
                    <a:pt x="6" y="25"/>
                    <a:pt x="10" y="17"/>
                    <a:pt x="18" y="9"/>
                  </a:cubicBezTo>
                  <a:cubicBezTo>
                    <a:pt x="25" y="3"/>
                    <a:pt x="37" y="0"/>
                    <a:pt x="50" y="0"/>
                  </a:cubicBezTo>
                  <a:cubicBezTo>
                    <a:pt x="65" y="0"/>
                    <a:pt x="76" y="3"/>
                    <a:pt x="84" y="8"/>
                  </a:cubicBezTo>
                  <a:cubicBezTo>
                    <a:pt x="91" y="13"/>
                    <a:pt x="94" y="23"/>
                    <a:pt x="94" y="34"/>
                  </a:cubicBezTo>
                  <a:cubicBezTo>
                    <a:pt x="94" y="91"/>
                    <a:pt x="94" y="91"/>
                    <a:pt x="94" y="91"/>
                  </a:cubicBezTo>
                  <a:cubicBezTo>
                    <a:pt x="94" y="95"/>
                    <a:pt x="95" y="98"/>
                    <a:pt x="96" y="100"/>
                  </a:cubicBezTo>
                  <a:cubicBezTo>
                    <a:pt x="97" y="101"/>
                    <a:pt x="98" y="102"/>
                    <a:pt x="101" y="102"/>
                  </a:cubicBezTo>
                  <a:cubicBezTo>
                    <a:pt x="101" y="102"/>
                    <a:pt x="102" y="102"/>
                    <a:pt x="103" y="102"/>
                  </a:cubicBezTo>
                  <a:cubicBezTo>
                    <a:pt x="104" y="102"/>
                    <a:pt x="106" y="101"/>
                    <a:pt x="107" y="101"/>
                  </a:cubicBezTo>
                  <a:cubicBezTo>
                    <a:pt x="107" y="115"/>
                    <a:pt x="107" y="115"/>
                    <a:pt x="107" y="115"/>
                  </a:cubicBezTo>
                  <a:cubicBezTo>
                    <a:pt x="103" y="117"/>
                    <a:pt x="102" y="117"/>
                    <a:pt x="100" y="117"/>
                  </a:cubicBezTo>
                  <a:cubicBezTo>
                    <a:pt x="98" y="118"/>
                    <a:pt x="97" y="118"/>
                    <a:pt x="95" y="118"/>
                  </a:cubicBezTo>
                  <a:cubicBezTo>
                    <a:pt x="89" y="118"/>
                    <a:pt x="85" y="115"/>
                    <a:pt x="82" y="113"/>
                  </a:cubicBezTo>
                  <a:cubicBezTo>
                    <a:pt x="78" y="110"/>
                    <a:pt x="76" y="106"/>
                    <a:pt x="76" y="101"/>
                  </a:cubicBezTo>
                  <a:lnTo>
                    <a:pt x="76" y="100"/>
                  </a:lnTo>
                  <a:close/>
                  <a:moveTo>
                    <a:pt x="74" y="58"/>
                  </a:moveTo>
                  <a:lnTo>
                    <a:pt x="74" y="58"/>
                  </a:lnTo>
                  <a:cubicBezTo>
                    <a:pt x="70" y="61"/>
                    <a:pt x="61" y="63"/>
                    <a:pt x="49" y="64"/>
                  </a:cubicBezTo>
                  <a:cubicBezTo>
                    <a:pt x="45" y="66"/>
                    <a:pt x="41" y="66"/>
                    <a:pt x="39" y="67"/>
                  </a:cubicBezTo>
                  <a:cubicBezTo>
                    <a:pt x="33" y="68"/>
                    <a:pt x="27" y="70"/>
                    <a:pt x="24" y="72"/>
                  </a:cubicBezTo>
                  <a:cubicBezTo>
                    <a:pt x="21" y="75"/>
                    <a:pt x="20" y="79"/>
                    <a:pt x="20" y="85"/>
                  </a:cubicBezTo>
                  <a:cubicBezTo>
                    <a:pt x="20" y="91"/>
                    <a:pt x="22" y="95"/>
                    <a:pt x="25" y="98"/>
                  </a:cubicBezTo>
                  <a:cubicBezTo>
                    <a:pt x="28" y="101"/>
                    <a:pt x="34" y="102"/>
                    <a:pt x="40" y="102"/>
                  </a:cubicBezTo>
                  <a:cubicBezTo>
                    <a:pt x="50" y="102"/>
                    <a:pt x="59" y="100"/>
                    <a:pt x="65" y="95"/>
                  </a:cubicBezTo>
                  <a:cubicBezTo>
                    <a:pt x="71" y="89"/>
                    <a:pt x="74" y="83"/>
                    <a:pt x="74" y="75"/>
                  </a:cubicBezTo>
                  <a:lnTo>
                    <a:pt x="74" y="58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92" name="Group 391"/>
          <p:cNvGrpSpPr/>
          <p:nvPr/>
        </p:nvGrpSpPr>
        <p:grpSpPr>
          <a:xfrm>
            <a:off x="4925841" y="4144408"/>
            <a:ext cx="198236" cy="66697"/>
            <a:chOff x="4925841" y="4144408"/>
            <a:chExt cx="198236" cy="66697"/>
          </a:xfrm>
        </p:grpSpPr>
        <p:sp>
          <p:nvSpPr>
            <p:cNvPr id="1081" name="Freeform 279"/>
            <p:cNvSpPr>
              <a:spLocks noChangeArrowheads="1"/>
            </p:cNvSpPr>
            <p:nvPr/>
          </p:nvSpPr>
          <p:spPr bwMode="auto">
            <a:xfrm>
              <a:off x="4925841" y="4144408"/>
              <a:ext cx="53727" cy="64843"/>
            </a:xfrm>
            <a:custGeom>
              <a:avLst/>
              <a:gdLst>
                <a:gd name="T0" fmla="*/ 0 w 126"/>
                <a:gd name="T1" fmla="*/ 154 h 155"/>
                <a:gd name="T2" fmla="*/ 0 w 126"/>
                <a:gd name="T3" fmla="*/ 154 h 155"/>
                <a:gd name="T4" fmla="*/ 0 w 126"/>
                <a:gd name="T5" fmla="*/ 0 h 155"/>
                <a:gd name="T6" fmla="*/ 58 w 126"/>
                <a:gd name="T7" fmla="*/ 0 h 155"/>
                <a:gd name="T8" fmla="*/ 108 w 126"/>
                <a:gd name="T9" fmla="*/ 19 h 155"/>
                <a:gd name="T10" fmla="*/ 125 w 126"/>
                <a:gd name="T11" fmla="*/ 75 h 155"/>
                <a:gd name="T12" fmla="*/ 107 w 126"/>
                <a:gd name="T13" fmla="*/ 134 h 155"/>
                <a:gd name="T14" fmla="*/ 58 w 126"/>
                <a:gd name="T15" fmla="*/ 154 h 155"/>
                <a:gd name="T16" fmla="*/ 0 w 126"/>
                <a:gd name="T17" fmla="*/ 154 h 155"/>
                <a:gd name="T18" fmla="*/ 57 w 126"/>
                <a:gd name="T19" fmla="*/ 18 h 155"/>
                <a:gd name="T20" fmla="*/ 57 w 126"/>
                <a:gd name="T21" fmla="*/ 18 h 155"/>
                <a:gd name="T22" fmla="*/ 21 w 126"/>
                <a:gd name="T23" fmla="*/ 18 h 155"/>
                <a:gd name="T24" fmla="*/ 21 w 126"/>
                <a:gd name="T25" fmla="*/ 136 h 155"/>
                <a:gd name="T26" fmla="*/ 57 w 126"/>
                <a:gd name="T27" fmla="*/ 136 h 155"/>
                <a:gd name="T28" fmla="*/ 92 w 126"/>
                <a:gd name="T29" fmla="*/ 120 h 155"/>
                <a:gd name="T30" fmla="*/ 103 w 126"/>
                <a:gd name="T31" fmla="*/ 76 h 155"/>
                <a:gd name="T32" fmla="*/ 92 w 126"/>
                <a:gd name="T33" fmla="*/ 33 h 155"/>
                <a:gd name="T34" fmla="*/ 57 w 126"/>
                <a:gd name="T35" fmla="*/ 18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6" h="155">
                  <a:moveTo>
                    <a:pt x="0" y="154"/>
                  </a:moveTo>
                  <a:lnTo>
                    <a:pt x="0" y="154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80" y="0"/>
                    <a:pt x="97" y="7"/>
                    <a:pt x="108" y="19"/>
                  </a:cubicBezTo>
                  <a:cubicBezTo>
                    <a:pt x="120" y="33"/>
                    <a:pt x="125" y="51"/>
                    <a:pt x="125" y="75"/>
                  </a:cubicBezTo>
                  <a:cubicBezTo>
                    <a:pt x="125" y="100"/>
                    <a:pt x="119" y="119"/>
                    <a:pt x="107" y="134"/>
                  </a:cubicBezTo>
                  <a:cubicBezTo>
                    <a:pt x="96" y="147"/>
                    <a:pt x="79" y="154"/>
                    <a:pt x="58" y="154"/>
                  </a:cubicBezTo>
                  <a:lnTo>
                    <a:pt x="0" y="154"/>
                  </a:lnTo>
                  <a:close/>
                  <a:moveTo>
                    <a:pt x="57" y="18"/>
                  </a:moveTo>
                  <a:lnTo>
                    <a:pt x="57" y="18"/>
                  </a:lnTo>
                  <a:cubicBezTo>
                    <a:pt x="21" y="18"/>
                    <a:pt x="21" y="18"/>
                    <a:pt x="21" y="18"/>
                  </a:cubicBezTo>
                  <a:cubicBezTo>
                    <a:pt x="21" y="136"/>
                    <a:pt x="21" y="136"/>
                    <a:pt x="21" y="136"/>
                  </a:cubicBezTo>
                  <a:cubicBezTo>
                    <a:pt x="57" y="136"/>
                    <a:pt x="57" y="136"/>
                    <a:pt x="57" y="136"/>
                  </a:cubicBezTo>
                  <a:cubicBezTo>
                    <a:pt x="72" y="136"/>
                    <a:pt x="84" y="131"/>
                    <a:pt x="92" y="120"/>
                  </a:cubicBezTo>
                  <a:cubicBezTo>
                    <a:pt x="100" y="111"/>
                    <a:pt x="103" y="96"/>
                    <a:pt x="103" y="76"/>
                  </a:cubicBezTo>
                  <a:cubicBezTo>
                    <a:pt x="103" y="58"/>
                    <a:pt x="100" y="43"/>
                    <a:pt x="92" y="33"/>
                  </a:cubicBezTo>
                  <a:cubicBezTo>
                    <a:pt x="83" y="23"/>
                    <a:pt x="72" y="18"/>
                    <a:pt x="57" y="18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2" name="Freeform 280"/>
            <p:cNvSpPr>
              <a:spLocks noChangeArrowheads="1"/>
            </p:cNvSpPr>
            <p:nvPr/>
          </p:nvSpPr>
          <p:spPr bwMode="auto">
            <a:xfrm>
              <a:off x="4986979" y="4161082"/>
              <a:ext cx="42612" cy="50023"/>
            </a:xfrm>
            <a:custGeom>
              <a:avLst/>
              <a:gdLst>
                <a:gd name="T0" fmla="*/ 81 w 102"/>
                <a:gd name="T1" fmla="*/ 79 h 120"/>
                <a:gd name="T2" fmla="*/ 81 w 102"/>
                <a:gd name="T3" fmla="*/ 79 h 120"/>
                <a:gd name="T4" fmla="*/ 98 w 102"/>
                <a:gd name="T5" fmla="*/ 79 h 120"/>
                <a:gd name="T6" fmla="*/ 83 w 102"/>
                <a:gd name="T7" fmla="*/ 108 h 120"/>
                <a:gd name="T8" fmla="*/ 50 w 102"/>
                <a:gd name="T9" fmla="*/ 119 h 120"/>
                <a:gd name="T10" fmla="*/ 13 w 102"/>
                <a:gd name="T11" fmla="*/ 103 h 120"/>
                <a:gd name="T12" fmla="*/ 0 w 102"/>
                <a:gd name="T13" fmla="*/ 60 h 120"/>
                <a:gd name="T14" fmla="*/ 13 w 102"/>
                <a:gd name="T15" fmla="*/ 16 h 120"/>
                <a:gd name="T16" fmla="*/ 50 w 102"/>
                <a:gd name="T17" fmla="*/ 0 h 120"/>
                <a:gd name="T18" fmla="*/ 87 w 102"/>
                <a:gd name="T19" fmla="*/ 15 h 120"/>
                <a:gd name="T20" fmla="*/ 101 w 102"/>
                <a:gd name="T21" fmla="*/ 56 h 120"/>
                <a:gd name="T22" fmla="*/ 101 w 102"/>
                <a:gd name="T23" fmla="*/ 61 h 120"/>
                <a:gd name="T24" fmla="*/ 101 w 102"/>
                <a:gd name="T25" fmla="*/ 64 h 120"/>
                <a:gd name="T26" fmla="*/ 19 w 102"/>
                <a:gd name="T27" fmla="*/ 64 h 120"/>
                <a:gd name="T28" fmla="*/ 28 w 102"/>
                <a:gd name="T29" fmla="*/ 93 h 120"/>
                <a:gd name="T30" fmla="*/ 52 w 102"/>
                <a:gd name="T31" fmla="*/ 102 h 120"/>
                <a:gd name="T32" fmla="*/ 70 w 102"/>
                <a:gd name="T33" fmla="*/ 96 h 120"/>
                <a:gd name="T34" fmla="*/ 81 w 102"/>
                <a:gd name="T35" fmla="*/ 79 h 120"/>
                <a:gd name="T36" fmla="*/ 19 w 102"/>
                <a:gd name="T37" fmla="*/ 49 h 120"/>
                <a:gd name="T38" fmla="*/ 19 w 102"/>
                <a:gd name="T39" fmla="*/ 49 h 120"/>
                <a:gd name="T40" fmla="*/ 81 w 102"/>
                <a:gd name="T41" fmla="*/ 49 h 120"/>
                <a:gd name="T42" fmla="*/ 72 w 102"/>
                <a:gd name="T43" fmla="*/ 25 h 120"/>
                <a:gd name="T44" fmla="*/ 51 w 102"/>
                <a:gd name="T45" fmla="*/ 17 h 120"/>
                <a:gd name="T46" fmla="*/ 29 w 102"/>
                <a:gd name="T47" fmla="*/ 25 h 120"/>
                <a:gd name="T48" fmla="*/ 19 w 102"/>
                <a:gd name="T49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2" h="120">
                  <a:moveTo>
                    <a:pt x="81" y="79"/>
                  </a:moveTo>
                  <a:lnTo>
                    <a:pt x="81" y="79"/>
                  </a:lnTo>
                  <a:cubicBezTo>
                    <a:pt x="98" y="79"/>
                    <a:pt x="98" y="79"/>
                    <a:pt x="98" y="79"/>
                  </a:cubicBezTo>
                  <a:cubicBezTo>
                    <a:pt x="96" y="92"/>
                    <a:pt x="91" y="101"/>
                    <a:pt x="83" y="108"/>
                  </a:cubicBezTo>
                  <a:cubicBezTo>
                    <a:pt x="75" y="115"/>
                    <a:pt x="63" y="119"/>
                    <a:pt x="50" y="119"/>
                  </a:cubicBezTo>
                  <a:cubicBezTo>
                    <a:pt x="34" y="119"/>
                    <a:pt x="22" y="113"/>
                    <a:pt x="13" y="103"/>
                  </a:cubicBezTo>
                  <a:cubicBezTo>
                    <a:pt x="4" y="93"/>
                    <a:pt x="0" y="79"/>
                    <a:pt x="0" y="60"/>
                  </a:cubicBezTo>
                  <a:cubicBezTo>
                    <a:pt x="0" y="42"/>
                    <a:pt x="4" y="27"/>
                    <a:pt x="13" y="16"/>
                  </a:cubicBezTo>
                  <a:cubicBezTo>
                    <a:pt x="21" y="5"/>
                    <a:pt x="34" y="0"/>
                    <a:pt x="50" y="0"/>
                  </a:cubicBezTo>
                  <a:cubicBezTo>
                    <a:pt x="66" y="0"/>
                    <a:pt x="79" y="5"/>
                    <a:pt x="87" y="15"/>
                  </a:cubicBezTo>
                  <a:cubicBezTo>
                    <a:pt x="96" y="25"/>
                    <a:pt x="101" y="38"/>
                    <a:pt x="101" y="56"/>
                  </a:cubicBezTo>
                  <a:cubicBezTo>
                    <a:pt x="101" y="58"/>
                    <a:pt x="101" y="60"/>
                    <a:pt x="101" y="61"/>
                  </a:cubicBezTo>
                  <a:cubicBezTo>
                    <a:pt x="101" y="62"/>
                    <a:pt x="101" y="63"/>
                    <a:pt x="101" y="64"/>
                  </a:cubicBezTo>
                  <a:cubicBezTo>
                    <a:pt x="19" y="64"/>
                    <a:pt x="19" y="64"/>
                    <a:pt x="19" y="64"/>
                  </a:cubicBezTo>
                  <a:cubicBezTo>
                    <a:pt x="19" y="77"/>
                    <a:pt x="22" y="85"/>
                    <a:pt x="28" y="93"/>
                  </a:cubicBezTo>
                  <a:cubicBezTo>
                    <a:pt x="34" y="99"/>
                    <a:pt x="41" y="102"/>
                    <a:pt x="52" y="102"/>
                  </a:cubicBezTo>
                  <a:cubicBezTo>
                    <a:pt x="59" y="102"/>
                    <a:pt x="65" y="100"/>
                    <a:pt x="70" y="96"/>
                  </a:cubicBezTo>
                  <a:cubicBezTo>
                    <a:pt x="76" y="92"/>
                    <a:pt x="79" y="86"/>
                    <a:pt x="81" y="79"/>
                  </a:cubicBezTo>
                  <a:close/>
                  <a:moveTo>
                    <a:pt x="19" y="49"/>
                  </a:moveTo>
                  <a:lnTo>
                    <a:pt x="19" y="49"/>
                  </a:lnTo>
                  <a:cubicBezTo>
                    <a:pt x="81" y="49"/>
                    <a:pt x="81" y="49"/>
                    <a:pt x="81" y="49"/>
                  </a:cubicBezTo>
                  <a:cubicBezTo>
                    <a:pt x="81" y="38"/>
                    <a:pt x="78" y="31"/>
                    <a:pt x="72" y="25"/>
                  </a:cubicBezTo>
                  <a:cubicBezTo>
                    <a:pt x="67" y="20"/>
                    <a:pt x="60" y="17"/>
                    <a:pt x="51" y="17"/>
                  </a:cubicBezTo>
                  <a:cubicBezTo>
                    <a:pt x="41" y="17"/>
                    <a:pt x="34" y="20"/>
                    <a:pt x="29" y="25"/>
                  </a:cubicBezTo>
                  <a:cubicBezTo>
                    <a:pt x="24" y="30"/>
                    <a:pt x="20" y="38"/>
                    <a:pt x="19" y="49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3" name="Freeform 281"/>
            <p:cNvSpPr>
              <a:spLocks noChangeArrowheads="1"/>
            </p:cNvSpPr>
            <p:nvPr/>
          </p:nvSpPr>
          <p:spPr bwMode="auto">
            <a:xfrm>
              <a:off x="5037002" y="4144408"/>
              <a:ext cx="9263" cy="64843"/>
            </a:xfrm>
            <a:custGeom>
              <a:avLst/>
              <a:gdLst>
                <a:gd name="T0" fmla="*/ 0 w 20"/>
                <a:gd name="T1" fmla="*/ 154 h 155"/>
                <a:gd name="T2" fmla="*/ 0 w 20"/>
                <a:gd name="T3" fmla="*/ 0 h 155"/>
                <a:gd name="T4" fmla="*/ 19 w 20"/>
                <a:gd name="T5" fmla="*/ 0 h 155"/>
                <a:gd name="T6" fmla="*/ 19 w 20"/>
                <a:gd name="T7" fmla="*/ 154 h 155"/>
                <a:gd name="T8" fmla="*/ 0 w 20"/>
                <a:gd name="T9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5">
                  <a:moveTo>
                    <a:pt x="0" y="154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54"/>
                  </a:lnTo>
                  <a:lnTo>
                    <a:pt x="0" y="15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4" name="Freeform 282"/>
            <p:cNvSpPr>
              <a:spLocks noChangeArrowheads="1"/>
            </p:cNvSpPr>
            <p:nvPr/>
          </p:nvSpPr>
          <p:spPr bwMode="auto">
            <a:xfrm>
              <a:off x="5051823" y="4148114"/>
              <a:ext cx="24084" cy="61138"/>
            </a:xfrm>
            <a:custGeom>
              <a:avLst/>
              <a:gdLst>
                <a:gd name="T0" fmla="*/ 35 w 56"/>
                <a:gd name="T1" fmla="*/ 115 h 146"/>
                <a:gd name="T2" fmla="*/ 35 w 56"/>
                <a:gd name="T3" fmla="*/ 115 h 146"/>
                <a:gd name="T4" fmla="*/ 37 w 56"/>
                <a:gd name="T5" fmla="*/ 125 h 146"/>
                <a:gd name="T6" fmla="*/ 46 w 56"/>
                <a:gd name="T7" fmla="*/ 128 h 146"/>
                <a:gd name="T8" fmla="*/ 50 w 56"/>
                <a:gd name="T9" fmla="*/ 128 h 146"/>
                <a:gd name="T10" fmla="*/ 55 w 56"/>
                <a:gd name="T11" fmla="*/ 127 h 146"/>
                <a:gd name="T12" fmla="*/ 55 w 56"/>
                <a:gd name="T13" fmla="*/ 143 h 146"/>
                <a:gd name="T14" fmla="*/ 47 w 56"/>
                <a:gd name="T15" fmla="*/ 145 h 146"/>
                <a:gd name="T16" fmla="*/ 40 w 56"/>
                <a:gd name="T17" fmla="*/ 145 h 146"/>
                <a:gd name="T18" fmla="*/ 22 w 56"/>
                <a:gd name="T19" fmla="*/ 139 h 146"/>
                <a:gd name="T20" fmla="*/ 16 w 56"/>
                <a:gd name="T21" fmla="*/ 122 h 146"/>
                <a:gd name="T22" fmla="*/ 16 w 56"/>
                <a:gd name="T23" fmla="*/ 47 h 146"/>
                <a:gd name="T24" fmla="*/ 0 w 56"/>
                <a:gd name="T25" fmla="*/ 47 h 146"/>
                <a:gd name="T26" fmla="*/ 0 w 56"/>
                <a:gd name="T27" fmla="*/ 31 h 146"/>
                <a:gd name="T28" fmla="*/ 16 w 56"/>
                <a:gd name="T29" fmla="*/ 31 h 146"/>
                <a:gd name="T30" fmla="*/ 16 w 56"/>
                <a:gd name="T31" fmla="*/ 0 h 146"/>
                <a:gd name="T32" fmla="*/ 35 w 56"/>
                <a:gd name="T33" fmla="*/ 0 h 146"/>
                <a:gd name="T34" fmla="*/ 35 w 56"/>
                <a:gd name="T35" fmla="*/ 31 h 146"/>
                <a:gd name="T36" fmla="*/ 55 w 56"/>
                <a:gd name="T37" fmla="*/ 31 h 146"/>
                <a:gd name="T38" fmla="*/ 55 w 56"/>
                <a:gd name="T39" fmla="*/ 47 h 146"/>
                <a:gd name="T40" fmla="*/ 35 w 56"/>
                <a:gd name="T41" fmla="*/ 47 h 146"/>
                <a:gd name="T42" fmla="*/ 35 w 56"/>
                <a:gd name="T43" fmla="*/ 115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6" h="146">
                  <a:moveTo>
                    <a:pt x="35" y="115"/>
                  </a:moveTo>
                  <a:lnTo>
                    <a:pt x="35" y="115"/>
                  </a:lnTo>
                  <a:cubicBezTo>
                    <a:pt x="35" y="120"/>
                    <a:pt x="36" y="124"/>
                    <a:pt x="37" y="125"/>
                  </a:cubicBezTo>
                  <a:cubicBezTo>
                    <a:pt x="39" y="127"/>
                    <a:pt x="41" y="128"/>
                    <a:pt x="46" y="128"/>
                  </a:cubicBezTo>
                  <a:cubicBezTo>
                    <a:pt x="47" y="128"/>
                    <a:pt x="48" y="128"/>
                    <a:pt x="50" y="128"/>
                  </a:cubicBezTo>
                  <a:cubicBezTo>
                    <a:pt x="51" y="128"/>
                    <a:pt x="53" y="127"/>
                    <a:pt x="55" y="127"/>
                  </a:cubicBezTo>
                  <a:cubicBezTo>
                    <a:pt x="55" y="143"/>
                    <a:pt x="55" y="143"/>
                    <a:pt x="55" y="143"/>
                  </a:cubicBezTo>
                  <a:cubicBezTo>
                    <a:pt x="52" y="143"/>
                    <a:pt x="50" y="143"/>
                    <a:pt x="47" y="145"/>
                  </a:cubicBezTo>
                  <a:cubicBezTo>
                    <a:pt x="45" y="145"/>
                    <a:pt x="42" y="145"/>
                    <a:pt x="40" y="145"/>
                  </a:cubicBezTo>
                  <a:cubicBezTo>
                    <a:pt x="32" y="145"/>
                    <a:pt x="26" y="143"/>
                    <a:pt x="22" y="139"/>
                  </a:cubicBezTo>
                  <a:cubicBezTo>
                    <a:pt x="19" y="136"/>
                    <a:pt x="16" y="130"/>
                    <a:pt x="16" y="122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47"/>
                    <a:pt x="55" y="47"/>
                    <a:pt x="55" y="47"/>
                  </a:cubicBezTo>
                  <a:cubicBezTo>
                    <a:pt x="35" y="47"/>
                    <a:pt x="35" y="47"/>
                    <a:pt x="35" y="47"/>
                  </a:cubicBezTo>
                  <a:lnTo>
                    <a:pt x="35" y="11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5" name="Freeform 283"/>
            <p:cNvSpPr>
              <a:spLocks noChangeArrowheads="1"/>
            </p:cNvSpPr>
            <p:nvPr/>
          </p:nvSpPr>
          <p:spPr bwMode="auto">
            <a:xfrm>
              <a:off x="5079613" y="4161082"/>
              <a:ext cx="44464" cy="50023"/>
            </a:xfrm>
            <a:custGeom>
              <a:avLst/>
              <a:gdLst>
                <a:gd name="T0" fmla="*/ 76 w 108"/>
                <a:gd name="T1" fmla="*/ 100 h 120"/>
                <a:gd name="T2" fmla="*/ 76 w 108"/>
                <a:gd name="T3" fmla="*/ 100 h 120"/>
                <a:gd name="T4" fmla="*/ 58 w 108"/>
                <a:gd name="T5" fmla="*/ 114 h 120"/>
                <a:gd name="T6" fmla="*/ 37 w 108"/>
                <a:gd name="T7" fmla="*/ 119 h 120"/>
                <a:gd name="T8" fmla="*/ 10 w 108"/>
                <a:gd name="T9" fmla="*/ 110 h 120"/>
                <a:gd name="T10" fmla="*/ 0 w 108"/>
                <a:gd name="T11" fmla="*/ 85 h 120"/>
                <a:gd name="T12" fmla="*/ 10 w 108"/>
                <a:gd name="T13" fmla="*/ 61 h 120"/>
                <a:gd name="T14" fmla="*/ 39 w 108"/>
                <a:gd name="T15" fmla="*/ 50 h 120"/>
                <a:gd name="T16" fmla="*/ 52 w 108"/>
                <a:gd name="T17" fmla="*/ 49 h 120"/>
                <a:gd name="T18" fmla="*/ 69 w 108"/>
                <a:gd name="T19" fmla="*/ 46 h 120"/>
                <a:gd name="T20" fmla="*/ 74 w 108"/>
                <a:gd name="T21" fmla="*/ 43 h 120"/>
                <a:gd name="T22" fmla="*/ 75 w 108"/>
                <a:gd name="T23" fmla="*/ 33 h 120"/>
                <a:gd name="T24" fmla="*/ 69 w 108"/>
                <a:gd name="T25" fmla="*/ 21 h 120"/>
                <a:gd name="T26" fmla="*/ 49 w 108"/>
                <a:gd name="T27" fmla="*/ 17 h 120"/>
                <a:gd name="T28" fmla="*/ 30 w 108"/>
                <a:gd name="T29" fmla="*/ 22 h 120"/>
                <a:gd name="T30" fmla="*/ 23 w 108"/>
                <a:gd name="T31" fmla="*/ 37 h 120"/>
                <a:gd name="T32" fmla="*/ 6 w 108"/>
                <a:gd name="T33" fmla="*/ 37 h 120"/>
                <a:gd name="T34" fmla="*/ 6 w 108"/>
                <a:gd name="T35" fmla="*/ 36 h 120"/>
                <a:gd name="T36" fmla="*/ 17 w 108"/>
                <a:gd name="T37" fmla="*/ 9 h 120"/>
                <a:gd name="T38" fmla="*/ 50 w 108"/>
                <a:gd name="T39" fmla="*/ 0 h 120"/>
                <a:gd name="T40" fmla="*/ 84 w 108"/>
                <a:gd name="T41" fmla="*/ 8 h 120"/>
                <a:gd name="T42" fmla="*/ 94 w 108"/>
                <a:gd name="T43" fmla="*/ 34 h 120"/>
                <a:gd name="T44" fmla="*/ 94 w 108"/>
                <a:gd name="T45" fmla="*/ 91 h 120"/>
                <a:gd name="T46" fmla="*/ 95 w 108"/>
                <a:gd name="T47" fmla="*/ 100 h 120"/>
                <a:gd name="T48" fmla="*/ 101 w 108"/>
                <a:gd name="T49" fmla="*/ 102 h 120"/>
                <a:gd name="T50" fmla="*/ 103 w 108"/>
                <a:gd name="T51" fmla="*/ 102 h 120"/>
                <a:gd name="T52" fmla="*/ 107 w 108"/>
                <a:gd name="T53" fmla="*/ 101 h 120"/>
                <a:gd name="T54" fmla="*/ 107 w 108"/>
                <a:gd name="T55" fmla="*/ 115 h 120"/>
                <a:gd name="T56" fmla="*/ 100 w 108"/>
                <a:gd name="T57" fmla="*/ 117 h 120"/>
                <a:gd name="T58" fmla="*/ 95 w 108"/>
                <a:gd name="T59" fmla="*/ 118 h 120"/>
                <a:gd name="T60" fmla="*/ 82 w 108"/>
                <a:gd name="T61" fmla="*/ 113 h 120"/>
                <a:gd name="T62" fmla="*/ 76 w 108"/>
                <a:gd name="T63" fmla="*/ 101 h 120"/>
                <a:gd name="T64" fmla="*/ 76 w 108"/>
                <a:gd name="T65" fmla="*/ 100 h 120"/>
                <a:gd name="T66" fmla="*/ 74 w 108"/>
                <a:gd name="T67" fmla="*/ 58 h 120"/>
                <a:gd name="T68" fmla="*/ 74 w 108"/>
                <a:gd name="T69" fmla="*/ 58 h 120"/>
                <a:gd name="T70" fmla="*/ 49 w 108"/>
                <a:gd name="T71" fmla="*/ 64 h 120"/>
                <a:gd name="T72" fmla="*/ 39 w 108"/>
                <a:gd name="T73" fmla="*/ 67 h 120"/>
                <a:gd name="T74" fmla="*/ 24 w 108"/>
                <a:gd name="T75" fmla="*/ 72 h 120"/>
                <a:gd name="T76" fmla="*/ 20 w 108"/>
                <a:gd name="T77" fmla="*/ 85 h 120"/>
                <a:gd name="T78" fmla="*/ 25 w 108"/>
                <a:gd name="T79" fmla="*/ 98 h 120"/>
                <a:gd name="T80" fmla="*/ 40 w 108"/>
                <a:gd name="T81" fmla="*/ 102 h 120"/>
                <a:gd name="T82" fmla="*/ 65 w 108"/>
                <a:gd name="T83" fmla="*/ 95 h 120"/>
                <a:gd name="T84" fmla="*/ 74 w 108"/>
                <a:gd name="T85" fmla="*/ 75 h 120"/>
                <a:gd name="T86" fmla="*/ 74 w 108"/>
                <a:gd name="T87" fmla="*/ 5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8" h="120">
                  <a:moveTo>
                    <a:pt x="76" y="100"/>
                  </a:moveTo>
                  <a:lnTo>
                    <a:pt x="76" y="100"/>
                  </a:lnTo>
                  <a:cubicBezTo>
                    <a:pt x="70" y="106"/>
                    <a:pt x="64" y="111"/>
                    <a:pt x="58" y="114"/>
                  </a:cubicBezTo>
                  <a:cubicBezTo>
                    <a:pt x="51" y="118"/>
                    <a:pt x="44" y="119"/>
                    <a:pt x="37" y="119"/>
                  </a:cubicBezTo>
                  <a:cubicBezTo>
                    <a:pt x="25" y="119"/>
                    <a:pt x="16" y="115"/>
                    <a:pt x="10" y="110"/>
                  </a:cubicBezTo>
                  <a:cubicBezTo>
                    <a:pt x="4" y="104"/>
                    <a:pt x="0" y="96"/>
                    <a:pt x="0" y="85"/>
                  </a:cubicBezTo>
                  <a:cubicBezTo>
                    <a:pt x="0" y="75"/>
                    <a:pt x="4" y="67"/>
                    <a:pt x="10" y="61"/>
                  </a:cubicBezTo>
                  <a:cubicBezTo>
                    <a:pt x="16" y="55"/>
                    <a:pt x="25" y="52"/>
                    <a:pt x="39" y="50"/>
                  </a:cubicBezTo>
                  <a:cubicBezTo>
                    <a:pt x="42" y="50"/>
                    <a:pt x="46" y="49"/>
                    <a:pt x="52" y="49"/>
                  </a:cubicBezTo>
                  <a:cubicBezTo>
                    <a:pt x="62" y="48"/>
                    <a:pt x="67" y="47"/>
                    <a:pt x="69" y="46"/>
                  </a:cubicBezTo>
                  <a:cubicBezTo>
                    <a:pt x="71" y="45"/>
                    <a:pt x="73" y="44"/>
                    <a:pt x="74" y="43"/>
                  </a:cubicBezTo>
                  <a:cubicBezTo>
                    <a:pt x="74" y="42"/>
                    <a:pt x="75" y="38"/>
                    <a:pt x="75" y="33"/>
                  </a:cubicBezTo>
                  <a:cubicBezTo>
                    <a:pt x="75" y="28"/>
                    <a:pt x="73" y="24"/>
                    <a:pt x="69" y="21"/>
                  </a:cubicBezTo>
                  <a:cubicBezTo>
                    <a:pt x="64" y="18"/>
                    <a:pt x="58" y="17"/>
                    <a:pt x="49" y="17"/>
                  </a:cubicBezTo>
                  <a:cubicBezTo>
                    <a:pt x="41" y="17"/>
                    <a:pt x="35" y="19"/>
                    <a:pt x="30" y="22"/>
                  </a:cubicBezTo>
                  <a:cubicBezTo>
                    <a:pt x="25" y="25"/>
                    <a:pt x="23" y="30"/>
                    <a:pt x="23" y="37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6" y="36"/>
                    <a:pt x="6" y="36"/>
                    <a:pt x="6" y="36"/>
                  </a:cubicBezTo>
                  <a:cubicBezTo>
                    <a:pt x="6" y="25"/>
                    <a:pt x="10" y="17"/>
                    <a:pt x="17" y="9"/>
                  </a:cubicBezTo>
                  <a:cubicBezTo>
                    <a:pt x="25" y="3"/>
                    <a:pt x="37" y="0"/>
                    <a:pt x="50" y="0"/>
                  </a:cubicBezTo>
                  <a:cubicBezTo>
                    <a:pt x="65" y="0"/>
                    <a:pt x="76" y="3"/>
                    <a:pt x="84" y="8"/>
                  </a:cubicBezTo>
                  <a:cubicBezTo>
                    <a:pt x="90" y="13"/>
                    <a:pt x="94" y="23"/>
                    <a:pt x="94" y="34"/>
                  </a:cubicBezTo>
                  <a:cubicBezTo>
                    <a:pt x="94" y="91"/>
                    <a:pt x="94" y="91"/>
                    <a:pt x="94" y="91"/>
                  </a:cubicBezTo>
                  <a:cubicBezTo>
                    <a:pt x="94" y="95"/>
                    <a:pt x="94" y="98"/>
                    <a:pt x="95" y="100"/>
                  </a:cubicBezTo>
                  <a:cubicBezTo>
                    <a:pt x="96" y="101"/>
                    <a:pt x="98" y="102"/>
                    <a:pt x="101" y="102"/>
                  </a:cubicBezTo>
                  <a:cubicBezTo>
                    <a:pt x="101" y="102"/>
                    <a:pt x="102" y="102"/>
                    <a:pt x="103" y="102"/>
                  </a:cubicBezTo>
                  <a:cubicBezTo>
                    <a:pt x="105" y="102"/>
                    <a:pt x="105" y="101"/>
                    <a:pt x="107" y="101"/>
                  </a:cubicBezTo>
                  <a:cubicBezTo>
                    <a:pt x="107" y="115"/>
                    <a:pt x="107" y="115"/>
                    <a:pt x="107" y="115"/>
                  </a:cubicBezTo>
                  <a:cubicBezTo>
                    <a:pt x="103" y="117"/>
                    <a:pt x="101" y="117"/>
                    <a:pt x="100" y="117"/>
                  </a:cubicBezTo>
                  <a:cubicBezTo>
                    <a:pt x="98" y="118"/>
                    <a:pt x="97" y="118"/>
                    <a:pt x="95" y="118"/>
                  </a:cubicBezTo>
                  <a:cubicBezTo>
                    <a:pt x="89" y="118"/>
                    <a:pt x="85" y="115"/>
                    <a:pt x="82" y="113"/>
                  </a:cubicBezTo>
                  <a:cubicBezTo>
                    <a:pt x="78" y="110"/>
                    <a:pt x="76" y="106"/>
                    <a:pt x="76" y="101"/>
                  </a:cubicBezTo>
                  <a:lnTo>
                    <a:pt x="76" y="100"/>
                  </a:lnTo>
                  <a:close/>
                  <a:moveTo>
                    <a:pt x="74" y="58"/>
                  </a:moveTo>
                  <a:lnTo>
                    <a:pt x="74" y="58"/>
                  </a:lnTo>
                  <a:cubicBezTo>
                    <a:pt x="70" y="61"/>
                    <a:pt x="61" y="63"/>
                    <a:pt x="49" y="64"/>
                  </a:cubicBezTo>
                  <a:cubicBezTo>
                    <a:pt x="44" y="66"/>
                    <a:pt x="41" y="66"/>
                    <a:pt x="39" y="67"/>
                  </a:cubicBezTo>
                  <a:cubicBezTo>
                    <a:pt x="33" y="68"/>
                    <a:pt x="27" y="70"/>
                    <a:pt x="24" y="72"/>
                  </a:cubicBezTo>
                  <a:cubicBezTo>
                    <a:pt x="21" y="75"/>
                    <a:pt x="20" y="79"/>
                    <a:pt x="20" y="85"/>
                  </a:cubicBezTo>
                  <a:cubicBezTo>
                    <a:pt x="20" y="91"/>
                    <a:pt x="21" y="95"/>
                    <a:pt x="25" y="98"/>
                  </a:cubicBezTo>
                  <a:cubicBezTo>
                    <a:pt x="29" y="101"/>
                    <a:pt x="34" y="102"/>
                    <a:pt x="40" y="102"/>
                  </a:cubicBezTo>
                  <a:cubicBezTo>
                    <a:pt x="50" y="102"/>
                    <a:pt x="59" y="100"/>
                    <a:pt x="65" y="95"/>
                  </a:cubicBezTo>
                  <a:cubicBezTo>
                    <a:pt x="71" y="89"/>
                    <a:pt x="74" y="83"/>
                    <a:pt x="74" y="75"/>
                  </a:cubicBezTo>
                  <a:lnTo>
                    <a:pt x="74" y="58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93" name="Group 392"/>
          <p:cNvGrpSpPr/>
          <p:nvPr/>
        </p:nvGrpSpPr>
        <p:grpSpPr>
          <a:xfrm>
            <a:off x="5650238" y="4142555"/>
            <a:ext cx="450202" cy="68550"/>
            <a:chOff x="5650238" y="4142555"/>
            <a:chExt cx="450202" cy="68550"/>
          </a:xfrm>
        </p:grpSpPr>
        <p:sp>
          <p:nvSpPr>
            <p:cNvPr id="1086" name="Freeform 284"/>
            <p:cNvSpPr>
              <a:spLocks noChangeArrowheads="1"/>
            </p:cNvSpPr>
            <p:nvPr/>
          </p:nvSpPr>
          <p:spPr bwMode="auto">
            <a:xfrm>
              <a:off x="5650238" y="4142555"/>
              <a:ext cx="50023" cy="68550"/>
            </a:xfrm>
            <a:custGeom>
              <a:avLst/>
              <a:gdLst>
                <a:gd name="T0" fmla="*/ 0 w 120"/>
                <a:gd name="T1" fmla="*/ 107 h 164"/>
                <a:gd name="T2" fmla="*/ 0 w 120"/>
                <a:gd name="T3" fmla="*/ 107 h 164"/>
                <a:gd name="T4" fmla="*/ 20 w 120"/>
                <a:gd name="T5" fmla="*/ 107 h 164"/>
                <a:gd name="T6" fmla="*/ 31 w 120"/>
                <a:gd name="T7" fmla="*/ 135 h 164"/>
                <a:gd name="T8" fmla="*/ 59 w 120"/>
                <a:gd name="T9" fmla="*/ 144 h 164"/>
                <a:gd name="T10" fmla="*/ 88 w 120"/>
                <a:gd name="T11" fmla="*/ 137 h 164"/>
                <a:gd name="T12" fmla="*/ 98 w 120"/>
                <a:gd name="T13" fmla="*/ 116 h 164"/>
                <a:gd name="T14" fmla="*/ 59 w 120"/>
                <a:gd name="T15" fmla="*/ 90 h 164"/>
                <a:gd name="T16" fmla="*/ 56 w 120"/>
                <a:gd name="T17" fmla="*/ 89 h 164"/>
                <a:gd name="T18" fmla="*/ 15 w 120"/>
                <a:gd name="T19" fmla="*/ 72 h 164"/>
                <a:gd name="T20" fmla="*/ 4 w 120"/>
                <a:gd name="T21" fmla="*/ 46 h 164"/>
                <a:gd name="T22" fmla="*/ 20 w 120"/>
                <a:gd name="T23" fmla="*/ 13 h 164"/>
                <a:gd name="T24" fmla="*/ 59 w 120"/>
                <a:gd name="T25" fmla="*/ 0 h 164"/>
                <a:gd name="T26" fmla="*/ 100 w 120"/>
                <a:gd name="T27" fmla="*/ 14 h 164"/>
                <a:gd name="T28" fmla="*/ 115 w 120"/>
                <a:gd name="T29" fmla="*/ 49 h 164"/>
                <a:gd name="T30" fmla="*/ 95 w 120"/>
                <a:gd name="T31" fmla="*/ 49 h 164"/>
                <a:gd name="T32" fmla="*/ 84 w 120"/>
                <a:gd name="T33" fmla="*/ 26 h 164"/>
                <a:gd name="T34" fmla="*/ 58 w 120"/>
                <a:gd name="T35" fmla="*/ 18 h 164"/>
                <a:gd name="T36" fmla="*/ 33 w 120"/>
                <a:gd name="T37" fmla="*/ 24 h 164"/>
                <a:gd name="T38" fmla="*/ 25 w 120"/>
                <a:gd name="T39" fmla="*/ 42 h 164"/>
                <a:gd name="T40" fmla="*/ 63 w 120"/>
                <a:gd name="T41" fmla="*/ 69 h 164"/>
                <a:gd name="T42" fmla="*/ 71 w 120"/>
                <a:gd name="T43" fmla="*/ 71 h 164"/>
                <a:gd name="T44" fmla="*/ 74 w 120"/>
                <a:gd name="T45" fmla="*/ 72 h 164"/>
                <a:gd name="T46" fmla="*/ 106 w 120"/>
                <a:gd name="T47" fmla="*/ 85 h 164"/>
                <a:gd name="T48" fmla="*/ 116 w 120"/>
                <a:gd name="T49" fmla="*/ 97 h 164"/>
                <a:gd name="T50" fmla="*/ 119 w 120"/>
                <a:gd name="T51" fmla="*/ 114 h 164"/>
                <a:gd name="T52" fmla="*/ 103 w 120"/>
                <a:gd name="T53" fmla="*/ 149 h 164"/>
                <a:gd name="T54" fmla="*/ 60 w 120"/>
                <a:gd name="T55" fmla="*/ 163 h 164"/>
                <a:gd name="T56" fmla="*/ 17 w 120"/>
                <a:gd name="T57" fmla="*/ 148 h 164"/>
                <a:gd name="T58" fmla="*/ 0 w 120"/>
                <a:gd name="T59" fmla="*/ 107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0" h="164">
                  <a:moveTo>
                    <a:pt x="0" y="107"/>
                  </a:moveTo>
                  <a:lnTo>
                    <a:pt x="0" y="107"/>
                  </a:lnTo>
                  <a:cubicBezTo>
                    <a:pt x="20" y="107"/>
                    <a:pt x="20" y="107"/>
                    <a:pt x="20" y="107"/>
                  </a:cubicBezTo>
                  <a:cubicBezTo>
                    <a:pt x="20" y="119"/>
                    <a:pt x="24" y="127"/>
                    <a:pt x="31" y="135"/>
                  </a:cubicBezTo>
                  <a:cubicBezTo>
                    <a:pt x="39" y="141"/>
                    <a:pt x="48" y="144"/>
                    <a:pt x="59" y="144"/>
                  </a:cubicBezTo>
                  <a:cubicBezTo>
                    <a:pt x="72" y="144"/>
                    <a:pt x="81" y="142"/>
                    <a:pt x="88" y="137"/>
                  </a:cubicBezTo>
                  <a:cubicBezTo>
                    <a:pt x="95" y="131"/>
                    <a:pt x="98" y="125"/>
                    <a:pt x="98" y="116"/>
                  </a:cubicBezTo>
                  <a:cubicBezTo>
                    <a:pt x="98" y="104"/>
                    <a:pt x="85" y="95"/>
                    <a:pt x="59" y="90"/>
                  </a:cubicBezTo>
                  <a:cubicBezTo>
                    <a:pt x="58" y="89"/>
                    <a:pt x="57" y="89"/>
                    <a:pt x="56" y="89"/>
                  </a:cubicBezTo>
                  <a:cubicBezTo>
                    <a:pt x="35" y="84"/>
                    <a:pt x="22" y="78"/>
                    <a:pt x="15" y="72"/>
                  </a:cubicBezTo>
                  <a:cubicBezTo>
                    <a:pt x="8" y="66"/>
                    <a:pt x="4" y="58"/>
                    <a:pt x="4" y="46"/>
                  </a:cubicBezTo>
                  <a:cubicBezTo>
                    <a:pt x="4" y="33"/>
                    <a:pt x="9" y="21"/>
                    <a:pt x="20" y="13"/>
                  </a:cubicBezTo>
                  <a:cubicBezTo>
                    <a:pt x="29" y="4"/>
                    <a:pt x="43" y="0"/>
                    <a:pt x="59" y="0"/>
                  </a:cubicBezTo>
                  <a:cubicBezTo>
                    <a:pt x="77" y="0"/>
                    <a:pt x="90" y="4"/>
                    <a:pt x="100" y="14"/>
                  </a:cubicBezTo>
                  <a:cubicBezTo>
                    <a:pt x="109" y="22"/>
                    <a:pt x="115" y="35"/>
                    <a:pt x="115" y="49"/>
                  </a:cubicBezTo>
                  <a:cubicBezTo>
                    <a:pt x="95" y="49"/>
                    <a:pt x="95" y="49"/>
                    <a:pt x="95" y="49"/>
                  </a:cubicBezTo>
                  <a:cubicBezTo>
                    <a:pt x="94" y="40"/>
                    <a:pt x="91" y="32"/>
                    <a:pt x="84" y="26"/>
                  </a:cubicBezTo>
                  <a:cubicBezTo>
                    <a:pt x="78" y="20"/>
                    <a:pt x="69" y="18"/>
                    <a:pt x="58" y="18"/>
                  </a:cubicBezTo>
                  <a:cubicBezTo>
                    <a:pt x="48" y="18"/>
                    <a:pt x="40" y="20"/>
                    <a:pt x="33" y="24"/>
                  </a:cubicBezTo>
                  <a:cubicBezTo>
                    <a:pt x="28" y="29"/>
                    <a:pt x="25" y="35"/>
                    <a:pt x="25" y="42"/>
                  </a:cubicBezTo>
                  <a:cubicBezTo>
                    <a:pt x="25" y="54"/>
                    <a:pt x="38" y="63"/>
                    <a:pt x="63" y="69"/>
                  </a:cubicBezTo>
                  <a:cubicBezTo>
                    <a:pt x="67" y="70"/>
                    <a:pt x="69" y="71"/>
                    <a:pt x="71" y="71"/>
                  </a:cubicBezTo>
                  <a:cubicBezTo>
                    <a:pt x="74" y="72"/>
                    <a:pt x="74" y="72"/>
                    <a:pt x="74" y="72"/>
                  </a:cubicBezTo>
                  <a:cubicBezTo>
                    <a:pt x="90" y="75"/>
                    <a:pt x="101" y="79"/>
                    <a:pt x="106" y="85"/>
                  </a:cubicBezTo>
                  <a:cubicBezTo>
                    <a:pt x="110" y="88"/>
                    <a:pt x="114" y="92"/>
                    <a:pt x="116" y="97"/>
                  </a:cubicBezTo>
                  <a:cubicBezTo>
                    <a:pt x="118" y="102"/>
                    <a:pt x="119" y="107"/>
                    <a:pt x="119" y="114"/>
                  </a:cubicBezTo>
                  <a:cubicBezTo>
                    <a:pt x="119" y="128"/>
                    <a:pt x="114" y="141"/>
                    <a:pt x="103" y="149"/>
                  </a:cubicBezTo>
                  <a:cubicBezTo>
                    <a:pt x="93" y="157"/>
                    <a:pt x="78" y="163"/>
                    <a:pt x="60" y="163"/>
                  </a:cubicBezTo>
                  <a:cubicBezTo>
                    <a:pt x="42" y="163"/>
                    <a:pt x="27" y="157"/>
                    <a:pt x="17" y="148"/>
                  </a:cubicBezTo>
                  <a:cubicBezTo>
                    <a:pt x="6" y="139"/>
                    <a:pt x="0" y="125"/>
                    <a:pt x="0" y="10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7" name="Freeform 285"/>
            <p:cNvSpPr>
              <a:spLocks noChangeArrowheads="1"/>
            </p:cNvSpPr>
            <p:nvPr/>
          </p:nvSpPr>
          <p:spPr bwMode="auto">
            <a:xfrm>
              <a:off x="5711377" y="4161082"/>
              <a:ext cx="38906" cy="48170"/>
            </a:xfrm>
            <a:custGeom>
              <a:avLst/>
              <a:gdLst>
                <a:gd name="T0" fmla="*/ 18 w 93"/>
                <a:gd name="T1" fmla="*/ 0 h 116"/>
                <a:gd name="T2" fmla="*/ 18 w 93"/>
                <a:gd name="T3" fmla="*/ 0 h 116"/>
                <a:gd name="T4" fmla="*/ 18 w 93"/>
                <a:gd name="T5" fmla="*/ 69 h 116"/>
                <a:gd name="T6" fmla="*/ 24 w 93"/>
                <a:gd name="T7" fmla="*/ 92 h 116"/>
                <a:gd name="T8" fmla="*/ 41 w 93"/>
                <a:gd name="T9" fmla="*/ 98 h 116"/>
                <a:gd name="T10" fmla="*/ 65 w 93"/>
                <a:gd name="T11" fmla="*/ 89 h 116"/>
                <a:gd name="T12" fmla="*/ 74 w 93"/>
                <a:gd name="T13" fmla="*/ 60 h 116"/>
                <a:gd name="T14" fmla="*/ 74 w 93"/>
                <a:gd name="T15" fmla="*/ 0 h 116"/>
                <a:gd name="T16" fmla="*/ 92 w 93"/>
                <a:gd name="T17" fmla="*/ 0 h 116"/>
                <a:gd name="T18" fmla="*/ 92 w 93"/>
                <a:gd name="T19" fmla="*/ 112 h 116"/>
                <a:gd name="T20" fmla="*/ 75 w 93"/>
                <a:gd name="T21" fmla="*/ 112 h 116"/>
                <a:gd name="T22" fmla="*/ 75 w 93"/>
                <a:gd name="T23" fmla="*/ 96 h 116"/>
                <a:gd name="T24" fmla="*/ 60 w 93"/>
                <a:gd name="T25" fmla="*/ 110 h 116"/>
                <a:gd name="T26" fmla="*/ 38 w 93"/>
                <a:gd name="T27" fmla="*/ 115 h 116"/>
                <a:gd name="T28" fmla="*/ 17 w 93"/>
                <a:gd name="T29" fmla="*/ 111 h 116"/>
                <a:gd name="T30" fmla="*/ 4 w 93"/>
                <a:gd name="T31" fmla="*/ 100 h 116"/>
                <a:gd name="T32" fmla="*/ 1 w 93"/>
                <a:gd name="T33" fmla="*/ 91 h 116"/>
                <a:gd name="T34" fmla="*/ 0 w 93"/>
                <a:gd name="T35" fmla="*/ 73 h 116"/>
                <a:gd name="T36" fmla="*/ 0 w 93"/>
                <a:gd name="T37" fmla="*/ 68 h 116"/>
                <a:gd name="T38" fmla="*/ 0 w 93"/>
                <a:gd name="T39" fmla="*/ 0 h 116"/>
                <a:gd name="T40" fmla="*/ 18 w 93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3" h="116">
                  <a:moveTo>
                    <a:pt x="18" y="0"/>
                  </a:moveTo>
                  <a:lnTo>
                    <a:pt x="18" y="0"/>
                  </a:lnTo>
                  <a:cubicBezTo>
                    <a:pt x="18" y="69"/>
                    <a:pt x="18" y="69"/>
                    <a:pt x="18" y="69"/>
                  </a:cubicBezTo>
                  <a:cubicBezTo>
                    <a:pt x="18" y="80"/>
                    <a:pt x="21" y="88"/>
                    <a:pt x="24" y="92"/>
                  </a:cubicBezTo>
                  <a:cubicBezTo>
                    <a:pt x="27" y="96"/>
                    <a:pt x="33" y="98"/>
                    <a:pt x="41" y="98"/>
                  </a:cubicBezTo>
                  <a:cubicBezTo>
                    <a:pt x="52" y="98"/>
                    <a:pt x="60" y="95"/>
                    <a:pt x="65" y="89"/>
                  </a:cubicBezTo>
                  <a:cubicBezTo>
                    <a:pt x="72" y="82"/>
                    <a:pt x="74" y="73"/>
                    <a:pt x="74" y="6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12"/>
                    <a:pt x="92" y="112"/>
                    <a:pt x="92" y="112"/>
                  </a:cubicBezTo>
                  <a:cubicBezTo>
                    <a:pt x="75" y="112"/>
                    <a:pt x="75" y="112"/>
                    <a:pt x="75" y="112"/>
                  </a:cubicBezTo>
                  <a:cubicBezTo>
                    <a:pt x="75" y="96"/>
                    <a:pt x="75" y="96"/>
                    <a:pt x="75" y="96"/>
                  </a:cubicBezTo>
                  <a:cubicBezTo>
                    <a:pt x="70" y="102"/>
                    <a:pt x="66" y="107"/>
                    <a:pt x="60" y="110"/>
                  </a:cubicBezTo>
                  <a:cubicBezTo>
                    <a:pt x="54" y="114"/>
                    <a:pt x="47" y="115"/>
                    <a:pt x="38" y="115"/>
                  </a:cubicBezTo>
                  <a:cubicBezTo>
                    <a:pt x="30" y="115"/>
                    <a:pt x="24" y="114"/>
                    <a:pt x="17" y="111"/>
                  </a:cubicBezTo>
                  <a:cubicBezTo>
                    <a:pt x="12" y="108"/>
                    <a:pt x="7" y="104"/>
                    <a:pt x="4" y="100"/>
                  </a:cubicBezTo>
                  <a:cubicBezTo>
                    <a:pt x="3" y="97"/>
                    <a:pt x="2" y="94"/>
                    <a:pt x="1" y="91"/>
                  </a:cubicBezTo>
                  <a:cubicBezTo>
                    <a:pt x="0" y="86"/>
                    <a:pt x="0" y="81"/>
                    <a:pt x="0" y="73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8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8" name="Freeform 286"/>
            <p:cNvSpPr>
              <a:spLocks noChangeArrowheads="1"/>
            </p:cNvSpPr>
            <p:nvPr/>
          </p:nvSpPr>
          <p:spPr bwMode="auto">
            <a:xfrm>
              <a:off x="5761399" y="4161082"/>
              <a:ext cx="64844" cy="48170"/>
            </a:xfrm>
            <a:custGeom>
              <a:avLst/>
              <a:gdLst>
                <a:gd name="T0" fmla="*/ 136 w 156"/>
                <a:gd name="T1" fmla="*/ 114 h 115"/>
                <a:gd name="T2" fmla="*/ 136 w 156"/>
                <a:gd name="T3" fmla="*/ 114 h 115"/>
                <a:gd name="T4" fmla="*/ 136 w 156"/>
                <a:gd name="T5" fmla="*/ 46 h 115"/>
                <a:gd name="T6" fmla="*/ 131 w 156"/>
                <a:gd name="T7" fmla="*/ 22 h 115"/>
                <a:gd name="T8" fmla="*/ 115 w 156"/>
                <a:gd name="T9" fmla="*/ 16 h 115"/>
                <a:gd name="T10" fmla="*/ 94 w 156"/>
                <a:gd name="T11" fmla="*/ 25 h 115"/>
                <a:gd name="T12" fmla="*/ 87 w 156"/>
                <a:gd name="T13" fmla="*/ 48 h 115"/>
                <a:gd name="T14" fmla="*/ 87 w 156"/>
                <a:gd name="T15" fmla="*/ 114 h 115"/>
                <a:gd name="T16" fmla="*/ 67 w 156"/>
                <a:gd name="T17" fmla="*/ 114 h 115"/>
                <a:gd name="T18" fmla="*/ 67 w 156"/>
                <a:gd name="T19" fmla="*/ 46 h 115"/>
                <a:gd name="T20" fmla="*/ 63 w 156"/>
                <a:gd name="T21" fmla="*/ 22 h 115"/>
                <a:gd name="T22" fmla="*/ 47 w 156"/>
                <a:gd name="T23" fmla="*/ 16 h 115"/>
                <a:gd name="T24" fmla="*/ 26 w 156"/>
                <a:gd name="T25" fmla="*/ 25 h 115"/>
                <a:gd name="T26" fmla="*/ 18 w 156"/>
                <a:gd name="T27" fmla="*/ 48 h 115"/>
                <a:gd name="T28" fmla="*/ 18 w 156"/>
                <a:gd name="T29" fmla="*/ 114 h 115"/>
                <a:gd name="T30" fmla="*/ 0 w 156"/>
                <a:gd name="T31" fmla="*/ 114 h 115"/>
                <a:gd name="T32" fmla="*/ 0 w 156"/>
                <a:gd name="T33" fmla="*/ 2 h 115"/>
                <a:gd name="T34" fmla="*/ 17 w 156"/>
                <a:gd name="T35" fmla="*/ 2 h 115"/>
                <a:gd name="T36" fmla="*/ 17 w 156"/>
                <a:gd name="T37" fmla="*/ 18 h 115"/>
                <a:gd name="T38" fmla="*/ 32 w 156"/>
                <a:gd name="T39" fmla="*/ 4 h 115"/>
                <a:gd name="T40" fmla="*/ 53 w 156"/>
                <a:gd name="T41" fmla="*/ 0 h 115"/>
                <a:gd name="T42" fmla="*/ 70 w 156"/>
                <a:gd name="T43" fmla="*/ 4 h 115"/>
                <a:gd name="T44" fmla="*/ 83 w 156"/>
                <a:gd name="T45" fmla="*/ 17 h 115"/>
                <a:gd name="T46" fmla="*/ 98 w 156"/>
                <a:gd name="T47" fmla="*/ 4 h 115"/>
                <a:gd name="T48" fmla="*/ 119 w 156"/>
                <a:gd name="T49" fmla="*/ 0 h 115"/>
                <a:gd name="T50" fmla="*/ 138 w 156"/>
                <a:gd name="T51" fmla="*/ 3 h 115"/>
                <a:gd name="T52" fmla="*/ 150 w 156"/>
                <a:gd name="T53" fmla="*/ 15 h 115"/>
                <a:gd name="T54" fmla="*/ 154 w 156"/>
                <a:gd name="T55" fmla="*/ 25 h 115"/>
                <a:gd name="T56" fmla="*/ 155 w 156"/>
                <a:gd name="T57" fmla="*/ 44 h 115"/>
                <a:gd name="T58" fmla="*/ 155 w 156"/>
                <a:gd name="T59" fmla="*/ 47 h 115"/>
                <a:gd name="T60" fmla="*/ 155 w 156"/>
                <a:gd name="T61" fmla="*/ 114 h 115"/>
                <a:gd name="T62" fmla="*/ 136 w 156"/>
                <a:gd name="T63" fmla="*/ 114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6" h="115">
                  <a:moveTo>
                    <a:pt x="136" y="114"/>
                  </a:moveTo>
                  <a:lnTo>
                    <a:pt x="136" y="114"/>
                  </a:lnTo>
                  <a:cubicBezTo>
                    <a:pt x="136" y="46"/>
                    <a:pt x="136" y="46"/>
                    <a:pt x="136" y="46"/>
                  </a:cubicBezTo>
                  <a:cubicBezTo>
                    <a:pt x="136" y="34"/>
                    <a:pt x="134" y="26"/>
                    <a:pt x="131" y="22"/>
                  </a:cubicBezTo>
                  <a:cubicBezTo>
                    <a:pt x="128" y="18"/>
                    <a:pt x="122" y="16"/>
                    <a:pt x="115" y="16"/>
                  </a:cubicBezTo>
                  <a:cubicBezTo>
                    <a:pt x="106" y="16"/>
                    <a:pt x="99" y="19"/>
                    <a:pt x="94" y="25"/>
                  </a:cubicBezTo>
                  <a:cubicBezTo>
                    <a:pt x="89" y="30"/>
                    <a:pt x="87" y="39"/>
                    <a:pt x="87" y="48"/>
                  </a:cubicBezTo>
                  <a:cubicBezTo>
                    <a:pt x="87" y="114"/>
                    <a:pt x="87" y="114"/>
                    <a:pt x="87" y="114"/>
                  </a:cubicBezTo>
                  <a:cubicBezTo>
                    <a:pt x="67" y="114"/>
                    <a:pt x="67" y="114"/>
                    <a:pt x="67" y="114"/>
                  </a:cubicBezTo>
                  <a:cubicBezTo>
                    <a:pt x="67" y="46"/>
                    <a:pt x="67" y="46"/>
                    <a:pt x="67" y="46"/>
                  </a:cubicBezTo>
                  <a:cubicBezTo>
                    <a:pt x="67" y="34"/>
                    <a:pt x="66" y="26"/>
                    <a:pt x="63" y="22"/>
                  </a:cubicBezTo>
                  <a:cubicBezTo>
                    <a:pt x="60" y="18"/>
                    <a:pt x="55" y="16"/>
                    <a:pt x="47" y="16"/>
                  </a:cubicBezTo>
                  <a:cubicBezTo>
                    <a:pt x="38" y="16"/>
                    <a:pt x="31" y="19"/>
                    <a:pt x="26" y="25"/>
                  </a:cubicBezTo>
                  <a:cubicBezTo>
                    <a:pt x="20" y="30"/>
                    <a:pt x="18" y="39"/>
                    <a:pt x="18" y="48"/>
                  </a:cubicBezTo>
                  <a:cubicBezTo>
                    <a:pt x="18" y="114"/>
                    <a:pt x="18" y="114"/>
                    <a:pt x="18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21" y="11"/>
                    <a:pt x="27" y="7"/>
                    <a:pt x="32" y="4"/>
                  </a:cubicBezTo>
                  <a:cubicBezTo>
                    <a:pt x="38" y="1"/>
                    <a:pt x="44" y="0"/>
                    <a:pt x="53" y="0"/>
                  </a:cubicBezTo>
                  <a:cubicBezTo>
                    <a:pt x="59" y="0"/>
                    <a:pt x="65" y="1"/>
                    <a:pt x="70" y="4"/>
                  </a:cubicBezTo>
                  <a:cubicBezTo>
                    <a:pt x="75" y="6"/>
                    <a:pt x="80" y="11"/>
                    <a:pt x="83" y="17"/>
                  </a:cubicBezTo>
                  <a:cubicBezTo>
                    <a:pt x="88" y="11"/>
                    <a:pt x="93" y="6"/>
                    <a:pt x="98" y="4"/>
                  </a:cubicBezTo>
                  <a:cubicBezTo>
                    <a:pt x="105" y="1"/>
                    <a:pt x="111" y="0"/>
                    <a:pt x="119" y="0"/>
                  </a:cubicBezTo>
                  <a:cubicBezTo>
                    <a:pt x="127" y="0"/>
                    <a:pt x="133" y="1"/>
                    <a:pt x="138" y="3"/>
                  </a:cubicBezTo>
                  <a:cubicBezTo>
                    <a:pt x="143" y="6"/>
                    <a:pt x="147" y="10"/>
                    <a:pt x="150" y="15"/>
                  </a:cubicBezTo>
                  <a:cubicBezTo>
                    <a:pt x="152" y="18"/>
                    <a:pt x="153" y="21"/>
                    <a:pt x="154" y="25"/>
                  </a:cubicBezTo>
                  <a:cubicBezTo>
                    <a:pt x="155" y="29"/>
                    <a:pt x="155" y="35"/>
                    <a:pt x="155" y="44"/>
                  </a:cubicBezTo>
                  <a:cubicBezTo>
                    <a:pt x="155" y="47"/>
                    <a:pt x="155" y="47"/>
                    <a:pt x="155" y="47"/>
                  </a:cubicBezTo>
                  <a:cubicBezTo>
                    <a:pt x="155" y="114"/>
                    <a:pt x="155" y="114"/>
                    <a:pt x="155" y="114"/>
                  </a:cubicBezTo>
                  <a:lnTo>
                    <a:pt x="136" y="11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9" name="Freeform 287"/>
            <p:cNvSpPr>
              <a:spLocks noChangeArrowheads="1"/>
            </p:cNvSpPr>
            <p:nvPr/>
          </p:nvSpPr>
          <p:spPr bwMode="auto">
            <a:xfrm>
              <a:off x="5839211" y="4161082"/>
              <a:ext cx="64844" cy="48170"/>
            </a:xfrm>
            <a:custGeom>
              <a:avLst/>
              <a:gdLst>
                <a:gd name="T0" fmla="*/ 136 w 156"/>
                <a:gd name="T1" fmla="*/ 114 h 115"/>
                <a:gd name="T2" fmla="*/ 136 w 156"/>
                <a:gd name="T3" fmla="*/ 114 h 115"/>
                <a:gd name="T4" fmla="*/ 136 w 156"/>
                <a:gd name="T5" fmla="*/ 46 h 115"/>
                <a:gd name="T6" fmla="*/ 132 w 156"/>
                <a:gd name="T7" fmla="*/ 22 h 115"/>
                <a:gd name="T8" fmla="*/ 115 w 156"/>
                <a:gd name="T9" fmla="*/ 16 h 115"/>
                <a:gd name="T10" fmla="*/ 94 w 156"/>
                <a:gd name="T11" fmla="*/ 25 h 115"/>
                <a:gd name="T12" fmla="*/ 87 w 156"/>
                <a:gd name="T13" fmla="*/ 48 h 115"/>
                <a:gd name="T14" fmla="*/ 87 w 156"/>
                <a:gd name="T15" fmla="*/ 114 h 115"/>
                <a:gd name="T16" fmla="*/ 67 w 156"/>
                <a:gd name="T17" fmla="*/ 114 h 115"/>
                <a:gd name="T18" fmla="*/ 67 w 156"/>
                <a:gd name="T19" fmla="*/ 46 h 115"/>
                <a:gd name="T20" fmla="*/ 63 w 156"/>
                <a:gd name="T21" fmla="*/ 22 h 115"/>
                <a:gd name="T22" fmla="*/ 48 w 156"/>
                <a:gd name="T23" fmla="*/ 16 h 115"/>
                <a:gd name="T24" fmla="*/ 27 w 156"/>
                <a:gd name="T25" fmla="*/ 25 h 115"/>
                <a:gd name="T26" fmla="*/ 19 w 156"/>
                <a:gd name="T27" fmla="*/ 48 h 115"/>
                <a:gd name="T28" fmla="*/ 19 w 156"/>
                <a:gd name="T29" fmla="*/ 114 h 115"/>
                <a:gd name="T30" fmla="*/ 0 w 156"/>
                <a:gd name="T31" fmla="*/ 114 h 115"/>
                <a:gd name="T32" fmla="*/ 0 w 156"/>
                <a:gd name="T33" fmla="*/ 2 h 115"/>
                <a:gd name="T34" fmla="*/ 17 w 156"/>
                <a:gd name="T35" fmla="*/ 2 h 115"/>
                <a:gd name="T36" fmla="*/ 17 w 156"/>
                <a:gd name="T37" fmla="*/ 18 h 115"/>
                <a:gd name="T38" fmla="*/ 33 w 156"/>
                <a:gd name="T39" fmla="*/ 4 h 115"/>
                <a:gd name="T40" fmla="*/ 53 w 156"/>
                <a:gd name="T41" fmla="*/ 0 h 115"/>
                <a:gd name="T42" fmla="*/ 71 w 156"/>
                <a:gd name="T43" fmla="*/ 4 h 115"/>
                <a:gd name="T44" fmla="*/ 83 w 156"/>
                <a:gd name="T45" fmla="*/ 17 h 115"/>
                <a:gd name="T46" fmla="*/ 100 w 156"/>
                <a:gd name="T47" fmla="*/ 4 h 115"/>
                <a:gd name="T48" fmla="*/ 119 w 156"/>
                <a:gd name="T49" fmla="*/ 0 h 115"/>
                <a:gd name="T50" fmla="*/ 138 w 156"/>
                <a:gd name="T51" fmla="*/ 3 h 115"/>
                <a:gd name="T52" fmla="*/ 151 w 156"/>
                <a:gd name="T53" fmla="*/ 15 h 115"/>
                <a:gd name="T54" fmla="*/ 154 w 156"/>
                <a:gd name="T55" fmla="*/ 25 h 115"/>
                <a:gd name="T56" fmla="*/ 155 w 156"/>
                <a:gd name="T57" fmla="*/ 44 h 115"/>
                <a:gd name="T58" fmla="*/ 155 w 156"/>
                <a:gd name="T59" fmla="*/ 47 h 115"/>
                <a:gd name="T60" fmla="*/ 155 w 156"/>
                <a:gd name="T61" fmla="*/ 114 h 115"/>
                <a:gd name="T62" fmla="*/ 136 w 156"/>
                <a:gd name="T63" fmla="*/ 114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6" h="115">
                  <a:moveTo>
                    <a:pt x="136" y="114"/>
                  </a:moveTo>
                  <a:lnTo>
                    <a:pt x="136" y="114"/>
                  </a:lnTo>
                  <a:cubicBezTo>
                    <a:pt x="136" y="46"/>
                    <a:pt x="136" y="46"/>
                    <a:pt x="136" y="46"/>
                  </a:cubicBezTo>
                  <a:cubicBezTo>
                    <a:pt x="136" y="34"/>
                    <a:pt x="135" y="26"/>
                    <a:pt x="132" y="22"/>
                  </a:cubicBezTo>
                  <a:cubicBezTo>
                    <a:pt x="129" y="18"/>
                    <a:pt x="124" y="16"/>
                    <a:pt x="115" y="16"/>
                  </a:cubicBezTo>
                  <a:cubicBezTo>
                    <a:pt x="107" y="16"/>
                    <a:pt x="100" y="19"/>
                    <a:pt x="94" y="25"/>
                  </a:cubicBezTo>
                  <a:cubicBezTo>
                    <a:pt x="89" y="30"/>
                    <a:pt x="87" y="39"/>
                    <a:pt x="87" y="48"/>
                  </a:cubicBezTo>
                  <a:cubicBezTo>
                    <a:pt x="87" y="114"/>
                    <a:pt x="87" y="114"/>
                    <a:pt x="87" y="114"/>
                  </a:cubicBezTo>
                  <a:cubicBezTo>
                    <a:pt x="67" y="114"/>
                    <a:pt x="67" y="114"/>
                    <a:pt x="67" y="114"/>
                  </a:cubicBezTo>
                  <a:cubicBezTo>
                    <a:pt x="67" y="46"/>
                    <a:pt x="67" y="46"/>
                    <a:pt x="67" y="46"/>
                  </a:cubicBezTo>
                  <a:cubicBezTo>
                    <a:pt x="67" y="34"/>
                    <a:pt x="66" y="26"/>
                    <a:pt x="63" y="22"/>
                  </a:cubicBezTo>
                  <a:cubicBezTo>
                    <a:pt x="60" y="18"/>
                    <a:pt x="55" y="16"/>
                    <a:pt x="48" y="16"/>
                  </a:cubicBezTo>
                  <a:cubicBezTo>
                    <a:pt x="38" y="16"/>
                    <a:pt x="31" y="19"/>
                    <a:pt x="27" y="25"/>
                  </a:cubicBezTo>
                  <a:cubicBezTo>
                    <a:pt x="22" y="30"/>
                    <a:pt x="19" y="39"/>
                    <a:pt x="19" y="48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22" y="11"/>
                    <a:pt x="27" y="7"/>
                    <a:pt x="33" y="4"/>
                  </a:cubicBezTo>
                  <a:cubicBezTo>
                    <a:pt x="38" y="1"/>
                    <a:pt x="46" y="0"/>
                    <a:pt x="53" y="0"/>
                  </a:cubicBezTo>
                  <a:cubicBezTo>
                    <a:pt x="60" y="0"/>
                    <a:pt x="65" y="1"/>
                    <a:pt x="71" y="4"/>
                  </a:cubicBezTo>
                  <a:cubicBezTo>
                    <a:pt x="76" y="6"/>
                    <a:pt x="80" y="11"/>
                    <a:pt x="83" y="17"/>
                  </a:cubicBezTo>
                  <a:cubicBezTo>
                    <a:pt x="88" y="11"/>
                    <a:pt x="93" y="6"/>
                    <a:pt x="100" y="4"/>
                  </a:cubicBezTo>
                  <a:cubicBezTo>
                    <a:pt x="105" y="1"/>
                    <a:pt x="112" y="0"/>
                    <a:pt x="119" y="0"/>
                  </a:cubicBezTo>
                  <a:cubicBezTo>
                    <a:pt x="127" y="0"/>
                    <a:pt x="133" y="1"/>
                    <a:pt x="138" y="3"/>
                  </a:cubicBezTo>
                  <a:cubicBezTo>
                    <a:pt x="143" y="6"/>
                    <a:pt x="148" y="10"/>
                    <a:pt x="151" y="15"/>
                  </a:cubicBezTo>
                  <a:cubicBezTo>
                    <a:pt x="152" y="18"/>
                    <a:pt x="153" y="21"/>
                    <a:pt x="154" y="25"/>
                  </a:cubicBezTo>
                  <a:cubicBezTo>
                    <a:pt x="155" y="29"/>
                    <a:pt x="155" y="35"/>
                    <a:pt x="155" y="44"/>
                  </a:cubicBezTo>
                  <a:cubicBezTo>
                    <a:pt x="155" y="47"/>
                    <a:pt x="155" y="47"/>
                    <a:pt x="155" y="47"/>
                  </a:cubicBezTo>
                  <a:cubicBezTo>
                    <a:pt x="155" y="114"/>
                    <a:pt x="155" y="114"/>
                    <a:pt x="155" y="114"/>
                  </a:cubicBezTo>
                  <a:lnTo>
                    <a:pt x="136" y="11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0" name="Freeform 288"/>
            <p:cNvSpPr>
              <a:spLocks noChangeArrowheads="1"/>
            </p:cNvSpPr>
            <p:nvPr/>
          </p:nvSpPr>
          <p:spPr bwMode="auto">
            <a:xfrm>
              <a:off x="5913319" y="4161082"/>
              <a:ext cx="44464" cy="50023"/>
            </a:xfrm>
            <a:custGeom>
              <a:avLst/>
              <a:gdLst>
                <a:gd name="T0" fmla="*/ 76 w 106"/>
                <a:gd name="T1" fmla="*/ 100 h 120"/>
                <a:gd name="T2" fmla="*/ 76 w 106"/>
                <a:gd name="T3" fmla="*/ 100 h 120"/>
                <a:gd name="T4" fmla="*/ 57 w 106"/>
                <a:gd name="T5" fmla="*/ 114 h 120"/>
                <a:gd name="T6" fmla="*/ 36 w 106"/>
                <a:gd name="T7" fmla="*/ 119 h 120"/>
                <a:gd name="T8" fmla="*/ 9 w 106"/>
                <a:gd name="T9" fmla="*/ 110 h 120"/>
                <a:gd name="T10" fmla="*/ 0 w 106"/>
                <a:gd name="T11" fmla="*/ 85 h 120"/>
                <a:gd name="T12" fmla="*/ 9 w 106"/>
                <a:gd name="T13" fmla="*/ 61 h 120"/>
                <a:gd name="T14" fmla="*/ 38 w 106"/>
                <a:gd name="T15" fmla="*/ 50 h 120"/>
                <a:gd name="T16" fmla="*/ 51 w 106"/>
                <a:gd name="T17" fmla="*/ 49 h 120"/>
                <a:gd name="T18" fmla="*/ 68 w 106"/>
                <a:gd name="T19" fmla="*/ 46 h 120"/>
                <a:gd name="T20" fmla="*/ 73 w 106"/>
                <a:gd name="T21" fmla="*/ 43 h 120"/>
                <a:gd name="T22" fmla="*/ 74 w 106"/>
                <a:gd name="T23" fmla="*/ 33 h 120"/>
                <a:gd name="T24" fmla="*/ 67 w 106"/>
                <a:gd name="T25" fmla="*/ 21 h 120"/>
                <a:gd name="T26" fmla="*/ 49 w 106"/>
                <a:gd name="T27" fmla="*/ 17 h 120"/>
                <a:gd name="T28" fmla="*/ 29 w 106"/>
                <a:gd name="T29" fmla="*/ 22 h 120"/>
                <a:gd name="T30" fmla="*/ 23 w 106"/>
                <a:gd name="T31" fmla="*/ 37 h 120"/>
                <a:gd name="T32" fmla="*/ 5 w 106"/>
                <a:gd name="T33" fmla="*/ 37 h 120"/>
                <a:gd name="T34" fmla="*/ 5 w 106"/>
                <a:gd name="T35" fmla="*/ 36 h 120"/>
                <a:gd name="T36" fmla="*/ 16 w 106"/>
                <a:gd name="T37" fmla="*/ 9 h 120"/>
                <a:gd name="T38" fmla="*/ 50 w 106"/>
                <a:gd name="T39" fmla="*/ 0 h 120"/>
                <a:gd name="T40" fmla="*/ 82 w 106"/>
                <a:gd name="T41" fmla="*/ 8 h 120"/>
                <a:gd name="T42" fmla="*/ 93 w 106"/>
                <a:gd name="T43" fmla="*/ 34 h 120"/>
                <a:gd name="T44" fmla="*/ 93 w 106"/>
                <a:gd name="T45" fmla="*/ 91 h 120"/>
                <a:gd name="T46" fmla="*/ 94 w 106"/>
                <a:gd name="T47" fmla="*/ 100 h 120"/>
                <a:gd name="T48" fmla="*/ 101 w 106"/>
                <a:gd name="T49" fmla="*/ 102 h 120"/>
                <a:gd name="T50" fmla="*/ 102 w 106"/>
                <a:gd name="T51" fmla="*/ 102 h 120"/>
                <a:gd name="T52" fmla="*/ 105 w 106"/>
                <a:gd name="T53" fmla="*/ 101 h 120"/>
                <a:gd name="T54" fmla="*/ 105 w 106"/>
                <a:gd name="T55" fmla="*/ 115 h 120"/>
                <a:gd name="T56" fmla="*/ 99 w 106"/>
                <a:gd name="T57" fmla="*/ 117 h 120"/>
                <a:gd name="T58" fmla="*/ 94 w 106"/>
                <a:gd name="T59" fmla="*/ 118 h 120"/>
                <a:gd name="T60" fmla="*/ 80 w 106"/>
                <a:gd name="T61" fmla="*/ 113 h 120"/>
                <a:gd name="T62" fmla="*/ 76 w 106"/>
                <a:gd name="T63" fmla="*/ 101 h 120"/>
                <a:gd name="T64" fmla="*/ 76 w 106"/>
                <a:gd name="T65" fmla="*/ 100 h 120"/>
                <a:gd name="T66" fmla="*/ 74 w 106"/>
                <a:gd name="T67" fmla="*/ 58 h 120"/>
                <a:gd name="T68" fmla="*/ 74 w 106"/>
                <a:gd name="T69" fmla="*/ 58 h 120"/>
                <a:gd name="T70" fmla="*/ 48 w 106"/>
                <a:gd name="T71" fmla="*/ 64 h 120"/>
                <a:gd name="T72" fmla="*/ 38 w 106"/>
                <a:gd name="T73" fmla="*/ 67 h 120"/>
                <a:gd name="T74" fmla="*/ 24 w 106"/>
                <a:gd name="T75" fmla="*/ 72 h 120"/>
                <a:gd name="T76" fmla="*/ 18 w 106"/>
                <a:gd name="T77" fmla="*/ 85 h 120"/>
                <a:gd name="T78" fmla="*/ 24 w 106"/>
                <a:gd name="T79" fmla="*/ 98 h 120"/>
                <a:gd name="T80" fmla="*/ 39 w 106"/>
                <a:gd name="T81" fmla="*/ 102 h 120"/>
                <a:gd name="T82" fmla="*/ 64 w 106"/>
                <a:gd name="T83" fmla="*/ 95 h 120"/>
                <a:gd name="T84" fmla="*/ 74 w 106"/>
                <a:gd name="T85" fmla="*/ 75 h 120"/>
                <a:gd name="T86" fmla="*/ 74 w 106"/>
                <a:gd name="T87" fmla="*/ 5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6" h="120">
                  <a:moveTo>
                    <a:pt x="76" y="100"/>
                  </a:moveTo>
                  <a:lnTo>
                    <a:pt x="76" y="100"/>
                  </a:lnTo>
                  <a:cubicBezTo>
                    <a:pt x="69" y="106"/>
                    <a:pt x="63" y="111"/>
                    <a:pt x="57" y="114"/>
                  </a:cubicBezTo>
                  <a:cubicBezTo>
                    <a:pt x="51" y="118"/>
                    <a:pt x="43" y="119"/>
                    <a:pt x="36" y="119"/>
                  </a:cubicBezTo>
                  <a:cubicBezTo>
                    <a:pt x="25" y="119"/>
                    <a:pt x="15" y="115"/>
                    <a:pt x="9" y="110"/>
                  </a:cubicBezTo>
                  <a:cubicBezTo>
                    <a:pt x="3" y="104"/>
                    <a:pt x="0" y="96"/>
                    <a:pt x="0" y="85"/>
                  </a:cubicBezTo>
                  <a:cubicBezTo>
                    <a:pt x="0" y="75"/>
                    <a:pt x="3" y="67"/>
                    <a:pt x="9" y="61"/>
                  </a:cubicBezTo>
                  <a:cubicBezTo>
                    <a:pt x="15" y="55"/>
                    <a:pt x="25" y="52"/>
                    <a:pt x="38" y="50"/>
                  </a:cubicBezTo>
                  <a:cubicBezTo>
                    <a:pt x="41" y="50"/>
                    <a:pt x="46" y="49"/>
                    <a:pt x="51" y="49"/>
                  </a:cubicBezTo>
                  <a:cubicBezTo>
                    <a:pt x="60" y="48"/>
                    <a:pt x="66" y="47"/>
                    <a:pt x="68" y="46"/>
                  </a:cubicBezTo>
                  <a:cubicBezTo>
                    <a:pt x="71" y="45"/>
                    <a:pt x="73" y="44"/>
                    <a:pt x="73" y="43"/>
                  </a:cubicBezTo>
                  <a:cubicBezTo>
                    <a:pt x="74" y="42"/>
                    <a:pt x="74" y="38"/>
                    <a:pt x="74" y="33"/>
                  </a:cubicBezTo>
                  <a:cubicBezTo>
                    <a:pt x="74" y="28"/>
                    <a:pt x="72" y="24"/>
                    <a:pt x="67" y="21"/>
                  </a:cubicBezTo>
                  <a:cubicBezTo>
                    <a:pt x="63" y="18"/>
                    <a:pt x="57" y="17"/>
                    <a:pt x="49" y="17"/>
                  </a:cubicBezTo>
                  <a:cubicBezTo>
                    <a:pt x="40" y="17"/>
                    <a:pt x="33" y="19"/>
                    <a:pt x="29" y="22"/>
                  </a:cubicBezTo>
                  <a:cubicBezTo>
                    <a:pt x="25" y="25"/>
                    <a:pt x="23" y="30"/>
                    <a:pt x="23" y="37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25"/>
                    <a:pt x="9" y="17"/>
                    <a:pt x="16" y="9"/>
                  </a:cubicBezTo>
                  <a:cubicBezTo>
                    <a:pt x="25" y="3"/>
                    <a:pt x="35" y="0"/>
                    <a:pt x="50" y="0"/>
                  </a:cubicBezTo>
                  <a:cubicBezTo>
                    <a:pt x="64" y="0"/>
                    <a:pt x="76" y="3"/>
                    <a:pt x="82" y="8"/>
                  </a:cubicBezTo>
                  <a:cubicBezTo>
                    <a:pt x="89" y="13"/>
                    <a:pt x="93" y="23"/>
                    <a:pt x="93" y="34"/>
                  </a:cubicBezTo>
                  <a:cubicBezTo>
                    <a:pt x="93" y="91"/>
                    <a:pt x="93" y="91"/>
                    <a:pt x="93" y="91"/>
                  </a:cubicBezTo>
                  <a:cubicBezTo>
                    <a:pt x="93" y="95"/>
                    <a:pt x="93" y="98"/>
                    <a:pt x="94" y="100"/>
                  </a:cubicBezTo>
                  <a:cubicBezTo>
                    <a:pt x="96" y="101"/>
                    <a:pt x="98" y="102"/>
                    <a:pt x="101" y="102"/>
                  </a:cubicBezTo>
                  <a:lnTo>
                    <a:pt x="102" y="102"/>
                  </a:lnTo>
                  <a:cubicBezTo>
                    <a:pt x="103" y="102"/>
                    <a:pt x="104" y="101"/>
                    <a:pt x="105" y="101"/>
                  </a:cubicBezTo>
                  <a:cubicBezTo>
                    <a:pt x="105" y="115"/>
                    <a:pt x="105" y="115"/>
                    <a:pt x="105" y="115"/>
                  </a:cubicBezTo>
                  <a:cubicBezTo>
                    <a:pt x="103" y="117"/>
                    <a:pt x="101" y="117"/>
                    <a:pt x="99" y="117"/>
                  </a:cubicBezTo>
                  <a:cubicBezTo>
                    <a:pt x="98" y="118"/>
                    <a:pt x="96" y="118"/>
                    <a:pt x="94" y="118"/>
                  </a:cubicBezTo>
                  <a:cubicBezTo>
                    <a:pt x="88" y="118"/>
                    <a:pt x="83" y="115"/>
                    <a:pt x="80" y="113"/>
                  </a:cubicBezTo>
                  <a:cubicBezTo>
                    <a:pt x="77" y="110"/>
                    <a:pt x="76" y="106"/>
                    <a:pt x="76" y="101"/>
                  </a:cubicBezTo>
                  <a:lnTo>
                    <a:pt x="76" y="100"/>
                  </a:lnTo>
                  <a:close/>
                  <a:moveTo>
                    <a:pt x="74" y="58"/>
                  </a:moveTo>
                  <a:lnTo>
                    <a:pt x="74" y="58"/>
                  </a:lnTo>
                  <a:cubicBezTo>
                    <a:pt x="68" y="61"/>
                    <a:pt x="60" y="63"/>
                    <a:pt x="48" y="64"/>
                  </a:cubicBezTo>
                  <a:cubicBezTo>
                    <a:pt x="43" y="66"/>
                    <a:pt x="40" y="66"/>
                    <a:pt x="38" y="67"/>
                  </a:cubicBezTo>
                  <a:cubicBezTo>
                    <a:pt x="31" y="68"/>
                    <a:pt x="27" y="70"/>
                    <a:pt x="24" y="72"/>
                  </a:cubicBezTo>
                  <a:cubicBezTo>
                    <a:pt x="21" y="75"/>
                    <a:pt x="18" y="79"/>
                    <a:pt x="18" y="85"/>
                  </a:cubicBezTo>
                  <a:cubicBezTo>
                    <a:pt x="18" y="91"/>
                    <a:pt x="21" y="95"/>
                    <a:pt x="24" y="98"/>
                  </a:cubicBezTo>
                  <a:cubicBezTo>
                    <a:pt x="28" y="101"/>
                    <a:pt x="33" y="102"/>
                    <a:pt x="39" y="102"/>
                  </a:cubicBezTo>
                  <a:cubicBezTo>
                    <a:pt x="50" y="102"/>
                    <a:pt x="57" y="100"/>
                    <a:pt x="64" y="95"/>
                  </a:cubicBezTo>
                  <a:cubicBezTo>
                    <a:pt x="71" y="89"/>
                    <a:pt x="74" y="83"/>
                    <a:pt x="74" y="75"/>
                  </a:cubicBezTo>
                  <a:lnTo>
                    <a:pt x="74" y="58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1" name="Freeform 289"/>
            <p:cNvSpPr>
              <a:spLocks noChangeArrowheads="1"/>
            </p:cNvSpPr>
            <p:nvPr/>
          </p:nvSpPr>
          <p:spPr bwMode="auto">
            <a:xfrm>
              <a:off x="5959636" y="4148114"/>
              <a:ext cx="24084" cy="61138"/>
            </a:xfrm>
            <a:custGeom>
              <a:avLst/>
              <a:gdLst>
                <a:gd name="T0" fmla="*/ 35 w 56"/>
                <a:gd name="T1" fmla="*/ 115 h 146"/>
                <a:gd name="T2" fmla="*/ 35 w 56"/>
                <a:gd name="T3" fmla="*/ 115 h 146"/>
                <a:gd name="T4" fmla="*/ 38 w 56"/>
                <a:gd name="T5" fmla="*/ 125 h 146"/>
                <a:gd name="T6" fmla="*/ 46 w 56"/>
                <a:gd name="T7" fmla="*/ 128 h 146"/>
                <a:gd name="T8" fmla="*/ 50 w 56"/>
                <a:gd name="T9" fmla="*/ 128 h 146"/>
                <a:gd name="T10" fmla="*/ 55 w 56"/>
                <a:gd name="T11" fmla="*/ 127 h 146"/>
                <a:gd name="T12" fmla="*/ 55 w 56"/>
                <a:gd name="T13" fmla="*/ 143 h 146"/>
                <a:gd name="T14" fmla="*/ 47 w 56"/>
                <a:gd name="T15" fmla="*/ 145 h 146"/>
                <a:gd name="T16" fmla="*/ 41 w 56"/>
                <a:gd name="T17" fmla="*/ 145 h 146"/>
                <a:gd name="T18" fmla="*/ 22 w 56"/>
                <a:gd name="T19" fmla="*/ 139 h 146"/>
                <a:gd name="T20" fmla="*/ 17 w 56"/>
                <a:gd name="T21" fmla="*/ 122 h 146"/>
                <a:gd name="T22" fmla="*/ 17 w 56"/>
                <a:gd name="T23" fmla="*/ 47 h 146"/>
                <a:gd name="T24" fmla="*/ 0 w 56"/>
                <a:gd name="T25" fmla="*/ 47 h 146"/>
                <a:gd name="T26" fmla="*/ 0 w 56"/>
                <a:gd name="T27" fmla="*/ 31 h 146"/>
                <a:gd name="T28" fmla="*/ 17 w 56"/>
                <a:gd name="T29" fmla="*/ 31 h 146"/>
                <a:gd name="T30" fmla="*/ 17 w 56"/>
                <a:gd name="T31" fmla="*/ 0 h 146"/>
                <a:gd name="T32" fmla="*/ 35 w 56"/>
                <a:gd name="T33" fmla="*/ 0 h 146"/>
                <a:gd name="T34" fmla="*/ 35 w 56"/>
                <a:gd name="T35" fmla="*/ 31 h 146"/>
                <a:gd name="T36" fmla="*/ 55 w 56"/>
                <a:gd name="T37" fmla="*/ 31 h 146"/>
                <a:gd name="T38" fmla="*/ 55 w 56"/>
                <a:gd name="T39" fmla="*/ 47 h 146"/>
                <a:gd name="T40" fmla="*/ 35 w 56"/>
                <a:gd name="T41" fmla="*/ 47 h 146"/>
                <a:gd name="T42" fmla="*/ 35 w 56"/>
                <a:gd name="T43" fmla="*/ 115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6" h="146">
                  <a:moveTo>
                    <a:pt x="35" y="115"/>
                  </a:moveTo>
                  <a:lnTo>
                    <a:pt x="35" y="115"/>
                  </a:lnTo>
                  <a:cubicBezTo>
                    <a:pt x="35" y="120"/>
                    <a:pt x="37" y="124"/>
                    <a:pt x="38" y="125"/>
                  </a:cubicBezTo>
                  <a:cubicBezTo>
                    <a:pt x="39" y="127"/>
                    <a:pt x="42" y="128"/>
                    <a:pt x="46" y="128"/>
                  </a:cubicBezTo>
                  <a:cubicBezTo>
                    <a:pt x="47" y="128"/>
                    <a:pt x="48" y="128"/>
                    <a:pt x="50" y="128"/>
                  </a:cubicBezTo>
                  <a:cubicBezTo>
                    <a:pt x="51" y="128"/>
                    <a:pt x="53" y="127"/>
                    <a:pt x="55" y="127"/>
                  </a:cubicBezTo>
                  <a:cubicBezTo>
                    <a:pt x="55" y="143"/>
                    <a:pt x="55" y="143"/>
                    <a:pt x="55" y="143"/>
                  </a:cubicBezTo>
                  <a:cubicBezTo>
                    <a:pt x="52" y="143"/>
                    <a:pt x="50" y="143"/>
                    <a:pt x="47" y="145"/>
                  </a:cubicBezTo>
                  <a:cubicBezTo>
                    <a:pt x="45" y="145"/>
                    <a:pt x="43" y="145"/>
                    <a:pt x="41" y="145"/>
                  </a:cubicBezTo>
                  <a:cubicBezTo>
                    <a:pt x="31" y="145"/>
                    <a:pt x="26" y="143"/>
                    <a:pt x="22" y="139"/>
                  </a:cubicBezTo>
                  <a:cubicBezTo>
                    <a:pt x="19" y="136"/>
                    <a:pt x="17" y="130"/>
                    <a:pt x="17" y="122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47"/>
                    <a:pt x="55" y="47"/>
                    <a:pt x="55" y="47"/>
                  </a:cubicBezTo>
                  <a:cubicBezTo>
                    <a:pt x="35" y="47"/>
                    <a:pt x="35" y="47"/>
                    <a:pt x="35" y="47"/>
                  </a:cubicBezTo>
                  <a:lnTo>
                    <a:pt x="35" y="11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2" name="Freeform 290"/>
            <p:cNvSpPr>
              <a:spLocks noChangeArrowheads="1"/>
            </p:cNvSpPr>
            <p:nvPr/>
          </p:nvSpPr>
          <p:spPr bwMode="auto">
            <a:xfrm>
              <a:off x="5989279" y="4144408"/>
              <a:ext cx="9263" cy="64843"/>
            </a:xfrm>
            <a:custGeom>
              <a:avLst/>
              <a:gdLst>
                <a:gd name="T0" fmla="*/ 0 w 20"/>
                <a:gd name="T1" fmla="*/ 22 h 155"/>
                <a:gd name="T2" fmla="*/ 0 w 20"/>
                <a:gd name="T3" fmla="*/ 0 h 155"/>
                <a:gd name="T4" fmla="*/ 19 w 20"/>
                <a:gd name="T5" fmla="*/ 0 h 155"/>
                <a:gd name="T6" fmla="*/ 19 w 20"/>
                <a:gd name="T7" fmla="*/ 22 h 155"/>
                <a:gd name="T8" fmla="*/ 0 w 20"/>
                <a:gd name="T9" fmla="*/ 22 h 155"/>
                <a:gd name="T10" fmla="*/ 0 w 20"/>
                <a:gd name="T11" fmla="*/ 154 h 155"/>
                <a:gd name="T12" fmla="*/ 0 w 20"/>
                <a:gd name="T13" fmla="*/ 42 h 155"/>
                <a:gd name="T14" fmla="*/ 19 w 20"/>
                <a:gd name="T15" fmla="*/ 42 h 155"/>
                <a:gd name="T16" fmla="*/ 19 w 20"/>
                <a:gd name="T17" fmla="*/ 154 h 155"/>
                <a:gd name="T18" fmla="*/ 0 w 20"/>
                <a:gd name="T19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5">
                  <a:moveTo>
                    <a:pt x="0" y="22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22"/>
                  </a:lnTo>
                  <a:lnTo>
                    <a:pt x="0" y="22"/>
                  </a:lnTo>
                  <a:close/>
                  <a:moveTo>
                    <a:pt x="0" y="154"/>
                  </a:moveTo>
                  <a:lnTo>
                    <a:pt x="0" y="42"/>
                  </a:lnTo>
                  <a:lnTo>
                    <a:pt x="19" y="42"/>
                  </a:lnTo>
                  <a:lnTo>
                    <a:pt x="19" y="154"/>
                  </a:lnTo>
                  <a:lnTo>
                    <a:pt x="0" y="154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3" name="Freeform 291"/>
            <p:cNvSpPr>
              <a:spLocks noChangeArrowheads="1"/>
            </p:cNvSpPr>
            <p:nvPr/>
          </p:nvSpPr>
          <p:spPr bwMode="auto">
            <a:xfrm>
              <a:off x="6007806" y="4161082"/>
              <a:ext cx="44464" cy="50023"/>
            </a:xfrm>
            <a:custGeom>
              <a:avLst/>
              <a:gdLst>
                <a:gd name="T0" fmla="*/ 0 w 108"/>
                <a:gd name="T1" fmla="*/ 59 h 120"/>
                <a:gd name="T2" fmla="*/ 0 w 108"/>
                <a:gd name="T3" fmla="*/ 59 h 120"/>
                <a:gd name="T4" fmla="*/ 13 w 108"/>
                <a:gd name="T5" fmla="*/ 16 h 120"/>
                <a:gd name="T6" fmla="*/ 53 w 108"/>
                <a:gd name="T7" fmla="*/ 0 h 120"/>
                <a:gd name="T8" fmla="*/ 92 w 108"/>
                <a:gd name="T9" fmla="*/ 16 h 120"/>
                <a:gd name="T10" fmla="*/ 107 w 108"/>
                <a:gd name="T11" fmla="*/ 59 h 120"/>
                <a:gd name="T12" fmla="*/ 92 w 108"/>
                <a:gd name="T13" fmla="*/ 103 h 120"/>
                <a:gd name="T14" fmla="*/ 53 w 108"/>
                <a:gd name="T15" fmla="*/ 119 h 120"/>
                <a:gd name="T16" fmla="*/ 13 w 108"/>
                <a:gd name="T17" fmla="*/ 103 h 120"/>
                <a:gd name="T18" fmla="*/ 0 w 108"/>
                <a:gd name="T19" fmla="*/ 59 h 120"/>
                <a:gd name="T20" fmla="*/ 18 w 108"/>
                <a:gd name="T21" fmla="*/ 59 h 120"/>
                <a:gd name="T22" fmla="*/ 18 w 108"/>
                <a:gd name="T23" fmla="*/ 59 h 120"/>
                <a:gd name="T24" fmla="*/ 28 w 108"/>
                <a:gd name="T25" fmla="*/ 91 h 120"/>
                <a:gd name="T26" fmla="*/ 53 w 108"/>
                <a:gd name="T27" fmla="*/ 102 h 120"/>
                <a:gd name="T28" fmla="*/ 78 w 108"/>
                <a:gd name="T29" fmla="*/ 91 h 120"/>
                <a:gd name="T30" fmla="*/ 87 w 108"/>
                <a:gd name="T31" fmla="*/ 59 h 120"/>
                <a:gd name="T32" fmla="*/ 78 w 108"/>
                <a:gd name="T33" fmla="*/ 27 h 120"/>
                <a:gd name="T34" fmla="*/ 53 w 108"/>
                <a:gd name="T35" fmla="*/ 17 h 120"/>
                <a:gd name="T36" fmla="*/ 28 w 108"/>
                <a:gd name="T37" fmla="*/ 27 h 120"/>
                <a:gd name="T38" fmla="*/ 18 w 108"/>
                <a:gd name="T39" fmla="*/ 5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8" h="120">
                  <a:moveTo>
                    <a:pt x="0" y="59"/>
                  </a:moveTo>
                  <a:lnTo>
                    <a:pt x="0" y="59"/>
                  </a:lnTo>
                  <a:cubicBezTo>
                    <a:pt x="0" y="41"/>
                    <a:pt x="4" y="26"/>
                    <a:pt x="13" y="16"/>
                  </a:cubicBezTo>
                  <a:cubicBezTo>
                    <a:pt x="23" y="5"/>
                    <a:pt x="36" y="0"/>
                    <a:pt x="53" y="0"/>
                  </a:cubicBezTo>
                  <a:cubicBezTo>
                    <a:pt x="69" y="0"/>
                    <a:pt x="83" y="5"/>
                    <a:pt x="92" y="16"/>
                  </a:cubicBezTo>
                  <a:cubicBezTo>
                    <a:pt x="102" y="26"/>
                    <a:pt x="107" y="41"/>
                    <a:pt x="107" y="59"/>
                  </a:cubicBezTo>
                  <a:cubicBezTo>
                    <a:pt x="107" y="78"/>
                    <a:pt x="102" y="93"/>
                    <a:pt x="92" y="103"/>
                  </a:cubicBezTo>
                  <a:cubicBezTo>
                    <a:pt x="83" y="113"/>
                    <a:pt x="69" y="119"/>
                    <a:pt x="53" y="119"/>
                  </a:cubicBezTo>
                  <a:cubicBezTo>
                    <a:pt x="36" y="119"/>
                    <a:pt x="23" y="113"/>
                    <a:pt x="13" y="103"/>
                  </a:cubicBezTo>
                  <a:cubicBezTo>
                    <a:pt x="4" y="93"/>
                    <a:pt x="0" y="78"/>
                    <a:pt x="0" y="59"/>
                  </a:cubicBezTo>
                  <a:close/>
                  <a:moveTo>
                    <a:pt x="18" y="59"/>
                  </a:moveTo>
                  <a:lnTo>
                    <a:pt x="18" y="59"/>
                  </a:lnTo>
                  <a:cubicBezTo>
                    <a:pt x="18" y="73"/>
                    <a:pt x="21" y="83"/>
                    <a:pt x="28" y="91"/>
                  </a:cubicBezTo>
                  <a:cubicBezTo>
                    <a:pt x="33" y="99"/>
                    <a:pt x="42" y="102"/>
                    <a:pt x="53" y="102"/>
                  </a:cubicBezTo>
                  <a:cubicBezTo>
                    <a:pt x="64" y="102"/>
                    <a:pt x="73" y="99"/>
                    <a:pt x="78" y="91"/>
                  </a:cubicBezTo>
                  <a:cubicBezTo>
                    <a:pt x="84" y="83"/>
                    <a:pt x="87" y="73"/>
                    <a:pt x="87" y="59"/>
                  </a:cubicBezTo>
                  <a:cubicBezTo>
                    <a:pt x="87" y="46"/>
                    <a:pt x="84" y="35"/>
                    <a:pt x="78" y="27"/>
                  </a:cubicBezTo>
                  <a:cubicBezTo>
                    <a:pt x="73" y="20"/>
                    <a:pt x="64" y="17"/>
                    <a:pt x="53" y="17"/>
                  </a:cubicBezTo>
                  <a:cubicBezTo>
                    <a:pt x="42" y="17"/>
                    <a:pt x="33" y="20"/>
                    <a:pt x="28" y="27"/>
                  </a:cubicBezTo>
                  <a:cubicBezTo>
                    <a:pt x="21" y="34"/>
                    <a:pt x="18" y="46"/>
                    <a:pt x="18" y="59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4" name="Freeform 292"/>
            <p:cNvSpPr>
              <a:spLocks noChangeArrowheads="1"/>
            </p:cNvSpPr>
            <p:nvPr/>
          </p:nvSpPr>
          <p:spPr bwMode="auto">
            <a:xfrm>
              <a:off x="6061533" y="4161082"/>
              <a:ext cx="38907" cy="48170"/>
            </a:xfrm>
            <a:custGeom>
              <a:avLst/>
              <a:gdLst>
                <a:gd name="T0" fmla="*/ 74 w 93"/>
                <a:gd name="T1" fmla="*/ 114 h 115"/>
                <a:gd name="T2" fmla="*/ 74 w 93"/>
                <a:gd name="T3" fmla="*/ 114 h 115"/>
                <a:gd name="T4" fmla="*/ 74 w 93"/>
                <a:gd name="T5" fmla="*/ 46 h 115"/>
                <a:gd name="T6" fmla="*/ 68 w 93"/>
                <a:gd name="T7" fmla="*/ 23 h 115"/>
                <a:gd name="T8" fmla="*/ 51 w 93"/>
                <a:gd name="T9" fmla="*/ 17 h 115"/>
                <a:gd name="T10" fmla="*/ 27 w 93"/>
                <a:gd name="T11" fmla="*/ 25 h 115"/>
                <a:gd name="T12" fmla="*/ 18 w 93"/>
                <a:gd name="T13" fmla="*/ 51 h 115"/>
                <a:gd name="T14" fmla="*/ 18 w 93"/>
                <a:gd name="T15" fmla="*/ 114 h 115"/>
                <a:gd name="T16" fmla="*/ 0 w 93"/>
                <a:gd name="T17" fmla="*/ 114 h 115"/>
                <a:gd name="T18" fmla="*/ 0 w 93"/>
                <a:gd name="T19" fmla="*/ 2 h 115"/>
                <a:gd name="T20" fmla="*/ 17 w 93"/>
                <a:gd name="T21" fmla="*/ 2 h 115"/>
                <a:gd name="T22" fmla="*/ 17 w 93"/>
                <a:gd name="T23" fmla="*/ 19 h 115"/>
                <a:gd name="T24" fmla="*/ 33 w 93"/>
                <a:gd name="T25" fmla="*/ 4 h 115"/>
                <a:gd name="T26" fmla="*/ 53 w 93"/>
                <a:gd name="T27" fmla="*/ 0 h 115"/>
                <a:gd name="T28" fmla="*/ 75 w 93"/>
                <a:gd name="T29" fmla="*/ 3 h 115"/>
                <a:gd name="T30" fmla="*/ 88 w 93"/>
                <a:gd name="T31" fmla="*/ 15 h 115"/>
                <a:gd name="T32" fmla="*/ 91 w 93"/>
                <a:gd name="T33" fmla="*/ 24 h 115"/>
                <a:gd name="T34" fmla="*/ 92 w 93"/>
                <a:gd name="T35" fmla="*/ 42 h 115"/>
                <a:gd name="T36" fmla="*/ 92 w 93"/>
                <a:gd name="T37" fmla="*/ 47 h 115"/>
                <a:gd name="T38" fmla="*/ 92 w 93"/>
                <a:gd name="T39" fmla="*/ 114 h 115"/>
                <a:gd name="T40" fmla="*/ 74 w 93"/>
                <a:gd name="T41" fmla="*/ 114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3" h="115">
                  <a:moveTo>
                    <a:pt x="74" y="114"/>
                  </a:moveTo>
                  <a:lnTo>
                    <a:pt x="74" y="114"/>
                  </a:lnTo>
                  <a:cubicBezTo>
                    <a:pt x="74" y="46"/>
                    <a:pt x="74" y="46"/>
                    <a:pt x="74" y="46"/>
                  </a:cubicBezTo>
                  <a:cubicBezTo>
                    <a:pt x="74" y="34"/>
                    <a:pt x="72" y="27"/>
                    <a:pt x="68" y="23"/>
                  </a:cubicBezTo>
                  <a:cubicBezTo>
                    <a:pt x="65" y="19"/>
                    <a:pt x="59" y="17"/>
                    <a:pt x="51" y="17"/>
                  </a:cubicBezTo>
                  <a:cubicBezTo>
                    <a:pt x="40" y="17"/>
                    <a:pt x="33" y="20"/>
                    <a:pt x="27" y="25"/>
                  </a:cubicBezTo>
                  <a:cubicBezTo>
                    <a:pt x="21" y="31"/>
                    <a:pt x="18" y="40"/>
                    <a:pt x="18" y="51"/>
                  </a:cubicBezTo>
                  <a:cubicBezTo>
                    <a:pt x="18" y="114"/>
                    <a:pt x="18" y="114"/>
                    <a:pt x="18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22" y="12"/>
                    <a:pt x="27" y="7"/>
                    <a:pt x="33" y="4"/>
                  </a:cubicBezTo>
                  <a:cubicBezTo>
                    <a:pt x="38" y="1"/>
                    <a:pt x="46" y="0"/>
                    <a:pt x="53" y="0"/>
                  </a:cubicBezTo>
                  <a:cubicBezTo>
                    <a:pt x="61" y="0"/>
                    <a:pt x="68" y="1"/>
                    <a:pt x="75" y="3"/>
                  </a:cubicBezTo>
                  <a:cubicBezTo>
                    <a:pt x="80" y="6"/>
                    <a:pt x="85" y="9"/>
                    <a:pt x="88" y="15"/>
                  </a:cubicBezTo>
                  <a:cubicBezTo>
                    <a:pt x="89" y="18"/>
                    <a:pt x="90" y="21"/>
                    <a:pt x="91" y="24"/>
                  </a:cubicBezTo>
                  <a:cubicBezTo>
                    <a:pt x="92" y="28"/>
                    <a:pt x="92" y="34"/>
                    <a:pt x="92" y="42"/>
                  </a:cubicBezTo>
                  <a:cubicBezTo>
                    <a:pt x="92" y="47"/>
                    <a:pt x="92" y="47"/>
                    <a:pt x="92" y="47"/>
                  </a:cubicBezTo>
                  <a:cubicBezTo>
                    <a:pt x="92" y="114"/>
                    <a:pt x="92" y="114"/>
                    <a:pt x="92" y="114"/>
                  </a:cubicBezTo>
                  <a:lnTo>
                    <a:pt x="74" y="11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94" name="Group 393"/>
          <p:cNvGrpSpPr/>
          <p:nvPr/>
        </p:nvGrpSpPr>
        <p:grpSpPr>
          <a:xfrm>
            <a:off x="6556199" y="4144408"/>
            <a:ext cx="335334" cy="66697"/>
            <a:chOff x="6556199" y="4144408"/>
            <a:chExt cx="335334" cy="66697"/>
          </a:xfrm>
        </p:grpSpPr>
        <p:sp>
          <p:nvSpPr>
            <p:cNvPr id="1095" name="Freeform 293"/>
            <p:cNvSpPr>
              <a:spLocks noChangeArrowheads="1"/>
            </p:cNvSpPr>
            <p:nvPr/>
          </p:nvSpPr>
          <p:spPr bwMode="auto">
            <a:xfrm>
              <a:off x="6556199" y="4144408"/>
              <a:ext cx="44464" cy="64843"/>
            </a:xfrm>
            <a:custGeom>
              <a:avLst/>
              <a:gdLst>
                <a:gd name="T0" fmla="*/ 0 w 104"/>
                <a:gd name="T1" fmla="*/ 154 h 155"/>
                <a:gd name="T2" fmla="*/ 0 w 104"/>
                <a:gd name="T3" fmla="*/ 0 h 155"/>
                <a:gd name="T4" fmla="*/ 103 w 104"/>
                <a:gd name="T5" fmla="*/ 0 h 155"/>
                <a:gd name="T6" fmla="*/ 103 w 104"/>
                <a:gd name="T7" fmla="*/ 20 h 155"/>
                <a:gd name="T8" fmla="*/ 21 w 104"/>
                <a:gd name="T9" fmla="*/ 20 h 155"/>
                <a:gd name="T10" fmla="*/ 21 w 104"/>
                <a:gd name="T11" fmla="*/ 66 h 155"/>
                <a:gd name="T12" fmla="*/ 93 w 104"/>
                <a:gd name="T13" fmla="*/ 66 h 155"/>
                <a:gd name="T14" fmla="*/ 93 w 104"/>
                <a:gd name="T15" fmla="*/ 85 h 155"/>
                <a:gd name="T16" fmla="*/ 21 w 104"/>
                <a:gd name="T17" fmla="*/ 85 h 155"/>
                <a:gd name="T18" fmla="*/ 21 w 104"/>
                <a:gd name="T19" fmla="*/ 154 h 155"/>
                <a:gd name="T20" fmla="*/ 0 w 104"/>
                <a:gd name="T21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55">
                  <a:moveTo>
                    <a:pt x="0" y="154"/>
                  </a:moveTo>
                  <a:lnTo>
                    <a:pt x="0" y="0"/>
                  </a:lnTo>
                  <a:lnTo>
                    <a:pt x="103" y="0"/>
                  </a:lnTo>
                  <a:lnTo>
                    <a:pt x="103" y="20"/>
                  </a:lnTo>
                  <a:lnTo>
                    <a:pt x="21" y="20"/>
                  </a:lnTo>
                  <a:lnTo>
                    <a:pt x="21" y="66"/>
                  </a:lnTo>
                  <a:lnTo>
                    <a:pt x="93" y="66"/>
                  </a:lnTo>
                  <a:lnTo>
                    <a:pt x="93" y="85"/>
                  </a:lnTo>
                  <a:lnTo>
                    <a:pt x="21" y="85"/>
                  </a:lnTo>
                  <a:lnTo>
                    <a:pt x="21" y="154"/>
                  </a:lnTo>
                  <a:lnTo>
                    <a:pt x="0" y="15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6" name="Freeform 294"/>
            <p:cNvSpPr>
              <a:spLocks noChangeArrowheads="1"/>
            </p:cNvSpPr>
            <p:nvPr/>
          </p:nvSpPr>
          <p:spPr bwMode="auto">
            <a:xfrm>
              <a:off x="6604368" y="4161082"/>
              <a:ext cx="38906" cy="48170"/>
            </a:xfrm>
            <a:custGeom>
              <a:avLst/>
              <a:gdLst>
                <a:gd name="T0" fmla="*/ 20 w 94"/>
                <a:gd name="T1" fmla="*/ 0 h 116"/>
                <a:gd name="T2" fmla="*/ 20 w 94"/>
                <a:gd name="T3" fmla="*/ 0 h 116"/>
                <a:gd name="T4" fmla="*/ 20 w 94"/>
                <a:gd name="T5" fmla="*/ 69 h 116"/>
                <a:gd name="T6" fmla="*/ 25 w 94"/>
                <a:gd name="T7" fmla="*/ 92 h 116"/>
                <a:gd name="T8" fmla="*/ 42 w 94"/>
                <a:gd name="T9" fmla="*/ 98 h 116"/>
                <a:gd name="T10" fmla="*/ 66 w 94"/>
                <a:gd name="T11" fmla="*/ 89 h 116"/>
                <a:gd name="T12" fmla="*/ 75 w 94"/>
                <a:gd name="T13" fmla="*/ 60 h 116"/>
                <a:gd name="T14" fmla="*/ 75 w 94"/>
                <a:gd name="T15" fmla="*/ 0 h 116"/>
                <a:gd name="T16" fmla="*/ 93 w 94"/>
                <a:gd name="T17" fmla="*/ 0 h 116"/>
                <a:gd name="T18" fmla="*/ 93 w 94"/>
                <a:gd name="T19" fmla="*/ 112 h 116"/>
                <a:gd name="T20" fmla="*/ 76 w 94"/>
                <a:gd name="T21" fmla="*/ 112 h 116"/>
                <a:gd name="T22" fmla="*/ 76 w 94"/>
                <a:gd name="T23" fmla="*/ 96 h 116"/>
                <a:gd name="T24" fmla="*/ 60 w 94"/>
                <a:gd name="T25" fmla="*/ 110 h 116"/>
                <a:gd name="T26" fmla="*/ 39 w 94"/>
                <a:gd name="T27" fmla="*/ 115 h 116"/>
                <a:gd name="T28" fmla="*/ 19 w 94"/>
                <a:gd name="T29" fmla="*/ 111 h 116"/>
                <a:gd name="T30" fmla="*/ 5 w 94"/>
                <a:gd name="T31" fmla="*/ 100 h 116"/>
                <a:gd name="T32" fmla="*/ 2 w 94"/>
                <a:gd name="T33" fmla="*/ 91 h 116"/>
                <a:gd name="T34" fmla="*/ 0 w 94"/>
                <a:gd name="T35" fmla="*/ 73 h 116"/>
                <a:gd name="T36" fmla="*/ 0 w 94"/>
                <a:gd name="T37" fmla="*/ 68 h 116"/>
                <a:gd name="T38" fmla="*/ 0 w 94"/>
                <a:gd name="T39" fmla="*/ 0 h 116"/>
                <a:gd name="T40" fmla="*/ 20 w 94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4" h="116">
                  <a:moveTo>
                    <a:pt x="20" y="0"/>
                  </a:moveTo>
                  <a:lnTo>
                    <a:pt x="20" y="0"/>
                  </a:lnTo>
                  <a:cubicBezTo>
                    <a:pt x="20" y="69"/>
                    <a:pt x="20" y="69"/>
                    <a:pt x="20" y="69"/>
                  </a:cubicBezTo>
                  <a:cubicBezTo>
                    <a:pt x="20" y="80"/>
                    <a:pt x="21" y="88"/>
                    <a:pt x="25" y="92"/>
                  </a:cubicBezTo>
                  <a:cubicBezTo>
                    <a:pt x="28" y="96"/>
                    <a:pt x="34" y="98"/>
                    <a:pt x="42" y="98"/>
                  </a:cubicBezTo>
                  <a:cubicBezTo>
                    <a:pt x="53" y="98"/>
                    <a:pt x="61" y="95"/>
                    <a:pt x="66" y="89"/>
                  </a:cubicBezTo>
                  <a:cubicBezTo>
                    <a:pt x="73" y="82"/>
                    <a:pt x="75" y="73"/>
                    <a:pt x="75" y="6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3" y="112"/>
                    <a:pt x="93" y="112"/>
                    <a:pt x="93" y="112"/>
                  </a:cubicBezTo>
                  <a:cubicBezTo>
                    <a:pt x="76" y="112"/>
                    <a:pt x="76" y="112"/>
                    <a:pt x="76" y="112"/>
                  </a:cubicBezTo>
                  <a:cubicBezTo>
                    <a:pt x="76" y="96"/>
                    <a:pt x="76" y="96"/>
                    <a:pt x="76" y="96"/>
                  </a:cubicBezTo>
                  <a:cubicBezTo>
                    <a:pt x="72" y="102"/>
                    <a:pt x="66" y="107"/>
                    <a:pt x="60" y="110"/>
                  </a:cubicBezTo>
                  <a:cubicBezTo>
                    <a:pt x="55" y="114"/>
                    <a:pt x="48" y="115"/>
                    <a:pt x="39" y="115"/>
                  </a:cubicBezTo>
                  <a:cubicBezTo>
                    <a:pt x="31" y="115"/>
                    <a:pt x="24" y="114"/>
                    <a:pt x="19" y="111"/>
                  </a:cubicBezTo>
                  <a:cubicBezTo>
                    <a:pt x="12" y="108"/>
                    <a:pt x="8" y="104"/>
                    <a:pt x="5" y="100"/>
                  </a:cubicBezTo>
                  <a:cubicBezTo>
                    <a:pt x="4" y="97"/>
                    <a:pt x="2" y="94"/>
                    <a:pt x="2" y="91"/>
                  </a:cubicBezTo>
                  <a:cubicBezTo>
                    <a:pt x="1" y="86"/>
                    <a:pt x="0" y="81"/>
                    <a:pt x="0" y="73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7" name="Freeform 295"/>
            <p:cNvSpPr>
              <a:spLocks noChangeArrowheads="1"/>
            </p:cNvSpPr>
            <p:nvPr/>
          </p:nvSpPr>
          <p:spPr bwMode="auto">
            <a:xfrm>
              <a:off x="6656243" y="4161082"/>
              <a:ext cx="38906" cy="48170"/>
            </a:xfrm>
            <a:custGeom>
              <a:avLst/>
              <a:gdLst>
                <a:gd name="T0" fmla="*/ 74 w 93"/>
                <a:gd name="T1" fmla="*/ 114 h 115"/>
                <a:gd name="T2" fmla="*/ 74 w 93"/>
                <a:gd name="T3" fmla="*/ 114 h 115"/>
                <a:gd name="T4" fmla="*/ 74 w 93"/>
                <a:gd name="T5" fmla="*/ 46 h 115"/>
                <a:gd name="T6" fmla="*/ 68 w 93"/>
                <a:gd name="T7" fmla="*/ 23 h 115"/>
                <a:gd name="T8" fmla="*/ 52 w 93"/>
                <a:gd name="T9" fmla="*/ 17 h 115"/>
                <a:gd name="T10" fmla="*/ 27 w 93"/>
                <a:gd name="T11" fmla="*/ 25 h 115"/>
                <a:gd name="T12" fmla="*/ 18 w 93"/>
                <a:gd name="T13" fmla="*/ 51 h 115"/>
                <a:gd name="T14" fmla="*/ 18 w 93"/>
                <a:gd name="T15" fmla="*/ 114 h 115"/>
                <a:gd name="T16" fmla="*/ 0 w 93"/>
                <a:gd name="T17" fmla="*/ 114 h 115"/>
                <a:gd name="T18" fmla="*/ 0 w 93"/>
                <a:gd name="T19" fmla="*/ 2 h 115"/>
                <a:gd name="T20" fmla="*/ 17 w 93"/>
                <a:gd name="T21" fmla="*/ 2 h 115"/>
                <a:gd name="T22" fmla="*/ 17 w 93"/>
                <a:gd name="T23" fmla="*/ 19 h 115"/>
                <a:gd name="T24" fmla="*/ 33 w 93"/>
                <a:gd name="T25" fmla="*/ 4 h 115"/>
                <a:gd name="T26" fmla="*/ 53 w 93"/>
                <a:gd name="T27" fmla="*/ 0 h 115"/>
                <a:gd name="T28" fmla="*/ 75 w 93"/>
                <a:gd name="T29" fmla="*/ 3 h 115"/>
                <a:gd name="T30" fmla="*/ 88 w 93"/>
                <a:gd name="T31" fmla="*/ 15 h 115"/>
                <a:gd name="T32" fmla="*/ 91 w 93"/>
                <a:gd name="T33" fmla="*/ 24 h 115"/>
                <a:gd name="T34" fmla="*/ 92 w 93"/>
                <a:gd name="T35" fmla="*/ 42 h 115"/>
                <a:gd name="T36" fmla="*/ 92 w 93"/>
                <a:gd name="T37" fmla="*/ 47 h 115"/>
                <a:gd name="T38" fmla="*/ 92 w 93"/>
                <a:gd name="T39" fmla="*/ 114 h 115"/>
                <a:gd name="T40" fmla="*/ 74 w 93"/>
                <a:gd name="T41" fmla="*/ 114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3" h="115">
                  <a:moveTo>
                    <a:pt x="74" y="114"/>
                  </a:moveTo>
                  <a:lnTo>
                    <a:pt x="74" y="114"/>
                  </a:lnTo>
                  <a:cubicBezTo>
                    <a:pt x="74" y="46"/>
                    <a:pt x="74" y="46"/>
                    <a:pt x="74" y="46"/>
                  </a:cubicBezTo>
                  <a:cubicBezTo>
                    <a:pt x="74" y="34"/>
                    <a:pt x="73" y="27"/>
                    <a:pt x="68" y="23"/>
                  </a:cubicBezTo>
                  <a:cubicBezTo>
                    <a:pt x="65" y="19"/>
                    <a:pt x="60" y="17"/>
                    <a:pt x="52" y="17"/>
                  </a:cubicBezTo>
                  <a:cubicBezTo>
                    <a:pt x="41" y="17"/>
                    <a:pt x="33" y="20"/>
                    <a:pt x="27" y="25"/>
                  </a:cubicBezTo>
                  <a:cubicBezTo>
                    <a:pt x="22" y="31"/>
                    <a:pt x="18" y="40"/>
                    <a:pt x="18" y="51"/>
                  </a:cubicBezTo>
                  <a:cubicBezTo>
                    <a:pt x="18" y="114"/>
                    <a:pt x="18" y="114"/>
                    <a:pt x="18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22" y="12"/>
                    <a:pt x="27" y="7"/>
                    <a:pt x="33" y="4"/>
                  </a:cubicBezTo>
                  <a:cubicBezTo>
                    <a:pt x="38" y="1"/>
                    <a:pt x="45" y="0"/>
                    <a:pt x="53" y="0"/>
                  </a:cubicBezTo>
                  <a:cubicBezTo>
                    <a:pt x="62" y="0"/>
                    <a:pt x="68" y="1"/>
                    <a:pt x="75" y="3"/>
                  </a:cubicBezTo>
                  <a:cubicBezTo>
                    <a:pt x="80" y="6"/>
                    <a:pt x="85" y="9"/>
                    <a:pt x="88" y="15"/>
                  </a:cubicBezTo>
                  <a:cubicBezTo>
                    <a:pt x="89" y="18"/>
                    <a:pt x="91" y="21"/>
                    <a:pt x="91" y="24"/>
                  </a:cubicBezTo>
                  <a:cubicBezTo>
                    <a:pt x="92" y="28"/>
                    <a:pt x="92" y="34"/>
                    <a:pt x="92" y="42"/>
                  </a:cubicBezTo>
                  <a:cubicBezTo>
                    <a:pt x="92" y="47"/>
                    <a:pt x="92" y="47"/>
                    <a:pt x="92" y="47"/>
                  </a:cubicBezTo>
                  <a:cubicBezTo>
                    <a:pt x="92" y="114"/>
                    <a:pt x="92" y="114"/>
                    <a:pt x="92" y="114"/>
                  </a:cubicBezTo>
                  <a:lnTo>
                    <a:pt x="74" y="11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8" name="Freeform 296"/>
            <p:cNvSpPr>
              <a:spLocks noChangeArrowheads="1"/>
            </p:cNvSpPr>
            <p:nvPr/>
          </p:nvSpPr>
          <p:spPr bwMode="auto">
            <a:xfrm>
              <a:off x="6704413" y="4161082"/>
              <a:ext cx="42611" cy="50023"/>
            </a:xfrm>
            <a:custGeom>
              <a:avLst/>
              <a:gdLst>
                <a:gd name="T0" fmla="*/ 80 w 100"/>
                <a:gd name="T1" fmla="*/ 41 h 120"/>
                <a:gd name="T2" fmla="*/ 80 w 100"/>
                <a:gd name="T3" fmla="*/ 41 h 120"/>
                <a:gd name="T4" fmla="*/ 72 w 100"/>
                <a:gd name="T5" fmla="*/ 23 h 120"/>
                <a:gd name="T6" fmla="*/ 51 w 100"/>
                <a:gd name="T7" fmla="*/ 17 h 120"/>
                <a:gd name="T8" fmla="*/ 28 w 100"/>
                <a:gd name="T9" fmla="*/ 28 h 120"/>
                <a:gd name="T10" fmla="*/ 20 w 100"/>
                <a:gd name="T11" fmla="*/ 59 h 120"/>
                <a:gd name="T12" fmla="*/ 27 w 100"/>
                <a:gd name="T13" fmla="*/ 91 h 120"/>
                <a:gd name="T14" fmla="*/ 50 w 100"/>
                <a:gd name="T15" fmla="*/ 102 h 120"/>
                <a:gd name="T16" fmla="*/ 71 w 100"/>
                <a:gd name="T17" fmla="*/ 95 h 120"/>
                <a:gd name="T18" fmla="*/ 81 w 100"/>
                <a:gd name="T19" fmla="*/ 75 h 120"/>
                <a:gd name="T20" fmla="*/ 99 w 100"/>
                <a:gd name="T21" fmla="*/ 75 h 120"/>
                <a:gd name="T22" fmla="*/ 85 w 100"/>
                <a:gd name="T23" fmla="*/ 107 h 120"/>
                <a:gd name="T24" fmla="*/ 49 w 100"/>
                <a:gd name="T25" fmla="*/ 119 h 120"/>
                <a:gd name="T26" fmla="*/ 14 w 100"/>
                <a:gd name="T27" fmla="*/ 103 h 120"/>
                <a:gd name="T28" fmla="*/ 0 w 100"/>
                <a:gd name="T29" fmla="*/ 59 h 120"/>
                <a:gd name="T30" fmla="*/ 14 w 100"/>
                <a:gd name="T31" fmla="*/ 16 h 120"/>
                <a:gd name="T32" fmla="*/ 51 w 100"/>
                <a:gd name="T33" fmla="*/ 0 h 120"/>
                <a:gd name="T34" fmla="*/ 86 w 100"/>
                <a:gd name="T35" fmla="*/ 10 h 120"/>
                <a:gd name="T36" fmla="*/ 99 w 100"/>
                <a:gd name="T37" fmla="*/ 41 h 120"/>
                <a:gd name="T38" fmla="*/ 80 w 100"/>
                <a:gd name="T39" fmla="*/ 41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0" h="120">
                  <a:moveTo>
                    <a:pt x="80" y="41"/>
                  </a:moveTo>
                  <a:lnTo>
                    <a:pt x="80" y="41"/>
                  </a:lnTo>
                  <a:cubicBezTo>
                    <a:pt x="79" y="33"/>
                    <a:pt x="77" y="27"/>
                    <a:pt x="72" y="23"/>
                  </a:cubicBezTo>
                  <a:cubicBezTo>
                    <a:pt x="67" y="19"/>
                    <a:pt x="61" y="17"/>
                    <a:pt x="51" y="17"/>
                  </a:cubicBezTo>
                  <a:cubicBezTo>
                    <a:pt x="42" y="17"/>
                    <a:pt x="34" y="21"/>
                    <a:pt x="28" y="28"/>
                  </a:cubicBezTo>
                  <a:cubicBezTo>
                    <a:pt x="22" y="35"/>
                    <a:pt x="20" y="46"/>
                    <a:pt x="20" y="59"/>
                  </a:cubicBezTo>
                  <a:cubicBezTo>
                    <a:pt x="20" y="73"/>
                    <a:pt x="22" y="83"/>
                    <a:pt x="27" y="91"/>
                  </a:cubicBezTo>
                  <a:cubicBezTo>
                    <a:pt x="32" y="98"/>
                    <a:pt x="41" y="102"/>
                    <a:pt x="50" y="102"/>
                  </a:cubicBezTo>
                  <a:cubicBezTo>
                    <a:pt x="60" y="102"/>
                    <a:pt x="66" y="99"/>
                    <a:pt x="71" y="95"/>
                  </a:cubicBezTo>
                  <a:cubicBezTo>
                    <a:pt x="76" y="91"/>
                    <a:pt x="79" y="83"/>
                    <a:pt x="81" y="75"/>
                  </a:cubicBezTo>
                  <a:cubicBezTo>
                    <a:pt x="99" y="75"/>
                    <a:pt x="99" y="75"/>
                    <a:pt x="99" y="75"/>
                  </a:cubicBezTo>
                  <a:cubicBezTo>
                    <a:pt x="98" y="88"/>
                    <a:pt x="93" y="100"/>
                    <a:pt x="85" y="107"/>
                  </a:cubicBezTo>
                  <a:cubicBezTo>
                    <a:pt x="76" y="114"/>
                    <a:pt x="64" y="119"/>
                    <a:pt x="49" y="119"/>
                  </a:cubicBezTo>
                  <a:cubicBezTo>
                    <a:pt x="35" y="119"/>
                    <a:pt x="22" y="113"/>
                    <a:pt x="14" y="103"/>
                  </a:cubicBezTo>
                  <a:cubicBezTo>
                    <a:pt x="4" y="93"/>
                    <a:pt x="0" y="78"/>
                    <a:pt x="0" y="59"/>
                  </a:cubicBezTo>
                  <a:cubicBezTo>
                    <a:pt x="0" y="41"/>
                    <a:pt x="4" y="26"/>
                    <a:pt x="14" y="16"/>
                  </a:cubicBezTo>
                  <a:cubicBezTo>
                    <a:pt x="23" y="5"/>
                    <a:pt x="36" y="0"/>
                    <a:pt x="51" y="0"/>
                  </a:cubicBezTo>
                  <a:cubicBezTo>
                    <a:pt x="66" y="0"/>
                    <a:pt x="77" y="3"/>
                    <a:pt x="86" y="10"/>
                  </a:cubicBezTo>
                  <a:cubicBezTo>
                    <a:pt x="94" y="18"/>
                    <a:pt x="98" y="28"/>
                    <a:pt x="99" y="41"/>
                  </a:cubicBezTo>
                  <a:lnTo>
                    <a:pt x="80" y="41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9" name="Freeform 297"/>
            <p:cNvSpPr>
              <a:spLocks noChangeArrowheads="1"/>
            </p:cNvSpPr>
            <p:nvPr/>
          </p:nvSpPr>
          <p:spPr bwMode="auto">
            <a:xfrm>
              <a:off x="6748877" y="4148114"/>
              <a:ext cx="24084" cy="61138"/>
            </a:xfrm>
            <a:custGeom>
              <a:avLst/>
              <a:gdLst>
                <a:gd name="T0" fmla="*/ 37 w 58"/>
                <a:gd name="T1" fmla="*/ 115 h 146"/>
                <a:gd name="T2" fmla="*/ 37 w 58"/>
                <a:gd name="T3" fmla="*/ 115 h 146"/>
                <a:gd name="T4" fmla="*/ 39 w 58"/>
                <a:gd name="T5" fmla="*/ 125 h 146"/>
                <a:gd name="T6" fmla="*/ 46 w 58"/>
                <a:gd name="T7" fmla="*/ 128 h 146"/>
                <a:gd name="T8" fmla="*/ 50 w 58"/>
                <a:gd name="T9" fmla="*/ 128 h 146"/>
                <a:gd name="T10" fmla="*/ 57 w 58"/>
                <a:gd name="T11" fmla="*/ 127 h 146"/>
                <a:gd name="T12" fmla="*/ 57 w 58"/>
                <a:gd name="T13" fmla="*/ 143 h 146"/>
                <a:gd name="T14" fmla="*/ 48 w 58"/>
                <a:gd name="T15" fmla="*/ 145 h 146"/>
                <a:gd name="T16" fmla="*/ 41 w 58"/>
                <a:gd name="T17" fmla="*/ 145 h 146"/>
                <a:gd name="T18" fmla="*/ 23 w 58"/>
                <a:gd name="T19" fmla="*/ 139 h 146"/>
                <a:gd name="T20" fmla="*/ 17 w 58"/>
                <a:gd name="T21" fmla="*/ 122 h 146"/>
                <a:gd name="T22" fmla="*/ 17 w 58"/>
                <a:gd name="T23" fmla="*/ 47 h 146"/>
                <a:gd name="T24" fmla="*/ 0 w 58"/>
                <a:gd name="T25" fmla="*/ 47 h 146"/>
                <a:gd name="T26" fmla="*/ 0 w 58"/>
                <a:gd name="T27" fmla="*/ 31 h 146"/>
                <a:gd name="T28" fmla="*/ 17 w 58"/>
                <a:gd name="T29" fmla="*/ 31 h 146"/>
                <a:gd name="T30" fmla="*/ 17 w 58"/>
                <a:gd name="T31" fmla="*/ 0 h 146"/>
                <a:gd name="T32" fmla="*/ 37 w 58"/>
                <a:gd name="T33" fmla="*/ 0 h 146"/>
                <a:gd name="T34" fmla="*/ 37 w 58"/>
                <a:gd name="T35" fmla="*/ 31 h 146"/>
                <a:gd name="T36" fmla="*/ 57 w 58"/>
                <a:gd name="T37" fmla="*/ 31 h 146"/>
                <a:gd name="T38" fmla="*/ 57 w 58"/>
                <a:gd name="T39" fmla="*/ 47 h 146"/>
                <a:gd name="T40" fmla="*/ 37 w 58"/>
                <a:gd name="T41" fmla="*/ 47 h 146"/>
                <a:gd name="T42" fmla="*/ 37 w 58"/>
                <a:gd name="T43" fmla="*/ 115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8" h="146">
                  <a:moveTo>
                    <a:pt x="37" y="115"/>
                  </a:moveTo>
                  <a:lnTo>
                    <a:pt x="37" y="115"/>
                  </a:lnTo>
                  <a:cubicBezTo>
                    <a:pt x="37" y="120"/>
                    <a:pt x="37" y="124"/>
                    <a:pt x="39" y="125"/>
                  </a:cubicBezTo>
                  <a:cubicBezTo>
                    <a:pt x="40" y="127"/>
                    <a:pt x="42" y="128"/>
                    <a:pt x="46" y="128"/>
                  </a:cubicBezTo>
                  <a:cubicBezTo>
                    <a:pt x="47" y="128"/>
                    <a:pt x="49" y="128"/>
                    <a:pt x="50" y="128"/>
                  </a:cubicBezTo>
                  <a:cubicBezTo>
                    <a:pt x="52" y="128"/>
                    <a:pt x="53" y="127"/>
                    <a:pt x="57" y="127"/>
                  </a:cubicBezTo>
                  <a:cubicBezTo>
                    <a:pt x="57" y="143"/>
                    <a:pt x="57" y="143"/>
                    <a:pt x="57" y="143"/>
                  </a:cubicBezTo>
                  <a:cubicBezTo>
                    <a:pt x="53" y="143"/>
                    <a:pt x="50" y="143"/>
                    <a:pt x="48" y="145"/>
                  </a:cubicBezTo>
                  <a:cubicBezTo>
                    <a:pt x="45" y="145"/>
                    <a:pt x="43" y="145"/>
                    <a:pt x="41" y="145"/>
                  </a:cubicBezTo>
                  <a:cubicBezTo>
                    <a:pt x="33" y="145"/>
                    <a:pt x="26" y="143"/>
                    <a:pt x="23" y="139"/>
                  </a:cubicBezTo>
                  <a:cubicBezTo>
                    <a:pt x="19" y="136"/>
                    <a:pt x="17" y="130"/>
                    <a:pt x="17" y="122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31"/>
                    <a:pt x="37" y="31"/>
                    <a:pt x="37" y="31"/>
                  </a:cubicBezTo>
                  <a:cubicBezTo>
                    <a:pt x="57" y="31"/>
                    <a:pt x="57" y="31"/>
                    <a:pt x="57" y="31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37" y="47"/>
                    <a:pt x="37" y="47"/>
                    <a:pt x="37" y="47"/>
                  </a:cubicBezTo>
                  <a:lnTo>
                    <a:pt x="37" y="11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0" name="Freeform 298"/>
            <p:cNvSpPr>
              <a:spLocks noChangeArrowheads="1"/>
            </p:cNvSpPr>
            <p:nvPr/>
          </p:nvSpPr>
          <p:spPr bwMode="auto">
            <a:xfrm>
              <a:off x="6778520" y="4144408"/>
              <a:ext cx="9263" cy="64843"/>
            </a:xfrm>
            <a:custGeom>
              <a:avLst/>
              <a:gdLst>
                <a:gd name="T0" fmla="*/ 0 w 20"/>
                <a:gd name="T1" fmla="*/ 22 h 155"/>
                <a:gd name="T2" fmla="*/ 0 w 20"/>
                <a:gd name="T3" fmla="*/ 0 h 155"/>
                <a:gd name="T4" fmla="*/ 19 w 20"/>
                <a:gd name="T5" fmla="*/ 0 h 155"/>
                <a:gd name="T6" fmla="*/ 19 w 20"/>
                <a:gd name="T7" fmla="*/ 22 h 155"/>
                <a:gd name="T8" fmla="*/ 0 w 20"/>
                <a:gd name="T9" fmla="*/ 22 h 155"/>
                <a:gd name="T10" fmla="*/ 0 w 20"/>
                <a:gd name="T11" fmla="*/ 154 h 155"/>
                <a:gd name="T12" fmla="*/ 0 w 20"/>
                <a:gd name="T13" fmla="*/ 42 h 155"/>
                <a:gd name="T14" fmla="*/ 19 w 20"/>
                <a:gd name="T15" fmla="*/ 42 h 155"/>
                <a:gd name="T16" fmla="*/ 19 w 20"/>
                <a:gd name="T17" fmla="*/ 154 h 155"/>
                <a:gd name="T18" fmla="*/ 0 w 20"/>
                <a:gd name="T19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5">
                  <a:moveTo>
                    <a:pt x="0" y="22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22"/>
                  </a:lnTo>
                  <a:lnTo>
                    <a:pt x="0" y="22"/>
                  </a:lnTo>
                  <a:close/>
                  <a:moveTo>
                    <a:pt x="0" y="154"/>
                  </a:moveTo>
                  <a:lnTo>
                    <a:pt x="0" y="42"/>
                  </a:lnTo>
                  <a:lnTo>
                    <a:pt x="19" y="42"/>
                  </a:lnTo>
                  <a:lnTo>
                    <a:pt x="19" y="154"/>
                  </a:lnTo>
                  <a:lnTo>
                    <a:pt x="0" y="154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1" name="Freeform 299"/>
            <p:cNvSpPr>
              <a:spLocks noChangeArrowheads="1"/>
            </p:cNvSpPr>
            <p:nvPr/>
          </p:nvSpPr>
          <p:spPr bwMode="auto">
            <a:xfrm>
              <a:off x="6797047" y="4161082"/>
              <a:ext cx="44464" cy="50023"/>
            </a:xfrm>
            <a:custGeom>
              <a:avLst/>
              <a:gdLst>
                <a:gd name="T0" fmla="*/ 0 w 108"/>
                <a:gd name="T1" fmla="*/ 59 h 120"/>
                <a:gd name="T2" fmla="*/ 0 w 108"/>
                <a:gd name="T3" fmla="*/ 59 h 120"/>
                <a:gd name="T4" fmla="*/ 14 w 108"/>
                <a:gd name="T5" fmla="*/ 16 h 120"/>
                <a:gd name="T6" fmla="*/ 54 w 108"/>
                <a:gd name="T7" fmla="*/ 0 h 120"/>
                <a:gd name="T8" fmla="*/ 94 w 108"/>
                <a:gd name="T9" fmla="*/ 16 h 120"/>
                <a:gd name="T10" fmla="*/ 107 w 108"/>
                <a:gd name="T11" fmla="*/ 59 h 120"/>
                <a:gd name="T12" fmla="*/ 94 w 108"/>
                <a:gd name="T13" fmla="*/ 103 h 120"/>
                <a:gd name="T14" fmla="*/ 54 w 108"/>
                <a:gd name="T15" fmla="*/ 119 h 120"/>
                <a:gd name="T16" fmla="*/ 14 w 108"/>
                <a:gd name="T17" fmla="*/ 103 h 120"/>
                <a:gd name="T18" fmla="*/ 0 w 108"/>
                <a:gd name="T19" fmla="*/ 59 h 120"/>
                <a:gd name="T20" fmla="*/ 20 w 108"/>
                <a:gd name="T21" fmla="*/ 59 h 120"/>
                <a:gd name="T22" fmla="*/ 20 w 108"/>
                <a:gd name="T23" fmla="*/ 59 h 120"/>
                <a:gd name="T24" fmla="*/ 28 w 108"/>
                <a:gd name="T25" fmla="*/ 91 h 120"/>
                <a:gd name="T26" fmla="*/ 54 w 108"/>
                <a:gd name="T27" fmla="*/ 102 h 120"/>
                <a:gd name="T28" fmla="*/ 79 w 108"/>
                <a:gd name="T29" fmla="*/ 91 h 120"/>
                <a:gd name="T30" fmla="*/ 87 w 108"/>
                <a:gd name="T31" fmla="*/ 59 h 120"/>
                <a:gd name="T32" fmla="*/ 79 w 108"/>
                <a:gd name="T33" fmla="*/ 27 h 120"/>
                <a:gd name="T34" fmla="*/ 54 w 108"/>
                <a:gd name="T35" fmla="*/ 17 h 120"/>
                <a:gd name="T36" fmla="*/ 28 w 108"/>
                <a:gd name="T37" fmla="*/ 27 h 120"/>
                <a:gd name="T38" fmla="*/ 20 w 108"/>
                <a:gd name="T39" fmla="*/ 5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8" h="120">
                  <a:moveTo>
                    <a:pt x="0" y="59"/>
                  </a:moveTo>
                  <a:lnTo>
                    <a:pt x="0" y="59"/>
                  </a:lnTo>
                  <a:cubicBezTo>
                    <a:pt x="0" y="41"/>
                    <a:pt x="5" y="26"/>
                    <a:pt x="14" y="16"/>
                  </a:cubicBezTo>
                  <a:cubicBezTo>
                    <a:pt x="24" y="5"/>
                    <a:pt x="36" y="0"/>
                    <a:pt x="54" y="0"/>
                  </a:cubicBezTo>
                  <a:cubicBezTo>
                    <a:pt x="71" y="0"/>
                    <a:pt x="83" y="5"/>
                    <a:pt x="94" y="16"/>
                  </a:cubicBezTo>
                  <a:cubicBezTo>
                    <a:pt x="103" y="26"/>
                    <a:pt x="107" y="41"/>
                    <a:pt x="107" y="59"/>
                  </a:cubicBezTo>
                  <a:cubicBezTo>
                    <a:pt x="107" y="78"/>
                    <a:pt x="103" y="93"/>
                    <a:pt x="94" y="103"/>
                  </a:cubicBezTo>
                  <a:cubicBezTo>
                    <a:pt x="84" y="113"/>
                    <a:pt x="71" y="119"/>
                    <a:pt x="54" y="119"/>
                  </a:cubicBezTo>
                  <a:cubicBezTo>
                    <a:pt x="36" y="119"/>
                    <a:pt x="24" y="113"/>
                    <a:pt x="14" y="103"/>
                  </a:cubicBezTo>
                  <a:cubicBezTo>
                    <a:pt x="5" y="93"/>
                    <a:pt x="0" y="78"/>
                    <a:pt x="0" y="59"/>
                  </a:cubicBezTo>
                  <a:close/>
                  <a:moveTo>
                    <a:pt x="20" y="59"/>
                  </a:moveTo>
                  <a:lnTo>
                    <a:pt x="20" y="59"/>
                  </a:lnTo>
                  <a:cubicBezTo>
                    <a:pt x="20" y="73"/>
                    <a:pt x="22" y="83"/>
                    <a:pt x="28" y="91"/>
                  </a:cubicBezTo>
                  <a:cubicBezTo>
                    <a:pt x="34" y="99"/>
                    <a:pt x="43" y="102"/>
                    <a:pt x="54" y="102"/>
                  </a:cubicBezTo>
                  <a:cubicBezTo>
                    <a:pt x="64" y="102"/>
                    <a:pt x="73" y="99"/>
                    <a:pt x="79" y="91"/>
                  </a:cubicBezTo>
                  <a:cubicBezTo>
                    <a:pt x="85" y="83"/>
                    <a:pt x="87" y="73"/>
                    <a:pt x="87" y="59"/>
                  </a:cubicBezTo>
                  <a:cubicBezTo>
                    <a:pt x="87" y="46"/>
                    <a:pt x="85" y="35"/>
                    <a:pt x="79" y="27"/>
                  </a:cubicBezTo>
                  <a:cubicBezTo>
                    <a:pt x="73" y="20"/>
                    <a:pt x="64" y="17"/>
                    <a:pt x="54" y="17"/>
                  </a:cubicBezTo>
                  <a:cubicBezTo>
                    <a:pt x="43" y="17"/>
                    <a:pt x="34" y="20"/>
                    <a:pt x="28" y="27"/>
                  </a:cubicBezTo>
                  <a:cubicBezTo>
                    <a:pt x="22" y="34"/>
                    <a:pt x="20" y="46"/>
                    <a:pt x="20" y="59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2" name="Freeform 300"/>
            <p:cNvSpPr>
              <a:spLocks noChangeArrowheads="1"/>
            </p:cNvSpPr>
            <p:nvPr/>
          </p:nvSpPr>
          <p:spPr bwMode="auto">
            <a:xfrm>
              <a:off x="6850774" y="4161082"/>
              <a:ext cx="40759" cy="48170"/>
            </a:xfrm>
            <a:custGeom>
              <a:avLst/>
              <a:gdLst>
                <a:gd name="T0" fmla="*/ 75 w 95"/>
                <a:gd name="T1" fmla="*/ 114 h 115"/>
                <a:gd name="T2" fmla="*/ 75 w 95"/>
                <a:gd name="T3" fmla="*/ 114 h 115"/>
                <a:gd name="T4" fmla="*/ 75 w 95"/>
                <a:gd name="T5" fmla="*/ 46 h 115"/>
                <a:gd name="T6" fmla="*/ 70 w 95"/>
                <a:gd name="T7" fmla="*/ 23 h 115"/>
                <a:gd name="T8" fmla="*/ 52 w 95"/>
                <a:gd name="T9" fmla="*/ 17 h 115"/>
                <a:gd name="T10" fmla="*/ 27 w 95"/>
                <a:gd name="T11" fmla="*/ 25 h 115"/>
                <a:gd name="T12" fmla="*/ 19 w 95"/>
                <a:gd name="T13" fmla="*/ 51 h 115"/>
                <a:gd name="T14" fmla="*/ 19 w 95"/>
                <a:gd name="T15" fmla="*/ 114 h 115"/>
                <a:gd name="T16" fmla="*/ 0 w 95"/>
                <a:gd name="T17" fmla="*/ 114 h 115"/>
                <a:gd name="T18" fmla="*/ 0 w 95"/>
                <a:gd name="T19" fmla="*/ 2 h 115"/>
                <a:gd name="T20" fmla="*/ 18 w 95"/>
                <a:gd name="T21" fmla="*/ 2 h 115"/>
                <a:gd name="T22" fmla="*/ 18 w 95"/>
                <a:gd name="T23" fmla="*/ 19 h 115"/>
                <a:gd name="T24" fmla="*/ 33 w 95"/>
                <a:gd name="T25" fmla="*/ 4 h 115"/>
                <a:gd name="T26" fmla="*/ 54 w 95"/>
                <a:gd name="T27" fmla="*/ 0 h 115"/>
                <a:gd name="T28" fmla="*/ 75 w 95"/>
                <a:gd name="T29" fmla="*/ 3 h 115"/>
                <a:gd name="T30" fmla="*/ 88 w 95"/>
                <a:gd name="T31" fmla="*/ 15 h 115"/>
                <a:gd name="T32" fmla="*/ 93 w 95"/>
                <a:gd name="T33" fmla="*/ 24 h 115"/>
                <a:gd name="T34" fmla="*/ 94 w 95"/>
                <a:gd name="T35" fmla="*/ 42 h 115"/>
                <a:gd name="T36" fmla="*/ 94 w 95"/>
                <a:gd name="T37" fmla="*/ 47 h 115"/>
                <a:gd name="T38" fmla="*/ 94 w 95"/>
                <a:gd name="T39" fmla="*/ 114 h 115"/>
                <a:gd name="T40" fmla="*/ 75 w 95"/>
                <a:gd name="T41" fmla="*/ 114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5" h="115">
                  <a:moveTo>
                    <a:pt x="75" y="114"/>
                  </a:moveTo>
                  <a:lnTo>
                    <a:pt x="75" y="114"/>
                  </a:lnTo>
                  <a:cubicBezTo>
                    <a:pt x="75" y="46"/>
                    <a:pt x="75" y="46"/>
                    <a:pt x="75" y="46"/>
                  </a:cubicBezTo>
                  <a:cubicBezTo>
                    <a:pt x="75" y="34"/>
                    <a:pt x="73" y="27"/>
                    <a:pt x="70" y="23"/>
                  </a:cubicBezTo>
                  <a:cubicBezTo>
                    <a:pt x="66" y="19"/>
                    <a:pt x="60" y="17"/>
                    <a:pt x="52" y="17"/>
                  </a:cubicBezTo>
                  <a:cubicBezTo>
                    <a:pt x="42" y="17"/>
                    <a:pt x="33" y="20"/>
                    <a:pt x="27" y="25"/>
                  </a:cubicBezTo>
                  <a:cubicBezTo>
                    <a:pt x="22" y="31"/>
                    <a:pt x="19" y="40"/>
                    <a:pt x="19" y="51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22" y="12"/>
                    <a:pt x="27" y="7"/>
                    <a:pt x="33" y="4"/>
                  </a:cubicBezTo>
                  <a:cubicBezTo>
                    <a:pt x="40" y="1"/>
                    <a:pt x="46" y="0"/>
                    <a:pt x="54" y="0"/>
                  </a:cubicBezTo>
                  <a:cubicBezTo>
                    <a:pt x="62" y="0"/>
                    <a:pt x="70" y="1"/>
                    <a:pt x="75" y="3"/>
                  </a:cubicBezTo>
                  <a:cubicBezTo>
                    <a:pt x="81" y="6"/>
                    <a:pt x="85" y="9"/>
                    <a:pt x="88" y="15"/>
                  </a:cubicBezTo>
                  <a:cubicBezTo>
                    <a:pt x="91" y="18"/>
                    <a:pt x="92" y="21"/>
                    <a:pt x="93" y="24"/>
                  </a:cubicBezTo>
                  <a:cubicBezTo>
                    <a:pt x="93" y="28"/>
                    <a:pt x="94" y="34"/>
                    <a:pt x="94" y="42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114"/>
                    <a:pt x="94" y="114"/>
                    <a:pt x="94" y="114"/>
                  </a:cubicBezTo>
                  <a:lnTo>
                    <a:pt x="75" y="11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95" name="Group 394"/>
          <p:cNvGrpSpPr/>
          <p:nvPr/>
        </p:nvGrpSpPr>
        <p:grpSpPr>
          <a:xfrm>
            <a:off x="7415842" y="4142555"/>
            <a:ext cx="385357" cy="87077"/>
            <a:chOff x="7415842" y="4142555"/>
            <a:chExt cx="385357" cy="87077"/>
          </a:xfrm>
        </p:grpSpPr>
        <p:sp>
          <p:nvSpPr>
            <p:cNvPr id="1103" name="Freeform 301"/>
            <p:cNvSpPr>
              <a:spLocks noChangeArrowheads="1"/>
            </p:cNvSpPr>
            <p:nvPr/>
          </p:nvSpPr>
          <p:spPr bwMode="auto">
            <a:xfrm>
              <a:off x="7415842" y="4142555"/>
              <a:ext cx="57432" cy="68550"/>
            </a:xfrm>
            <a:custGeom>
              <a:avLst/>
              <a:gdLst>
                <a:gd name="T0" fmla="*/ 114 w 135"/>
                <a:gd name="T1" fmla="*/ 101 h 164"/>
                <a:gd name="T2" fmla="*/ 114 w 135"/>
                <a:gd name="T3" fmla="*/ 101 h 164"/>
                <a:gd name="T4" fmla="*/ 134 w 135"/>
                <a:gd name="T5" fmla="*/ 101 h 164"/>
                <a:gd name="T6" fmla="*/ 116 w 135"/>
                <a:gd name="T7" fmla="*/ 146 h 164"/>
                <a:gd name="T8" fmla="*/ 69 w 135"/>
                <a:gd name="T9" fmla="*/ 163 h 164"/>
                <a:gd name="T10" fmla="*/ 18 w 135"/>
                <a:gd name="T11" fmla="*/ 141 h 164"/>
                <a:gd name="T12" fmla="*/ 0 w 135"/>
                <a:gd name="T13" fmla="*/ 79 h 164"/>
                <a:gd name="T14" fmla="*/ 19 w 135"/>
                <a:gd name="T15" fmla="*/ 22 h 164"/>
                <a:gd name="T16" fmla="*/ 71 w 135"/>
                <a:gd name="T17" fmla="*/ 0 h 164"/>
                <a:gd name="T18" fmla="*/ 114 w 135"/>
                <a:gd name="T19" fmla="*/ 14 h 164"/>
                <a:gd name="T20" fmla="*/ 133 w 135"/>
                <a:gd name="T21" fmla="*/ 50 h 164"/>
                <a:gd name="T22" fmla="*/ 113 w 135"/>
                <a:gd name="T23" fmla="*/ 50 h 164"/>
                <a:gd name="T24" fmla="*/ 99 w 135"/>
                <a:gd name="T25" fmla="*/ 27 h 164"/>
                <a:gd name="T26" fmla="*/ 71 w 135"/>
                <a:gd name="T27" fmla="*/ 19 h 164"/>
                <a:gd name="T28" fmla="*/ 34 w 135"/>
                <a:gd name="T29" fmla="*/ 36 h 164"/>
                <a:gd name="T30" fmla="*/ 21 w 135"/>
                <a:gd name="T31" fmla="*/ 81 h 164"/>
                <a:gd name="T32" fmla="*/ 34 w 135"/>
                <a:gd name="T33" fmla="*/ 127 h 164"/>
                <a:gd name="T34" fmla="*/ 70 w 135"/>
                <a:gd name="T35" fmla="*/ 144 h 164"/>
                <a:gd name="T36" fmla="*/ 101 w 135"/>
                <a:gd name="T37" fmla="*/ 132 h 164"/>
                <a:gd name="T38" fmla="*/ 114 w 135"/>
                <a:gd name="T39" fmla="*/ 101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5" h="164">
                  <a:moveTo>
                    <a:pt x="114" y="101"/>
                  </a:moveTo>
                  <a:lnTo>
                    <a:pt x="114" y="101"/>
                  </a:lnTo>
                  <a:cubicBezTo>
                    <a:pt x="134" y="101"/>
                    <a:pt x="134" y="101"/>
                    <a:pt x="134" y="101"/>
                  </a:cubicBezTo>
                  <a:cubicBezTo>
                    <a:pt x="133" y="120"/>
                    <a:pt x="127" y="135"/>
                    <a:pt x="116" y="146"/>
                  </a:cubicBezTo>
                  <a:cubicBezTo>
                    <a:pt x="103" y="157"/>
                    <a:pt x="88" y="163"/>
                    <a:pt x="69" y="163"/>
                  </a:cubicBezTo>
                  <a:cubicBezTo>
                    <a:pt x="48" y="163"/>
                    <a:pt x="30" y="155"/>
                    <a:pt x="18" y="141"/>
                  </a:cubicBezTo>
                  <a:cubicBezTo>
                    <a:pt x="6" y="125"/>
                    <a:pt x="0" y="105"/>
                    <a:pt x="0" y="79"/>
                  </a:cubicBezTo>
                  <a:cubicBezTo>
                    <a:pt x="0" y="55"/>
                    <a:pt x="6" y="36"/>
                    <a:pt x="19" y="22"/>
                  </a:cubicBezTo>
                  <a:cubicBezTo>
                    <a:pt x="32" y="8"/>
                    <a:pt x="49" y="0"/>
                    <a:pt x="71" y="0"/>
                  </a:cubicBezTo>
                  <a:cubicBezTo>
                    <a:pt x="89" y="0"/>
                    <a:pt x="103" y="5"/>
                    <a:pt x="114" y="14"/>
                  </a:cubicBezTo>
                  <a:cubicBezTo>
                    <a:pt x="125" y="23"/>
                    <a:pt x="131" y="36"/>
                    <a:pt x="13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0" y="41"/>
                    <a:pt x="106" y="33"/>
                    <a:pt x="99" y="27"/>
                  </a:cubicBezTo>
                  <a:cubicBezTo>
                    <a:pt x="92" y="22"/>
                    <a:pt x="82" y="19"/>
                    <a:pt x="71" y="19"/>
                  </a:cubicBezTo>
                  <a:cubicBezTo>
                    <a:pt x="55" y="19"/>
                    <a:pt x="43" y="24"/>
                    <a:pt x="34" y="36"/>
                  </a:cubicBezTo>
                  <a:cubicBezTo>
                    <a:pt x="25" y="46"/>
                    <a:pt x="21" y="62"/>
                    <a:pt x="21" y="81"/>
                  </a:cubicBezTo>
                  <a:cubicBezTo>
                    <a:pt x="21" y="100"/>
                    <a:pt x="26" y="116"/>
                    <a:pt x="34" y="127"/>
                  </a:cubicBezTo>
                  <a:cubicBezTo>
                    <a:pt x="44" y="139"/>
                    <a:pt x="55" y="144"/>
                    <a:pt x="70" y="144"/>
                  </a:cubicBezTo>
                  <a:cubicBezTo>
                    <a:pt x="82" y="144"/>
                    <a:pt x="93" y="140"/>
                    <a:pt x="101" y="132"/>
                  </a:cubicBezTo>
                  <a:cubicBezTo>
                    <a:pt x="109" y="124"/>
                    <a:pt x="114" y="114"/>
                    <a:pt x="114" y="101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4" name="Freeform 302"/>
            <p:cNvSpPr>
              <a:spLocks noChangeArrowheads="1"/>
            </p:cNvSpPr>
            <p:nvPr/>
          </p:nvSpPr>
          <p:spPr bwMode="auto">
            <a:xfrm>
              <a:off x="7482538" y="4144408"/>
              <a:ext cx="9263" cy="64843"/>
            </a:xfrm>
            <a:custGeom>
              <a:avLst/>
              <a:gdLst>
                <a:gd name="T0" fmla="*/ 0 w 20"/>
                <a:gd name="T1" fmla="*/ 154 h 155"/>
                <a:gd name="T2" fmla="*/ 0 w 20"/>
                <a:gd name="T3" fmla="*/ 0 h 155"/>
                <a:gd name="T4" fmla="*/ 19 w 20"/>
                <a:gd name="T5" fmla="*/ 0 h 155"/>
                <a:gd name="T6" fmla="*/ 19 w 20"/>
                <a:gd name="T7" fmla="*/ 154 h 155"/>
                <a:gd name="T8" fmla="*/ 0 w 20"/>
                <a:gd name="T9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5">
                  <a:moveTo>
                    <a:pt x="0" y="154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54"/>
                  </a:lnTo>
                  <a:lnTo>
                    <a:pt x="0" y="15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5" name="Freeform 303"/>
            <p:cNvSpPr>
              <a:spLocks noChangeArrowheads="1"/>
            </p:cNvSpPr>
            <p:nvPr/>
          </p:nvSpPr>
          <p:spPr bwMode="auto">
            <a:xfrm>
              <a:off x="7502917" y="4144408"/>
              <a:ext cx="9264" cy="64843"/>
            </a:xfrm>
            <a:custGeom>
              <a:avLst/>
              <a:gdLst>
                <a:gd name="T0" fmla="*/ 0 w 20"/>
                <a:gd name="T1" fmla="*/ 22 h 155"/>
                <a:gd name="T2" fmla="*/ 0 w 20"/>
                <a:gd name="T3" fmla="*/ 0 h 155"/>
                <a:gd name="T4" fmla="*/ 19 w 20"/>
                <a:gd name="T5" fmla="*/ 0 h 155"/>
                <a:gd name="T6" fmla="*/ 19 w 20"/>
                <a:gd name="T7" fmla="*/ 22 h 155"/>
                <a:gd name="T8" fmla="*/ 0 w 20"/>
                <a:gd name="T9" fmla="*/ 22 h 155"/>
                <a:gd name="T10" fmla="*/ 0 w 20"/>
                <a:gd name="T11" fmla="*/ 154 h 155"/>
                <a:gd name="T12" fmla="*/ 0 w 20"/>
                <a:gd name="T13" fmla="*/ 42 h 155"/>
                <a:gd name="T14" fmla="*/ 19 w 20"/>
                <a:gd name="T15" fmla="*/ 42 h 155"/>
                <a:gd name="T16" fmla="*/ 19 w 20"/>
                <a:gd name="T17" fmla="*/ 154 h 155"/>
                <a:gd name="T18" fmla="*/ 0 w 20"/>
                <a:gd name="T19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5">
                  <a:moveTo>
                    <a:pt x="0" y="22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22"/>
                  </a:lnTo>
                  <a:lnTo>
                    <a:pt x="0" y="22"/>
                  </a:lnTo>
                  <a:close/>
                  <a:moveTo>
                    <a:pt x="0" y="154"/>
                  </a:moveTo>
                  <a:lnTo>
                    <a:pt x="0" y="42"/>
                  </a:lnTo>
                  <a:lnTo>
                    <a:pt x="19" y="42"/>
                  </a:lnTo>
                  <a:lnTo>
                    <a:pt x="19" y="154"/>
                  </a:lnTo>
                  <a:lnTo>
                    <a:pt x="0" y="154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" name="Freeform 304"/>
            <p:cNvSpPr>
              <a:spLocks noChangeArrowheads="1"/>
            </p:cNvSpPr>
            <p:nvPr/>
          </p:nvSpPr>
          <p:spPr bwMode="auto">
            <a:xfrm>
              <a:off x="7523297" y="4161082"/>
              <a:ext cx="44464" cy="68550"/>
            </a:xfrm>
            <a:custGeom>
              <a:avLst/>
              <a:gdLst>
                <a:gd name="T0" fmla="*/ 0 w 105"/>
                <a:gd name="T1" fmla="*/ 160 h 161"/>
                <a:gd name="T2" fmla="*/ 0 w 105"/>
                <a:gd name="T3" fmla="*/ 160 h 161"/>
                <a:gd name="T4" fmla="*/ 0 w 105"/>
                <a:gd name="T5" fmla="*/ 3 h 161"/>
                <a:gd name="T6" fmla="*/ 19 w 105"/>
                <a:gd name="T7" fmla="*/ 3 h 161"/>
                <a:gd name="T8" fmla="*/ 19 w 105"/>
                <a:gd name="T9" fmla="*/ 19 h 161"/>
                <a:gd name="T10" fmla="*/ 34 w 105"/>
                <a:gd name="T11" fmla="*/ 4 h 161"/>
                <a:gd name="T12" fmla="*/ 55 w 105"/>
                <a:gd name="T13" fmla="*/ 0 h 161"/>
                <a:gd name="T14" fmla="*/ 91 w 105"/>
                <a:gd name="T15" fmla="*/ 16 h 161"/>
                <a:gd name="T16" fmla="*/ 104 w 105"/>
                <a:gd name="T17" fmla="*/ 59 h 161"/>
                <a:gd name="T18" fmla="*/ 91 w 105"/>
                <a:gd name="T19" fmla="*/ 103 h 161"/>
                <a:gd name="T20" fmla="*/ 54 w 105"/>
                <a:gd name="T21" fmla="*/ 119 h 161"/>
                <a:gd name="T22" fmla="*/ 34 w 105"/>
                <a:gd name="T23" fmla="*/ 114 h 161"/>
                <a:gd name="T24" fmla="*/ 19 w 105"/>
                <a:gd name="T25" fmla="*/ 102 h 161"/>
                <a:gd name="T26" fmla="*/ 19 w 105"/>
                <a:gd name="T27" fmla="*/ 160 h 161"/>
                <a:gd name="T28" fmla="*/ 0 w 105"/>
                <a:gd name="T29" fmla="*/ 160 h 161"/>
                <a:gd name="T30" fmla="*/ 18 w 105"/>
                <a:gd name="T31" fmla="*/ 60 h 161"/>
                <a:gd name="T32" fmla="*/ 18 w 105"/>
                <a:gd name="T33" fmla="*/ 60 h 161"/>
                <a:gd name="T34" fmla="*/ 26 w 105"/>
                <a:gd name="T35" fmla="*/ 92 h 161"/>
                <a:gd name="T36" fmla="*/ 51 w 105"/>
                <a:gd name="T37" fmla="*/ 102 h 161"/>
                <a:gd name="T38" fmla="*/ 75 w 105"/>
                <a:gd name="T39" fmla="*/ 91 h 161"/>
                <a:gd name="T40" fmla="*/ 84 w 105"/>
                <a:gd name="T41" fmla="*/ 57 h 161"/>
                <a:gd name="T42" fmla="*/ 75 w 105"/>
                <a:gd name="T43" fmla="*/ 28 h 161"/>
                <a:gd name="T44" fmla="*/ 51 w 105"/>
                <a:gd name="T45" fmla="*/ 17 h 161"/>
                <a:gd name="T46" fmla="*/ 26 w 105"/>
                <a:gd name="T47" fmla="*/ 28 h 161"/>
                <a:gd name="T48" fmla="*/ 18 w 105"/>
                <a:gd name="T49" fmla="*/ 6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5" h="161">
                  <a:moveTo>
                    <a:pt x="0" y="160"/>
                  </a:moveTo>
                  <a:lnTo>
                    <a:pt x="0" y="160"/>
                  </a:lnTo>
                  <a:cubicBezTo>
                    <a:pt x="0" y="3"/>
                    <a:pt x="0" y="3"/>
                    <a:pt x="0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23" y="12"/>
                    <a:pt x="28" y="7"/>
                    <a:pt x="34" y="4"/>
                  </a:cubicBezTo>
                  <a:cubicBezTo>
                    <a:pt x="40" y="1"/>
                    <a:pt x="47" y="0"/>
                    <a:pt x="55" y="0"/>
                  </a:cubicBezTo>
                  <a:cubicBezTo>
                    <a:pt x="70" y="0"/>
                    <a:pt x="81" y="5"/>
                    <a:pt x="91" y="16"/>
                  </a:cubicBezTo>
                  <a:cubicBezTo>
                    <a:pt x="99" y="27"/>
                    <a:pt x="104" y="41"/>
                    <a:pt x="104" y="59"/>
                  </a:cubicBezTo>
                  <a:cubicBezTo>
                    <a:pt x="104" y="77"/>
                    <a:pt x="99" y="92"/>
                    <a:pt x="91" y="103"/>
                  </a:cubicBezTo>
                  <a:cubicBezTo>
                    <a:pt x="81" y="113"/>
                    <a:pt x="70" y="119"/>
                    <a:pt x="54" y="119"/>
                  </a:cubicBezTo>
                  <a:cubicBezTo>
                    <a:pt x="47" y="119"/>
                    <a:pt x="40" y="118"/>
                    <a:pt x="34" y="114"/>
                  </a:cubicBezTo>
                  <a:cubicBezTo>
                    <a:pt x="28" y="111"/>
                    <a:pt x="23" y="107"/>
                    <a:pt x="19" y="102"/>
                  </a:cubicBezTo>
                  <a:cubicBezTo>
                    <a:pt x="19" y="160"/>
                    <a:pt x="19" y="160"/>
                    <a:pt x="19" y="160"/>
                  </a:cubicBezTo>
                  <a:lnTo>
                    <a:pt x="0" y="160"/>
                  </a:lnTo>
                  <a:close/>
                  <a:moveTo>
                    <a:pt x="18" y="60"/>
                  </a:moveTo>
                  <a:lnTo>
                    <a:pt x="18" y="60"/>
                  </a:lnTo>
                  <a:cubicBezTo>
                    <a:pt x="18" y="74"/>
                    <a:pt x="21" y="84"/>
                    <a:pt x="26" y="92"/>
                  </a:cubicBezTo>
                  <a:cubicBezTo>
                    <a:pt x="31" y="99"/>
                    <a:pt x="40" y="102"/>
                    <a:pt x="51" y="102"/>
                  </a:cubicBezTo>
                  <a:cubicBezTo>
                    <a:pt x="62" y="102"/>
                    <a:pt x="70" y="98"/>
                    <a:pt x="75" y="91"/>
                  </a:cubicBezTo>
                  <a:cubicBezTo>
                    <a:pt x="81" y="83"/>
                    <a:pt x="84" y="72"/>
                    <a:pt x="84" y="57"/>
                  </a:cubicBezTo>
                  <a:cubicBezTo>
                    <a:pt x="84" y="45"/>
                    <a:pt x="81" y="35"/>
                    <a:pt x="75" y="28"/>
                  </a:cubicBezTo>
                  <a:cubicBezTo>
                    <a:pt x="69" y="21"/>
                    <a:pt x="62" y="17"/>
                    <a:pt x="51" y="17"/>
                  </a:cubicBezTo>
                  <a:cubicBezTo>
                    <a:pt x="41" y="17"/>
                    <a:pt x="32" y="21"/>
                    <a:pt x="26" y="28"/>
                  </a:cubicBezTo>
                  <a:cubicBezTo>
                    <a:pt x="21" y="35"/>
                    <a:pt x="18" y="46"/>
                    <a:pt x="18" y="60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" name="Freeform 305"/>
            <p:cNvSpPr>
              <a:spLocks noChangeArrowheads="1"/>
            </p:cNvSpPr>
            <p:nvPr/>
          </p:nvSpPr>
          <p:spPr bwMode="auto">
            <a:xfrm>
              <a:off x="7575172" y="4144408"/>
              <a:ext cx="44464" cy="66696"/>
            </a:xfrm>
            <a:custGeom>
              <a:avLst/>
              <a:gdLst>
                <a:gd name="T0" fmla="*/ 0 w 105"/>
                <a:gd name="T1" fmla="*/ 154 h 159"/>
                <a:gd name="T2" fmla="*/ 0 w 105"/>
                <a:gd name="T3" fmla="*/ 154 h 159"/>
                <a:gd name="T4" fmla="*/ 0 w 105"/>
                <a:gd name="T5" fmla="*/ 0 h 159"/>
                <a:gd name="T6" fmla="*/ 19 w 105"/>
                <a:gd name="T7" fmla="*/ 0 h 159"/>
                <a:gd name="T8" fmla="*/ 19 w 105"/>
                <a:gd name="T9" fmla="*/ 58 h 159"/>
                <a:gd name="T10" fmla="*/ 34 w 105"/>
                <a:gd name="T11" fmla="*/ 44 h 159"/>
                <a:gd name="T12" fmla="*/ 54 w 105"/>
                <a:gd name="T13" fmla="*/ 39 h 159"/>
                <a:gd name="T14" fmla="*/ 91 w 105"/>
                <a:gd name="T15" fmla="*/ 55 h 159"/>
                <a:gd name="T16" fmla="*/ 104 w 105"/>
                <a:gd name="T17" fmla="*/ 98 h 159"/>
                <a:gd name="T18" fmla="*/ 91 w 105"/>
                <a:gd name="T19" fmla="*/ 142 h 159"/>
                <a:gd name="T20" fmla="*/ 55 w 105"/>
                <a:gd name="T21" fmla="*/ 158 h 159"/>
                <a:gd name="T22" fmla="*/ 34 w 105"/>
                <a:gd name="T23" fmla="*/ 153 h 159"/>
                <a:gd name="T24" fmla="*/ 19 w 105"/>
                <a:gd name="T25" fmla="*/ 140 h 159"/>
                <a:gd name="T26" fmla="*/ 19 w 105"/>
                <a:gd name="T27" fmla="*/ 154 h 159"/>
                <a:gd name="T28" fmla="*/ 0 w 105"/>
                <a:gd name="T29" fmla="*/ 154 h 159"/>
                <a:gd name="T30" fmla="*/ 18 w 105"/>
                <a:gd name="T31" fmla="*/ 97 h 159"/>
                <a:gd name="T32" fmla="*/ 18 w 105"/>
                <a:gd name="T33" fmla="*/ 97 h 159"/>
                <a:gd name="T34" fmla="*/ 26 w 105"/>
                <a:gd name="T35" fmla="*/ 130 h 159"/>
                <a:gd name="T36" fmla="*/ 51 w 105"/>
                <a:gd name="T37" fmla="*/ 141 h 159"/>
                <a:gd name="T38" fmla="*/ 75 w 105"/>
                <a:gd name="T39" fmla="*/ 130 h 159"/>
                <a:gd name="T40" fmla="*/ 84 w 105"/>
                <a:gd name="T41" fmla="*/ 100 h 159"/>
                <a:gd name="T42" fmla="*/ 75 w 105"/>
                <a:gd name="T43" fmla="*/ 67 h 159"/>
                <a:gd name="T44" fmla="*/ 51 w 105"/>
                <a:gd name="T45" fmla="*/ 56 h 159"/>
                <a:gd name="T46" fmla="*/ 26 w 105"/>
                <a:gd name="T47" fmla="*/ 66 h 159"/>
                <a:gd name="T48" fmla="*/ 18 w 105"/>
                <a:gd name="T49" fmla="*/ 97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5" h="159">
                  <a:moveTo>
                    <a:pt x="0" y="154"/>
                  </a:moveTo>
                  <a:lnTo>
                    <a:pt x="0" y="154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23" y="51"/>
                    <a:pt x="28" y="47"/>
                    <a:pt x="34" y="44"/>
                  </a:cubicBezTo>
                  <a:cubicBezTo>
                    <a:pt x="41" y="40"/>
                    <a:pt x="47" y="39"/>
                    <a:pt x="54" y="39"/>
                  </a:cubicBezTo>
                  <a:cubicBezTo>
                    <a:pt x="70" y="39"/>
                    <a:pt x="81" y="44"/>
                    <a:pt x="91" y="55"/>
                  </a:cubicBezTo>
                  <a:cubicBezTo>
                    <a:pt x="99" y="66"/>
                    <a:pt x="104" y="81"/>
                    <a:pt x="104" y="98"/>
                  </a:cubicBezTo>
                  <a:cubicBezTo>
                    <a:pt x="104" y="117"/>
                    <a:pt x="99" y="131"/>
                    <a:pt x="91" y="142"/>
                  </a:cubicBezTo>
                  <a:cubicBezTo>
                    <a:pt x="81" y="152"/>
                    <a:pt x="70" y="158"/>
                    <a:pt x="55" y="158"/>
                  </a:cubicBezTo>
                  <a:cubicBezTo>
                    <a:pt x="47" y="158"/>
                    <a:pt x="41" y="157"/>
                    <a:pt x="34" y="153"/>
                  </a:cubicBezTo>
                  <a:cubicBezTo>
                    <a:pt x="28" y="150"/>
                    <a:pt x="23" y="146"/>
                    <a:pt x="19" y="140"/>
                  </a:cubicBezTo>
                  <a:cubicBezTo>
                    <a:pt x="19" y="154"/>
                    <a:pt x="19" y="154"/>
                    <a:pt x="19" y="154"/>
                  </a:cubicBezTo>
                  <a:lnTo>
                    <a:pt x="0" y="154"/>
                  </a:lnTo>
                  <a:close/>
                  <a:moveTo>
                    <a:pt x="18" y="97"/>
                  </a:moveTo>
                  <a:lnTo>
                    <a:pt x="18" y="97"/>
                  </a:lnTo>
                  <a:cubicBezTo>
                    <a:pt x="18" y="112"/>
                    <a:pt x="21" y="122"/>
                    <a:pt x="26" y="130"/>
                  </a:cubicBezTo>
                  <a:cubicBezTo>
                    <a:pt x="32" y="137"/>
                    <a:pt x="41" y="141"/>
                    <a:pt x="51" y="141"/>
                  </a:cubicBezTo>
                  <a:cubicBezTo>
                    <a:pt x="62" y="141"/>
                    <a:pt x="69" y="138"/>
                    <a:pt x="75" y="130"/>
                  </a:cubicBezTo>
                  <a:cubicBezTo>
                    <a:pt x="81" y="122"/>
                    <a:pt x="84" y="113"/>
                    <a:pt x="84" y="100"/>
                  </a:cubicBezTo>
                  <a:cubicBezTo>
                    <a:pt x="84" y="86"/>
                    <a:pt x="81" y="75"/>
                    <a:pt x="75" y="67"/>
                  </a:cubicBezTo>
                  <a:cubicBezTo>
                    <a:pt x="70" y="60"/>
                    <a:pt x="62" y="56"/>
                    <a:pt x="51" y="56"/>
                  </a:cubicBezTo>
                  <a:cubicBezTo>
                    <a:pt x="40" y="56"/>
                    <a:pt x="31" y="59"/>
                    <a:pt x="26" y="66"/>
                  </a:cubicBezTo>
                  <a:cubicBezTo>
                    <a:pt x="21" y="73"/>
                    <a:pt x="18" y="84"/>
                    <a:pt x="18" y="97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8" name="Freeform 306"/>
            <p:cNvSpPr>
              <a:spLocks noChangeArrowheads="1"/>
            </p:cNvSpPr>
            <p:nvPr/>
          </p:nvSpPr>
          <p:spPr bwMode="auto">
            <a:xfrm>
              <a:off x="7627047" y="4161082"/>
              <a:ext cx="44464" cy="50023"/>
            </a:xfrm>
            <a:custGeom>
              <a:avLst/>
              <a:gdLst>
                <a:gd name="T0" fmla="*/ 0 w 108"/>
                <a:gd name="T1" fmla="*/ 59 h 120"/>
                <a:gd name="T2" fmla="*/ 0 w 108"/>
                <a:gd name="T3" fmla="*/ 59 h 120"/>
                <a:gd name="T4" fmla="*/ 14 w 108"/>
                <a:gd name="T5" fmla="*/ 16 h 120"/>
                <a:gd name="T6" fmla="*/ 54 w 108"/>
                <a:gd name="T7" fmla="*/ 0 h 120"/>
                <a:gd name="T8" fmla="*/ 94 w 108"/>
                <a:gd name="T9" fmla="*/ 16 h 120"/>
                <a:gd name="T10" fmla="*/ 107 w 108"/>
                <a:gd name="T11" fmla="*/ 59 h 120"/>
                <a:gd name="T12" fmla="*/ 94 w 108"/>
                <a:gd name="T13" fmla="*/ 103 h 120"/>
                <a:gd name="T14" fmla="*/ 54 w 108"/>
                <a:gd name="T15" fmla="*/ 119 h 120"/>
                <a:gd name="T16" fmla="*/ 14 w 108"/>
                <a:gd name="T17" fmla="*/ 103 h 120"/>
                <a:gd name="T18" fmla="*/ 0 w 108"/>
                <a:gd name="T19" fmla="*/ 59 h 120"/>
                <a:gd name="T20" fmla="*/ 20 w 108"/>
                <a:gd name="T21" fmla="*/ 59 h 120"/>
                <a:gd name="T22" fmla="*/ 20 w 108"/>
                <a:gd name="T23" fmla="*/ 59 h 120"/>
                <a:gd name="T24" fmla="*/ 28 w 108"/>
                <a:gd name="T25" fmla="*/ 91 h 120"/>
                <a:gd name="T26" fmla="*/ 54 w 108"/>
                <a:gd name="T27" fmla="*/ 102 h 120"/>
                <a:gd name="T28" fmla="*/ 79 w 108"/>
                <a:gd name="T29" fmla="*/ 91 h 120"/>
                <a:gd name="T30" fmla="*/ 87 w 108"/>
                <a:gd name="T31" fmla="*/ 59 h 120"/>
                <a:gd name="T32" fmla="*/ 79 w 108"/>
                <a:gd name="T33" fmla="*/ 27 h 120"/>
                <a:gd name="T34" fmla="*/ 54 w 108"/>
                <a:gd name="T35" fmla="*/ 17 h 120"/>
                <a:gd name="T36" fmla="*/ 28 w 108"/>
                <a:gd name="T37" fmla="*/ 27 h 120"/>
                <a:gd name="T38" fmla="*/ 20 w 108"/>
                <a:gd name="T39" fmla="*/ 5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8" h="120">
                  <a:moveTo>
                    <a:pt x="0" y="59"/>
                  </a:moveTo>
                  <a:lnTo>
                    <a:pt x="0" y="59"/>
                  </a:lnTo>
                  <a:cubicBezTo>
                    <a:pt x="0" y="41"/>
                    <a:pt x="5" y="26"/>
                    <a:pt x="14" y="16"/>
                  </a:cubicBezTo>
                  <a:cubicBezTo>
                    <a:pt x="24" y="5"/>
                    <a:pt x="36" y="0"/>
                    <a:pt x="54" y="0"/>
                  </a:cubicBezTo>
                  <a:cubicBezTo>
                    <a:pt x="71" y="0"/>
                    <a:pt x="84" y="5"/>
                    <a:pt x="94" y="16"/>
                  </a:cubicBezTo>
                  <a:cubicBezTo>
                    <a:pt x="103" y="26"/>
                    <a:pt x="107" y="41"/>
                    <a:pt x="107" y="59"/>
                  </a:cubicBezTo>
                  <a:cubicBezTo>
                    <a:pt x="107" y="78"/>
                    <a:pt x="103" y="93"/>
                    <a:pt x="94" y="103"/>
                  </a:cubicBezTo>
                  <a:cubicBezTo>
                    <a:pt x="84" y="113"/>
                    <a:pt x="71" y="119"/>
                    <a:pt x="54" y="119"/>
                  </a:cubicBezTo>
                  <a:cubicBezTo>
                    <a:pt x="36" y="119"/>
                    <a:pt x="24" y="113"/>
                    <a:pt x="14" y="103"/>
                  </a:cubicBezTo>
                  <a:cubicBezTo>
                    <a:pt x="5" y="93"/>
                    <a:pt x="0" y="78"/>
                    <a:pt x="0" y="59"/>
                  </a:cubicBezTo>
                  <a:close/>
                  <a:moveTo>
                    <a:pt x="20" y="59"/>
                  </a:moveTo>
                  <a:lnTo>
                    <a:pt x="20" y="59"/>
                  </a:lnTo>
                  <a:cubicBezTo>
                    <a:pt x="20" y="73"/>
                    <a:pt x="22" y="83"/>
                    <a:pt x="28" y="91"/>
                  </a:cubicBezTo>
                  <a:cubicBezTo>
                    <a:pt x="34" y="99"/>
                    <a:pt x="43" y="102"/>
                    <a:pt x="54" y="102"/>
                  </a:cubicBezTo>
                  <a:cubicBezTo>
                    <a:pt x="64" y="102"/>
                    <a:pt x="73" y="99"/>
                    <a:pt x="79" y="91"/>
                  </a:cubicBezTo>
                  <a:cubicBezTo>
                    <a:pt x="85" y="83"/>
                    <a:pt x="87" y="73"/>
                    <a:pt x="87" y="59"/>
                  </a:cubicBezTo>
                  <a:cubicBezTo>
                    <a:pt x="87" y="46"/>
                    <a:pt x="85" y="35"/>
                    <a:pt x="79" y="27"/>
                  </a:cubicBezTo>
                  <a:cubicBezTo>
                    <a:pt x="73" y="20"/>
                    <a:pt x="64" y="17"/>
                    <a:pt x="54" y="17"/>
                  </a:cubicBezTo>
                  <a:cubicBezTo>
                    <a:pt x="43" y="17"/>
                    <a:pt x="34" y="20"/>
                    <a:pt x="28" y="27"/>
                  </a:cubicBezTo>
                  <a:cubicBezTo>
                    <a:pt x="22" y="34"/>
                    <a:pt x="20" y="46"/>
                    <a:pt x="20" y="59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9" name="Freeform 307"/>
            <p:cNvSpPr>
              <a:spLocks noChangeArrowheads="1"/>
            </p:cNvSpPr>
            <p:nvPr/>
          </p:nvSpPr>
          <p:spPr bwMode="auto">
            <a:xfrm>
              <a:off x="7678922" y="4161082"/>
              <a:ext cx="44464" cy="50023"/>
            </a:xfrm>
            <a:custGeom>
              <a:avLst/>
              <a:gdLst>
                <a:gd name="T0" fmla="*/ 75 w 106"/>
                <a:gd name="T1" fmla="*/ 100 h 120"/>
                <a:gd name="T2" fmla="*/ 75 w 106"/>
                <a:gd name="T3" fmla="*/ 100 h 120"/>
                <a:gd name="T4" fmla="*/ 57 w 106"/>
                <a:gd name="T5" fmla="*/ 114 h 120"/>
                <a:gd name="T6" fmla="*/ 35 w 106"/>
                <a:gd name="T7" fmla="*/ 119 h 120"/>
                <a:gd name="T8" fmla="*/ 9 w 106"/>
                <a:gd name="T9" fmla="*/ 110 h 120"/>
                <a:gd name="T10" fmla="*/ 0 w 106"/>
                <a:gd name="T11" fmla="*/ 85 h 120"/>
                <a:gd name="T12" fmla="*/ 9 w 106"/>
                <a:gd name="T13" fmla="*/ 61 h 120"/>
                <a:gd name="T14" fmla="*/ 37 w 106"/>
                <a:gd name="T15" fmla="*/ 50 h 120"/>
                <a:gd name="T16" fmla="*/ 51 w 106"/>
                <a:gd name="T17" fmla="*/ 49 h 120"/>
                <a:gd name="T18" fmla="*/ 68 w 106"/>
                <a:gd name="T19" fmla="*/ 46 h 120"/>
                <a:gd name="T20" fmla="*/ 73 w 106"/>
                <a:gd name="T21" fmla="*/ 43 h 120"/>
                <a:gd name="T22" fmla="*/ 74 w 106"/>
                <a:gd name="T23" fmla="*/ 33 h 120"/>
                <a:gd name="T24" fmla="*/ 67 w 106"/>
                <a:gd name="T25" fmla="*/ 21 h 120"/>
                <a:gd name="T26" fmla="*/ 49 w 106"/>
                <a:gd name="T27" fmla="*/ 17 h 120"/>
                <a:gd name="T28" fmla="*/ 29 w 106"/>
                <a:gd name="T29" fmla="*/ 22 h 120"/>
                <a:gd name="T30" fmla="*/ 22 w 106"/>
                <a:gd name="T31" fmla="*/ 37 h 120"/>
                <a:gd name="T32" fmla="*/ 4 w 106"/>
                <a:gd name="T33" fmla="*/ 37 h 120"/>
                <a:gd name="T34" fmla="*/ 4 w 106"/>
                <a:gd name="T35" fmla="*/ 36 h 120"/>
                <a:gd name="T36" fmla="*/ 16 w 106"/>
                <a:gd name="T37" fmla="*/ 9 h 120"/>
                <a:gd name="T38" fmla="*/ 49 w 106"/>
                <a:gd name="T39" fmla="*/ 0 h 120"/>
                <a:gd name="T40" fmla="*/ 82 w 106"/>
                <a:gd name="T41" fmla="*/ 8 h 120"/>
                <a:gd name="T42" fmla="*/ 92 w 106"/>
                <a:gd name="T43" fmla="*/ 34 h 120"/>
                <a:gd name="T44" fmla="*/ 92 w 106"/>
                <a:gd name="T45" fmla="*/ 91 h 120"/>
                <a:gd name="T46" fmla="*/ 95 w 106"/>
                <a:gd name="T47" fmla="*/ 100 h 120"/>
                <a:gd name="T48" fmla="*/ 100 w 106"/>
                <a:gd name="T49" fmla="*/ 102 h 120"/>
                <a:gd name="T50" fmla="*/ 102 w 106"/>
                <a:gd name="T51" fmla="*/ 102 h 120"/>
                <a:gd name="T52" fmla="*/ 105 w 106"/>
                <a:gd name="T53" fmla="*/ 101 h 120"/>
                <a:gd name="T54" fmla="*/ 105 w 106"/>
                <a:gd name="T55" fmla="*/ 115 h 120"/>
                <a:gd name="T56" fmla="*/ 99 w 106"/>
                <a:gd name="T57" fmla="*/ 117 h 120"/>
                <a:gd name="T58" fmla="*/ 93 w 106"/>
                <a:gd name="T59" fmla="*/ 118 h 120"/>
                <a:gd name="T60" fmla="*/ 80 w 106"/>
                <a:gd name="T61" fmla="*/ 113 h 120"/>
                <a:gd name="T62" fmla="*/ 75 w 106"/>
                <a:gd name="T63" fmla="*/ 101 h 120"/>
                <a:gd name="T64" fmla="*/ 75 w 106"/>
                <a:gd name="T65" fmla="*/ 100 h 120"/>
                <a:gd name="T66" fmla="*/ 74 w 106"/>
                <a:gd name="T67" fmla="*/ 58 h 120"/>
                <a:gd name="T68" fmla="*/ 74 w 106"/>
                <a:gd name="T69" fmla="*/ 58 h 120"/>
                <a:gd name="T70" fmla="*/ 48 w 106"/>
                <a:gd name="T71" fmla="*/ 64 h 120"/>
                <a:gd name="T72" fmla="*/ 38 w 106"/>
                <a:gd name="T73" fmla="*/ 67 h 120"/>
                <a:gd name="T74" fmla="*/ 23 w 106"/>
                <a:gd name="T75" fmla="*/ 72 h 120"/>
                <a:gd name="T76" fmla="*/ 19 w 106"/>
                <a:gd name="T77" fmla="*/ 85 h 120"/>
                <a:gd name="T78" fmla="*/ 24 w 106"/>
                <a:gd name="T79" fmla="*/ 98 h 120"/>
                <a:gd name="T80" fmla="*/ 39 w 106"/>
                <a:gd name="T81" fmla="*/ 102 h 120"/>
                <a:gd name="T82" fmla="*/ 63 w 106"/>
                <a:gd name="T83" fmla="*/ 95 h 120"/>
                <a:gd name="T84" fmla="*/ 74 w 106"/>
                <a:gd name="T85" fmla="*/ 75 h 120"/>
                <a:gd name="T86" fmla="*/ 74 w 106"/>
                <a:gd name="T87" fmla="*/ 5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6" h="120">
                  <a:moveTo>
                    <a:pt x="75" y="100"/>
                  </a:moveTo>
                  <a:lnTo>
                    <a:pt x="75" y="100"/>
                  </a:lnTo>
                  <a:cubicBezTo>
                    <a:pt x="70" y="106"/>
                    <a:pt x="63" y="111"/>
                    <a:pt x="57" y="114"/>
                  </a:cubicBezTo>
                  <a:cubicBezTo>
                    <a:pt x="50" y="118"/>
                    <a:pt x="44" y="119"/>
                    <a:pt x="35" y="119"/>
                  </a:cubicBezTo>
                  <a:cubicBezTo>
                    <a:pt x="24" y="119"/>
                    <a:pt x="15" y="115"/>
                    <a:pt x="9" y="110"/>
                  </a:cubicBezTo>
                  <a:cubicBezTo>
                    <a:pt x="3" y="104"/>
                    <a:pt x="0" y="96"/>
                    <a:pt x="0" y="85"/>
                  </a:cubicBezTo>
                  <a:cubicBezTo>
                    <a:pt x="0" y="75"/>
                    <a:pt x="3" y="67"/>
                    <a:pt x="9" y="61"/>
                  </a:cubicBezTo>
                  <a:cubicBezTo>
                    <a:pt x="15" y="55"/>
                    <a:pt x="25" y="52"/>
                    <a:pt x="37" y="50"/>
                  </a:cubicBezTo>
                  <a:cubicBezTo>
                    <a:pt x="40" y="50"/>
                    <a:pt x="46" y="49"/>
                    <a:pt x="51" y="49"/>
                  </a:cubicBezTo>
                  <a:cubicBezTo>
                    <a:pt x="60" y="48"/>
                    <a:pt x="66" y="47"/>
                    <a:pt x="68" y="46"/>
                  </a:cubicBezTo>
                  <a:cubicBezTo>
                    <a:pt x="71" y="45"/>
                    <a:pt x="72" y="44"/>
                    <a:pt x="73" y="43"/>
                  </a:cubicBezTo>
                  <a:cubicBezTo>
                    <a:pt x="74" y="42"/>
                    <a:pt x="74" y="38"/>
                    <a:pt x="74" y="33"/>
                  </a:cubicBezTo>
                  <a:cubicBezTo>
                    <a:pt x="74" y="28"/>
                    <a:pt x="72" y="24"/>
                    <a:pt x="67" y="21"/>
                  </a:cubicBezTo>
                  <a:cubicBezTo>
                    <a:pt x="63" y="18"/>
                    <a:pt x="57" y="17"/>
                    <a:pt x="49" y="17"/>
                  </a:cubicBezTo>
                  <a:cubicBezTo>
                    <a:pt x="39" y="17"/>
                    <a:pt x="33" y="19"/>
                    <a:pt x="29" y="22"/>
                  </a:cubicBezTo>
                  <a:cubicBezTo>
                    <a:pt x="25" y="25"/>
                    <a:pt x="22" y="30"/>
                    <a:pt x="22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25"/>
                    <a:pt x="8" y="17"/>
                    <a:pt x="16" y="9"/>
                  </a:cubicBezTo>
                  <a:cubicBezTo>
                    <a:pt x="24" y="3"/>
                    <a:pt x="35" y="0"/>
                    <a:pt x="49" y="0"/>
                  </a:cubicBezTo>
                  <a:cubicBezTo>
                    <a:pt x="64" y="0"/>
                    <a:pt x="75" y="3"/>
                    <a:pt x="82" y="8"/>
                  </a:cubicBezTo>
                  <a:cubicBezTo>
                    <a:pt x="89" y="13"/>
                    <a:pt x="92" y="23"/>
                    <a:pt x="92" y="34"/>
                  </a:cubicBezTo>
                  <a:cubicBezTo>
                    <a:pt x="92" y="91"/>
                    <a:pt x="92" y="91"/>
                    <a:pt x="92" y="91"/>
                  </a:cubicBezTo>
                  <a:cubicBezTo>
                    <a:pt x="92" y="95"/>
                    <a:pt x="93" y="98"/>
                    <a:pt x="95" y="100"/>
                  </a:cubicBezTo>
                  <a:cubicBezTo>
                    <a:pt x="96" y="101"/>
                    <a:pt x="98" y="102"/>
                    <a:pt x="100" y="102"/>
                  </a:cubicBezTo>
                  <a:cubicBezTo>
                    <a:pt x="101" y="102"/>
                    <a:pt x="101" y="102"/>
                    <a:pt x="102" y="102"/>
                  </a:cubicBezTo>
                  <a:cubicBezTo>
                    <a:pt x="103" y="102"/>
                    <a:pt x="104" y="101"/>
                    <a:pt x="105" y="101"/>
                  </a:cubicBezTo>
                  <a:cubicBezTo>
                    <a:pt x="105" y="115"/>
                    <a:pt x="105" y="115"/>
                    <a:pt x="105" y="115"/>
                  </a:cubicBezTo>
                  <a:cubicBezTo>
                    <a:pt x="103" y="117"/>
                    <a:pt x="101" y="117"/>
                    <a:pt x="99" y="117"/>
                  </a:cubicBezTo>
                  <a:cubicBezTo>
                    <a:pt x="98" y="118"/>
                    <a:pt x="96" y="118"/>
                    <a:pt x="93" y="118"/>
                  </a:cubicBezTo>
                  <a:cubicBezTo>
                    <a:pt x="87" y="118"/>
                    <a:pt x="83" y="115"/>
                    <a:pt x="80" y="113"/>
                  </a:cubicBezTo>
                  <a:cubicBezTo>
                    <a:pt x="77" y="110"/>
                    <a:pt x="75" y="106"/>
                    <a:pt x="75" y="101"/>
                  </a:cubicBezTo>
                  <a:lnTo>
                    <a:pt x="75" y="100"/>
                  </a:lnTo>
                  <a:close/>
                  <a:moveTo>
                    <a:pt x="74" y="58"/>
                  </a:moveTo>
                  <a:lnTo>
                    <a:pt x="74" y="58"/>
                  </a:lnTo>
                  <a:cubicBezTo>
                    <a:pt x="68" y="61"/>
                    <a:pt x="60" y="63"/>
                    <a:pt x="48" y="64"/>
                  </a:cubicBezTo>
                  <a:cubicBezTo>
                    <a:pt x="44" y="66"/>
                    <a:pt x="40" y="66"/>
                    <a:pt x="38" y="67"/>
                  </a:cubicBezTo>
                  <a:cubicBezTo>
                    <a:pt x="31" y="68"/>
                    <a:pt x="26" y="70"/>
                    <a:pt x="23" y="72"/>
                  </a:cubicBezTo>
                  <a:cubicBezTo>
                    <a:pt x="21" y="75"/>
                    <a:pt x="19" y="79"/>
                    <a:pt x="19" y="85"/>
                  </a:cubicBezTo>
                  <a:cubicBezTo>
                    <a:pt x="19" y="91"/>
                    <a:pt x="21" y="95"/>
                    <a:pt x="24" y="98"/>
                  </a:cubicBezTo>
                  <a:cubicBezTo>
                    <a:pt x="28" y="101"/>
                    <a:pt x="32" y="102"/>
                    <a:pt x="39" y="102"/>
                  </a:cubicBezTo>
                  <a:cubicBezTo>
                    <a:pt x="49" y="102"/>
                    <a:pt x="57" y="100"/>
                    <a:pt x="63" y="95"/>
                  </a:cubicBezTo>
                  <a:cubicBezTo>
                    <a:pt x="71" y="89"/>
                    <a:pt x="74" y="83"/>
                    <a:pt x="74" y="75"/>
                  </a:cubicBezTo>
                  <a:lnTo>
                    <a:pt x="74" y="58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0" name="Freeform 308"/>
            <p:cNvSpPr>
              <a:spLocks noChangeArrowheads="1"/>
            </p:cNvSpPr>
            <p:nvPr/>
          </p:nvSpPr>
          <p:spPr bwMode="auto">
            <a:xfrm>
              <a:off x="7730797" y="4161082"/>
              <a:ext cx="22232" cy="48170"/>
            </a:xfrm>
            <a:custGeom>
              <a:avLst/>
              <a:gdLst>
                <a:gd name="T0" fmla="*/ 0 w 55"/>
                <a:gd name="T1" fmla="*/ 114 h 115"/>
                <a:gd name="T2" fmla="*/ 0 w 55"/>
                <a:gd name="T3" fmla="*/ 114 h 115"/>
                <a:gd name="T4" fmla="*/ 0 w 55"/>
                <a:gd name="T5" fmla="*/ 2 h 115"/>
                <a:gd name="T6" fmla="*/ 17 w 55"/>
                <a:gd name="T7" fmla="*/ 2 h 115"/>
                <a:gd name="T8" fmla="*/ 17 w 55"/>
                <a:gd name="T9" fmla="*/ 23 h 115"/>
                <a:gd name="T10" fmla="*/ 30 w 55"/>
                <a:gd name="T11" fmla="*/ 5 h 115"/>
                <a:gd name="T12" fmla="*/ 49 w 55"/>
                <a:gd name="T13" fmla="*/ 0 h 115"/>
                <a:gd name="T14" fmla="*/ 52 w 55"/>
                <a:gd name="T15" fmla="*/ 0 h 115"/>
                <a:gd name="T16" fmla="*/ 54 w 55"/>
                <a:gd name="T17" fmla="*/ 0 h 115"/>
                <a:gd name="T18" fmla="*/ 54 w 55"/>
                <a:gd name="T19" fmla="*/ 20 h 115"/>
                <a:gd name="T20" fmla="*/ 52 w 55"/>
                <a:gd name="T21" fmla="*/ 20 h 115"/>
                <a:gd name="T22" fmla="*/ 49 w 55"/>
                <a:gd name="T23" fmla="*/ 20 h 115"/>
                <a:gd name="T24" fmla="*/ 26 w 55"/>
                <a:gd name="T25" fmla="*/ 28 h 115"/>
                <a:gd name="T26" fmla="*/ 18 w 55"/>
                <a:gd name="T27" fmla="*/ 52 h 115"/>
                <a:gd name="T28" fmla="*/ 18 w 55"/>
                <a:gd name="T29" fmla="*/ 114 h 115"/>
                <a:gd name="T30" fmla="*/ 0 w 55"/>
                <a:gd name="T31" fmla="*/ 114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115">
                  <a:moveTo>
                    <a:pt x="0" y="114"/>
                  </a:moveTo>
                  <a:lnTo>
                    <a:pt x="0" y="114"/>
                  </a:lnTo>
                  <a:cubicBezTo>
                    <a:pt x="0" y="2"/>
                    <a:pt x="0" y="2"/>
                    <a:pt x="0" y="2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20" y="15"/>
                    <a:pt x="25" y="9"/>
                    <a:pt x="30" y="5"/>
                  </a:cubicBezTo>
                  <a:cubicBezTo>
                    <a:pt x="35" y="2"/>
                    <a:pt x="41" y="0"/>
                    <a:pt x="49" y="0"/>
                  </a:cubicBezTo>
                  <a:cubicBezTo>
                    <a:pt x="50" y="0"/>
                    <a:pt x="51" y="0"/>
                    <a:pt x="52" y="0"/>
                  </a:cubicBezTo>
                  <a:cubicBezTo>
                    <a:pt x="52" y="0"/>
                    <a:pt x="53" y="0"/>
                    <a:pt x="54" y="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3" y="20"/>
                    <a:pt x="53" y="20"/>
                    <a:pt x="52" y="20"/>
                  </a:cubicBezTo>
                  <a:cubicBezTo>
                    <a:pt x="51" y="20"/>
                    <a:pt x="50" y="20"/>
                    <a:pt x="49" y="20"/>
                  </a:cubicBezTo>
                  <a:cubicBezTo>
                    <a:pt x="39" y="20"/>
                    <a:pt x="31" y="23"/>
                    <a:pt x="26" y="28"/>
                  </a:cubicBezTo>
                  <a:cubicBezTo>
                    <a:pt x="20" y="33"/>
                    <a:pt x="18" y="42"/>
                    <a:pt x="18" y="52"/>
                  </a:cubicBezTo>
                  <a:cubicBezTo>
                    <a:pt x="18" y="114"/>
                    <a:pt x="18" y="114"/>
                    <a:pt x="18" y="114"/>
                  </a:cubicBezTo>
                  <a:lnTo>
                    <a:pt x="0" y="11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1" name="Freeform 309"/>
            <p:cNvSpPr>
              <a:spLocks noChangeArrowheads="1"/>
            </p:cNvSpPr>
            <p:nvPr/>
          </p:nvSpPr>
          <p:spPr bwMode="auto">
            <a:xfrm>
              <a:off x="7756735" y="4144408"/>
              <a:ext cx="44464" cy="66696"/>
            </a:xfrm>
            <a:custGeom>
              <a:avLst/>
              <a:gdLst>
                <a:gd name="T0" fmla="*/ 104 w 105"/>
                <a:gd name="T1" fmla="*/ 0 h 159"/>
                <a:gd name="T2" fmla="*/ 104 w 105"/>
                <a:gd name="T3" fmla="*/ 0 h 159"/>
                <a:gd name="T4" fmla="*/ 104 w 105"/>
                <a:gd name="T5" fmla="*/ 154 h 159"/>
                <a:gd name="T6" fmla="*/ 86 w 105"/>
                <a:gd name="T7" fmla="*/ 154 h 159"/>
                <a:gd name="T8" fmla="*/ 86 w 105"/>
                <a:gd name="T9" fmla="*/ 140 h 159"/>
                <a:gd name="T10" fmla="*/ 70 w 105"/>
                <a:gd name="T11" fmla="*/ 153 h 159"/>
                <a:gd name="T12" fmla="*/ 49 w 105"/>
                <a:gd name="T13" fmla="*/ 158 h 159"/>
                <a:gd name="T14" fmla="*/ 14 w 105"/>
                <a:gd name="T15" fmla="*/ 142 h 159"/>
                <a:gd name="T16" fmla="*/ 0 w 105"/>
                <a:gd name="T17" fmla="*/ 98 h 159"/>
                <a:gd name="T18" fmla="*/ 14 w 105"/>
                <a:gd name="T19" fmla="*/ 55 h 159"/>
                <a:gd name="T20" fmla="*/ 49 w 105"/>
                <a:gd name="T21" fmla="*/ 39 h 159"/>
                <a:gd name="T22" fmla="*/ 70 w 105"/>
                <a:gd name="T23" fmla="*/ 43 h 159"/>
                <a:gd name="T24" fmla="*/ 86 w 105"/>
                <a:gd name="T25" fmla="*/ 56 h 159"/>
                <a:gd name="T26" fmla="*/ 86 w 105"/>
                <a:gd name="T27" fmla="*/ 0 h 159"/>
                <a:gd name="T28" fmla="*/ 104 w 105"/>
                <a:gd name="T29" fmla="*/ 0 h 159"/>
                <a:gd name="T30" fmla="*/ 87 w 105"/>
                <a:gd name="T31" fmla="*/ 97 h 159"/>
                <a:gd name="T32" fmla="*/ 87 w 105"/>
                <a:gd name="T33" fmla="*/ 97 h 159"/>
                <a:gd name="T34" fmla="*/ 78 w 105"/>
                <a:gd name="T35" fmla="*/ 66 h 159"/>
                <a:gd name="T36" fmla="*/ 53 w 105"/>
                <a:gd name="T37" fmla="*/ 56 h 159"/>
                <a:gd name="T38" fmla="*/ 28 w 105"/>
                <a:gd name="T39" fmla="*/ 67 h 159"/>
                <a:gd name="T40" fmla="*/ 20 w 105"/>
                <a:gd name="T41" fmla="*/ 100 h 159"/>
                <a:gd name="T42" fmla="*/ 28 w 105"/>
                <a:gd name="T43" fmla="*/ 130 h 159"/>
                <a:gd name="T44" fmla="*/ 53 w 105"/>
                <a:gd name="T45" fmla="*/ 141 h 159"/>
                <a:gd name="T46" fmla="*/ 77 w 105"/>
                <a:gd name="T47" fmla="*/ 130 h 159"/>
                <a:gd name="T48" fmla="*/ 87 w 105"/>
                <a:gd name="T49" fmla="*/ 97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5" h="159">
                  <a:moveTo>
                    <a:pt x="104" y="0"/>
                  </a:moveTo>
                  <a:lnTo>
                    <a:pt x="104" y="0"/>
                  </a:lnTo>
                  <a:cubicBezTo>
                    <a:pt x="104" y="154"/>
                    <a:pt x="104" y="154"/>
                    <a:pt x="104" y="154"/>
                  </a:cubicBezTo>
                  <a:cubicBezTo>
                    <a:pt x="86" y="154"/>
                    <a:pt x="86" y="154"/>
                    <a:pt x="86" y="154"/>
                  </a:cubicBezTo>
                  <a:cubicBezTo>
                    <a:pt x="86" y="140"/>
                    <a:pt x="86" y="140"/>
                    <a:pt x="86" y="140"/>
                  </a:cubicBezTo>
                  <a:cubicBezTo>
                    <a:pt x="81" y="146"/>
                    <a:pt x="75" y="150"/>
                    <a:pt x="70" y="153"/>
                  </a:cubicBezTo>
                  <a:cubicBezTo>
                    <a:pt x="64" y="157"/>
                    <a:pt x="56" y="158"/>
                    <a:pt x="49" y="158"/>
                  </a:cubicBezTo>
                  <a:cubicBezTo>
                    <a:pt x="35" y="158"/>
                    <a:pt x="23" y="152"/>
                    <a:pt x="14" y="142"/>
                  </a:cubicBezTo>
                  <a:cubicBezTo>
                    <a:pt x="4" y="131"/>
                    <a:pt x="0" y="117"/>
                    <a:pt x="0" y="98"/>
                  </a:cubicBezTo>
                  <a:cubicBezTo>
                    <a:pt x="0" y="81"/>
                    <a:pt x="5" y="66"/>
                    <a:pt x="14" y="55"/>
                  </a:cubicBezTo>
                  <a:cubicBezTo>
                    <a:pt x="23" y="44"/>
                    <a:pt x="35" y="39"/>
                    <a:pt x="49" y="39"/>
                  </a:cubicBezTo>
                  <a:cubicBezTo>
                    <a:pt x="57" y="39"/>
                    <a:pt x="64" y="40"/>
                    <a:pt x="70" y="43"/>
                  </a:cubicBezTo>
                  <a:cubicBezTo>
                    <a:pt x="76" y="46"/>
                    <a:pt x="81" y="50"/>
                    <a:pt x="86" y="56"/>
                  </a:cubicBezTo>
                  <a:cubicBezTo>
                    <a:pt x="86" y="0"/>
                    <a:pt x="86" y="0"/>
                    <a:pt x="86" y="0"/>
                  </a:cubicBezTo>
                  <a:lnTo>
                    <a:pt x="104" y="0"/>
                  </a:lnTo>
                  <a:close/>
                  <a:moveTo>
                    <a:pt x="87" y="97"/>
                  </a:moveTo>
                  <a:lnTo>
                    <a:pt x="87" y="97"/>
                  </a:lnTo>
                  <a:cubicBezTo>
                    <a:pt x="87" y="84"/>
                    <a:pt x="83" y="73"/>
                    <a:pt x="78" y="66"/>
                  </a:cubicBezTo>
                  <a:cubicBezTo>
                    <a:pt x="72" y="59"/>
                    <a:pt x="64" y="56"/>
                    <a:pt x="53" y="56"/>
                  </a:cubicBezTo>
                  <a:cubicBezTo>
                    <a:pt x="43" y="56"/>
                    <a:pt x="35" y="60"/>
                    <a:pt x="28" y="67"/>
                  </a:cubicBezTo>
                  <a:cubicBezTo>
                    <a:pt x="23" y="75"/>
                    <a:pt x="20" y="86"/>
                    <a:pt x="20" y="100"/>
                  </a:cubicBezTo>
                  <a:cubicBezTo>
                    <a:pt x="20" y="113"/>
                    <a:pt x="23" y="122"/>
                    <a:pt x="28" y="130"/>
                  </a:cubicBezTo>
                  <a:cubicBezTo>
                    <a:pt x="35" y="138"/>
                    <a:pt x="43" y="141"/>
                    <a:pt x="53" y="141"/>
                  </a:cubicBezTo>
                  <a:cubicBezTo>
                    <a:pt x="64" y="141"/>
                    <a:pt x="72" y="137"/>
                    <a:pt x="77" y="130"/>
                  </a:cubicBezTo>
                  <a:cubicBezTo>
                    <a:pt x="83" y="122"/>
                    <a:pt x="87" y="112"/>
                    <a:pt x="87" y="97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96" name="Group 395"/>
          <p:cNvGrpSpPr/>
          <p:nvPr/>
        </p:nvGrpSpPr>
        <p:grpSpPr>
          <a:xfrm>
            <a:off x="8303275" y="4144408"/>
            <a:ext cx="331629" cy="85224"/>
            <a:chOff x="8303275" y="4144408"/>
            <a:chExt cx="331629" cy="85224"/>
          </a:xfrm>
        </p:grpSpPr>
        <p:sp>
          <p:nvSpPr>
            <p:cNvPr id="1112" name="Freeform 310"/>
            <p:cNvSpPr>
              <a:spLocks noChangeArrowheads="1"/>
            </p:cNvSpPr>
            <p:nvPr/>
          </p:nvSpPr>
          <p:spPr bwMode="auto">
            <a:xfrm>
              <a:off x="8303275" y="4144408"/>
              <a:ext cx="46318" cy="64843"/>
            </a:xfrm>
            <a:custGeom>
              <a:avLst/>
              <a:gdLst>
                <a:gd name="T0" fmla="*/ 0 w 112"/>
                <a:gd name="T1" fmla="*/ 154 h 155"/>
                <a:gd name="T2" fmla="*/ 0 w 112"/>
                <a:gd name="T3" fmla="*/ 0 h 155"/>
                <a:gd name="T4" fmla="*/ 110 w 112"/>
                <a:gd name="T5" fmla="*/ 0 h 155"/>
                <a:gd name="T6" fmla="*/ 110 w 112"/>
                <a:gd name="T7" fmla="*/ 19 h 155"/>
                <a:gd name="T8" fmla="*/ 20 w 112"/>
                <a:gd name="T9" fmla="*/ 19 h 155"/>
                <a:gd name="T10" fmla="*/ 20 w 112"/>
                <a:gd name="T11" fmla="*/ 66 h 155"/>
                <a:gd name="T12" fmla="*/ 103 w 112"/>
                <a:gd name="T13" fmla="*/ 66 h 155"/>
                <a:gd name="T14" fmla="*/ 103 w 112"/>
                <a:gd name="T15" fmla="*/ 84 h 155"/>
                <a:gd name="T16" fmla="*/ 20 w 112"/>
                <a:gd name="T17" fmla="*/ 84 h 155"/>
                <a:gd name="T18" fmla="*/ 20 w 112"/>
                <a:gd name="T19" fmla="*/ 135 h 155"/>
                <a:gd name="T20" fmla="*/ 111 w 112"/>
                <a:gd name="T21" fmla="*/ 135 h 155"/>
                <a:gd name="T22" fmla="*/ 111 w 112"/>
                <a:gd name="T23" fmla="*/ 154 h 155"/>
                <a:gd name="T24" fmla="*/ 0 w 112"/>
                <a:gd name="T25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2" h="155">
                  <a:moveTo>
                    <a:pt x="0" y="154"/>
                  </a:moveTo>
                  <a:lnTo>
                    <a:pt x="0" y="0"/>
                  </a:lnTo>
                  <a:lnTo>
                    <a:pt x="110" y="0"/>
                  </a:lnTo>
                  <a:lnTo>
                    <a:pt x="110" y="19"/>
                  </a:lnTo>
                  <a:lnTo>
                    <a:pt x="20" y="19"/>
                  </a:lnTo>
                  <a:lnTo>
                    <a:pt x="20" y="66"/>
                  </a:lnTo>
                  <a:lnTo>
                    <a:pt x="103" y="66"/>
                  </a:lnTo>
                  <a:lnTo>
                    <a:pt x="103" y="84"/>
                  </a:lnTo>
                  <a:lnTo>
                    <a:pt x="20" y="84"/>
                  </a:lnTo>
                  <a:lnTo>
                    <a:pt x="20" y="135"/>
                  </a:lnTo>
                  <a:lnTo>
                    <a:pt x="111" y="135"/>
                  </a:lnTo>
                  <a:lnTo>
                    <a:pt x="111" y="154"/>
                  </a:lnTo>
                  <a:lnTo>
                    <a:pt x="0" y="15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3" name="Freeform 311"/>
            <p:cNvSpPr>
              <a:spLocks noChangeArrowheads="1"/>
            </p:cNvSpPr>
            <p:nvPr/>
          </p:nvSpPr>
          <p:spPr bwMode="auto">
            <a:xfrm>
              <a:off x="8355150" y="4161082"/>
              <a:ext cx="44464" cy="66696"/>
            </a:xfrm>
            <a:custGeom>
              <a:avLst/>
              <a:gdLst>
                <a:gd name="T0" fmla="*/ 84 w 105"/>
                <a:gd name="T1" fmla="*/ 0 h 160"/>
                <a:gd name="T2" fmla="*/ 84 w 105"/>
                <a:gd name="T3" fmla="*/ 0 h 160"/>
                <a:gd name="T4" fmla="*/ 104 w 105"/>
                <a:gd name="T5" fmla="*/ 0 h 160"/>
                <a:gd name="T6" fmla="*/ 58 w 105"/>
                <a:gd name="T7" fmla="*/ 129 h 160"/>
                <a:gd name="T8" fmla="*/ 44 w 105"/>
                <a:gd name="T9" fmla="*/ 153 h 160"/>
                <a:gd name="T10" fmla="*/ 24 w 105"/>
                <a:gd name="T11" fmla="*/ 159 h 160"/>
                <a:gd name="T12" fmla="*/ 18 w 105"/>
                <a:gd name="T13" fmla="*/ 158 h 160"/>
                <a:gd name="T14" fmla="*/ 13 w 105"/>
                <a:gd name="T15" fmla="*/ 157 h 160"/>
                <a:gd name="T16" fmla="*/ 13 w 105"/>
                <a:gd name="T17" fmla="*/ 140 h 160"/>
                <a:gd name="T18" fmla="*/ 18 w 105"/>
                <a:gd name="T19" fmla="*/ 141 h 160"/>
                <a:gd name="T20" fmla="*/ 24 w 105"/>
                <a:gd name="T21" fmla="*/ 141 h 160"/>
                <a:gd name="T22" fmla="*/ 33 w 105"/>
                <a:gd name="T23" fmla="*/ 139 h 160"/>
                <a:gd name="T24" fmla="*/ 38 w 105"/>
                <a:gd name="T25" fmla="*/ 132 h 160"/>
                <a:gd name="T26" fmla="*/ 43 w 105"/>
                <a:gd name="T27" fmla="*/ 119 h 160"/>
                <a:gd name="T28" fmla="*/ 0 w 105"/>
                <a:gd name="T29" fmla="*/ 0 h 160"/>
                <a:gd name="T30" fmla="*/ 21 w 105"/>
                <a:gd name="T31" fmla="*/ 0 h 160"/>
                <a:gd name="T32" fmla="*/ 52 w 105"/>
                <a:gd name="T33" fmla="*/ 91 h 160"/>
                <a:gd name="T34" fmla="*/ 84 w 105"/>
                <a:gd name="T35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5" h="160">
                  <a:moveTo>
                    <a:pt x="84" y="0"/>
                  </a:moveTo>
                  <a:lnTo>
                    <a:pt x="84" y="0"/>
                  </a:lnTo>
                  <a:cubicBezTo>
                    <a:pt x="104" y="0"/>
                    <a:pt x="104" y="0"/>
                    <a:pt x="104" y="0"/>
                  </a:cubicBezTo>
                  <a:cubicBezTo>
                    <a:pt x="58" y="129"/>
                    <a:pt x="58" y="129"/>
                    <a:pt x="58" y="129"/>
                  </a:cubicBezTo>
                  <a:cubicBezTo>
                    <a:pt x="52" y="142"/>
                    <a:pt x="48" y="150"/>
                    <a:pt x="44" y="153"/>
                  </a:cubicBezTo>
                  <a:cubicBezTo>
                    <a:pt x="39" y="157"/>
                    <a:pt x="33" y="159"/>
                    <a:pt x="24" y="159"/>
                  </a:cubicBezTo>
                  <a:cubicBezTo>
                    <a:pt x="22" y="159"/>
                    <a:pt x="20" y="159"/>
                    <a:pt x="18" y="158"/>
                  </a:cubicBezTo>
                  <a:cubicBezTo>
                    <a:pt x="17" y="158"/>
                    <a:pt x="15" y="158"/>
                    <a:pt x="13" y="157"/>
                  </a:cubicBezTo>
                  <a:cubicBezTo>
                    <a:pt x="13" y="140"/>
                    <a:pt x="13" y="140"/>
                    <a:pt x="13" y="140"/>
                  </a:cubicBezTo>
                  <a:cubicBezTo>
                    <a:pt x="15" y="140"/>
                    <a:pt x="17" y="141"/>
                    <a:pt x="18" y="141"/>
                  </a:cubicBezTo>
                  <a:cubicBezTo>
                    <a:pt x="20" y="141"/>
                    <a:pt x="22" y="141"/>
                    <a:pt x="24" y="141"/>
                  </a:cubicBezTo>
                  <a:cubicBezTo>
                    <a:pt x="27" y="141"/>
                    <a:pt x="31" y="141"/>
                    <a:pt x="33" y="139"/>
                  </a:cubicBezTo>
                  <a:cubicBezTo>
                    <a:pt x="35" y="137"/>
                    <a:pt x="37" y="135"/>
                    <a:pt x="38" y="132"/>
                  </a:cubicBezTo>
                  <a:cubicBezTo>
                    <a:pt x="43" y="119"/>
                    <a:pt x="43" y="119"/>
                    <a:pt x="43" y="11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52" y="91"/>
                    <a:pt x="52" y="91"/>
                    <a:pt x="52" y="91"/>
                  </a:cubicBezTo>
                  <a:lnTo>
                    <a:pt x="84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4" name="Freeform 312"/>
            <p:cNvSpPr>
              <a:spLocks noChangeArrowheads="1"/>
            </p:cNvSpPr>
            <p:nvPr/>
          </p:nvSpPr>
          <p:spPr bwMode="auto">
            <a:xfrm>
              <a:off x="8403319" y="4161082"/>
              <a:ext cx="42612" cy="50023"/>
            </a:xfrm>
            <a:custGeom>
              <a:avLst/>
              <a:gdLst>
                <a:gd name="T0" fmla="*/ 80 w 101"/>
                <a:gd name="T1" fmla="*/ 79 h 120"/>
                <a:gd name="T2" fmla="*/ 80 w 101"/>
                <a:gd name="T3" fmla="*/ 79 h 120"/>
                <a:gd name="T4" fmla="*/ 99 w 101"/>
                <a:gd name="T5" fmla="*/ 79 h 120"/>
                <a:gd name="T6" fmla="*/ 82 w 101"/>
                <a:gd name="T7" fmla="*/ 108 h 120"/>
                <a:gd name="T8" fmla="*/ 50 w 101"/>
                <a:gd name="T9" fmla="*/ 119 h 120"/>
                <a:gd name="T10" fmla="*/ 13 w 101"/>
                <a:gd name="T11" fmla="*/ 103 h 120"/>
                <a:gd name="T12" fmla="*/ 0 w 101"/>
                <a:gd name="T13" fmla="*/ 60 h 120"/>
                <a:gd name="T14" fmla="*/ 12 w 101"/>
                <a:gd name="T15" fmla="*/ 16 h 120"/>
                <a:gd name="T16" fmla="*/ 50 w 101"/>
                <a:gd name="T17" fmla="*/ 0 h 120"/>
                <a:gd name="T18" fmla="*/ 87 w 101"/>
                <a:gd name="T19" fmla="*/ 15 h 120"/>
                <a:gd name="T20" fmla="*/ 100 w 101"/>
                <a:gd name="T21" fmla="*/ 56 h 120"/>
                <a:gd name="T22" fmla="*/ 100 w 101"/>
                <a:gd name="T23" fmla="*/ 61 h 120"/>
                <a:gd name="T24" fmla="*/ 100 w 101"/>
                <a:gd name="T25" fmla="*/ 64 h 120"/>
                <a:gd name="T26" fmla="*/ 20 w 101"/>
                <a:gd name="T27" fmla="*/ 64 h 120"/>
                <a:gd name="T28" fmla="*/ 28 w 101"/>
                <a:gd name="T29" fmla="*/ 93 h 120"/>
                <a:gd name="T30" fmla="*/ 52 w 101"/>
                <a:gd name="T31" fmla="*/ 102 h 120"/>
                <a:gd name="T32" fmla="*/ 71 w 101"/>
                <a:gd name="T33" fmla="*/ 96 h 120"/>
                <a:gd name="T34" fmla="*/ 80 w 101"/>
                <a:gd name="T35" fmla="*/ 79 h 120"/>
                <a:gd name="T36" fmla="*/ 19 w 101"/>
                <a:gd name="T37" fmla="*/ 49 h 120"/>
                <a:gd name="T38" fmla="*/ 19 w 101"/>
                <a:gd name="T39" fmla="*/ 49 h 120"/>
                <a:gd name="T40" fmla="*/ 80 w 101"/>
                <a:gd name="T41" fmla="*/ 49 h 120"/>
                <a:gd name="T42" fmla="*/ 73 w 101"/>
                <a:gd name="T43" fmla="*/ 25 h 120"/>
                <a:gd name="T44" fmla="*/ 50 w 101"/>
                <a:gd name="T45" fmla="*/ 17 h 120"/>
                <a:gd name="T46" fmla="*/ 28 w 101"/>
                <a:gd name="T47" fmla="*/ 25 h 120"/>
                <a:gd name="T48" fmla="*/ 19 w 101"/>
                <a:gd name="T49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1" h="120">
                  <a:moveTo>
                    <a:pt x="80" y="79"/>
                  </a:moveTo>
                  <a:lnTo>
                    <a:pt x="80" y="79"/>
                  </a:lnTo>
                  <a:cubicBezTo>
                    <a:pt x="99" y="79"/>
                    <a:pt x="99" y="79"/>
                    <a:pt x="99" y="79"/>
                  </a:cubicBezTo>
                  <a:cubicBezTo>
                    <a:pt x="97" y="92"/>
                    <a:pt x="92" y="101"/>
                    <a:pt x="82" y="108"/>
                  </a:cubicBezTo>
                  <a:cubicBezTo>
                    <a:pt x="74" y="115"/>
                    <a:pt x="63" y="119"/>
                    <a:pt x="50" y="119"/>
                  </a:cubicBezTo>
                  <a:cubicBezTo>
                    <a:pt x="34" y="119"/>
                    <a:pt x="22" y="113"/>
                    <a:pt x="13" y="103"/>
                  </a:cubicBezTo>
                  <a:cubicBezTo>
                    <a:pt x="4" y="93"/>
                    <a:pt x="0" y="79"/>
                    <a:pt x="0" y="60"/>
                  </a:cubicBezTo>
                  <a:cubicBezTo>
                    <a:pt x="0" y="42"/>
                    <a:pt x="4" y="27"/>
                    <a:pt x="12" y="16"/>
                  </a:cubicBezTo>
                  <a:cubicBezTo>
                    <a:pt x="22" y="5"/>
                    <a:pt x="34" y="0"/>
                    <a:pt x="50" y="0"/>
                  </a:cubicBezTo>
                  <a:cubicBezTo>
                    <a:pt x="66" y="0"/>
                    <a:pt x="78" y="5"/>
                    <a:pt x="87" y="15"/>
                  </a:cubicBezTo>
                  <a:cubicBezTo>
                    <a:pt x="96" y="25"/>
                    <a:pt x="100" y="38"/>
                    <a:pt x="100" y="56"/>
                  </a:cubicBezTo>
                  <a:cubicBezTo>
                    <a:pt x="100" y="58"/>
                    <a:pt x="100" y="60"/>
                    <a:pt x="100" y="61"/>
                  </a:cubicBezTo>
                  <a:cubicBezTo>
                    <a:pt x="100" y="62"/>
                    <a:pt x="100" y="63"/>
                    <a:pt x="100" y="6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0" y="77"/>
                    <a:pt x="23" y="85"/>
                    <a:pt x="28" y="93"/>
                  </a:cubicBezTo>
                  <a:cubicBezTo>
                    <a:pt x="33" y="99"/>
                    <a:pt x="42" y="102"/>
                    <a:pt x="52" y="102"/>
                  </a:cubicBezTo>
                  <a:cubicBezTo>
                    <a:pt x="59" y="102"/>
                    <a:pt x="66" y="100"/>
                    <a:pt x="71" y="96"/>
                  </a:cubicBezTo>
                  <a:cubicBezTo>
                    <a:pt x="75" y="92"/>
                    <a:pt x="79" y="86"/>
                    <a:pt x="80" y="79"/>
                  </a:cubicBezTo>
                  <a:close/>
                  <a:moveTo>
                    <a:pt x="19" y="49"/>
                  </a:moveTo>
                  <a:lnTo>
                    <a:pt x="19" y="49"/>
                  </a:lnTo>
                  <a:cubicBezTo>
                    <a:pt x="80" y="49"/>
                    <a:pt x="80" y="49"/>
                    <a:pt x="80" y="49"/>
                  </a:cubicBezTo>
                  <a:cubicBezTo>
                    <a:pt x="80" y="38"/>
                    <a:pt x="78" y="31"/>
                    <a:pt x="73" y="25"/>
                  </a:cubicBezTo>
                  <a:cubicBezTo>
                    <a:pt x="68" y="20"/>
                    <a:pt x="60" y="17"/>
                    <a:pt x="50" y="17"/>
                  </a:cubicBezTo>
                  <a:cubicBezTo>
                    <a:pt x="42" y="17"/>
                    <a:pt x="34" y="20"/>
                    <a:pt x="28" y="25"/>
                  </a:cubicBezTo>
                  <a:cubicBezTo>
                    <a:pt x="23" y="30"/>
                    <a:pt x="20" y="38"/>
                    <a:pt x="19" y="49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5" name="Freeform 313"/>
            <p:cNvSpPr>
              <a:spLocks noChangeArrowheads="1"/>
            </p:cNvSpPr>
            <p:nvPr/>
          </p:nvSpPr>
          <p:spPr bwMode="auto">
            <a:xfrm>
              <a:off x="8451489" y="4144408"/>
              <a:ext cx="44464" cy="66696"/>
            </a:xfrm>
            <a:custGeom>
              <a:avLst/>
              <a:gdLst>
                <a:gd name="T0" fmla="*/ 104 w 105"/>
                <a:gd name="T1" fmla="*/ 0 h 159"/>
                <a:gd name="T2" fmla="*/ 104 w 105"/>
                <a:gd name="T3" fmla="*/ 0 h 159"/>
                <a:gd name="T4" fmla="*/ 104 w 105"/>
                <a:gd name="T5" fmla="*/ 154 h 159"/>
                <a:gd name="T6" fmla="*/ 85 w 105"/>
                <a:gd name="T7" fmla="*/ 154 h 159"/>
                <a:gd name="T8" fmla="*/ 85 w 105"/>
                <a:gd name="T9" fmla="*/ 140 h 159"/>
                <a:gd name="T10" fmla="*/ 69 w 105"/>
                <a:gd name="T11" fmla="*/ 153 h 159"/>
                <a:gd name="T12" fmla="*/ 49 w 105"/>
                <a:gd name="T13" fmla="*/ 158 h 159"/>
                <a:gd name="T14" fmla="*/ 13 w 105"/>
                <a:gd name="T15" fmla="*/ 142 h 159"/>
                <a:gd name="T16" fmla="*/ 0 w 105"/>
                <a:gd name="T17" fmla="*/ 98 h 159"/>
                <a:gd name="T18" fmla="*/ 13 w 105"/>
                <a:gd name="T19" fmla="*/ 55 h 159"/>
                <a:gd name="T20" fmla="*/ 49 w 105"/>
                <a:gd name="T21" fmla="*/ 39 h 159"/>
                <a:gd name="T22" fmla="*/ 69 w 105"/>
                <a:gd name="T23" fmla="*/ 43 h 159"/>
                <a:gd name="T24" fmla="*/ 85 w 105"/>
                <a:gd name="T25" fmla="*/ 56 h 159"/>
                <a:gd name="T26" fmla="*/ 85 w 105"/>
                <a:gd name="T27" fmla="*/ 0 h 159"/>
                <a:gd name="T28" fmla="*/ 104 w 105"/>
                <a:gd name="T29" fmla="*/ 0 h 159"/>
                <a:gd name="T30" fmla="*/ 86 w 105"/>
                <a:gd name="T31" fmla="*/ 97 h 159"/>
                <a:gd name="T32" fmla="*/ 86 w 105"/>
                <a:gd name="T33" fmla="*/ 97 h 159"/>
                <a:gd name="T34" fmla="*/ 78 w 105"/>
                <a:gd name="T35" fmla="*/ 66 h 159"/>
                <a:gd name="T36" fmla="*/ 53 w 105"/>
                <a:gd name="T37" fmla="*/ 56 h 159"/>
                <a:gd name="T38" fmla="*/ 28 w 105"/>
                <a:gd name="T39" fmla="*/ 67 h 159"/>
                <a:gd name="T40" fmla="*/ 19 w 105"/>
                <a:gd name="T41" fmla="*/ 100 h 159"/>
                <a:gd name="T42" fmla="*/ 29 w 105"/>
                <a:gd name="T43" fmla="*/ 130 h 159"/>
                <a:gd name="T44" fmla="*/ 53 w 105"/>
                <a:gd name="T45" fmla="*/ 141 h 159"/>
                <a:gd name="T46" fmla="*/ 78 w 105"/>
                <a:gd name="T47" fmla="*/ 130 h 159"/>
                <a:gd name="T48" fmla="*/ 86 w 105"/>
                <a:gd name="T49" fmla="*/ 97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5" h="159">
                  <a:moveTo>
                    <a:pt x="104" y="0"/>
                  </a:moveTo>
                  <a:lnTo>
                    <a:pt x="104" y="0"/>
                  </a:lnTo>
                  <a:cubicBezTo>
                    <a:pt x="104" y="154"/>
                    <a:pt x="104" y="154"/>
                    <a:pt x="104" y="154"/>
                  </a:cubicBezTo>
                  <a:cubicBezTo>
                    <a:pt x="85" y="154"/>
                    <a:pt x="85" y="154"/>
                    <a:pt x="85" y="154"/>
                  </a:cubicBezTo>
                  <a:cubicBezTo>
                    <a:pt x="85" y="140"/>
                    <a:pt x="85" y="140"/>
                    <a:pt x="85" y="140"/>
                  </a:cubicBezTo>
                  <a:cubicBezTo>
                    <a:pt x="81" y="146"/>
                    <a:pt x="76" y="150"/>
                    <a:pt x="69" y="153"/>
                  </a:cubicBezTo>
                  <a:cubicBezTo>
                    <a:pt x="63" y="157"/>
                    <a:pt x="57" y="158"/>
                    <a:pt x="49" y="158"/>
                  </a:cubicBezTo>
                  <a:cubicBezTo>
                    <a:pt x="34" y="158"/>
                    <a:pt x="22" y="152"/>
                    <a:pt x="13" y="142"/>
                  </a:cubicBezTo>
                  <a:cubicBezTo>
                    <a:pt x="5" y="131"/>
                    <a:pt x="0" y="117"/>
                    <a:pt x="0" y="98"/>
                  </a:cubicBezTo>
                  <a:cubicBezTo>
                    <a:pt x="0" y="81"/>
                    <a:pt x="5" y="66"/>
                    <a:pt x="13" y="55"/>
                  </a:cubicBezTo>
                  <a:cubicBezTo>
                    <a:pt x="22" y="44"/>
                    <a:pt x="34" y="39"/>
                    <a:pt x="49" y="39"/>
                  </a:cubicBezTo>
                  <a:cubicBezTo>
                    <a:pt x="57" y="39"/>
                    <a:pt x="64" y="40"/>
                    <a:pt x="69" y="43"/>
                  </a:cubicBezTo>
                  <a:cubicBezTo>
                    <a:pt x="76" y="46"/>
                    <a:pt x="81" y="50"/>
                    <a:pt x="85" y="56"/>
                  </a:cubicBezTo>
                  <a:cubicBezTo>
                    <a:pt x="85" y="0"/>
                    <a:pt x="85" y="0"/>
                    <a:pt x="85" y="0"/>
                  </a:cubicBezTo>
                  <a:lnTo>
                    <a:pt x="104" y="0"/>
                  </a:lnTo>
                  <a:close/>
                  <a:moveTo>
                    <a:pt x="86" y="97"/>
                  </a:moveTo>
                  <a:lnTo>
                    <a:pt x="86" y="97"/>
                  </a:lnTo>
                  <a:cubicBezTo>
                    <a:pt x="86" y="84"/>
                    <a:pt x="83" y="73"/>
                    <a:pt x="78" y="66"/>
                  </a:cubicBezTo>
                  <a:cubicBezTo>
                    <a:pt x="72" y="59"/>
                    <a:pt x="64" y="56"/>
                    <a:pt x="53" y="56"/>
                  </a:cubicBezTo>
                  <a:cubicBezTo>
                    <a:pt x="42" y="56"/>
                    <a:pt x="34" y="60"/>
                    <a:pt x="28" y="67"/>
                  </a:cubicBezTo>
                  <a:cubicBezTo>
                    <a:pt x="22" y="75"/>
                    <a:pt x="19" y="86"/>
                    <a:pt x="19" y="100"/>
                  </a:cubicBezTo>
                  <a:cubicBezTo>
                    <a:pt x="19" y="113"/>
                    <a:pt x="22" y="122"/>
                    <a:pt x="29" y="130"/>
                  </a:cubicBezTo>
                  <a:cubicBezTo>
                    <a:pt x="34" y="138"/>
                    <a:pt x="42" y="141"/>
                    <a:pt x="53" y="141"/>
                  </a:cubicBezTo>
                  <a:cubicBezTo>
                    <a:pt x="63" y="141"/>
                    <a:pt x="71" y="137"/>
                    <a:pt x="78" y="130"/>
                  </a:cubicBezTo>
                  <a:cubicBezTo>
                    <a:pt x="83" y="122"/>
                    <a:pt x="86" y="112"/>
                    <a:pt x="86" y="97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" name="Freeform 314"/>
            <p:cNvSpPr>
              <a:spLocks noChangeArrowheads="1"/>
            </p:cNvSpPr>
            <p:nvPr/>
          </p:nvSpPr>
          <p:spPr bwMode="auto">
            <a:xfrm>
              <a:off x="8508922" y="4161082"/>
              <a:ext cx="22232" cy="48170"/>
            </a:xfrm>
            <a:custGeom>
              <a:avLst/>
              <a:gdLst>
                <a:gd name="T0" fmla="*/ 0 w 55"/>
                <a:gd name="T1" fmla="*/ 114 h 115"/>
                <a:gd name="T2" fmla="*/ 0 w 55"/>
                <a:gd name="T3" fmla="*/ 114 h 115"/>
                <a:gd name="T4" fmla="*/ 0 w 55"/>
                <a:gd name="T5" fmla="*/ 2 h 115"/>
                <a:gd name="T6" fmla="*/ 19 w 55"/>
                <a:gd name="T7" fmla="*/ 2 h 115"/>
                <a:gd name="T8" fmla="*/ 19 w 55"/>
                <a:gd name="T9" fmla="*/ 23 h 115"/>
                <a:gd name="T10" fmla="*/ 30 w 55"/>
                <a:gd name="T11" fmla="*/ 5 h 115"/>
                <a:gd name="T12" fmla="*/ 49 w 55"/>
                <a:gd name="T13" fmla="*/ 0 h 115"/>
                <a:gd name="T14" fmla="*/ 52 w 55"/>
                <a:gd name="T15" fmla="*/ 0 h 115"/>
                <a:gd name="T16" fmla="*/ 54 w 55"/>
                <a:gd name="T17" fmla="*/ 0 h 115"/>
                <a:gd name="T18" fmla="*/ 54 w 55"/>
                <a:gd name="T19" fmla="*/ 20 h 115"/>
                <a:gd name="T20" fmla="*/ 52 w 55"/>
                <a:gd name="T21" fmla="*/ 20 h 115"/>
                <a:gd name="T22" fmla="*/ 50 w 55"/>
                <a:gd name="T23" fmla="*/ 20 h 115"/>
                <a:gd name="T24" fmla="*/ 27 w 55"/>
                <a:gd name="T25" fmla="*/ 28 h 115"/>
                <a:gd name="T26" fmla="*/ 19 w 55"/>
                <a:gd name="T27" fmla="*/ 52 h 115"/>
                <a:gd name="T28" fmla="*/ 19 w 55"/>
                <a:gd name="T29" fmla="*/ 114 h 115"/>
                <a:gd name="T30" fmla="*/ 0 w 55"/>
                <a:gd name="T31" fmla="*/ 114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115">
                  <a:moveTo>
                    <a:pt x="0" y="114"/>
                  </a:moveTo>
                  <a:lnTo>
                    <a:pt x="0" y="114"/>
                  </a:lnTo>
                  <a:cubicBezTo>
                    <a:pt x="0" y="2"/>
                    <a:pt x="0" y="2"/>
                    <a:pt x="0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21" y="15"/>
                    <a:pt x="25" y="9"/>
                    <a:pt x="30" y="5"/>
                  </a:cubicBezTo>
                  <a:cubicBezTo>
                    <a:pt x="35" y="2"/>
                    <a:pt x="41" y="0"/>
                    <a:pt x="49" y="0"/>
                  </a:cubicBezTo>
                  <a:cubicBezTo>
                    <a:pt x="51" y="0"/>
                    <a:pt x="52" y="0"/>
                    <a:pt x="52" y="0"/>
                  </a:cubicBezTo>
                  <a:cubicBezTo>
                    <a:pt x="53" y="0"/>
                    <a:pt x="53" y="0"/>
                    <a:pt x="54" y="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4" y="20"/>
                    <a:pt x="53" y="20"/>
                    <a:pt x="52" y="20"/>
                  </a:cubicBezTo>
                  <a:cubicBezTo>
                    <a:pt x="52" y="20"/>
                    <a:pt x="51" y="20"/>
                    <a:pt x="50" y="20"/>
                  </a:cubicBezTo>
                  <a:cubicBezTo>
                    <a:pt x="39" y="20"/>
                    <a:pt x="32" y="23"/>
                    <a:pt x="27" y="28"/>
                  </a:cubicBezTo>
                  <a:cubicBezTo>
                    <a:pt x="22" y="33"/>
                    <a:pt x="19" y="42"/>
                    <a:pt x="19" y="52"/>
                  </a:cubicBezTo>
                  <a:cubicBezTo>
                    <a:pt x="19" y="114"/>
                    <a:pt x="19" y="114"/>
                    <a:pt x="19" y="114"/>
                  </a:cubicBezTo>
                  <a:lnTo>
                    <a:pt x="0" y="11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7" name="Freeform 315"/>
            <p:cNvSpPr>
              <a:spLocks noChangeArrowheads="1"/>
            </p:cNvSpPr>
            <p:nvPr/>
          </p:nvSpPr>
          <p:spPr bwMode="auto">
            <a:xfrm>
              <a:off x="8534860" y="4161082"/>
              <a:ext cx="46316" cy="50023"/>
            </a:xfrm>
            <a:custGeom>
              <a:avLst/>
              <a:gdLst>
                <a:gd name="T0" fmla="*/ 0 w 109"/>
                <a:gd name="T1" fmla="*/ 59 h 120"/>
                <a:gd name="T2" fmla="*/ 0 w 109"/>
                <a:gd name="T3" fmla="*/ 59 h 120"/>
                <a:gd name="T4" fmla="*/ 14 w 109"/>
                <a:gd name="T5" fmla="*/ 16 h 120"/>
                <a:gd name="T6" fmla="*/ 53 w 109"/>
                <a:gd name="T7" fmla="*/ 0 h 120"/>
                <a:gd name="T8" fmla="*/ 93 w 109"/>
                <a:gd name="T9" fmla="*/ 16 h 120"/>
                <a:gd name="T10" fmla="*/ 108 w 109"/>
                <a:gd name="T11" fmla="*/ 59 h 120"/>
                <a:gd name="T12" fmla="*/ 93 w 109"/>
                <a:gd name="T13" fmla="*/ 103 h 120"/>
                <a:gd name="T14" fmla="*/ 53 w 109"/>
                <a:gd name="T15" fmla="*/ 119 h 120"/>
                <a:gd name="T16" fmla="*/ 14 w 109"/>
                <a:gd name="T17" fmla="*/ 103 h 120"/>
                <a:gd name="T18" fmla="*/ 0 w 109"/>
                <a:gd name="T19" fmla="*/ 59 h 120"/>
                <a:gd name="T20" fmla="*/ 19 w 109"/>
                <a:gd name="T21" fmla="*/ 59 h 120"/>
                <a:gd name="T22" fmla="*/ 19 w 109"/>
                <a:gd name="T23" fmla="*/ 59 h 120"/>
                <a:gd name="T24" fmla="*/ 28 w 109"/>
                <a:gd name="T25" fmla="*/ 91 h 120"/>
                <a:gd name="T26" fmla="*/ 53 w 109"/>
                <a:gd name="T27" fmla="*/ 102 h 120"/>
                <a:gd name="T28" fmla="*/ 80 w 109"/>
                <a:gd name="T29" fmla="*/ 91 h 120"/>
                <a:gd name="T30" fmla="*/ 88 w 109"/>
                <a:gd name="T31" fmla="*/ 59 h 120"/>
                <a:gd name="T32" fmla="*/ 80 w 109"/>
                <a:gd name="T33" fmla="*/ 27 h 120"/>
                <a:gd name="T34" fmla="*/ 53 w 109"/>
                <a:gd name="T35" fmla="*/ 17 h 120"/>
                <a:gd name="T36" fmla="*/ 28 w 109"/>
                <a:gd name="T37" fmla="*/ 27 h 120"/>
                <a:gd name="T38" fmla="*/ 19 w 109"/>
                <a:gd name="T39" fmla="*/ 5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9" h="120">
                  <a:moveTo>
                    <a:pt x="0" y="59"/>
                  </a:moveTo>
                  <a:lnTo>
                    <a:pt x="0" y="59"/>
                  </a:lnTo>
                  <a:cubicBezTo>
                    <a:pt x="0" y="41"/>
                    <a:pt x="5" y="26"/>
                    <a:pt x="14" y="16"/>
                  </a:cubicBezTo>
                  <a:cubicBezTo>
                    <a:pt x="23" y="5"/>
                    <a:pt x="37" y="0"/>
                    <a:pt x="53" y="0"/>
                  </a:cubicBezTo>
                  <a:cubicBezTo>
                    <a:pt x="70" y="0"/>
                    <a:pt x="84" y="5"/>
                    <a:pt x="93" y="16"/>
                  </a:cubicBezTo>
                  <a:cubicBezTo>
                    <a:pt x="102" y="26"/>
                    <a:pt x="108" y="41"/>
                    <a:pt x="108" y="59"/>
                  </a:cubicBezTo>
                  <a:cubicBezTo>
                    <a:pt x="108" y="78"/>
                    <a:pt x="102" y="93"/>
                    <a:pt x="93" y="103"/>
                  </a:cubicBezTo>
                  <a:cubicBezTo>
                    <a:pt x="84" y="113"/>
                    <a:pt x="71" y="119"/>
                    <a:pt x="53" y="119"/>
                  </a:cubicBezTo>
                  <a:cubicBezTo>
                    <a:pt x="37" y="119"/>
                    <a:pt x="23" y="113"/>
                    <a:pt x="14" y="103"/>
                  </a:cubicBezTo>
                  <a:cubicBezTo>
                    <a:pt x="5" y="93"/>
                    <a:pt x="0" y="78"/>
                    <a:pt x="0" y="59"/>
                  </a:cubicBezTo>
                  <a:close/>
                  <a:moveTo>
                    <a:pt x="19" y="59"/>
                  </a:moveTo>
                  <a:lnTo>
                    <a:pt x="19" y="59"/>
                  </a:lnTo>
                  <a:cubicBezTo>
                    <a:pt x="19" y="73"/>
                    <a:pt x="22" y="83"/>
                    <a:pt x="28" y="91"/>
                  </a:cubicBezTo>
                  <a:cubicBezTo>
                    <a:pt x="34" y="99"/>
                    <a:pt x="43" y="102"/>
                    <a:pt x="53" y="102"/>
                  </a:cubicBezTo>
                  <a:cubicBezTo>
                    <a:pt x="65" y="102"/>
                    <a:pt x="73" y="99"/>
                    <a:pt x="80" y="91"/>
                  </a:cubicBezTo>
                  <a:cubicBezTo>
                    <a:pt x="85" y="83"/>
                    <a:pt x="88" y="73"/>
                    <a:pt x="88" y="59"/>
                  </a:cubicBezTo>
                  <a:cubicBezTo>
                    <a:pt x="88" y="46"/>
                    <a:pt x="85" y="35"/>
                    <a:pt x="80" y="27"/>
                  </a:cubicBezTo>
                  <a:cubicBezTo>
                    <a:pt x="73" y="20"/>
                    <a:pt x="65" y="17"/>
                    <a:pt x="53" y="17"/>
                  </a:cubicBezTo>
                  <a:cubicBezTo>
                    <a:pt x="43" y="17"/>
                    <a:pt x="34" y="20"/>
                    <a:pt x="28" y="27"/>
                  </a:cubicBezTo>
                  <a:cubicBezTo>
                    <a:pt x="22" y="34"/>
                    <a:pt x="19" y="46"/>
                    <a:pt x="19" y="59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8" name="Freeform 316"/>
            <p:cNvSpPr>
              <a:spLocks noChangeArrowheads="1"/>
            </p:cNvSpPr>
            <p:nvPr/>
          </p:nvSpPr>
          <p:spPr bwMode="auto">
            <a:xfrm>
              <a:off x="8590440" y="4161082"/>
              <a:ext cx="44464" cy="68550"/>
            </a:xfrm>
            <a:custGeom>
              <a:avLst/>
              <a:gdLst>
                <a:gd name="T0" fmla="*/ 0 w 105"/>
                <a:gd name="T1" fmla="*/ 160 h 161"/>
                <a:gd name="T2" fmla="*/ 0 w 105"/>
                <a:gd name="T3" fmla="*/ 160 h 161"/>
                <a:gd name="T4" fmla="*/ 0 w 105"/>
                <a:gd name="T5" fmla="*/ 3 h 161"/>
                <a:gd name="T6" fmla="*/ 18 w 105"/>
                <a:gd name="T7" fmla="*/ 3 h 161"/>
                <a:gd name="T8" fmla="*/ 18 w 105"/>
                <a:gd name="T9" fmla="*/ 19 h 161"/>
                <a:gd name="T10" fmla="*/ 34 w 105"/>
                <a:gd name="T11" fmla="*/ 4 h 161"/>
                <a:gd name="T12" fmla="*/ 55 w 105"/>
                <a:gd name="T13" fmla="*/ 0 h 161"/>
                <a:gd name="T14" fmla="*/ 90 w 105"/>
                <a:gd name="T15" fmla="*/ 16 h 161"/>
                <a:gd name="T16" fmla="*/ 104 w 105"/>
                <a:gd name="T17" fmla="*/ 59 h 161"/>
                <a:gd name="T18" fmla="*/ 90 w 105"/>
                <a:gd name="T19" fmla="*/ 103 h 161"/>
                <a:gd name="T20" fmla="*/ 54 w 105"/>
                <a:gd name="T21" fmla="*/ 119 h 161"/>
                <a:gd name="T22" fmla="*/ 34 w 105"/>
                <a:gd name="T23" fmla="*/ 114 h 161"/>
                <a:gd name="T24" fmla="*/ 18 w 105"/>
                <a:gd name="T25" fmla="*/ 102 h 161"/>
                <a:gd name="T26" fmla="*/ 18 w 105"/>
                <a:gd name="T27" fmla="*/ 160 h 161"/>
                <a:gd name="T28" fmla="*/ 0 w 105"/>
                <a:gd name="T29" fmla="*/ 160 h 161"/>
                <a:gd name="T30" fmla="*/ 17 w 105"/>
                <a:gd name="T31" fmla="*/ 60 h 161"/>
                <a:gd name="T32" fmla="*/ 17 w 105"/>
                <a:gd name="T33" fmla="*/ 60 h 161"/>
                <a:gd name="T34" fmla="*/ 26 w 105"/>
                <a:gd name="T35" fmla="*/ 92 h 161"/>
                <a:gd name="T36" fmla="*/ 51 w 105"/>
                <a:gd name="T37" fmla="*/ 102 h 161"/>
                <a:gd name="T38" fmla="*/ 74 w 105"/>
                <a:gd name="T39" fmla="*/ 91 h 161"/>
                <a:gd name="T40" fmla="*/ 84 w 105"/>
                <a:gd name="T41" fmla="*/ 57 h 161"/>
                <a:gd name="T42" fmla="*/ 74 w 105"/>
                <a:gd name="T43" fmla="*/ 28 h 161"/>
                <a:gd name="T44" fmla="*/ 51 w 105"/>
                <a:gd name="T45" fmla="*/ 17 h 161"/>
                <a:gd name="T46" fmla="*/ 26 w 105"/>
                <a:gd name="T47" fmla="*/ 28 h 161"/>
                <a:gd name="T48" fmla="*/ 17 w 105"/>
                <a:gd name="T49" fmla="*/ 6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5" h="161">
                  <a:moveTo>
                    <a:pt x="0" y="160"/>
                  </a:moveTo>
                  <a:lnTo>
                    <a:pt x="0" y="160"/>
                  </a:lnTo>
                  <a:cubicBezTo>
                    <a:pt x="0" y="3"/>
                    <a:pt x="0" y="3"/>
                    <a:pt x="0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22" y="12"/>
                    <a:pt x="28" y="7"/>
                    <a:pt x="34" y="4"/>
                  </a:cubicBezTo>
                  <a:cubicBezTo>
                    <a:pt x="39" y="1"/>
                    <a:pt x="46" y="0"/>
                    <a:pt x="55" y="0"/>
                  </a:cubicBezTo>
                  <a:cubicBezTo>
                    <a:pt x="69" y="0"/>
                    <a:pt x="81" y="5"/>
                    <a:pt x="90" y="16"/>
                  </a:cubicBezTo>
                  <a:cubicBezTo>
                    <a:pt x="98" y="27"/>
                    <a:pt x="104" y="41"/>
                    <a:pt x="104" y="59"/>
                  </a:cubicBezTo>
                  <a:cubicBezTo>
                    <a:pt x="104" y="77"/>
                    <a:pt x="98" y="92"/>
                    <a:pt x="90" y="103"/>
                  </a:cubicBezTo>
                  <a:cubicBezTo>
                    <a:pt x="81" y="113"/>
                    <a:pt x="69" y="119"/>
                    <a:pt x="54" y="119"/>
                  </a:cubicBezTo>
                  <a:cubicBezTo>
                    <a:pt x="46" y="119"/>
                    <a:pt x="39" y="118"/>
                    <a:pt x="34" y="114"/>
                  </a:cubicBezTo>
                  <a:cubicBezTo>
                    <a:pt x="28" y="111"/>
                    <a:pt x="22" y="107"/>
                    <a:pt x="18" y="102"/>
                  </a:cubicBezTo>
                  <a:cubicBezTo>
                    <a:pt x="18" y="160"/>
                    <a:pt x="18" y="160"/>
                    <a:pt x="18" y="160"/>
                  </a:cubicBezTo>
                  <a:lnTo>
                    <a:pt x="0" y="160"/>
                  </a:lnTo>
                  <a:close/>
                  <a:moveTo>
                    <a:pt x="17" y="60"/>
                  </a:moveTo>
                  <a:lnTo>
                    <a:pt x="17" y="60"/>
                  </a:lnTo>
                  <a:cubicBezTo>
                    <a:pt x="17" y="74"/>
                    <a:pt x="20" y="84"/>
                    <a:pt x="26" y="92"/>
                  </a:cubicBezTo>
                  <a:cubicBezTo>
                    <a:pt x="31" y="99"/>
                    <a:pt x="39" y="102"/>
                    <a:pt x="51" y="102"/>
                  </a:cubicBezTo>
                  <a:cubicBezTo>
                    <a:pt x="61" y="102"/>
                    <a:pt x="69" y="98"/>
                    <a:pt x="74" y="91"/>
                  </a:cubicBezTo>
                  <a:cubicBezTo>
                    <a:pt x="81" y="83"/>
                    <a:pt x="84" y="72"/>
                    <a:pt x="84" y="57"/>
                  </a:cubicBezTo>
                  <a:cubicBezTo>
                    <a:pt x="84" y="45"/>
                    <a:pt x="81" y="35"/>
                    <a:pt x="74" y="28"/>
                  </a:cubicBezTo>
                  <a:cubicBezTo>
                    <a:pt x="68" y="21"/>
                    <a:pt x="61" y="17"/>
                    <a:pt x="51" y="17"/>
                  </a:cubicBezTo>
                  <a:cubicBezTo>
                    <a:pt x="40" y="17"/>
                    <a:pt x="32" y="21"/>
                    <a:pt x="26" y="28"/>
                  </a:cubicBezTo>
                  <a:cubicBezTo>
                    <a:pt x="20" y="35"/>
                    <a:pt x="17" y="46"/>
                    <a:pt x="17" y="60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99" name="Group 398"/>
          <p:cNvGrpSpPr/>
          <p:nvPr/>
        </p:nvGrpSpPr>
        <p:grpSpPr>
          <a:xfrm>
            <a:off x="7389904" y="5131886"/>
            <a:ext cx="437232" cy="85223"/>
            <a:chOff x="7389904" y="5131886"/>
            <a:chExt cx="437232" cy="85223"/>
          </a:xfrm>
        </p:grpSpPr>
        <p:sp>
          <p:nvSpPr>
            <p:cNvPr id="1119" name="Freeform 317"/>
            <p:cNvSpPr>
              <a:spLocks noChangeArrowheads="1"/>
            </p:cNvSpPr>
            <p:nvPr/>
          </p:nvSpPr>
          <p:spPr bwMode="auto">
            <a:xfrm>
              <a:off x="7389904" y="5131886"/>
              <a:ext cx="57432" cy="68550"/>
            </a:xfrm>
            <a:custGeom>
              <a:avLst/>
              <a:gdLst>
                <a:gd name="T0" fmla="*/ 114 w 136"/>
                <a:gd name="T1" fmla="*/ 100 h 162"/>
                <a:gd name="T2" fmla="*/ 114 w 136"/>
                <a:gd name="T3" fmla="*/ 100 h 162"/>
                <a:gd name="T4" fmla="*/ 135 w 136"/>
                <a:gd name="T5" fmla="*/ 100 h 162"/>
                <a:gd name="T6" fmla="*/ 115 w 136"/>
                <a:gd name="T7" fmla="*/ 145 h 162"/>
                <a:gd name="T8" fmla="*/ 69 w 136"/>
                <a:gd name="T9" fmla="*/ 161 h 162"/>
                <a:gd name="T10" fmla="*/ 18 w 136"/>
                <a:gd name="T11" fmla="*/ 140 h 162"/>
                <a:gd name="T12" fmla="*/ 0 w 136"/>
                <a:gd name="T13" fmla="*/ 78 h 162"/>
                <a:gd name="T14" fmla="*/ 19 w 136"/>
                <a:gd name="T15" fmla="*/ 21 h 162"/>
                <a:gd name="T16" fmla="*/ 71 w 136"/>
                <a:gd name="T17" fmla="*/ 0 h 162"/>
                <a:gd name="T18" fmla="*/ 114 w 136"/>
                <a:gd name="T19" fmla="*/ 12 h 162"/>
                <a:gd name="T20" fmla="*/ 134 w 136"/>
                <a:gd name="T21" fmla="*/ 50 h 162"/>
                <a:gd name="T22" fmla="*/ 113 w 136"/>
                <a:gd name="T23" fmla="*/ 50 h 162"/>
                <a:gd name="T24" fmla="*/ 100 w 136"/>
                <a:gd name="T25" fmla="*/ 26 h 162"/>
                <a:gd name="T26" fmla="*/ 70 w 136"/>
                <a:gd name="T27" fmla="*/ 18 h 162"/>
                <a:gd name="T28" fmla="*/ 34 w 136"/>
                <a:gd name="T29" fmla="*/ 34 h 162"/>
                <a:gd name="T30" fmla="*/ 22 w 136"/>
                <a:gd name="T31" fmla="*/ 81 h 162"/>
                <a:gd name="T32" fmla="*/ 35 w 136"/>
                <a:gd name="T33" fmla="*/ 126 h 162"/>
                <a:gd name="T34" fmla="*/ 70 w 136"/>
                <a:gd name="T35" fmla="*/ 143 h 162"/>
                <a:gd name="T36" fmla="*/ 102 w 136"/>
                <a:gd name="T37" fmla="*/ 131 h 162"/>
                <a:gd name="T38" fmla="*/ 114 w 136"/>
                <a:gd name="T39" fmla="*/ 10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6" h="162">
                  <a:moveTo>
                    <a:pt x="114" y="100"/>
                  </a:moveTo>
                  <a:lnTo>
                    <a:pt x="114" y="100"/>
                  </a:lnTo>
                  <a:cubicBezTo>
                    <a:pt x="135" y="100"/>
                    <a:pt x="135" y="100"/>
                    <a:pt x="135" y="100"/>
                  </a:cubicBezTo>
                  <a:cubicBezTo>
                    <a:pt x="134" y="119"/>
                    <a:pt x="128" y="134"/>
                    <a:pt x="115" y="145"/>
                  </a:cubicBezTo>
                  <a:cubicBezTo>
                    <a:pt x="104" y="156"/>
                    <a:pt x="88" y="161"/>
                    <a:pt x="69" y="161"/>
                  </a:cubicBezTo>
                  <a:cubicBezTo>
                    <a:pt x="48" y="161"/>
                    <a:pt x="31" y="154"/>
                    <a:pt x="18" y="140"/>
                  </a:cubicBezTo>
                  <a:cubicBezTo>
                    <a:pt x="6" y="125"/>
                    <a:pt x="0" y="104"/>
                    <a:pt x="0" y="78"/>
                  </a:cubicBezTo>
                  <a:cubicBezTo>
                    <a:pt x="0" y="54"/>
                    <a:pt x="7" y="35"/>
                    <a:pt x="19" y="21"/>
                  </a:cubicBezTo>
                  <a:cubicBezTo>
                    <a:pt x="32" y="6"/>
                    <a:pt x="50" y="0"/>
                    <a:pt x="71" y="0"/>
                  </a:cubicBezTo>
                  <a:cubicBezTo>
                    <a:pt x="89" y="0"/>
                    <a:pt x="103" y="4"/>
                    <a:pt x="114" y="12"/>
                  </a:cubicBezTo>
                  <a:cubicBezTo>
                    <a:pt x="126" y="22"/>
                    <a:pt x="132" y="34"/>
                    <a:pt x="134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1" y="40"/>
                    <a:pt x="107" y="32"/>
                    <a:pt x="100" y="26"/>
                  </a:cubicBezTo>
                  <a:cubicBezTo>
                    <a:pt x="92" y="21"/>
                    <a:pt x="82" y="18"/>
                    <a:pt x="70" y="18"/>
                  </a:cubicBezTo>
                  <a:cubicBezTo>
                    <a:pt x="55" y="18"/>
                    <a:pt x="43" y="24"/>
                    <a:pt x="34" y="34"/>
                  </a:cubicBezTo>
                  <a:cubicBezTo>
                    <a:pt x="26" y="46"/>
                    <a:pt x="22" y="60"/>
                    <a:pt x="22" y="81"/>
                  </a:cubicBezTo>
                  <a:cubicBezTo>
                    <a:pt x="22" y="100"/>
                    <a:pt x="26" y="115"/>
                    <a:pt x="35" y="126"/>
                  </a:cubicBezTo>
                  <a:cubicBezTo>
                    <a:pt x="43" y="137"/>
                    <a:pt x="56" y="143"/>
                    <a:pt x="70" y="143"/>
                  </a:cubicBezTo>
                  <a:cubicBezTo>
                    <a:pt x="83" y="143"/>
                    <a:pt x="93" y="140"/>
                    <a:pt x="102" y="131"/>
                  </a:cubicBezTo>
                  <a:cubicBezTo>
                    <a:pt x="109" y="124"/>
                    <a:pt x="114" y="113"/>
                    <a:pt x="114" y="100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0" name="Freeform 318"/>
            <p:cNvSpPr>
              <a:spLocks noChangeArrowheads="1"/>
            </p:cNvSpPr>
            <p:nvPr/>
          </p:nvSpPr>
          <p:spPr bwMode="auto">
            <a:xfrm>
              <a:off x="7454748" y="5148560"/>
              <a:ext cx="44464" cy="50022"/>
            </a:xfrm>
            <a:custGeom>
              <a:avLst/>
              <a:gdLst>
                <a:gd name="T0" fmla="*/ 0 w 108"/>
                <a:gd name="T1" fmla="*/ 59 h 119"/>
                <a:gd name="T2" fmla="*/ 0 w 108"/>
                <a:gd name="T3" fmla="*/ 59 h 119"/>
                <a:gd name="T4" fmla="*/ 13 w 108"/>
                <a:gd name="T5" fmla="*/ 15 h 119"/>
                <a:gd name="T6" fmla="*/ 53 w 108"/>
                <a:gd name="T7" fmla="*/ 0 h 119"/>
                <a:gd name="T8" fmla="*/ 92 w 108"/>
                <a:gd name="T9" fmla="*/ 15 h 119"/>
                <a:gd name="T10" fmla="*/ 107 w 108"/>
                <a:gd name="T11" fmla="*/ 59 h 119"/>
                <a:gd name="T12" fmla="*/ 92 w 108"/>
                <a:gd name="T13" fmla="*/ 103 h 119"/>
                <a:gd name="T14" fmla="*/ 53 w 108"/>
                <a:gd name="T15" fmla="*/ 118 h 119"/>
                <a:gd name="T16" fmla="*/ 13 w 108"/>
                <a:gd name="T17" fmla="*/ 103 h 119"/>
                <a:gd name="T18" fmla="*/ 0 w 108"/>
                <a:gd name="T19" fmla="*/ 59 h 119"/>
                <a:gd name="T20" fmla="*/ 18 w 108"/>
                <a:gd name="T21" fmla="*/ 59 h 119"/>
                <a:gd name="T22" fmla="*/ 18 w 108"/>
                <a:gd name="T23" fmla="*/ 59 h 119"/>
                <a:gd name="T24" fmla="*/ 28 w 108"/>
                <a:gd name="T25" fmla="*/ 91 h 119"/>
                <a:gd name="T26" fmla="*/ 53 w 108"/>
                <a:gd name="T27" fmla="*/ 102 h 119"/>
                <a:gd name="T28" fmla="*/ 78 w 108"/>
                <a:gd name="T29" fmla="*/ 91 h 119"/>
                <a:gd name="T30" fmla="*/ 87 w 108"/>
                <a:gd name="T31" fmla="*/ 59 h 119"/>
                <a:gd name="T32" fmla="*/ 78 w 108"/>
                <a:gd name="T33" fmla="*/ 28 h 119"/>
                <a:gd name="T34" fmla="*/ 53 w 108"/>
                <a:gd name="T35" fmla="*/ 16 h 119"/>
                <a:gd name="T36" fmla="*/ 28 w 108"/>
                <a:gd name="T37" fmla="*/ 28 h 119"/>
                <a:gd name="T38" fmla="*/ 18 w 108"/>
                <a:gd name="T39" fmla="*/ 5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8" h="119">
                  <a:moveTo>
                    <a:pt x="0" y="59"/>
                  </a:moveTo>
                  <a:lnTo>
                    <a:pt x="0" y="59"/>
                  </a:lnTo>
                  <a:cubicBezTo>
                    <a:pt x="0" y="40"/>
                    <a:pt x="4" y="26"/>
                    <a:pt x="13" y="15"/>
                  </a:cubicBezTo>
                  <a:cubicBezTo>
                    <a:pt x="23" y="5"/>
                    <a:pt x="36" y="0"/>
                    <a:pt x="53" y="0"/>
                  </a:cubicBezTo>
                  <a:cubicBezTo>
                    <a:pt x="69" y="0"/>
                    <a:pt x="83" y="5"/>
                    <a:pt x="92" y="15"/>
                  </a:cubicBezTo>
                  <a:cubicBezTo>
                    <a:pt x="102" y="26"/>
                    <a:pt x="107" y="40"/>
                    <a:pt x="107" y="59"/>
                  </a:cubicBezTo>
                  <a:cubicBezTo>
                    <a:pt x="107" y="78"/>
                    <a:pt x="102" y="92"/>
                    <a:pt x="92" y="103"/>
                  </a:cubicBezTo>
                  <a:cubicBezTo>
                    <a:pt x="83" y="113"/>
                    <a:pt x="69" y="118"/>
                    <a:pt x="53" y="118"/>
                  </a:cubicBezTo>
                  <a:cubicBezTo>
                    <a:pt x="36" y="118"/>
                    <a:pt x="23" y="113"/>
                    <a:pt x="13" y="103"/>
                  </a:cubicBezTo>
                  <a:cubicBezTo>
                    <a:pt x="4" y="92"/>
                    <a:pt x="0" y="78"/>
                    <a:pt x="0" y="59"/>
                  </a:cubicBezTo>
                  <a:close/>
                  <a:moveTo>
                    <a:pt x="18" y="59"/>
                  </a:moveTo>
                  <a:lnTo>
                    <a:pt x="18" y="59"/>
                  </a:lnTo>
                  <a:cubicBezTo>
                    <a:pt x="18" y="74"/>
                    <a:pt x="22" y="84"/>
                    <a:pt x="28" y="91"/>
                  </a:cubicBezTo>
                  <a:cubicBezTo>
                    <a:pt x="33" y="99"/>
                    <a:pt x="42" y="102"/>
                    <a:pt x="53" y="102"/>
                  </a:cubicBezTo>
                  <a:cubicBezTo>
                    <a:pt x="64" y="102"/>
                    <a:pt x="73" y="99"/>
                    <a:pt x="78" y="91"/>
                  </a:cubicBezTo>
                  <a:cubicBezTo>
                    <a:pt x="84" y="84"/>
                    <a:pt x="87" y="74"/>
                    <a:pt x="87" y="59"/>
                  </a:cubicBezTo>
                  <a:cubicBezTo>
                    <a:pt x="87" y="45"/>
                    <a:pt x="84" y="35"/>
                    <a:pt x="78" y="28"/>
                  </a:cubicBezTo>
                  <a:cubicBezTo>
                    <a:pt x="73" y="20"/>
                    <a:pt x="64" y="16"/>
                    <a:pt x="53" y="16"/>
                  </a:cubicBezTo>
                  <a:cubicBezTo>
                    <a:pt x="41" y="16"/>
                    <a:pt x="33" y="20"/>
                    <a:pt x="28" y="28"/>
                  </a:cubicBezTo>
                  <a:cubicBezTo>
                    <a:pt x="22" y="35"/>
                    <a:pt x="18" y="45"/>
                    <a:pt x="18" y="59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1" name="Freeform 319"/>
            <p:cNvSpPr>
              <a:spLocks noChangeArrowheads="1"/>
            </p:cNvSpPr>
            <p:nvPr/>
          </p:nvSpPr>
          <p:spPr bwMode="auto">
            <a:xfrm>
              <a:off x="7508476" y="5148560"/>
              <a:ext cx="64843" cy="48170"/>
            </a:xfrm>
            <a:custGeom>
              <a:avLst/>
              <a:gdLst>
                <a:gd name="T0" fmla="*/ 136 w 156"/>
                <a:gd name="T1" fmla="*/ 114 h 115"/>
                <a:gd name="T2" fmla="*/ 136 w 156"/>
                <a:gd name="T3" fmla="*/ 114 h 115"/>
                <a:gd name="T4" fmla="*/ 136 w 156"/>
                <a:gd name="T5" fmla="*/ 45 h 115"/>
                <a:gd name="T6" fmla="*/ 132 w 156"/>
                <a:gd name="T7" fmla="*/ 23 h 115"/>
                <a:gd name="T8" fmla="*/ 116 w 156"/>
                <a:gd name="T9" fmla="*/ 16 h 115"/>
                <a:gd name="T10" fmla="*/ 94 w 156"/>
                <a:gd name="T11" fmla="*/ 25 h 115"/>
                <a:gd name="T12" fmla="*/ 87 w 156"/>
                <a:gd name="T13" fmla="*/ 49 h 115"/>
                <a:gd name="T14" fmla="*/ 87 w 156"/>
                <a:gd name="T15" fmla="*/ 114 h 115"/>
                <a:gd name="T16" fmla="*/ 68 w 156"/>
                <a:gd name="T17" fmla="*/ 114 h 115"/>
                <a:gd name="T18" fmla="*/ 68 w 156"/>
                <a:gd name="T19" fmla="*/ 45 h 115"/>
                <a:gd name="T20" fmla="*/ 63 w 156"/>
                <a:gd name="T21" fmla="*/ 23 h 115"/>
                <a:gd name="T22" fmla="*/ 48 w 156"/>
                <a:gd name="T23" fmla="*/ 16 h 115"/>
                <a:gd name="T24" fmla="*/ 27 w 156"/>
                <a:gd name="T25" fmla="*/ 25 h 115"/>
                <a:gd name="T26" fmla="*/ 20 w 156"/>
                <a:gd name="T27" fmla="*/ 49 h 115"/>
                <a:gd name="T28" fmla="*/ 20 w 156"/>
                <a:gd name="T29" fmla="*/ 114 h 115"/>
                <a:gd name="T30" fmla="*/ 0 w 156"/>
                <a:gd name="T31" fmla="*/ 114 h 115"/>
                <a:gd name="T32" fmla="*/ 0 w 156"/>
                <a:gd name="T33" fmla="*/ 3 h 115"/>
                <a:gd name="T34" fmla="*/ 18 w 156"/>
                <a:gd name="T35" fmla="*/ 3 h 115"/>
                <a:gd name="T36" fmla="*/ 18 w 156"/>
                <a:gd name="T37" fmla="*/ 18 h 115"/>
                <a:gd name="T38" fmla="*/ 33 w 156"/>
                <a:gd name="T39" fmla="*/ 4 h 115"/>
                <a:gd name="T40" fmla="*/ 53 w 156"/>
                <a:gd name="T41" fmla="*/ 0 h 115"/>
                <a:gd name="T42" fmla="*/ 71 w 156"/>
                <a:gd name="T43" fmla="*/ 4 h 115"/>
                <a:gd name="T44" fmla="*/ 84 w 156"/>
                <a:gd name="T45" fmla="*/ 17 h 115"/>
                <a:gd name="T46" fmla="*/ 100 w 156"/>
                <a:gd name="T47" fmla="*/ 4 h 115"/>
                <a:gd name="T48" fmla="*/ 119 w 156"/>
                <a:gd name="T49" fmla="*/ 0 h 115"/>
                <a:gd name="T50" fmla="*/ 138 w 156"/>
                <a:gd name="T51" fmla="*/ 4 h 115"/>
                <a:gd name="T52" fmla="*/ 151 w 156"/>
                <a:gd name="T53" fmla="*/ 15 h 115"/>
                <a:gd name="T54" fmla="*/ 154 w 156"/>
                <a:gd name="T55" fmla="*/ 25 h 115"/>
                <a:gd name="T56" fmla="*/ 155 w 156"/>
                <a:gd name="T57" fmla="*/ 43 h 115"/>
                <a:gd name="T58" fmla="*/ 155 w 156"/>
                <a:gd name="T59" fmla="*/ 48 h 115"/>
                <a:gd name="T60" fmla="*/ 155 w 156"/>
                <a:gd name="T61" fmla="*/ 114 h 115"/>
                <a:gd name="T62" fmla="*/ 136 w 156"/>
                <a:gd name="T63" fmla="*/ 114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6" h="115">
                  <a:moveTo>
                    <a:pt x="136" y="114"/>
                  </a:moveTo>
                  <a:lnTo>
                    <a:pt x="136" y="114"/>
                  </a:lnTo>
                  <a:cubicBezTo>
                    <a:pt x="136" y="45"/>
                    <a:pt x="136" y="45"/>
                    <a:pt x="136" y="45"/>
                  </a:cubicBezTo>
                  <a:cubicBezTo>
                    <a:pt x="136" y="34"/>
                    <a:pt x="135" y="27"/>
                    <a:pt x="132" y="23"/>
                  </a:cubicBezTo>
                  <a:cubicBezTo>
                    <a:pt x="129" y="18"/>
                    <a:pt x="124" y="16"/>
                    <a:pt x="116" y="16"/>
                  </a:cubicBezTo>
                  <a:cubicBezTo>
                    <a:pt x="107" y="16"/>
                    <a:pt x="100" y="19"/>
                    <a:pt x="94" y="25"/>
                  </a:cubicBezTo>
                  <a:cubicBezTo>
                    <a:pt x="90" y="30"/>
                    <a:pt x="87" y="38"/>
                    <a:pt x="87" y="49"/>
                  </a:cubicBezTo>
                  <a:cubicBezTo>
                    <a:pt x="87" y="114"/>
                    <a:pt x="87" y="114"/>
                    <a:pt x="87" y="114"/>
                  </a:cubicBezTo>
                  <a:cubicBezTo>
                    <a:pt x="68" y="114"/>
                    <a:pt x="68" y="114"/>
                    <a:pt x="68" y="114"/>
                  </a:cubicBezTo>
                  <a:cubicBezTo>
                    <a:pt x="68" y="45"/>
                    <a:pt x="68" y="45"/>
                    <a:pt x="68" y="45"/>
                  </a:cubicBezTo>
                  <a:cubicBezTo>
                    <a:pt x="68" y="34"/>
                    <a:pt x="66" y="27"/>
                    <a:pt x="63" y="23"/>
                  </a:cubicBezTo>
                  <a:cubicBezTo>
                    <a:pt x="60" y="18"/>
                    <a:pt x="55" y="16"/>
                    <a:pt x="48" y="16"/>
                  </a:cubicBezTo>
                  <a:cubicBezTo>
                    <a:pt x="38" y="16"/>
                    <a:pt x="32" y="19"/>
                    <a:pt x="27" y="25"/>
                  </a:cubicBezTo>
                  <a:cubicBezTo>
                    <a:pt x="22" y="30"/>
                    <a:pt x="20" y="38"/>
                    <a:pt x="20" y="49"/>
                  </a:cubicBezTo>
                  <a:cubicBezTo>
                    <a:pt x="20" y="114"/>
                    <a:pt x="20" y="114"/>
                    <a:pt x="20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23" y="12"/>
                    <a:pt x="27" y="7"/>
                    <a:pt x="33" y="4"/>
                  </a:cubicBezTo>
                  <a:cubicBezTo>
                    <a:pt x="38" y="1"/>
                    <a:pt x="46" y="0"/>
                    <a:pt x="53" y="0"/>
                  </a:cubicBezTo>
                  <a:cubicBezTo>
                    <a:pt x="60" y="0"/>
                    <a:pt x="66" y="1"/>
                    <a:pt x="71" y="4"/>
                  </a:cubicBezTo>
                  <a:cubicBezTo>
                    <a:pt x="76" y="7"/>
                    <a:pt x="80" y="11"/>
                    <a:pt x="84" y="17"/>
                  </a:cubicBezTo>
                  <a:cubicBezTo>
                    <a:pt x="88" y="11"/>
                    <a:pt x="93" y="7"/>
                    <a:pt x="100" y="4"/>
                  </a:cubicBezTo>
                  <a:cubicBezTo>
                    <a:pt x="106" y="1"/>
                    <a:pt x="112" y="0"/>
                    <a:pt x="119" y="0"/>
                  </a:cubicBezTo>
                  <a:cubicBezTo>
                    <a:pt x="127" y="0"/>
                    <a:pt x="133" y="1"/>
                    <a:pt x="138" y="4"/>
                  </a:cubicBezTo>
                  <a:cubicBezTo>
                    <a:pt x="143" y="6"/>
                    <a:pt x="148" y="10"/>
                    <a:pt x="151" y="15"/>
                  </a:cubicBezTo>
                  <a:cubicBezTo>
                    <a:pt x="153" y="17"/>
                    <a:pt x="154" y="22"/>
                    <a:pt x="154" y="25"/>
                  </a:cubicBezTo>
                  <a:cubicBezTo>
                    <a:pt x="155" y="29"/>
                    <a:pt x="155" y="35"/>
                    <a:pt x="155" y="43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5" y="114"/>
                    <a:pt x="155" y="114"/>
                    <a:pt x="155" y="114"/>
                  </a:cubicBezTo>
                  <a:lnTo>
                    <a:pt x="136" y="11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2" name="Freeform 320"/>
            <p:cNvSpPr>
              <a:spLocks noChangeArrowheads="1"/>
            </p:cNvSpPr>
            <p:nvPr/>
          </p:nvSpPr>
          <p:spPr bwMode="auto">
            <a:xfrm>
              <a:off x="7586288" y="5148560"/>
              <a:ext cx="44464" cy="68549"/>
            </a:xfrm>
            <a:custGeom>
              <a:avLst/>
              <a:gdLst>
                <a:gd name="T0" fmla="*/ 0 w 105"/>
                <a:gd name="T1" fmla="*/ 160 h 161"/>
                <a:gd name="T2" fmla="*/ 0 w 105"/>
                <a:gd name="T3" fmla="*/ 160 h 161"/>
                <a:gd name="T4" fmla="*/ 0 w 105"/>
                <a:gd name="T5" fmla="*/ 4 h 161"/>
                <a:gd name="T6" fmla="*/ 19 w 105"/>
                <a:gd name="T7" fmla="*/ 4 h 161"/>
                <a:gd name="T8" fmla="*/ 19 w 105"/>
                <a:gd name="T9" fmla="*/ 19 h 161"/>
                <a:gd name="T10" fmla="*/ 34 w 105"/>
                <a:gd name="T11" fmla="*/ 5 h 161"/>
                <a:gd name="T12" fmla="*/ 55 w 105"/>
                <a:gd name="T13" fmla="*/ 0 h 161"/>
                <a:gd name="T14" fmla="*/ 91 w 105"/>
                <a:gd name="T15" fmla="*/ 16 h 161"/>
                <a:gd name="T16" fmla="*/ 104 w 105"/>
                <a:gd name="T17" fmla="*/ 59 h 161"/>
                <a:gd name="T18" fmla="*/ 91 w 105"/>
                <a:gd name="T19" fmla="*/ 103 h 161"/>
                <a:gd name="T20" fmla="*/ 55 w 105"/>
                <a:gd name="T21" fmla="*/ 118 h 161"/>
                <a:gd name="T22" fmla="*/ 34 w 105"/>
                <a:gd name="T23" fmla="*/ 114 h 161"/>
                <a:gd name="T24" fmla="*/ 19 w 105"/>
                <a:gd name="T25" fmla="*/ 102 h 161"/>
                <a:gd name="T26" fmla="*/ 19 w 105"/>
                <a:gd name="T27" fmla="*/ 160 h 161"/>
                <a:gd name="T28" fmla="*/ 0 w 105"/>
                <a:gd name="T29" fmla="*/ 160 h 161"/>
                <a:gd name="T30" fmla="*/ 18 w 105"/>
                <a:gd name="T31" fmla="*/ 60 h 161"/>
                <a:gd name="T32" fmla="*/ 18 w 105"/>
                <a:gd name="T33" fmla="*/ 60 h 161"/>
                <a:gd name="T34" fmla="*/ 26 w 105"/>
                <a:gd name="T35" fmla="*/ 91 h 161"/>
                <a:gd name="T36" fmla="*/ 51 w 105"/>
                <a:gd name="T37" fmla="*/ 102 h 161"/>
                <a:gd name="T38" fmla="*/ 76 w 105"/>
                <a:gd name="T39" fmla="*/ 90 h 161"/>
                <a:gd name="T40" fmla="*/ 84 w 105"/>
                <a:gd name="T41" fmla="*/ 58 h 161"/>
                <a:gd name="T42" fmla="*/ 75 w 105"/>
                <a:gd name="T43" fmla="*/ 28 h 161"/>
                <a:gd name="T44" fmla="*/ 51 w 105"/>
                <a:gd name="T45" fmla="*/ 16 h 161"/>
                <a:gd name="T46" fmla="*/ 26 w 105"/>
                <a:gd name="T47" fmla="*/ 28 h 161"/>
                <a:gd name="T48" fmla="*/ 18 w 105"/>
                <a:gd name="T49" fmla="*/ 6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5" h="161">
                  <a:moveTo>
                    <a:pt x="0" y="160"/>
                  </a:moveTo>
                  <a:lnTo>
                    <a:pt x="0" y="160"/>
                  </a:lnTo>
                  <a:cubicBezTo>
                    <a:pt x="0" y="4"/>
                    <a:pt x="0" y="4"/>
                    <a:pt x="0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23" y="12"/>
                    <a:pt x="28" y="8"/>
                    <a:pt x="34" y="5"/>
                  </a:cubicBezTo>
                  <a:cubicBezTo>
                    <a:pt x="40" y="2"/>
                    <a:pt x="47" y="0"/>
                    <a:pt x="55" y="0"/>
                  </a:cubicBezTo>
                  <a:cubicBezTo>
                    <a:pt x="70" y="0"/>
                    <a:pt x="81" y="5"/>
                    <a:pt x="91" y="16"/>
                  </a:cubicBezTo>
                  <a:cubicBezTo>
                    <a:pt x="100" y="27"/>
                    <a:pt x="104" y="41"/>
                    <a:pt x="104" y="59"/>
                  </a:cubicBezTo>
                  <a:cubicBezTo>
                    <a:pt x="104" y="78"/>
                    <a:pt x="99" y="91"/>
                    <a:pt x="91" y="103"/>
                  </a:cubicBezTo>
                  <a:cubicBezTo>
                    <a:pt x="81" y="113"/>
                    <a:pt x="70" y="118"/>
                    <a:pt x="55" y="118"/>
                  </a:cubicBezTo>
                  <a:cubicBezTo>
                    <a:pt x="47" y="118"/>
                    <a:pt x="40" y="117"/>
                    <a:pt x="34" y="114"/>
                  </a:cubicBezTo>
                  <a:cubicBezTo>
                    <a:pt x="28" y="112"/>
                    <a:pt x="23" y="107"/>
                    <a:pt x="19" y="102"/>
                  </a:cubicBezTo>
                  <a:cubicBezTo>
                    <a:pt x="19" y="160"/>
                    <a:pt x="19" y="160"/>
                    <a:pt x="19" y="160"/>
                  </a:cubicBezTo>
                  <a:lnTo>
                    <a:pt x="0" y="160"/>
                  </a:lnTo>
                  <a:close/>
                  <a:moveTo>
                    <a:pt x="18" y="60"/>
                  </a:moveTo>
                  <a:lnTo>
                    <a:pt x="18" y="60"/>
                  </a:lnTo>
                  <a:cubicBezTo>
                    <a:pt x="18" y="74"/>
                    <a:pt x="21" y="85"/>
                    <a:pt x="26" y="91"/>
                  </a:cubicBezTo>
                  <a:cubicBezTo>
                    <a:pt x="31" y="99"/>
                    <a:pt x="40" y="102"/>
                    <a:pt x="51" y="102"/>
                  </a:cubicBezTo>
                  <a:cubicBezTo>
                    <a:pt x="61" y="102"/>
                    <a:pt x="70" y="99"/>
                    <a:pt x="76" y="90"/>
                  </a:cubicBezTo>
                  <a:cubicBezTo>
                    <a:pt x="81" y="83"/>
                    <a:pt x="84" y="71"/>
                    <a:pt x="84" y="58"/>
                  </a:cubicBezTo>
                  <a:cubicBezTo>
                    <a:pt x="84" y="45"/>
                    <a:pt x="81" y="35"/>
                    <a:pt x="75" y="28"/>
                  </a:cubicBezTo>
                  <a:cubicBezTo>
                    <a:pt x="70" y="20"/>
                    <a:pt x="61" y="16"/>
                    <a:pt x="51" y="16"/>
                  </a:cubicBezTo>
                  <a:cubicBezTo>
                    <a:pt x="41" y="16"/>
                    <a:pt x="32" y="20"/>
                    <a:pt x="26" y="28"/>
                  </a:cubicBezTo>
                  <a:cubicBezTo>
                    <a:pt x="21" y="35"/>
                    <a:pt x="18" y="46"/>
                    <a:pt x="18" y="60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3" name="Freeform 321"/>
            <p:cNvSpPr>
              <a:spLocks noChangeArrowheads="1"/>
            </p:cNvSpPr>
            <p:nvPr/>
          </p:nvSpPr>
          <p:spPr bwMode="auto">
            <a:xfrm>
              <a:off x="7636310" y="5148560"/>
              <a:ext cx="44464" cy="50022"/>
            </a:xfrm>
            <a:custGeom>
              <a:avLst/>
              <a:gdLst>
                <a:gd name="T0" fmla="*/ 76 w 107"/>
                <a:gd name="T1" fmla="*/ 101 h 119"/>
                <a:gd name="T2" fmla="*/ 76 w 107"/>
                <a:gd name="T3" fmla="*/ 101 h 119"/>
                <a:gd name="T4" fmla="*/ 57 w 107"/>
                <a:gd name="T5" fmla="*/ 114 h 119"/>
                <a:gd name="T6" fmla="*/ 36 w 107"/>
                <a:gd name="T7" fmla="*/ 118 h 119"/>
                <a:gd name="T8" fmla="*/ 9 w 107"/>
                <a:gd name="T9" fmla="*/ 110 h 119"/>
                <a:gd name="T10" fmla="*/ 0 w 107"/>
                <a:gd name="T11" fmla="*/ 85 h 119"/>
                <a:gd name="T12" fmla="*/ 9 w 107"/>
                <a:gd name="T13" fmla="*/ 61 h 119"/>
                <a:gd name="T14" fmla="*/ 38 w 107"/>
                <a:gd name="T15" fmla="*/ 50 h 119"/>
                <a:gd name="T16" fmla="*/ 52 w 107"/>
                <a:gd name="T17" fmla="*/ 49 h 119"/>
                <a:gd name="T18" fmla="*/ 70 w 107"/>
                <a:gd name="T19" fmla="*/ 45 h 119"/>
                <a:gd name="T20" fmla="*/ 74 w 107"/>
                <a:gd name="T21" fmla="*/ 42 h 119"/>
                <a:gd name="T22" fmla="*/ 75 w 107"/>
                <a:gd name="T23" fmla="*/ 34 h 119"/>
                <a:gd name="T24" fmla="*/ 68 w 107"/>
                <a:gd name="T25" fmla="*/ 20 h 119"/>
                <a:gd name="T26" fmla="*/ 49 w 107"/>
                <a:gd name="T27" fmla="*/ 16 h 119"/>
                <a:gd name="T28" fmla="*/ 30 w 107"/>
                <a:gd name="T29" fmla="*/ 21 h 119"/>
                <a:gd name="T30" fmla="*/ 23 w 107"/>
                <a:gd name="T31" fmla="*/ 37 h 119"/>
                <a:gd name="T32" fmla="*/ 5 w 107"/>
                <a:gd name="T33" fmla="*/ 37 h 119"/>
                <a:gd name="T34" fmla="*/ 5 w 107"/>
                <a:gd name="T35" fmla="*/ 36 h 119"/>
                <a:gd name="T36" fmla="*/ 17 w 107"/>
                <a:gd name="T37" fmla="*/ 10 h 119"/>
                <a:gd name="T38" fmla="*/ 50 w 107"/>
                <a:gd name="T39" fmla="*/ 0 h 119"/>
                <a:gd name="T40" fmla="*/ 83 w 107"/>
                <a:gd name="T41" fmla="*/ 8 h 119"/>
                <a:gd name="T42" fmla="*/ 93 w 107"/>
                <a:gd name="T43" fmla="*/ 34 h 119"/>
                <a:gd name="T44" fmla="*/ 93 w 107"/>
                <a:gd name="T45" fmla="*/ 90 h 119"/>
                <a:gd name="T46" fmla="*/ 95 w 107"/>
                <a:gd name="T47" fmla="*/ 100 h 119"/>
                <a:gd name="T48" fmla="*/ 101 w 107"/>
                <a:gd name="T49" fmla="*/ 102 h 119"/>
                <a:gd name="T50" fmla="*/ 103 w 107"/>
                <a:gd name="T51" fmla="*/ 102 h 119"/>
                <a:gd name="T52" fmla="*/ 106 w 107"/>
                <a:gd name="T53" fmla="*/ 102 h 119"/>
                <a:gd name="T54" fmla="*/ 106 w 107"/>
                <a:gd name="T55" fmla="*/ 115 h 119"/>
                <a:gd name="T56" fmla="*/ 100 w 107"/>
                <a:gd name="T57" fmla="*/ 117 h 119"/>
                <a:gd name="T58" fmla="*/ 95 w 107"/>
                <a:gd name="T59" fmla="*/ 117 h 119"/>
                <a:gd name="T60" fmla="*/ 81 w 107"/>
                <a:gd name="T61" fmla="*/ 113 h 119"/>
                <a:gd name="T62" fmla="*/ 76 w 107"/>
                <a:gd name="T63" fmla="*/ 101 h 119"/>
                <a:gd name="T64" fmla="*/ 74 w 107"/>
                <a:gd name="T65" fmla="*/ 58 h 119"/>
                <a:gd name="T66" fmla="*/ 74 w 107"/>
                <a:gd name="T67" fmla="*/ 58 h 119"/>
                <a:gd name="T68" fmla="*/ 49 w 107"/>
                <a:gd name="T69" fmla="*/ 65 h 119"/>
                <a:gd name="T70" fmla="*/ 38 w 107"/>
                <a:gd name="T71" fmla="*/ 66 h 119"/>
                <a:gd name="T72" fmla="*/ 24 w 107"/>
                <a:gd name="T73" fmla="*/ 73 h 119"/>
                <a:gd name="T74" fmla="*/ 20 w 107"/>
                <a:gd name="T75" fmla="*/ 85 h 119"/>
                <a:gd name="T76" fmla="*/ 25 w 107"/>
                <a:gd name="T77" fmla="*/ 98 h 119"/>
                <a:gd name="T78" fmla="*/ 39 w 107"/>
                <a:gd name="T79" fmla="*/ 103 h 119"/>
                <a:gd name="T80" fmla="*/ 64 w 107"/>
                <a:gd name="T81" fmla="*/ 94 h 119"/>
                <a:gd name="T82" fmla="*/ 74 w 107"/>
                <a:gd name="T83" fmla="*/ 75 h 119"/>
                <a:gd name="T84" fmla="*/ 74 w 107"/>
                <a:gd name="T85" fmla="*/ 58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7" h="119">
                  <a:moveTo>
                    <a:pt x="76" y="101"/>
                  </a:moveTo>
                  <a:lnTo>
                    <a:pt x="76" y="101"/>
                  </a:lnTo>
                  <a:cubicBezTo>
                    <a:pt x="71" y="107"/>
                    <a:pt x="64" y="111"/>
                    <a:pt x="57" y="114"/>
                  </a:cubicBezTo>
                  <a:cubicBezTo>
                    <a:pt x="51" y="117"/>
                    <a:pt x="43" y="118"/>
                    <a:pt x="36" y="118"/>
                  </a:cubicBezTo>
                  <a:cubicBezTo>
                    <a:pt x="25" y="118"/>
                    <a:pt x="16" y="116"/>
                    <a:pt x="9" y="110"/>
                  </a:cubicBezTo>
                  <a:cubicBezTo>
                    <a:pt x="3" y="104"/>
                    <a:pt x="0" y="95"/>
                    <a:pt x="0" y="85"/>
                  </a:cubicBezTo>
                  <a:cubicBezTo>
                    <a:pt x="0" y="75"/>
                    <a:pt x="3" y="67"/>
                    <a:pt x="9" y="61"/>
                  </a:cubicBezTo>
                  <a:cubicBezTo>
                    <a:pt x="15" y="56"/>
                    <a:pt x="26" y="52"/>
                    <a:pt x="38" y="50"/>
                  </a:cubicBezTo>
                  <a:cubicBezTo>
                    <a:pt x="41" y="50"/>
                    <a:pt x="46" y="50"/>
                    <a:pt x="52" y="49"/>
                  </a:cubicBezTo>
                  <a:cubicBezTo>
                    <a:pt x="61" y="48"/>
                    <a:pt x="66" y="46"/>
                    <a:pt x="70" y="45"/>
                  </a:cubicBezTo>
                  <a:cubicBezTo>
                    <a:pt x="72" y="44"/>
                    <a:pt x="73" y="43"/>
                    <a:pt x="74" y="42"/>
                  </a:cubicBezTo>
                  <a:cubicBezTo>
                    <a:pt x="74" y="41"/>
                    <a:pt x="75" y="38"/>
                    <a:pt x="75" y="34"/>
                  </a:cubicBezTo>
                  <a:cubicBezTo>
                    <a:pt x="75" y="28"/>
                    <a:pt x="73" y="24"/>
                    <a:pt x="68" y="20"/>
                  </a:cubicBezTo>
                  <a:cubicBezTo>
                    <a:pt x="64" y="18"/>
                    <a:pt x="58" y="16"/>
                    <a:pt x="49" y="16"/>
                  </a:cubicBezTo>
                  <a:cubicBezTo>
                    <a:pt x="40" y="16"/>
                    <a:pt x="34" y="18"/>
                    <a:pt x="30" y="21"/>
                  </a:cubicBezTo>
                  <a:cubicBezTo>
                    <a:pt x="25" y="26"/>
                    <a:pt x="23" y="31"/>
                    <a:pt x="23" y="37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25"/>
                    <a:pt x="9" y="16"/>
                    <a:pt x="17" y="10"/>
                  </a:cubicBezTo>
                  <a:cubicBezTo>
                    <a:pt x="25" y="3"/>
                    <a:pt x="36" y="0"/>
                    <a:pt x="50" y="0"/>
                  </a:cubicBezTo>
                  <a:cubicBezTo>
                    <a:pt x="64" y="0"/>
                    <a:pt x="76" y="3"/>
                    <a:pt x="83" y="8"/>
                  </a:cubicBezTo>
                  <a:cubicBezTo>
                    <a:pt x="90" y="14"/>
                    <a:pt x="93" y="23"/>
                    <a:pt x="93" y="34"/>
                  </a:cubicBezTo>
                  <a:cubicBezTo>
                    <a:pt x="93" y="90"/>
                    <a:pt x="93" y="90"/>
                    <a:pt x="93" y="90"/>
                  </a:cubicBezTo>
                  <a:cubicBezTo>
                    <a:pt x="93" y="95"/>
                    <a:pt x="93" y="99"/>
                    <a:pt x="95" y="100"/>
                  </a:cubicBezTo>
                  <a:cubicBezTo>
                    <a:pt x="96" y="101"/>
                    <a:pt x="98" y="102"/>
                    <a:pt x="101" y="102"/>
                  </a:cubicBezTo>
                  <a:cubicBezTo>
                    <a:pt x="101" y="102"/>
                    <a:pt x="102" y="102"/>
                    <a:pt x="103" y="102"/>
                  </a:cubicBezTo>
                  <a:cubicBezTo>
                    <a:pt x="104" y="102"/>
                    <a:pt x="105" y="102"/>
                    <a:pt x="106" y="102"/>
                  </a:cubicBezTo>
                  <a:cubicBezTo>
                    <a:pt x="106" y="115"/>
                    <a:pt x="106" y="115"/>
                    <a:pt x="106" y="115"/>
                  </a:cubicBezTo>
                  <a:cubicBezTo>
                    <a:pt x="103" y="116"/>
                    <a:pt x="101" y="117"/>
                    <a:pt x="100" y="117"/>
                  </a:cubicBezTo>
                  <a:cubicBezTo>
                    <a:pt x="98" y="117"/>
                    <a:pt x="97" y="117"/>
                    <a:pt x="95" y="117"/>
                  </a:cubicBezTo>
                  <a:cubicBezTo>
                    <a:pt x="88" y="117"/>
                    <a:pt x="84" y="116"/>
                    <a:pt x="81" y="113"/>
                  </a:cubicBezTo>
                  <a:cubicBezTo>
                    <a:pt x="78" y="111"/>
                    <a:pt x="76" y="107"/>
                    <a:pt x="76" y="101"/>
                  </a:cubicBezTo>
                  <a:close/>
                  <a:moveTo>
                    <a:pt x="74" y="58"/>
                  </a:moveTo>
                  <a:lnTo>
                    <a:pt x="74" y="58"/>
                  </a:lnTo>
                  <a:cubicBezTo>
                    <a:pt x="70" y="61"/>
                    <a:pt x="60" y="63"/>
                    <a:pt x="49" y="65"/>
                  </a:cubicBezTo>
                  <a:cubicBezTo>
                    <a:pt x="45" y="65"/>
                    <a:pt x="40" y="66"/>
                    <a:pt x="38" y="66"/>
                  </a:cubicBezTo>
                  <a:cubicBezTo>
                    <a:pt x="32" y="67"/>
                    <a:pt x="27" y="69"/>
                    <a:pt x="24" y="73"/>
                  </a:cubicBezTo>
                  <a:cubicBezTo>
                    <a:pt x="21" y="75"/>
                    <a:pt x="20" y="80"/>
                    <a:pt x="20" y="85"/>
                  </a:cubicBezTo>
                  <a:cubicBezTo>
                    <a:pt x="20" y="90"/>
                    <a:pt x="22" y="94"/>
                    <a:pt x="25" y="98"/>
                  </a:cubicBezTo>
                  <a:cubicBezTo>
                    <a:pt x="28" y="101"/>
                    <a:pt x="33" y="103"/>
                    <a:pt x="39" y="103"/>
                  </a:cubicBezTo>
                  <a:cubicBezTo>
                    <a:pt x="50" y="103"/>
                    <a:pt x="58" y="100"/>
                    <a:pt x="64" y="94"/>
                  </a:cubicBezTo>
                  <a:cubicBezTo>
                    <a:pt x="71" y="89"/>
                    <a:pt x="74" y="83"/>
                    <a:pt x="74" y="75"/>
                  </a:cubicBezTo>
                  <a:lnTo>
                    <a:pt x="74" y="58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4" name="Freeform 322"/>
            <p:cNvSpPr>
              <a:spLocks noChangeArrowheads="1"/>
            </p:cNvSpPr>
            <p:nvPr/>
          </p:nvSpPr>
          <p:spPr bwMode="auto">
            <a:xfrm>
              <a:off x="7684480" y="5148560"/>
              <a:ext cx="38907" cy="50022"/>
            </a:xfrm>
            <a:custGeom>
              <a:avLst/>
              <a:gdLst>
                <a:gd name="T0" fmla="*/ 0 w 93"/>
                <a:gd name="T1" fmla="*/ 79 h 119"/>
                <a:gd name="T2" fmla="*/ 0 w 93"/>
                <a:gd name="T3" fmla="*/ 79 h 119"/>
                <a:gd name="T4" fmla="*/ 18 w 93"/>
                <a:gd name="T5" fmla="*/ 79 h 119"/>
                <a:gd name="T6" fmla="*/ 26 w 93"/>
                <a:gd name="T7" fmla="*/ 96 h 119"/>
                <a:gd name="T8" fmla="*/ 47 w 93"/>
                <a:gd name="T9" fmla="*/ 102 h 119"/>
                <a:gd name="T10" fmla="*/ 66 w 93"/>
                <a:gd name="T11" fmla="*/ 98 h 119"/>
                <a:gd name="T12" fmla="*/ 73 w 93"/>
                <a:gd name="T13" fmla="*/ 84 h 119"/>
                <a:gd name="T14" fmla="*/ 69 w 93"/>
                <a:gd name="T15" fmla="*/ 75 h 119"/>
                <a:gd name="T16" fmla="*/ 55 w 93"/>
                <a:gd name="T17" fmla="*/ 69 h 119"/>
                <a:gd name="T18" fmla="*/ 35 w 93"/>
                <a:gd name="T19" fmla="*/ 64 h 119"/>
                <a:gd name="T20" fmla="*/ 10 w 93"/>
                <a:gd name="T21" fmla="*/ 53 h 119"/>
                <a:gd name="T22" fmla="*/ 3 w 93"/>
                <a:gd name="T23" fmla="*/ 32 h 119"/>
                <a:gd name="T24" fmla="*/ 14 w 93"/>
                <a:gd name="T25" fmla="*/ 9 h 119"/>
                <a:gd name="T26" fmla="*/ 45 w 93"/>
                <a:gd name="T27" fmla="*/ 0 h 119"/>
                <a:gd name="T28" fmla="*/ 76 w 93"/>
                <a:gd name="T29" fmla="*/ 9 h 119"/>
                <a:gd name="T30" fmla="*/ 89 w 93"/>
                <a:gd name="T31" fmla="*/ 34 h 119"/>
                <a:gd name="T32" fmla="*/ 89 w 93"/>
                <a:gd name="T33" fmla="*/ 35 h 119"/>
                <a:gd name="T34" fmla="*/ 70 w 93"/>
                <a:gd name="T35" fmla="*/ 35 h 119"/>
                <a:gd name="T36" fmla="*/ 63 w 93"/>
                <a:gd name="T37" fmla="*/ 20 h 119"/>
                <a:gd name="T38" fmla="*/ 45 w 93"/>
                <a:gd name="T39" fmla="*/ 16 h 119"/>
                <a:gd name="T40" fmla="*/ 27 w 93"/>
                <a:gd name="T41" fmla="*/ 20 h 119"/>
                <a:gd name="T42" fmla="*/ 22 w 93"/>
                <a:gd name="T43" fmla="*/ 32 h 119"/>
                <a:gd name="T44" fmla="*/ 25 w 93"/>
                <a:gd name="T45" fmla="*/ 40 h 119"/>
                <a:gd name="T46" fmla="*/ 40 w 93"/>
                <a:gd name="T47" fmla="*/ 45 h 119"/>
                <a:gd name="T48" fmla="*/ 58 w 93"/>
                <a:gd name="T49" fmla="*/ 50 h 119"/>
                <a:gd name="T50" fmla="*/ 85 w 93"/>
                <a:gd name="T51" fmla="*/ 61 h 119"/>
                <a:gd name="T52" fmla="*/ 92 w 93"/>
                <a:gd name="T53" fmla="*/ 82 h 119"/>
                <a:gd name="T54" fmla="*/ 79 w 93"/>
                <a:gd name="T55" fmla="*/ 109 h 119"/>
                <a:gd name="T56" fmla="*/ 45 w 93"/>
                <a:gd name="T57" fmla="*/ 118 h 119"/>
                <a:gd name="T58" fmla="*/ 12 w 93"/>
                <a:gd name="T59" fmla="*/ 109 h 119"/>
                <a:gd name="T60" fmla="*/ 0 w 93"/>
                <a:gd name="T61" fmla="*/ 7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3" h="119">
                  <a:moveTo>
                    <a:pt x="0" y="79"/>
                  </a:moveTo>
                  <a:lnTo>
                    <a:pt x="0" y="79"/>
                  </a:lnTo>
                  <a:cubicBezTo>
                    <a:pt x="18" y="79"/>
                    <a:pt x="18" y="79"/>
                    <a:pt x="18" y="79"/>
                  </a:cubicBezTo>
                  <a:cubicBezTo>
                    <a:pt x="19" y="86"/>
                    <a:pt x="21" y="92"/>
                    <a:pt x="26" y="96"/>
                  </a:cubicBezTo>
                  <a:cubicBezTo>
                    <a:pt x="32" y="100"/>
                    <a:pt x="38" y="102"/>
                    <a:pt x="47" y="102"/>
                  </a:cubicBezTo>
                  <a:cubicBezTo>
                    <a:pt x="54" y="102"/>
                    <a:pt x="61" y="101"/>
                    <a:pt x="66" y="98"/>
                  </a:cubicBezTo>
                  <a:cubicBezTo>
                    <a:pt x="70" y="94"/>
                    <a:pt x="73" y="90"/>
                    <a:pt x="73" y="84"/>
                  </a:cubicBezTo>
                  <a:cubicBezTo>
                    <a:pt x="73" y="80"/>
                    <a:pt x="72" y="77"/>
                    <a:pt x="69" y="75"/>
                  </a:cubicBezTo>
                  <a:cubicBezTo>
                    <a:pt x="67" y="73"/>
                    <a:pt x="63" y="70"/>
                    <a:pt x="55" y="69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23" y="61"/>
                    <a:pt x="15" y="57"/>
                    <a:pt x="10" y="53"/>
                  </a:cubicBezTo>
                  <a:cubicBezTo>
                    <a:pt x="6" y="48"/>
                    <a:pt x="3" y="41"/>
                    <a:pt x="3" y="32"/>
                  </a:cubicBezTo>
                  <a:cubicBezTo>
                    <a:pt x="3" y="23"/>
                    <a:pt x="7" y="14"/>
                    <a:pt x="14" y="9"/>
                  </a:cubicBezTo>
                  <a:cubicBezTo>
                    <a:pt x="22" y="3"/>
                    <a:pt x="32" y="0"/>
                    <a:pt x="45" y="0"/>
                  </a:cubicBezTo>
                  <a:cubicBezTo>
                    <a:pt x="59" y="0"/>
                    <a:pt x="69" y="3"/>
                    <a:pt x="76" y="9"/>
                  </a:cubicBezTo>
                  <a:cubicBezTo>
                    <a:pt x="85" y="15"/>
                    <a:pt x="89" y="24"/>
                    <a:pt x="89" y="34"/>
                  </a:cubicBezTo>
                  <a:cubicBezTo>
                    <a:pt x="89" y="35"/>
                    <a:pt x="89" y="35"/>
                    <a:pt x="89" y="35"/>
                  </a:cubicBezTo>
                  <a:cubicBezTo>
                    <a:pt x="70" y="35"/>
                    <a:pt x="70" y="35"/>
                    <a:pt x="70" y="35"/>
                  </a:cubicBezTo>
                  <a:cubicBezTo>
                    <a:pt x="70" y="29"/>
                    <a:pt x="68" y="25"/>
                    <a:pt x="63" y="20"/>
                  </a:cubicBezTo>
                  <a:cubicBezTo>
                    <a:pt x="59" y="17"/>
                    <a:pt x="52" y="16"/>
                    <a:pt x="45" y="16"/>
                  </a:cubicBezTo>
                  <a:cubicBezTo>
                    <a:pt x="38" y="16"/>
                    <a:pt x="32" y="17"/>
                    <a:pt x="27" y="20"/>
                  </a:cubicBezTo>
                  <a:cubicBezTo>
                    <a:pt x="24" y="23"/>
                    <a:pt x="22" y="27"/>
                    <a:pt x="22" y="32"/>
                  </a:cubicBezTo>
                  <a:cubicBezTo>
                    <a:pt x="22" y="35"/>
                    <a:pt x="23" y="38"/>
                    <a:pt x="25" y="40"/>
                  </a:cubicBezTo>
                  <a:cubicBezTo>
                    <a:pt x="28" y="42"/>
                    <a:pt x="33" y="44"/>
                    <a:pt x="40" y="45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70" y="53"/>
                    <a:pt x="79" y="57"/>
                    <a:pt x="85" y="61"/>
                  </a:cubicBezTo>
                  <a:cubicBezTo>
                    <a:pt x="89" y="66"/>
                    <a:pt x="92" y="74"/>
                    <a:pt x="92" y="82"/>
                  </a:cubicBezTo>
                  <a:cubicBezTo>
                    <a:pt x="92" y="93"/>
                    <a:pt x="88" y="103"/>
                    <a:pt x="79" y="109"/>
                  </a:cubicBezTo>
                  <a:cubicBezTo>
                    <a:pt x="71" y="115"/>
                    <a:pt x="60" y="118"/>
                    <a:pt x="45" y="118"/>
                  </a:cubicBezTo>
                  <a:cubicBezTo>
                    <a:pt x="31" y="118"/>
                    <a:pt x="20" y="115"/>
                    <a:pt x="12" y="109"/>
                  </a:cubicBezTo>
                  <a:cubicBezTo>
                    <a:pt x="4" y="102"/>
                    <a:pt x="0" y="92"/>
                    <a:pt x="0" y="79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5" name="Freeform 323"/>
            <p:cNvSpPr>
              <a:spLocks noChangeArrowheads="1"/>
            </p:cNvSpPr>
            <p:nvPr/>
          </p:nvSpPr>
          <p:spPr bwMode="auto">
            <a:xfrm>
              <a:off x="7728944" y="5148560"/>
              <a:ext cx="38907" cy="50022"/>
            </a:xfrm>
            <a:custGeom>
              <a:avLst/>
              <a:gdLst>
                <a:gd name="T0" fmla="*/ 0 w 92"/>
                <a:gd name="T1" fmla="*/ 79 h 119"/>
                <a:gd name="T2" fmla="*/ 0 w 92"/>
                <a:gd name="T3" fmla="*/ 79 h 119"/>
                <a:gd name="T4" fmla="*/ 17 w 92"/>
                <a:gd name="T5" fmla="*/ 79 h 119"/>
                <a:gd name="T6" fmla="*/ 26 w 92"/>
                <a:gd name="T7" fmla="*/ 96 h 119"/>
                <a:gd name="T8" fmla="*/ 45 w 92"/>
                <a:gd name="T9" fmla="*/ 102 h 119"/>
                <a:gd name="T10" fmla="*/ 65 w 92"/>
                <a:gd name="T11" fmla="*/ 98 h 119"/>
                <a:gd name="T12" fmla="*/ 72 w 92"/>
                <a:gd name="T13" fmla="*/ 84 h 119"/>
                <a:gd name="T14" fmla="*/ 68 w 92"/>
                <a:gd name="T15" fmla="*/ 75 h 119"/>
                <a:gd name="T16" fmla="*/ 55 w 92"/>
                <a:gd name="T17" fmla="*/ 69 h 119"/>
                <a:gd name="T18" fmla="*/ 34 w 92"/>
                <a:gd name="T19" fmla="*/ 64 h 119"/>
                <a:gd name="T20" fmla="*/ 9 w 92"/>
                <a:gd name="T21" fmla="*/ 53 h 119"/>
                <a:gd name="T22" fmla="*/ 3 w 92"/>
                <a:gd name="T23" fmla="*/ 32 h 119"/>
                <a:gd name="T24" fmla="*/ 13 w 92"/>
                <a:gd name="T25" fmla="*/ 9 h 119"/>
                <a:gd name="T26" fmla="*/ 44 w 92"/>
                <a:gd name="T27" fmla="*/ 0 h 119"/>
                <a:gd name="T28" fmla="*/ 76 w 92"/>
                <a:gd name="T29" fmla="*/ 9 h 119"/>
                <a:gd name="T30" fmla="*/ 88 w 92"/>
                <a:gd name="T31" fmla="*/ 34 h 119"/>
                <a:gd name="T32" fmla="*/ 88 w 92"/>
                <a:gd name="T33" fmla="*/ 35 h 119"/>
                <a:gd name="T34" fmla="*/ 69 w 92"/>
                <a:gd name="T35" fmla="*/ 35 h 119"/>
                <a:gd name="T36" fmla="*/ 62 w 92"/>
                <a:gd name="T37" fmla="*/ 20 h 119"/>
                <a:gd name="T38" fmla="*/ 44 w 92"/>
                <a:gd name="T39" fmla="*/ 16 h 119"/>
                <a:gd name="T40" fmla="*/ 27 w 92"/>
                <a:gd name="T41" fmla="*/ 20 h 119"/>
                <a:gd name="T42" fmla="*/ 21 w 92"/>
                <a:gd name="T43" fmla="*/ 32 h 119"/>
                <a:gd name="T44" fmla="*/ 25 w 92"/>
                <a:gd name="T45" fmla="*/ 40 h 119"/>
                <a:gd name="T46" fmla="*/ 38 w 92"/>
                <a:gd name="T47" fmla="*/ 45 h 119"/>
                <a:gd name="T48" fmla="*/ 57 w 92"/>
                <a:gd name="T49" fmla="*/ 50 h 119"/>
                <a:gd name="T50" fmla="*/ 84 w 92"/>
                <a:gd name="T51" fmla="*/ 61 h 119"/>
                <a:gd name="T52" fmla="*/ 91 w 92"/>
                <a:gd name="T53" fmla="*/ 82 h 119"/>
                <a:gd name="T54" fmla="*/ 79 w 92"/>
                <a:gd name="T55" fmla="*/ 109 h 119"/>
                <a:gd name="T56" fmla="*/ 44 w 92"/>
                <a:gd name="T57" fmla="*/ 118 h 119"/>
                <a:gd name="T58" fmla="*/ 11 w 92"/>
                <a:gd name="T59" fmla="*/ 109 h 119"/>
                <a:gd name="T60" fmla="*/ 0 w 92"/>
                <a:gd name="T61" fmla="*/ 7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2" h="119">
                  <a:moveTo>
                    <a:pt x="0" y="79"/>
                  </a:moveTo>
                  <a:lnTo>
                    <a:pt x="0" y="79"/>
                  </a:lnTo>
                  <a:cubicBezTo>
                    <a:pt x="17" y="79"/>
                    <a:pt x="17" y="79"/>
                    <a:pt x="17" y="79"/>
                  </a:cubicBezTo>
                  <a:cubicBezTo>
                    <a:pt x="18" y="86"/>
                    <a:pt x="20" y="92"/>
                    <a:pt x="26" y="96"/>
                  </a:cubicBezTo>
                  <a:cubicBezTo>
                    <a:pt x="31" y="100"/>
                    <a:pt x="37" y="102"/>
                    <a:pt x="45" y="102"/>
                  </a:cubicBezTo>
                  <a:cubicBezTo>
                    <a:pt x="54" y="102"/>
                    <a:pt x="60" y="101"/>
                    <a:pt x="65" y="98"/>
                  </a:cubicBezTo>
                  <a:cubicBezTo>
                    <a:pt x="69" y="94"/>
                    <a:pt x="72" y="90"/>
                    <a:pt x="72" y="84"/>
                  </a:cubicBezTo>
                  <a:cubicBezTo>
                    <a:pt x="72" y="80"/>
                    <a:pt x="70" y="77"/>
                    <a:pt x="68" y="75"/>
                  </a:cubicBezTo>
                  <a:cubicBezTo>
                    <a:pt x="66" y="73"/>
                    <a:pt x="62" y="70"/>
                    <a:pt x="55" y="69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22" y="61"/>
                    <a:pt x="14" y="57"/>
                    <a:pt x="9" y="53"/>
                  </a:cubicBezTo>
                  <a:cubicBezTo>
                    <a:pt x="5" y="48"/>
                    <a:pt x="3" y="41"/>
                    <a:pt x="3" y="32"/>
                  </a:cubicBezTo>
                  <a:cubicBezTo>
                    <a:pt x="3" y="23"/>
                    <a:pt x="6" y="14"/>
                    <a:pt x="13" y="9"/>
                  </a:cubicBezTo>
                  <a:cubicBezTo>
                    <a:pt x="21" y="3"/>
                    <a:pt x="31" y="0"/>
                    <a:pt x="44" y="0"/>
                  </a:cubicBezTo>
                  <a:cubicBezTo>
                    <a:pt x="58" y="0"/>
                    <a:pt x="68" y="3"/>
                    <a:pt x="76" y="9"/>
                  </a:cubicBezTo>
                  <a:cubicBezTo>
                    <a:pt x="84" y="15"/>
                    <a:pt x="88" y="24"/>
                    <a:pt x="88" y="34"/>
                  </a:cubicBezTo>
                  <a:cubicBezTo>
                    <a:pt x="88" y="35"/>
                    <a:pt x="88" y="35"/>
                    <a:pt x="88" y="35"/>
                  </a:cubicBezTo>
                  <a:cubicBezTo>
                    <a:pt x="69" y="35"/>
                    <a:pt x="69" y="35"/>
                    <a:pt x="69" y="35"/>
                  </a:cubicBezTo>
                  <a:cubicBezTo>
                    <a:pt x="69" y="29"/>
                    <a:pt x="66" y="25"/>
                    <a:pt x="62" y="20"/>
                  </a:cubicBezTo>
                  <a:cubicBezTo>
                    <a:pt x="58" y="17"/>
                    <a:pt x="52" y="16"/>
                    <a:pt x="44" y="16"/>
                  </a:cubicBezTo>
                  <a:cubicBezTo>
                    <a:pt x="37" y="16"/>
                    <a:pt x="31" y="17"/>
                    <a:pt x="27" y="20"/>
                  </a:cubicBezTo>
                  <a:cubicBezTo>
                    <a:pt x="22" y="23"/>
                    <a:pt x="21" y="27"/>
                    <a:pt x="21" y="32"/>
                  </a:cubicBezTo>
                  <a:cubicBezTo>
                    <a:pt x="21" y="35"/>
                    <a:pt x="22" y="38"/>
                    <a:pt x="25" y="40"/>
                  </a:cubicBezTo>
                  <a:cubicBezTo>
                    <a:pt x="28" y="42"/>
                    <a:pt x="32" y="44"/>
                    <a:pt x="38" y="45"/>
                  </a:cubicBezTo>
                  <a:cubicBezTo>
                    <a:pt x="57" y="50"/>
                    <a:pt x="57" y="50"/>
                    <a:pt x="57" y="50"/>
                  </a:cubicBezTo>
                  <a:cubicBezTo>
                    <a:pt x="69" y="53"/>
                    <a:pt x="79" y="57"/>
                    <a:pt x="84" y="61"/>
                  </a:cubicBezTo>
                  <a:cubicBezTo>
                    <a:pt x="88" y="66"/>
                    <a:pt x="91" y="74"/>
                    <a:pt x="91" y="82"/>
                  </a:cubicBezTo>
                  <a:cubicBezTo>
                    <a:pt x="91" y="93"/>
                    <a:pt x="87" y="103"/>
                    <a:pt x="79" y="109"/>
                  </a:cubicBezTo>
                  <a:cubicBezTo>
                    <a:pt x="70" y="115"/>
                    <a:pt x="59" y="118"/>
                    <a:pt x="44" y="118"/>
                  </a:cubicBezTo>
                  <a:cubicBezTo>
                    <a:pt x="30" y="118"/>
                    <a:pt x="19" y="115"/>
                    <a:pt x="11" y="109"/>
                  </a:cubicBezTo>
                  <a:cubicBezTo>
                    <a:pt x="4" y="102"/>
                    <a:pt x="0" y="92"/>
                    <a:pt x="0" y="79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6" name="Freeform 324"/>
            <p:cNvSpPr>
              <a:spLocks noChangeArrowheads="1"/>
            </p:cNvSpPr>
            <p:nvPr/>
          </p:nvSpPr>
          <p:spPr bwMode="auto">
            <a:xfrm>
              <a:off x="7804904" y="5133739"/>
              <a:ext cx="22232" cy="62991"/>
            </a:xfrm>
            <a:custGeom>
              <a:avLst/>
              <a:gdLst>
                <a:gd name="T0" fmla="*/ 34 w 55"/>
                <a:gd name="T1" fmla="*/ 150 h 151"/>
                <a:gd name="T2" fmla="*/ 34 w 55"/>
                <a:gd name="T3" fmla="*/ 150 h 151"/>
                <a:gd name="T4" fmla="*/ 34 w 55"/>
                <a:gd name="T5" fmla="*/ 45 h 151"/>
                <a:gd name="T6" fmla="*/ 0 w 55"/>
                <a:gd name="T7" fmla="*/ 45 h 151"/>
                <a:gd name="T8" fmla="*/ 0 w 55"/>
                <a:gd name="T9" fmla="*/ 29 h 151"/>
                <a:gd name="T10" fmla="*/ 28 w 55"/>
                <a:gd name="T11" fmla="*/ 22 h 151"/>
                <a:gd name="T12" fmla="*/ 39 w 55"/>
                <a:gd name="T13" fmla="*/ 0 h 151"/>
                <a:gd name="T14" fmla="*/ 54 w 55"/>
                <a:gd name="T15" fmla="*/ 0 h 151"/>
                <a:gd name="T16" fmla="*/ 54 w 55"/>
                <a:gd name="T17" fmla="*/ 150 h 151"/>
                <a:gd name="T18" fmla="*/ 34 w 55"/>
                <a:gd name="T19" fmla="*/ 15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" h="151">
                  <a:moveTo>
                    <a:pt x="34" y="150"/>
                  </a:moveTo>
                  <a:lnTo>
                    <a:pt x="34" y="150"/>
                  </a:lnTo>
                  <a:cubicBezTo>
                    <a:pt x="34" y="45"/>
                    <a:pt x="34" y="45"/>
                    <a:pt x="34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12" y="29"/>
                    <a:pt x="21" y="27"/>
                    <a:pt x="28" y="22"/>
                  </a:cubicBezTo>
                  <a:cubicBezTo>
                    <a:pt x="34" y="18"/>
                    <a:pt x="38" y="11"/>
                    <a:pt x="39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4" y="150"/>
                    <a:pt x="54" y="150"/>
                    <a:pt x="54" y="150"/>
                  </a:cubicBezTo>
                  <a:lnTo>
                    <a:pt x="34" y="15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98" name="Group 397"/>
          <p:cNvGrpSpPr/>
          <p:nvPr/>
        </p:nvGrpSpPr>
        <p:grpSpPr>
          <a:xfrm>
            <a:off x="8247694" y="5131886"/>
            <a:ext cx="442791" cy="85223"/>
            <a:chOff x="8247694" y="5131886"/>
            <a:chExt cx="442791" cy="85223"/>
          </a:xfrm>
        </p:grpSpPr>
        <p:sp>
          <p:nvSpPr>
            <p:cNvPr id="1127" name="Freeform 325"/>
            <p:cNvSpPr>
              <a:spLocks noChangeArrowheads="1"/>
            </p:cNvSpPr>
            <p:nvPr/>
          </p:nvSpPr>
          <p:spPr bwMode="auto">
            <a:xfrm>
              <a:off x="8247694" y="5131886"/>
              <a:ext cx="57434" cy="68550"/>
            </a:xfrm>
            <a:custGeom>
              <a:avLst/>
              <a:gdLst>
                <a:gd name="T0" fmla="*/ 114 w 136"/>
                <a:gd name="T1" fmla="*/ 100 h 162"/>
                <a:gd name="T2" fmla="*/ 114 w 136"/>
                <a:gd name="T3" fmla="*/ 100 h 162"/>
                <a:gd name="T4" fmla="*/ 135 w 136"/>
                <a:gd name="T5" fmla="*/ 100 h 162"/>
                <a:gd name="T6" fmla="*/ 115 w 136"/>
                <a:gd name="T7" fmla="*/ 145 h 162"/>
                <a:gd name="T8" fmla="*/ 69 w 136"/>
                <a:gd name="T9" fmla="*/ 161 h 162"/>
                <a:gd name="T10" fmla="*/ 18 w 136"/>
                <a:gd name="T11" fmla="*/ 140 h 162"/>
                <a:gd name="T12" fmla="*/ 0 w 136"/>
                <a:gd name="T13" fmla="*/ 78 h 162"/>
                <a:gd name="T14" fmla="*/ 19 w 136"/>
                <a:gd name="T15" fmla="*/ 21 h 162"/>
                <a:gd name="T16" fmla="*/ 71 w 136"/>
                <a:gd name="T17" fmla="*/ 0 h 162"/>
                <a:gd name="T18" fmla="*/ 114 w 136"/>
                <a:gd name="T19" fmla="*/ 12 h 162"/>
                <a:gd name="T20" fmla="*/ 134 w 136"/>
                <a:gd name="T21" fmla="*/ 50 h 162"/>
                <a:gd name="T22" fmla="*/ 113 w 136"/>
                <a:gd name="T23" fmla="*/ 50 h 162"/>
                <a:gd name="T24" fmla="*/ 99 w 136"/>
                <a:gd name="T25" fmla="*/ 26 h 162"/>
                <a:gd name="T26" fmla="*/ 70 w 136"/>
                <a:gd name="T27" fmla="*/ 18 h 162"/>
                <a:gd name="T28" fmla="*/ 35 w 136"/>
                <a:gd name="T29" fmla="*/ 34 h 162"/>
                <a:gd name="T30" fmla="*/ 21 w 136"/>
                <a:gd name="T31" fmla="*/ 81 h 162"/>
                <a:gd name="T32" fmla="*/ 35 w 136"/>
                <a:gd name="T33" fmla="*/ 126 h 162"/>
                <a:gd name="T34" fmla="*/ 70 w 136"/>
                <a:gd name="T35" fmla="*/ 143 h 162"/>
                <a:gd name="T36" fmla="*/ 101 w 136"/>
                <a:gd name="T37" fmla="*/ 131 h 162"/>
                <a:gd name="T38" fmla="*/ 114 w 136"/>
                <a:gd name="T39" fmla="*/ 10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6" h="162">
                  <a:moveTo>
                    <a:pt x="114" y="100"/>
                  </a:moveTo>
                  <a:lnTo>
                    <a:pt x="114" y="100"/>
                  </a:lnTo>
                  <a:cubicBezTo>
                    <a:pt x="135" y="100"/>
                    <a:pt x="135" y="100"/>
                    <a:pt x="135" y="100"/>
                  </a:cubicBezTo>
                  <a:cubicBezTo>
                    <a:pt x="134" y="119"/>
                    <a:pt x="127" y="134"/>
                    <a:pt x="115" y="145"/>
                  </a:cubicBezTo>
                  <a:cubicBezTo>
                    <a:pt x="103" y="156"/>
                    <a:pt x="88" y="161"/>
                    <a:pt x="69" y="161"/>
                  </a:cubicBezTo>
                  <a:cubicBezTo>
                    <a:pt x="47" y="161"/>
                    <a:pt x="30" y="154"/>
                    <a:pt x="18" y="140"/>
                  </a:cubicBezTo>
                  <a:cubicBezTo>
                    <a:pt x="5" y="125"/>
                    <a:pt x="0" y="104"/>
                    <a:pt x="0" y="78"/>
                  </a:cubicBezTo>
                  <a:cubicBezTo>
                    <a:pt x="0" y="54"/>
                    <a:pt x="6" y="35"/>
                    <a:pt x="19" y="21"/>
                  </a:cubicBezTo>
                  <a:cubicBezTo>
                    <a:pt x="32" y="6"/>
                    <a:pt x="49" y="0"/>
                    <a:pt x="71" y="0"/>
                  </a:cubicBezTo>
                  <a:cubicBezTo>
                    <a:pt x="89" y="0"/>
                    <a:pt x="103" y="4"/>
                    <a:pt x="114" y="12"/>
                  </a:cubicBezTo>
                  <a:cubicBezTo>
                    <a:pt x="125" y="22"/>
                    <a:pt x="131" y="34"/>
                    <a:pt x="134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1" y="40"/>
                    <a:pt x="106" y="32"/>
                    <a:pt x="99" y="26"/>
                  </a:cubicBezTo>
                  <a:cubicBezTo>
                    <a:pt x="92" y="21"/>
                    <a:pt x="82" y="18"/>
                    <a:pt x="70" y="18"/>
                  </a:cubicBezTo>
                  <a:cubicBezTo>
                    <a:pt x="54" y="18"/>
                    <a:pt x="43" y="24"/>
                    <a:pt x="35" y="34"/>
                  </a:cubicBezTo>
                  <a:cubicBezTo>
                    <a:pt x="25" y="46"/>
                    <a:pt x="21" y="60"/>
                    <a:pt x="21" y="81"/>
                  </a:cubicBezTo>
                  <a:cubicBezTo>
                    <a:pt x="21" y="100"/>
                    <a:pt x="25" y="115"/>
                    <a:pt x="35" y="126"/>
                  </a:cubicBezTo>
                  <a:cubicBezTo>
                    <a:pt x="44" y="137"/>
                    <a:pt x="55" y="143"/>
                    <a:pt x="70" y="143"/>
                  </a:cubicBezTo>
                  <a:cubicBezTo>
                    <a:pt x="82" y="143"/>
                    <a:pt x="93" y="140"/>
                    <a:pt x="101" y="131"/>
                  </a:cubicBezTo>
                  <a:cubicBezTo>
                    <a:pt x="110" y="124"/>
                    <a:pt x="114" y="113"/>
                    <a:pt x="114" y="100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7" name="Group 396"/>
            <p:cNvGrpSpPr/>
            <p:nvPr/>
          </p:nvGrpSpPr>
          <p:grpSpPr>
            <a:xfrm>
              <a:off x="8308833" y="5133739"/>
              <a:ext cx="381652" cy="83370"/>
              <a:chOff x="8308833" y="5133739"/>
              <a:chExt cx="381652" cy="83370"/>
            </a:xfrm>
          </p:grpSpPr>
          <p:sp>
            <p:nvSpPr>
              <p:cNvPr id="1128" name="Freeform 326"/>
              <p:cNvSpPr>
                <a:spLocks noChangeArrowheads="1"/>
              </p:cNvSpPr>
              <p:nvPr/>
            </p:nvSpPr>
            <p:spPr bwMode="auto">
              <a:xfrm>
                <a:off x="8308833" y="5148560"/>
                <a:ext cx="44464" cy="50022"/>
              </a:xfrm>
              <a:custGeom>
                <a:avLst/>
                <a:gdLst>
                  <a:gd name="T0" fmla="*/ 0 w 108"/>
                  <a:gd name="T1" fmla="*/ 59 h 119"/>
                  <a:gd name="T2" fmla="*/ 0 w 108"/>
                  <a:gd name="T3" fmla="*/ 59 h 119"/>
                  <a:gd name="T4" fmla="*/ 14 w 108"/>
                  <a:gd name="T5" fmla="*/ 15 h 119"/>
                  <a:gd name="T6" fmla="*/ 53 w 108"/>
                  <a:gd name="T7" fmla="*/ 0 h 119"/>
                  <a:gd name="T8" fmla="*/ 93 w 108"/>
                  <a:gd name="T9" fmla="*/ 15 h 119"/>
                  <a:gd name="T10" fmla="*/ 107 w 108"/>
                  <a:gd name="T11" fmla="*/ 59 h 119"/>
                  <a:gd name="T12" fmla="*/ 93 w 108"/>
                  <a:gd name="T13" fmla="*/ 103 h 119"/>
                  <a:gd name="T14" fmla="*/ 53 w 108"/>
                  <a:gd name="T15" fmla="*/ 118 h 119"/>
                  <a:gd name="T16" fmla="*/ 14 w 108"/>
                  <a:gd name="T17" fmla="*/ 103 h 119"/>
                  <a:gd name="T18" fmla="*/ 0 w 108"/>
                  <a:gd name="T19" fmla="*/ 59 h 119"/>
                  <a:gd name="T20" fmla="*/ 19 w 108"/>
                  <a:gd name="T21" fmla="*/ 59 h 119"/>
                  <a:gd name="T22" fmla="*/ 19 w 108"/>
                  <a:gd name="T23" fmla="*/ 59 h 119"/>
                  <a:gd name="T24" fmla="*/ 28 w 108"/>
                  <a:gd name="T25" fmla="*/ 91 h 119"/>
                  <a:gd name="T26" fmla="*/ 53 w 108"/>
                  <a:gd name="T27" fmla="*/ 102 h 119"/>
                  <a:gd name="T28" fmla="*/ 79 w 108"/>
                  <a:gd name="T29" fmla="*/ 91 h 119"/>
                  <a:gd name="T30" fmla="*/ 88 w 108"/>
                  <a:gd name="T31" fmla="*/ 59 h 119"/>
                  <a:gd name="T32" fmla="*/ 79 w 108"/>
                  <a:gd name="T33" fmla="*/ 28 h 119"/>
                  <a:gd name="T34" fmla="*/ 53 w 108"/>
                  <a:gd name="T35" fmla="*/ 16 h 119"/>
                  <a:gd name="T36" fmla="*/ 28 w 108"/>
                  <a:gd name="T37" fmla="*/ 28 h 119"/>
                  <a:gd name="T38" fmla="*/ 19 w 108"/>
                  <a:gd name="T39" fmla="*/ 5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08" h="119">
                    <a:moveTo>
                      <a:pt x="0" y="59"/>
                    </a:moveTo>
                    <a:lnTo>
                      <a:pt x="0" y="59"/>
                    </a:lnTo>
                    <a:cubicBezTo>
                      <a:pt x="0" y="40"/>
                      <a:pt x="4" y="26"/>
                      <a:pt x="14" y="15"/>
                    </a:cubicBezTo>
                    <a:cubicBezTo>
                      <a:pt x="23" y="5"/>
                      <a:pt x="37" y="0"/>
                      <a:pt x="53" y="0"/>
                    </a:cubicBezTo>
                    <a:cubicBezTo>
                      <a:pt x="70" y="0"/>
                      <a:pt x="83" y="5"/>
                      <a:pt x="93" y="15"/>
                    </a:cubicBezTo>
                    <a:cubicBezTo>
                      <a:pt x="102" y="26"/>
                      <a:pt x="107" y="40"/>
                      <a:pt x="107" y="59"/>
                    </a:cubicBezTo>
                    <a:cubicBezTo>
                      <a:pt x="107" y="78"/>
                      <a:pt x="102" y="92"/>
                      <a:pt x="93" y="103"/>
                    </a:cubicBezTo>
                    <a:cubicBezTo>
                      <a:pt x="83" y="113"/>
                      <a:pt x="71" y="118"/>
                      <a:pt x="53" y="118"/>
                    </a:cubicBezTo>
                    <a:cubicBezTo>
                      <a:pt x="37" y="118"/>
                      <a:pt x="23" y="113"/>
                      <a:pt x="14" y="103"/>
                    </a:cubicBezTo>
                    <a:cubicBezTo>
                      <a:pt x="4" y="92"/>
                      <a:pt x="0" y="78"/>
                      <a:pt x="0" y="59"/>
                    </a:cubicBezTo>
                    <a:close/>
                    <a:moveTo>
                      <a:pt x="19" y="59"/>
                    </a:moveTo>
                    <a:lnTo>
                      <a:pt x="19" y="59"/>
                    </a:lnTo>
                    <a:cubicBezTo>
                      <a:pt x="19" y="74"/>
                      <a:pt x="22" y="84"/>
                      <a:pt x="28" y="91"/>
                    </a:cubicBezTo>
                    <a:cubicBezTo>
                      <a:pt x="33" y="99"/>
                      <a:pt x="43" y="102"/>
                      <a:pt x="53" y="102"/>
                    </a:cubicBezTo>
                    <a:cubicBezTo>
                      <a:pt x="65" y="102"/>
                      <a:pt x="73" y="99"/>
                      <a:pt x="79" y="91"/>
                    </a:cubicBezTo>
                    <a:cubicBezTo>
                      <a:pt x="84" y="84"/>
                      <a:pt x="88" y="74"/>
                      <a:pt x="88" y="59"/>
                    </a:cubicBezTo>
                    <a:cubicBezTo>
                      <a:pt x="88" y="45"/>
                      <a:pt x="84" y="35"/>
                      <a:pt x="79" y="28"/>
                    </a:cubicBezTo>
                    <a:cubicBezTo>
                      <a:pt x="73" y="20"/>
                      <a:pt x="65" y="16"/>
                      <a:pt x="53" y="16"/>
                    </a:cubicBezTo>
                    <a:cubicBezTo>
                      <a:pt x="43" y="16"/>
                      <a:pt x="33" y="20"/>
                      <a:pt x="28" y="28"/>
                    </a:cubicBezTo>
                    <a:cubicBezTo>
                      <a:pt x="22" y="35"/>
                      <a:pt x="19" y="45"/>
                      <a:pt x="19" y="59"/>
                    </a:cubicBezTo>
                    <a:close/>
                  </a:path>
                </a:pathLst>
              </a:custGeom>
              <a:solidFill>
                <a:srgbClr val="95A0A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9" name="Freeform 327"/>
              <p:cNvSpPr>
                <a:spLocks noChangeArrowheads="1"/>
              </p:cNvSpPr>
              <p:nvPr/>
            </p:nvSpPr>
            <p:spPr bwMode="auto">
              <a:xfrm>
                <a:off x="8362560" y="5148560"/>
                <a:ext cx="64844" cy="48170"/>
              </a:xfrm>
              <a:custGeom>
                <a:avLst/>
                <a:gdLst>
                  <a:gd name="T0" fmla="*/ 136 w 155"/>
                  <a:gd name="T1" fmla="*/ 114 h 115"/>
                  <a:gd name="T2" fmla="*/ 136 w 155"/>
                  <a:gd name="T3" fmla="*/ 114 h 115"/>
                  <a:gd name="T4" fmla="*/ 136 w 155"/>
                  <a:gd name="T5" fmla="*/ 45 h 115"/>
                  <a:gd name="T6" fmla="*/ 131 w 155"/>
                  <a:gd name="T7" fmla="*/ 23 h 115"/>
                  <a:gd name="T8" fmla="*/ 116 w 155"/>
                  <a:gd name="T9" fmla="*/ 16 h 115"/>
                  <a:gd name="T10" fmla="*/ 94 w 155"/>
                  <a:gd name="T11" fmla="*/ 25 h 115"/>
                  <a:gd name="T12" fmla="*/ 87 w 155"/>
                  <a:gd name="T13" fmla="*/ 49 h 115"/>
                  <a:gd name="T14" fmla="*/ 87 w 155"/>
                  <a:gd name="T15" fmla="*/ 114 h 115"/>
                  <a:gd name="T16" fmla="*/ 68 w 155"/>
                  <a:gd name="T17" fmla="*/ 114 h 115"/>
                  <a:gd name="T18" fmla="*/ 68 w 155"/>
                  <a:gd name="T19" fmla="*/ 45 h 115"/>
                  <a:gd name="T20" fmla="*/ 63 w 155"/>
                  <a:gd name="T21" fmla="*/ 23 h 115"/>
                  <a:gd name="T22" fmla="*/ 47 w 155"/>
                  <a:gd name="T23" fmla="*/ 16 h 115"/>
                  <a:gd name="T24" fmla="*/ 26 w 155"/>
                  <a:gd name="T25" fmla="*/ 25 h 115"/>
                  <a:gd name="T26" fmla="*/ 19 w 155"/>
                  <a:gd name="T27" fmla="*/ 49 h 115"/>
                  <a:gd name="T28" fmla="*/ 19 w 155"/>
                  <a:gd name="T29" fmla="*/ 114 h 115"/>
                  <a:gd name="T30" fmla="*/ 0 w 155"/>
                  <a:gd name="T31" fmla="*/ 114 h 115"/>
                  <a:gd name="T32" fmla="*/ 0 w 155"/>
                  <a:gd name="T33" fmla="*/ 3 h 115"/>
                  <a:gd name="T34" fmla="*/ 18 w 155"/>
                  <a:gd name="T35" fmla="*/ 3 h 115"/>
                  <a:gd name="T36" fmla="*/ 18 w 155"/>
                  <a:gd name="T37" fmla="*/ 18 h 115"/>
                  <a:gd name="T38" fmla="*/ 32 w 155"/>
                  <a:gd name="T39" fmla="*/ 4 h 115"/>
                  <a:gd name="T40" fmla="*/ 52 w 155"/>
                  <a:gd name="T41" fmla="*/ 0 h 115"/>
                  <a:gd name="T42" fmla="*/ 70 w 155"/>
                  <a:gd name="T43" fmla="*/ 4 h 115"/>
                  <a:gd name="T44" fmla="*/ 83 w 155"/>
                  <a:gd name="T45" fmla="*/ 17 h 115"/>
                  <a:gd name="T46" fmla="*/ 99 w 155"/>
                  <a:gd name="T47" fmla="*/ 4 h 115"/>
                  <a:gd name="T48" fmla="*/ 119 w 155"/>
                  <a:gd name="T49" fmla="*/ 0 h 115"/>
                  <a:gd name="T50" fmla="*/ 138 w 155"/>
                  <a:gd name="T51" fmla="*/ 4 h 115"/>
                  <a:gd name="T52" fmla="*/ 150 w 155"/>
                  <a:gd name="T53" fmla="*/ 15 h 115"/>
                  <a:gd name="T54" fmla="*/ 153 w 155"/>
                  <a:gd name="T55" fmla="*/ 25 h 115"/>
                  <a:gd name="T56" fmla="*/ 154 w 155"/>
                  <a:gd name="T57" fmla="*/ 43 h 115"/>
                  <a:gd name="T58" fmla="*/ 154 w 155"/>
                  <a:gd name="T59" fmla="*/ 48 h 115"/>
                  <a:gd name="T60" fmla="*/ 154 w 155"/>
                  <a:gd name="T61" fmla="*/ 114 h 115"/>
                  <a:gd name="T62" fmla="*/ 136 w 155"/>
                  <a:gd name="T63" fmla="*/ 114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55" h="115">
                    <a:moveTo>
                      <a:pt x="136" y="114"/>
                    </a:moveTo>
                    <a:lnTo>
                      <a:pt x="136" y="114"/>
                    </a:lnTo>
                    <a:cubicBezTo>
                      <a:pt x="136" y="45"/>
                      <a:pt x="136" y="45"/>
                      <a:pt x="136" y="45"/>
                    </a:cubicBezTo>
                    <a:cubicBezTo>
                      <a:pt x="136" y="34"/>
                      <a:pt x="134" y="27"/>
                      <a:pt x="131" y="23"/>
                    </a:cubicBezTo>
                    <a:cubicBezTo>
                      <a:pt x="128" y="18"/>
                      <a:pt x="123" y="16"/>
                      <a:pt x="116" y="16"/>
                    </a:cubicBezTo>
                    <a:cubicBezTo>
                      <a:pt x="106" y="16"/>
                      <a:pt x="99" y="19"/>
                      <a:pt x="94" y="25"/>
                    </a:cubicBezTo>
                    <a:cubicBezTo>
                      <a:pt x="90" y="30"/>
                      <a:pt x="87" y="38"/>
                      <a:pt x="87" y="49"/>
                    </a:cubicBezTo>
                    <a:cubicBezTo>
                      <a:pt x="87" y="114"/>
                      <a:pt x="87" y="114"/>
                      <a:pt x="87" y="114"/>
                    </a:cubicBezTo>
                    <a:cubicBezTo>
                      <a:pt x="68" y="114"/>
                      <a:pt x="68" y="114"/>
                      <a:pt x="68" y="114"/>
                    </a:cubicBezTo>
                    <a:cubicBezTo>
                      <a:pt x="68" y="45"/>
                      <a:pt x="68" y="45"/>
                      <a:pt x="68" y="45"/>
                    </a:cubicBezTo>
                    <a:cubicBezTo>
                      <a:pt x="68" y="34"/>
                      <a:pt x="66" y="27"/>
                      <a:pt x="63" y="23"/>
                    </a:cubicBezTo>
                    <a:cubicBezTo>
                      <a:pt x="60" y="18"/>
                      <a:pt x="54" y="16"/>
                      <a:pt x="47" y="16"/>
                    </a:cubicBezTo>
                    <a:cubicBezTo>
                      <a:pt x="39" y="16"/>
                      <a:pt x="31" y="19"/>
                      <a:pt x="26" y="25"/>
                    </a:cubicBezTo>
                    <a:cubicBezTo>
                      <a:pt x="21" y="30"/>
                      <a:pt x="19" y="38"/>
                      <a:pt x="19" y="49"/>
                    </a:cubicBezTo>
                    <a:cubicBezTo>
                      <a:pt x="19" y="114"/>
                      <a:pt x="19" y="114"/>
                      <a:pt x="19" y="114"/>
                    </a:cubicBezTo>
                    <a:cubicBezTo>
                      <a:pt x="0" y="114"/>
                      <a:pt x="0" y="114"/>
                      <a:pt x="0" y="114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22" y="12"/>
                      <a:pt x="27" y="7"/>
                      <a:pt x="32" y="4"/>
                    </a:cubicBezTo>
                    <a:cubicBezTo>
                      <a:pt x="39" y="1"/>
                      <a:pt x="45" y="0"/>
                      <a:pt x="52" y="0"/>
                    </a:cubicBezTo>
                    <a:cubicBezTo>
                      <a:pt x="60" y="0"/>
                      <a:pt x="66" y="1"/>
                      <a:pt x="70" y="4"/>
                    </a:cubicBezTo>
                    <a:cubicBezTo>
                      <a:pt x="75" y="7"/>
                      <a:pt x="79" y="11"/>
                      <a:pt x="83" y="17"/>
                    </a:cubicBezTo>
                    <a:cubicBezTo>
                      <a:pt x="88" y="11"/>
                      <a:pt x="93" y="7"/>
                      <a:pt x="99" y="4"/>
                    </a:cubicBezTo>
                    <a:cubicBezTo>
                      <a:pt x="105" y="1"/>
                      <a:pt x="112" y="0"/>
                      <a:pt x="119" y="0"/>
                    </a:cubicBezTo>
                    <a:cubicBezTo>
                      <a:pt x="126" y="0"/>
                      <a:pt x="132" y="1"/>
                      <a:pt x="138" y="4"/>
                    </a:cubicBezTo>
                    <a:cubicBezTo>
                      <a:pt x="143" y="6"/>
                      <a:pt x="147" y="10"/>
                      <a:pt x="150" y="15"/>
                    </a:cubicBezTo>
                    <a:cubicBezTo>
                      <a:pt x="152" y="17"/>
                      <a:pt x="153" y="22"/>
                      <a:pt x="153" y="25"/>
                    </a:cubicBezTo>
                    <a:cubicBezTo>
                      <a:pt x="154" y="29"/>
                      <a:pt x="154" y="35"/>
                      <a:pt x="154" y="43"/>
                    </a:cubicBezTo>
                    <a:cubicBezTo>
                      <a:pt x="154" y="48"/>
                      <a:pt x="154" y="48"/>
                      <a:pt x="154" y="48"/>
                    </a:cubicBezTo>
                    <a:cubicBezTo>
                      <a:pt x="154" y="114"/>
                      <a:pt x="154" y="114"/>
                      <a:pt x="154" y="114"/>
                    </a:cubicBezTo>
                    <a:lnTo>
                      <a:pt x="136" y="114"/>
                    </a:lnTo>
                  </a:path>
                </a:pathLst>
              </a:custGeom>
              <a:solidFill>
                <a:srgbClr val="95A0A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0" name="Freeform 328"/>
              <p:cNvSpPr>
                <a:spLocks noChangeArrowheads="1"/>
              </p:cNvSpPr>
              <p:nvPr/>
            </p:nvSpPr>
            <p:spPr bwMode="auto">
              <a:xfrm>
                <a:off x="8438521" y="5148560"/>
                <a:ext cx="44464" cy="68549"/>
              </a:xfrm>
              <a:custGeom>
                <a:avLst/>
                <a:gdLst>
                  <a:gd name="T0" fmla="*/ 0 w 105"/>
                  <a:gd name="T1" fmla="*/ 160 h 161"/>
                  <a:gd name="T2" fmla="*/ 0 w 105"/>
                  <a:gd name="T3" fmla="*/ 160 h 161"/>
                  <a:gd name="T4" fmla="*/ 0 w 105"/>
                  <a:gd name="T5" fmla="*/ 4 h 161"/>
                  <a:gd name="T6" fmla="*/ 19 w 105"/>
                  <a:gd name="T7" fmla="*/ 4 h 161"/>
                  <a:gd name="T8" fmla="*/ 19 w 105"/>
                  <a:gd name="T9" fmla="*/ 19 h 161"/>
                  <a:gd name="T10" fmla="*/ 35 w 105"/>
                  <a:gd name="T11" fmla="*/ 5 h 161"/>
                  <a:gd name="T12" fmla="*/ 56 w 105"/>
                  <a:gd name="T13" fmla="*/ 0 h 161"/>
                  <a:gd name="T14" fmla="*/ 91 w 105"/>
                  <a:gd name="T15" fmla="*/ 16 h 161"/>
                  <a:gd name="T16" fmla="*/ 104 w 105"/>
                  <a:gd name="T17" fmla="*/ 59 h 161"/>
                  <a:gd name="T18" fmla="*/ 91 w 105"/>
                  <a:gd name="T19" fmla="*/ 103 h 161"/>
                  <a:gd name="T20" fmla="*/ 56 w 105"/>
                  <a:gd name="T21" fmla="*/ 118 h 161"/>
                  <a:gd name="T22" fmla="*/ 35 w 105"/>
                  <a:gd name="T23" fmla="*/ 114 h 161"/>
                  <a:gd name="T24" fmla="*/ 19 w 105"/>
                  <a:gd name="T25" fmla="*/ 102 h 161"/>
                  <a:gd name="T26" fmla="*/ 19 w 105"/>
                  <a:gd name="T27" fmla="*/ 160 h 161"/>
                  <a:gd name="T28" fmla="*/ 0 w 105"/>
                  <a:gd name="T29" fmla="*/ 160 h 161"/>
                  <a:gd name="T30" fmla="*/ 18 w 105"/>
                  <a:gd name="T31" fmla="*/ 60 h 161"/>
                  <a:gd name="T32" fmla="*/ 18 w 105"/>
                  <a:gd name="T33" fmla="*/ 60 h 161"/>
                  <a:gd name="T34" fmla="*/ 26 w 105"/>
                  <a:gd name="T35" fmla="*/ 91 h 161"/>
                  <a:gd name="T36" fmla="*/ 51 w 105"/>
                  <a:gd name="T37" fmla="*/ 102 h 161"/>
                  <a:gd name="T38" fmla="*/ 76 w 105"/>
                  <a:gd name="T39" fmla="*/ 90 h 161"/>
                  <a:gd name="T40" fmla="*/ 85 w 105"/>
                  <a:gd name="T41" fmla="*/ 58 h 161"/>
                  <a:gd name="T42" fmla="*/ 75 w 105"/>
                  <a:gd name="T43" fmla="*/ 28 h 161"/>
                  <a:gd name="T44" fmla="*/ 51 w 105"/>
                  <a:gd name="T45" fmla="*/ 16 h 161"/>
                  <a:gd name="T46" fmla="*/ 26 w 105"/>
                  <a:gd name="T47" fmla="*/ 28 h 161"/>
                  <a:gd name="T48" fmla="*/ 18 w 105"/>
                  <a:gd name="T49" fmla="*/ 6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5" h="161">
                    <a:moveTo>
                      <a:pt x="0" y="160"/>
                    </a:moveTo>
                    <a:lnTo>
                      <a:pt x="0" y="160"/>
                    </a:lnTo>
                    <a:cubicBezTo>
                      <a:pt x="0" y="4"/>
                      <a:pt x="0" y="4"/>
                      <a:pt x="0" y="4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23" y="12"/>
                      <a:pt x="28" y="8"/>
                      <a:pt x="35" y="5"/>
                    </a:cubicBezTo>
                    <a:cubicBezTo>
                      <a:pt x="40" y="2"/>
                      <a:pt x="47" y="0"/>
                      <a:pt x="56" y="0"/>
                    </a:cubicBezTo>
                    <a:cubicBezTo>
                      <a:pt x="70" y="0"/>
                      <a:pt x="82" y="5"/>
                      <a:pt x="91" y="16"/>
                    </a:cubicBezTo>
                    <a:cubicBezTo>
                      <a:pt x="100" y="27"/>
                      <a:pt x="104" y="41"/>
                      <a:pt x="104" y="59"/>
                    </a:cubicBezTo>
                    <a:cubicBezTo>
                      <a:pt x="104" y="78"/>
                      <a:pt x="99" y="91"/>
                      <a:pt x="91" y="103"/>
                    </a:cubicBezTo>
                    <a:cubicBezTo>
                      <a:pt x="82" y="113"/>
                      <a:pt x="70" y="118"/>
                      <a:pt x="56" y="118"/>
                    </a:cubicBezTo>
                    <a:cubicBezTo>
                      <a:pt x="47" y="118"/>
                      <a:pt x="40" y="117"/>
                      <a:pt x="35" y="114"/>
                    </a:cubicBezTo>
                    <a:cubicBezTo>
                      <a:pt x="28" y="112"/>
                      <a:pt x="23" y="107"/>
                      <a:pt x="19" y="102"/>
                    </a:cubicBezTo>
                    <a:cubicBezTo>
                      <a:pt x="19" y="160"/>
                      <a:pt x="19" y="160"/>
                      <a:pt x="19" y="160"/>
                    </a:cubicBezTo>
                    <a:lnTo>
                      <a:pt x="0" y="160"/>
                    </a:lnTo>
                    <a:close/>
                    <a:moveTo>
                      <a:pt x="18" y="60"/>
                    </a:moveTo>
                    <a:lnTo>
                      <a:pt x="18" y="60"/>
                    </a:lnTo>
                    <a:cubicBezTo>
                      <a:pt x="18" y="74"/>
                      <a:pt x="21" y="85"/>
                      <a:pt x="26" y="91"/>
                    </a:cubicBezTo>
                    <a:cubicBezTo>
                      <a:pt x="32" y="99"/>
                      <a:pt x="40" y="102"/>
                      <a:pt x="51" y="102"/>
                    </a:cubicBezTo>
                    <a:cubicBezTo>
                      <a:pt x="62" y="102"/>
                      <a:pt x="70" y="99"/>
                      <a:pt x="76" y="90"/>
                    </a:cubicBezTo>
                    <a:cubicBezTo>
                      <a:pt x="82" y="83"/>
                      <a:pt x="85" y="71"/>
                      <a:pt x="85" y="58"/>
                    </a:cubicBezTo>
                    <a:cubicBezTo>
                      <a:pt x="85" y="45"/>
                      <a:pt x="82" y="35"/>
                      <a:pt x="75" y="28"/>
                    </a:cubicBezTo>
                    <a:cubicBezTo>
                      <a:pt x="70" y="20"/>
                      <a:pt x="62" y="16"/>
                      <a:pt x="51" y="16"/>
                    </a:cubicBezTo>
                    <a:cubicBezTo>
                      <a:pt x="41" y="16"/>
                      <a:pt x="33" y="20"/>
                      <a:pt x="26" y="28"/>
                    </a:cubicBezTo>
                    <a:cubicBezTo>
                      <a:pt x="21" y="35"/>
                      <a:pt x="18" y="46"/>
                      <a:pt x="18" y="60"/>
                    </a:cubicBezTo>
                    <a:close/>
                  </a:path>
                </a:pathLst>
              </a:custGeom>
              <a:solidFill>
                <a:srgbClr val="95A0A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1" name="Freeform 329"/>
              <p:cNvSpPr>
                <a:spLocks noChangeArrowheads="1"/>
              </p:cNvSpPr>
              <p:nvPr/>
            </p:nvSpPr>
            <p:spPr bwMode="auto">
              <a:xfrm>
                <a:off x="8488542" y="5148560"/>
                <a:ext cx="44464" cy="50022"/>
              </a:xfrm>
              <a:custGeom>
                <a:avLst/>
                <a:gdLst>
                  <a:gd name="T0" fmla="*/ 76 w 107"/>
                  <a:gd name="T1" fmla="*/ 101 h 119"/>
                  <a:gd name="T2" fmla="*/ 76 w 107"/>
                  <a:gd name="T3" fmla="*/ 101 h 119"/>
                  <a:gd name="T4" fmla="*/ 57 w 107"/>
                  <a:gd name="T5" fmla="*/ 114 h 119"/>
                  <a:gd name="T6" fmla="*/ 36 w 107"/>
                  <a:gd name="T7" fmla="*/ 118 h 119"/>
                  <a:gd name="T8" fmla="*/ 9 w 107"/>
                  <a:gd name="T9" fmla="*/ 110 h 119"/>
                  <a:gd name="T10" fmla="*/ 0 w 107"/>
                  <a:gd name="T11" fmla="*/ 85 h 119"/>
                  <a:gd name="T12" fmla="*/ 9 w 107"/>
                  <a:gd name="T13" fmla="*/ 61 h 119"/>
                  <a:gd name="T14" fmla="*/ 38 w 107"/>
                  <a:gd name="T15" fmla="*/ 50 h 119"/>
                  <a:gd name="T16" fmla="*/ 52 w 107"/>
                  <a:gd name="T17" fmla="*/ 49 h 119"/>
                  <a:gd name="T18" fmla="*/ 69 w 107"/>
                  <a:gd name="T19" fmla="*/ 45 h 119"/>
                  <a:gd name="T20" fmla="*/ 74 w 107"/>
                  <a:gd name="T21" fmla="*/ 42 h 119"/>
                  <a:gd name="T22" fmla="*/ 75 w 107"/>
                  <a:gd name="T23" fmla="*/ 34 h 119"/>
                  <a:gd name="T24" fmla="*/ 69 w 107"/>
                  <a:gd name="T25" fmla="*/ 20 h 119"/>
                  <a:gd name="T26" fmla="*/ 49 w 107"/>
                  <a:gd name="T27" fmla="*/ 16 h 119"/>
                  <a:gd name="T28" fmla="*/ 30 w 107"/>
                  <a:gd name="T29" fmla="*/ 21 h 119"/>
                  <a:gd name="T30" fmla="*/ 23 w 107"/>
                  <a:gd name="T31" fmla="*/ 37 h 119"/>
                  <a:gd name="T32" fmla="*/ 5 w 107"/>
                  <a:gd name="T33" fmla="*/ 37 h 119"/>
                  <a:gd name="T34" fmla="*/ 5 w 107"/>
                  <a:gd name="T35" fmla="*/ 36 h 119"/>
                  <a:gd name="T36" fmla="*/ 18 w 107"/>
                  <a:gd name="T37" fmla="*/ 10 h 119"/>
                  <a:gd name="T38" fmla="*/ 50 w 107"/>
                  <a:gd name="T39" fmla="*/ 0 h 119"/>
                  <a:gd name="T40" fmla="*/ 83 w 107"/>
                  <a:gd name="T41" fmla="*/ 8 h 119"/>
                  <a:gd name="T42" fmla="*/ 94 w 107"/>
                  <a:gd name="T43" fmla="*/ 34 h 119"/>
                  <a:gd name="T44" fmla="*/ 94 w 107"/>
                  <a:gd name="T45" fmla="*/ 90 h 119"/>
                  <a:gd name="T46" fmla="*/ 95 w 107"/>
                  <a:gd name="T47" fmla="*/ 100 h 119"/>
                  <a:gd name="T48" fmla="*/ 101 w 107"/>
                  <a:gd name="T49" fmla="*/ 102 h 119"/>
                  <a:gd name="T50" fmla="*/ 103 w 107"/>
                  <a:gd name="T51" fmla="*/ 102 h 119"/>
                  <a:gd name="T52" fmla="*/ 106 w 107"/>
                  <a:gd name="T53" fmla="*/ 102 h 119"/>
                  <a:gd name="T54" fmla="*/ 106 w 107"/>
                  <a:gd name="T55" fmla="*/ 115 h 119"/>
                  <a:gd name="T56" fmla="*/ 100 w 107"/>
                  <a:gd name="T57" fmla="*/ 117 h 119"/>
                  <a:gd name="T58" fmla="*/ 95 w 107"/>
                  <a:gd name="T59" fmla="*/ 117 h 119"/>
                  <a:gd name="T60" fmla="*/ 81 w 107"/>
                  <a:gd name="T61" fmla="*/ 113 h 119"/>
                  <a:gd name="T62" fmla="*/ 76 w 107"/>
                  <a:gd name="T63" fmla="*/ 101 h 119"/>
                  <a:gd name="T64" fmla="*/ 74 w 107"/>
                  <a:gd name="T65" fmla="*/ 58 h 119"/>
                  <a:gd name="T66" fmla="*/ 74 w 107"/>
                  <a:gd name="T67" fmla="*/ 58 h 119"/>
                  <a:gd name="T68" fmla="*/ 49 w 107"/>
                  <a:gd name="T69" fmla="*/ 65 h 119"/>
                  <a:gd name="T70" fmla="*/ 38 w 107"/>
                  <a:gd name="T71" fmla="*/ 66 h 119"/>
                  <a:gd name="T72" fmla="*/ 24 w 107"/>
                  <a:gd name="T73" fmla="*/ 73 h 119"/>
                  <a:gd name="T74" fmla="*/ 20 w 107"/>
                  <a:gd name="T75" fmla="*/ 85 h 119"/>
                  <a:gd name="T76" fmla="*/ 25 w 107"/>
                  <a:gd name="T77" fmla="*/ 98 h 119"/>
                  <a:gd name="T78" fmla="*/ 40 w 107"/>
                  <a:gd name="T79" fmla="*/ 103 h 119"/>
                  <a:gd name="T80" fmla="*/ 65 w 107"/>
                  <a:gd name="T81" fmla="*/ 94 h 119"/>
                  <a:gd name="T82" fmla="*/ 74 w 107"/>
                  <a:gd name="T83" fmla="*/ 75 h 119"/>
                  <a:gd name="T84" fmla="*/ 74 w 107"/>
                  <a:gd name="T85" fmla="*/ 58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07" h="119">
                    <a:moveTo>
                      <a:pt x="76" y="101"/>
                    </a:moveTo>
                    <a:lnTo>
                      <a:pt x="76" y="101"/>
                    </a:lnTo>
                    <a:cubicBezTo>
                      <a:pt x="70" y="107"/>
                      <a:pt x="65" y="111"/>
                      <a:pt x="57" y="114"/>
                    </a:cubicBezTo>
                    <a:cubicBezTo>
                      <a:pt x="51" y="117"/>
                      <a:pt x="44" y="118"/>
                      <a:pt x="36" y="118"/>
                    </a:cubicBezTo>
                    <a:cubicBezTo>
                      <a:pt x="25" y="118"/>
                      <a:pt x="17" y="116"/>
                      <a:pt x="9" y="110"/>
                    </a:cubicBezTo>
                    <a:cubicBezTo>
                      <a:pt x="3" y="104"/>
                      <a:pt x="0" y="95"/>
                      <a:pt x="0" y="85"/>
                    </a:cubicBezTo>
                    <a:cubicBezTo>
                      <a:pt x="0" y="75"/>
                      <a:pt x="3" y="67"/>
                      <a:pt x="9" y="61"/>
                    </a:cubicBezTo>
                    <a:cubicBezTo>
                      <a:pt x="16" y="56"/>
                      <a:pt x="26" y="52"/>
                      <a:pt x="38" y="50"/>
                    </a:cubicBezTo>
                    <a:cubicBezTo>
                      <a:pt x="42" y="50"/>
                      <a:pt x="46" y="50"/>
                      <a:pt x="52" y="49"/>
                    </a:cubicBezTo>
                    <a:cubicBezTo>
                      <a:pt x="61" y="48"/>
                      <a:pt x="67" y="46"/>
                      <a:pt x="69" y="45"/>
                    </a:cubicBezTo>
                    <a:cubicBezTo>
                      <a:pt x="72" y="44"/>
                      <a:pt x="73" y="43"/>
                      <a:pt x="74" y="42"/>
                    </a:cubicBezTo>
                    <a:cubicBezTo>
                      <a:pt x="74" y="41"/>
                      <a:pt x="75" y="38"/>
                      <a:pt x="75" y="34"/>
                    </a:cubicBezTo>
                    <a:cubicBezTo>
                      <a:pt x="75" y="28"/>
                      <a:pt x="73" y="24"/>
                      <a:pt x="69" y="20"/>
                    </a:cubicBezTo>
                    <a:cubicBezTo>
                      <a:pt x="65" y="18"/>
                      <a:pt x="58" y="16"/>
                      <a:pt x="49" y="16"/>
                    </a:cubicBezTo>
                    <a:cubicBezTo>
                      <a:pt x="41" y="16"/>
                      <a:pt x="34" y="18"/>
                      <a:pt x="30" y="21"/>
                    </a:cubicBezTo>
                    <a:cubicBezTo>
                      <a:pt x="25" y="26"/>
                      <a:pt x="23" y="31"/>
                      <a:pt x="23" y="37"/>
                    </a:cubicBezTo>
                    <a:cubicBezTo>
                      <a:pt x="5" y="37"/>
                      <a:pt x="5" y="37"/>
                      <a:pt x="5" y="37"/>
                    </a:cubicBezTo>
                    <a:cubicBezTo>
                      <a:pt x="5" y="36"/>
                      <a:pt x="5" y="36"/>
                      <a:pt x="5" y="36"/>
                    </a:cubicBezTo>
                    <a:cubicBezTo>
                      <a:pt x="5" y="25"/>
                      <a:pt x="9" y="16"/>
                      <a:pt x="18" y="10"/>
                    </a:cubicBezTo>
                    <a:cubicBezTo>
                      <a:pt x="25" y="3"/>
                      <a:pt x="36" y="0"/>
                      <a:pt x="50" y="0"/>
                    </a:cubicBezTo>
                    <a:cubicBezTo>
                      <a:pt x="65" y="0"/>
                      <a:pt x="76" y="3"/>
                      <a:pt x="83" y="8"/>
                    </a:cubicBezTo>
                    <a:cubicBezTo>
                      <a:pt x="91" y="14"/>
                      <a:pt x="94" y="23"/>
                      <a:pt x="94" y="34"/>
                    </a:cubicBezTo>
                    <a:cubicBezTo>
                      <a:pt x="94" y="90"/>
                      <a:pt x="94" y="90"/>
                      <a:pt x="94" y="90"/>
                    </a:cubicBezTo>
                    <a:cubicBezTo>
                      <a:pt x="94" y="95"/>
                      <a:pt x="94" y="99"/>
                      <a:pt x="95" y="100"/>
                    </a:cubicBezTo>
                    <a:cubicBezTo>
                      <a:pt x="96" y="101"/>
                      <a:pt x="98" y="102"/>
                      <a:pt x="101" y="102"/>
                    </a:cubicBezTo>
                    <a:cubicBezTo>
                      <a:pt x="101" y="102"/>
                      <a:pt x="102" y="102"/>
                      <a:pt x="103" y="102"/>
                    </a:cubicBezTo>
                    <a:cubicBezTo>
                      <a:pt x="104" y="102"/>
                      <a:pt x="105" y="102"/>
                      <a:pt x="106" y="102"/>
                    </a:cubicBezTo>
                    <a:cubicBezTo>
                      <a:pt x="106" y="115"/>
                      <a:pt x="106" y="115"/>
                      <a:pt x="106" y="115"/>
                    </a:cubicBezTo>
                    <a:cubicBezTo>
                      <a:pt x="103" y="116"/>
                      <a:pt x="101" y="117"/>
                      <a:pt x="100" y="117"/>
                    </a:cubicBezTo>
                    <a:cubicBezTo>
                      <a:pt x="98" y="117"/>
                      <a:pt x="97" y="117"/>
                      <a:pt x="95" y="117"/>
                    </a:cubicBezTo>
                    <a:cubicBezTo>
                      <a:pt x="88" y="117"/>
                      <a:pt x="84" y="116"/>
                      <a:pt x="81" y="113"/>
                    </a:cubicBezTo>
                    <a:cubicBezTo>
                      <a:pt x="78" y="111"/>
                      <a:pt x="76" y="107"/>
                      <a:pt x="76" y="101"/>
                    </a:cubicBezTo>
                    <a:close/>
                    <a:moveTo>
                      <a:pt x="74" y="58"/>
                    </a:moveTo>
                    <a:lnTo>
                      <a:pt x="74" y="58"/>
                    </a:lnTo>
                    <a:cubicBezTo>
                      <a:pt x="70" y="61"/>
                      <a:pt x="60" y="63"/>
                      <a:pt x="49" y="65"/>
                    </a:cubicBezTo>
                    <a:cubicBezTo>
                      <a:pt x="44" y="65"/>
                      <a:pt x="41" y="66"/>
                      <a:pt x="38" y="66"/>
                    </a:cubicBezTo>
                    <a:cubicBezTo>
                      <a:pt x="32" y="67"/>
                      <a:pt x="27" y="69"/>
                      <a:pt x="24" y="73"/>
                    </a:cubicBezTo>
                    <a:cubicBezTo>
                      <a:pt x="21" y="75"/>
                      <a:pt x="20" y="80"/>
                      <a:pt x="20" y="85"/>
                    </a:cubicBezTo>
                    <a:cubicBezTo>
                      <a:pt x="20" y="90"/>
                      <a:pt x="22" y="94"/>
                      <a:pt x="25" y="98"/>
                    </a:cubicBezTo>
                    <a:cubicBezTo>
                      <a:pt x="28" y="101"/>
                      <a:pt x="33" y="103"/>
                      <a:pt x="40" y="103"/>
                    </a:cubicBezTo>
                    <a:cubicBezTo>
                      <a:pt x="50" y="103"/>
                      <a:pt x="58" y="100"/>
                      <a:pt x="65" y="94"/>
                    </a:cubicBezTo>
                    <a:cubicBezTo>
                      <a:pt x="71" y="89"/>
                      <a:pt x="74" y="83"/>
                      <a:pt x="74" y="75"/>
                    </a:cubicBezTo>
                    <a:lnTo>
                      <a:pt x="74" y="58"/>
                    </a:lnTo>
                    <a:close/>
                  </a:path>
                </a:pathLst>
              </a:custGeom>
              <a:solidFill>
                <a:srgbClr val="95A0A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2" name="Freeform 330"/>
              <p:cNvSpPr>
                <a:spLocks noChangeArrowheads="1"/>
              </p:cNvSpPr>
              <p:nvPr/>
            </p:nvSpPr>
            <p:spPr bwMode="auto">
              <a:xfrm>
                <a:off x="8536712" y="5148560"/>
                <a:ext cx="38907" cy="50022"/>
              </a:xfrm>
              <a:custGeom>
                <a:avLst/>
                <a:gdLst>
                  <a:gd name="T0" fmla="*/ 0 w 93"/>
                  <a:gd name="T1" fmla="*/ 79 h 119"/>
                  <a:gd name="T2" fmla="*/ 0 w 93"/>
                  <a:gd name="T3" fmla="*/ 79 h 119"/>
                  <a:gd name="T4" fmla="*/ 18 w 93"/>
                  <a:gd name="T5" fmla="*/ 79 h 119"/>
                  <a:gd name="T6" fmla="*/ 26 w 93"/>
                  <a:gd name="T7" fmla="*/ 96 h 119"/>
                  <a:gd name="T8" fmla="*/ 46 w 93"/>
                  <a:gd name="T9" fmla="*/ 102 h 119"/>
                  <a:gd name="T10" fmla="*/ 66 w 93"/>
                  <a:gd name="T11" fmla="*/ 98 h 119"/>
                  <a:gd name="T12" fmla="*/ 73 w 93"/>
                  <a:gd name="T13" fmla="*/ 84 h 119"/>
                  <a:gd name="T14" fmla="*/ 69 w 93"/>
                  <a:gd name="T15" fmla="*/ 75 h 119"/>
                  <a:gd name="T16" fmla="*/ 56 w 93"/>
                  <a:gd name="T17" fmla="*/ 69 h 119"/>
                  <a:gd name="T18" fmla="*/ 35 w 93"/>
                  <a:gd name="T19" fmla="*/ 64 h 119"/>
                  <a:gd name="T20" fmla="*/ 10 w 93"/>
                  <a:gd name="T21" fmla="*/ 53 h 119"/>
                  <a:gd name="T22" fmla="*/ 4 w 93"/>
                  <a:gd name="T23" fmla="*/ 32 h 119"/>
                  <a:gd name="T24" fmla="*/ 14 w 93"/>
                  <a:gd name="T25" fmla="*/ 9 h 119"/>
                  <a:gd name="T26" fmla="*/ 45 w 93"/>
                  <a:gd name="T27" fmla="*/ 0 h 119"/>
                  <a:gd name="T28" fmla="*/ 76 w 93"/>
                  <a:gd name="T29" fmla="*/ 9 h 119"/>
                  <a:gd name="T30" fmla="*/ 89 w 93"/>
                  <a:gd name="T31" fmla="*/ 34 h 119"/>
                  <a:gd name="T32" fmla="*/ 89 w 93"/>
                  <a:gd name="T33" fmla="*/ 35 h 119"/>
                  <a:gd name="T34" fmla="*/ 70 w 93"/>
                  <a:gd name="T35" fmla="*/ 35 h 119"/>
                  <a:gd name="T36" fmla="*/ 63 w 93"/>
                  <a:gd name="T37" fmla="*/ 20 h 119"/>
                  <a:gd name="T38" fmla="*/ 45 w 93"/>
                  <a:gd name="T39" fmla="*/ 16 h 119"/>
                  <a:gd name="T40" fmla="*/ 28 w 93"/>
                  <a:gd name="T41" fmla="*/ 20 h 119"/>
                  <a:gd name="T42" fmla="*/ 22 w 93"/>
                  <a:gd name="T43" fmla="*/ 32 h 119"/>
                  <a:gd name="T44" fmla="*/ 25 w 93"/>
                  <a:gd name="T45" fmla="*/ 40 h 119"/>
                  <a:gd name="T46" fmla="*/ 39 w 93"/>
                  <a:gd name="T47" fmla="*/ 45 h 119"/>
                  <a:gd name="T48" fmla="*/ 58 w 93"/>
                  <a:gd name="T49" fmla="*/ 50 h 119"/>
                  <a:gd name="T50" fmla="*/ 85 w 93"/>
                  <a:gd name="T51" fmla="*/ 61 h 119"/>
                  <a:gd name="T52" fmla="*/ 92 w 93"/>
                  <a:gd name="T53" fmla="*/ 82 h 119"/>
                  <a:gd name="T54" fmla="*/ 80 w 93"/>
                  <a:gd name="T55" fmla="*/ 109 h 119"/>
                  <a:gd name="T56" fmla="*/ 45 w 93"/>
                  <a:gd name="T57" fmla="*/ 118 h 119"/>
                  <a:gd name="T58" fmla="*/ 12 w 93"/>
                  <a:gd name="T59" fmla="*/ 109 h 119"/>
                  <a:gd name="T60" fmla="*/ 0 w 93"/>
                  <a:gd name="T61" fmla="*/ 7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93" h="119">
                    <a:moveTo>
                      <a:pt x="0" y="79"/>
                    </a:moveTo>
                    <a:lnTo>
                      <a:pt x="0" y="79"/>
                    </a:lnTo>
                    <a:cubicBezTo>
                      <a:pt x="18" y="79"/>
                      <a:pt x="18" y="79"/>
                      <a:pt x="18" y="79"/>
                    </a:cubicBezTo>
                    <a:cubicBezTo>
                      <a:pt x="19" y="86"/>
                      <a:pt x="21" y="92"/>
                      <a:pt x="26" y="96"/>
                    </a:cubicBezTo>
                    <a:cubicBezTo>
                      <a:pt x="32" y="100"/>
                      <a:pt x="38" y="102"/>
                      <a:pt x="46" y="102"/>
                    </a:cubicBezTo>
                    <a:cubicBezTo>
                      <a:pt x="55" y="102"/>
                      <a:pt x="61" y="101"/>
                      <a:pt x="66" y="98"/>
                    </a:cubicBezTo>
                    <a:cubicBezTo>
                      <a:pt x="70" y="94"/>
                      <a:pt x="73" y="90"/>
                      <a:pt x="73" y="84"/>
                    </a:cubicBezTo>
                    <a:cubicBezTo>
                      <a:pt x="73" y="80"/>
                      <a:pt x="71" y="77"/>
                      <a:pt x="69" y="75"/>
                    </a:cubicBezTo>
                    <a:cubicBezTo>
                      <a:pt x="67" y="73"/>
                      <a:pt x="63" y="70"/>
                      <a:pt x="56" y="69"/>
                    </a:cubicBezTo>
                    <a:cubicBezTo>
                      <a:pt x="35" y="64"/>
                      <a:pt x="35" y="64"/>
                      <a:pt x="35" y="64"/>
                    </a:cubicBezTo>
                    <a:cubicBezTo>
                      <a:pt x="23" y="61"/>
                      <a:pt x="15" y="57"/>
                      <a:pt x="10" y="53"/>
                    </a:cubicBezTo>
                    <a:cubicBezTo>
                      <a:pt x="6" y="48"/>
                      <a:pt x="4" y="41"/>
                      <a:pt x="4" y="32"/>
                    </a:cubicBezTo>
                    <a:cubicBezTo>
                      <a:pt x="4" y="23"/>
                      <a:pt x="7" y="14"/>
                      <a:pt x="14" y="9"/>
                    </a:cubicBezTo>
                    <a:cubicBezTo>
                      <a:pt x="22" y="3"/>
                      <a:pt x="32" y="0"/>
                      <a:pt x="45" y="0"/>
                    </a:cubicBezTo>
                    <a:cubicBezTo>
                      <a:pt x="59" y="0"/>
                      <a:pt x="69" y="3"/>
                      <a:pt x="76" y="9"/>
                    </a:cubicBezTo>
                    <a:cubicBezTo>
                      <a:pt x="85" y="15"/>
                      <a:pt x="89" y="24"/>
                      <a:pt x="89" y="34"/>
                    </a:cubicBezTo>
                    <a:cubicBezTo>
                      <a:pt x="89" y="35"/>
                      <a:pt x="89" y="35"/>
                      <a:pt x="89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29"/>
                      <a:pt x="67" y="25"/>
                      <a:pt x="63" y="20"/>
                    </a:cubicBezTo>
                    <a:cubicBezTo>
                      <a:pt x="59" y="17"/>
                      <a:pt x="53" y="16"/>
                      <a:pt x="45" y="16"/>
                    </a:cubicBezTo>
                    <a:cubicBezTo>
                      <a:pt x="38" y="16"/>
                      <a:pt x="32" y="17"/>
                      <a:pt x="28" y="20"/>
                    </a:cubicBezTo>
                    <a:cubicBezTo>
                      <a:pt x="24" y="23"/>
                      <a:pt x="22" y="27"/>
                      <a:pt x="22" y="32"/>
                    </a:cubicBezTo>
                    <a:cubicBezTo>
                      <a:pt x="22" y="35"/>
                      <a:pt x="23" y="38"/>
                      <a:pt x="25" y="40"/>
                    </a:cubicBezTo>
                    <a:cubicBezTo>
                      <a:pt x="29" y="42"/>
                      <a:pt x="33" y="44"/>
                      <a:pt x="39" y="45"/>
                    </a:cubicBezTo>
                    <a:cubicBezTo>
                      <a:pt x="58" y="50"/>
                      <a:pt x="58" y="50"/>
                      <a:pt x="58" y="50"/>
                    </a:cubicBezTo>
                    <a:cubicBezTo>
                      <a:pt x="70" y="53"/>
                      <a:pt x="80" y="57"/>
                      <a:pt x="85" y="61"/>
                    </a:cubicBezTo>
                    <a:cubicBezTo>
                      <a:pt x="89" y="66"/>
                      <a:pt x="92" y="74"/>
                      <a:pt x="92" y="82"/>
                    </a:cubicBezTo>
                    <a:cubicBezTo>
                      <a:pt x="92" y="93"/>
                      <a:pt x="88" y="103"/>
                      <a:pt x="80" y="109"/>
                    </a:cubicBezTo>
                    <a:cubicBezTo>
                      <a:pt x="71" y="115"/>
                      <a:pt x="60" y="118"/>
                      <a:pt x="45" y="118"/>
                    </a:cubicBezTo>
                    <a:cubicBezTo>
                      <a:pt x="31" y="118"/>
                      <a:pt x="20" y="115"/>
                      <a:pt x="12" y="109"/>
                    </a:cubicBezTo>
                    <a:cubicBezTo>
                      <a:pt x="5" y="102"/>
                      <a:pt x="0" y="92"/>
                      <a:pt x="0" y="79"/>
                    </a:cubicBezTo>
                  </a:path>
                </a:pathLst>
              </a:custGeom>
              <a:solidFill>
                <a:srgbClr val="95A0A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3" name="Freeform 331"/>
              <p:cNvSpPr>
                <a:spLocks noChangeArrowheads="1"/>
              </p:cNvSpPr>
              <p:nvPr/>
            </p:nvSpPr>
            <p:spPr bwMode="auto">
              <a:xfrm>
                <a:off x="8581176" y="5148560"/>
                <a:ext cx="38907" cy="50022"/>
              </a:xfrm>
              <a:custGeom>
                <a:avLst/>
                <a:gdLst>
                  <a:gd name="T0" fmla="*/ 0 w 91"/>
                  <a:gd name="T1" fmla="*/ 79 h 119"/>
                  <a:gd name="T2" fmla="*/ 0 w 91"/>
                  <a:gd name="T3" fmla="*/ 79 h 119"/>
                  <a:gd name="T4" fmla="*/ 17 w 91"/>
                  <a:gd name="T5" fmla="*/ 79 h 119"/>
                  <a:gd name="T6" fmla="*/ 26 w 91"/>
                  <a:gd name="T7" fmla="*/ 96 h 119"/>
                  <a:gd name="T8" fmla="*/ 45 w 91"/>
                  <a:gd name="T9" fmla="*/ 102 h 119"/>
                  <a:gd name="T10" fmla="*/ 65 w 91"/>
                  <a:gd name="T11" fmla="*/ 98 h 119"/>
                  <a:gd name="T12" fmla="*/ 71 w 91"/>
                  <a:gd name="T13" fmla="*/ 84 h 119"/>
                  <a:gd name="T14" fmla="*/ 68 w 91"/>
                  <a:gd name="T15" fmla="*/ 75 h 119"/>
                  <a:gd name="T16" fmla="*/ 55 w 91"/>
                  <a:gd name="T17" fmla="*/ 69 h 119"/>
                  <a:gd name="T18" fmla="*/ 34 w 91"/>
                  <a:gd name="T19" fmla="*/ 64 h 119"/>
                  <a:gd name="T20" fmla="*/ 9 w 91"/>
                  <a:gd name="T21" fmla="*/ 53 h 119"/>
                  <a:gd name="T22" fmla="*/ 2 w 91"/>
                  <a:gd name="T23" fmla="*/ 32 h 119"/>
                  <a:gd name="T24" fmla="*/ 13 w 91"/>
                  <a:gd name="T25" fmla="*/ 9 h 119"/>
                  <a:gd name="T26" fmla="*/ 44 w 91"/>
                  <a:gd name="T27" fmla="*/ 0 h 119"/>
                  <a:gd name="T28" fmla="*/ 76 w 91"/>
                  <a:gd name="T29" fmla="*/ 9 h 119"/>
                  <a:gd name="T30" fmla="*/ 88 w 91"/>
                  <a:gd name="T31" fmla="*/ 34 h 119"/>
                  <a:gd name="T32" fmla="*/ 88 w 91"/>
                  <a:gd name="T33" fmla="*/ 35 h 119"/>
                  <a:gd name="T34" fmla="*/ 69 w 91"/>
                  <a:gd name="T35" fmla="*/ 35 h 119"/>
                  <a:gd name="T36" fmla="*/ 62 w 91"/>
                  <a:gd name="T37" fmla="*/ 20 h 119"/>
                  <a:gd name="T38" fmla="*/ 44 w 91"/>
                  <a:gd name="T39" fmla="*/ 16 h 119"/>
                  <a:gd name="T40" fmla="*/ 27 w 91"/>
                  <a:gd name="T41" fmla="*/ 20 h 119"/>
                  <a:gd name="T42" fmla="*/ 20 w 91"/>
                  <a:gd name="T43" fmla="*/ 32 h 119"/>
                  <a:gd name="T44" fmla="*/ 25 w 91"/>
                  <a:gd name="T45" fmla="*/ 40 h 119"/>
                  <a:gd name="T46" fmla="*/ 38 w 91"/>
                  <a:gd name="T47" fmla="*/ 45 h 119"/>
                  <a:gd name="T48" fmla="*/ 57 w 91"/>
                  <a:gd name="T49" fmla="*/ 50 h 119"/>
                  <a:gd name="T50" fmla="*/ 83 w 91"/>
                  <a:gd name="T51" fmla="*/ 61 h 119"/>
                  <a:gd name="T52" fmla="*/ 90 w 91"/>
                  <a:gd name="T53" fmla="*/ 82 h 119"/>
                  <a:gd name="T54" fmla="*/ 79 w 91"/>
                  <a:gd name="T55" fmla="*/ 109 h 119"/>
                  <a:gd name="T56" fmla="*/ 44 w 91"/>
                  <a:gd name="T57" fmla="*/ 118 h 119"/>
                  <a:gd name="T58" fmla="*/ 11 w 91"/>
                  <a:gd name="T59" fmla="*/ 109 h 119"/>
                  <a:gd name="T60" fmla="*/ 0 w 91"/>
                  <a:gd name="T61" fmla="*/ 7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91" h="119">
                    <a:moveTo>
                      <a:pt x="0" y="79"/>
                    </a:moveTo>
                    <a:lnTo>
                      <a:pt x="0" y="79"/>
                    </a:lnTo>
                    <a:cubicBezTo>
                      <a:pt x="17" y="79"/>
                      <a:pt x="17" y="79"/>
                      <a:pt x="17" y="79"/>
                    </a:cubicBezTo>
                    <a:cubicBezTo>
                      <a:pt x="18" y="86"/>
                      <a:pt x="20" y="92"/>
                      <a:pt x="26" y="96"/>
                    </a:cubicBezTo>
                    <a:cubicBezTo>
                      <a:pt x="30" y="100"/>
                      <a:pt x="37" y="102"/>
                      <a:pt x="45" y="102"/>
                    </a:cubicBezTo>
                    <a:cubicBezTo>
                      <a:pt x="54" y="102"/>
                      <a:pt x="60" y="101"/>
                      <a:pt x="65" y="98"/>
                    </a:cubicBezTo>
                    <a:cubicBezTo>
                      <a:pt x="69" y="94"/>
                      <a:pt x="71" y="90"/>
                      <a:pt x="71" y="84"/>
                    </a:cubicBezTo>
                    <a:cubicBezTo>
                      <a:pt x="71" y="80"/>
                      <a:pt x="70" y="77"/>
                      <a:pt x="68" y="75"/>
                    </a:cubicBezTo>
                    <a:cubicBezTo>
                      <a:pt x="66" y="73"/>
                      <a:pt x="61" y="70"/>
                      <a:pt x="55" y="69"/>
                    </a:cubicBezTo>
                    <a:cubicBezTo>
                      <a:pt x="34" y="64"/>
                      <a:pt x="34" y="64"/>
                      <a:pt x="34" y="64"/>
                    </a:cubicBezTo>
                    <a:cubicBezTo>
                      <a:pt x="21" y="61"/>
                      <a:pt x="14" y="57"/>
                      <a:pt x="9" y="53"/>
                    </a:cubicBezTo>
                    <a:cubicBezTo>
                      <a:pt x="5" y="48"/>
                      <a:pt x="2" y="41"/>
                      <a:pt x="2" y="32"/>
                    </a:cubicBezTo>
                    <a:cubicBezTo>
                      <a:pt x="2" y="23"/>
                      <a:pt x="6" y="14"/>
                      <a:pt x="13" y="9"/>
                    </a:cubicBezTo>
                    <a:cubicBezTo>
                      <a:pt x="20" y="3"/>
                      <a:pt x="31" y="0"/>
                      <a:pt x="44" y="0"/>
                    </a:cubicBezTo>
                    <a:cubicBezTo>
                      <a:pt x="57" y="0"/>
                      <a:pt x="68" y="3"/>
                      <a:pt x="76" y="9"/>
                    </a:cubicBezTo>
                    <a:cubicBezTo>
                      <a:pt x="84" y="15"/>
                      <a:pt x="88" y="24"/>
                      <a:pt x="88" y="34"/>
                    </a:cubicBezTo>
                    <a:cubicBezTo>
                      <a:pt x="88" y="35"/>
                      <a:pt x="88" y="35"/>
                      <a:pt x="88" y="35"/>
                    </a:cubicBezTo>
                    <a:cubicBezTo>
                      <a:pt x="69" y="35"/>
                      <a:pt x="69" y="35"/>
                      <a:pt x="69" y="35"/>
                    </a:cubicBezTo>
                    <a:cubicBezTo>
                      <a:pt x="69" y="29"/>
                      <a:pt x="66" y="25"/>
                      <a:pt x="62" y="20"/>
                    </a:cubicBezTo>
                    <a:cubicBezTo>
                      <a:pt x="58" y="17"/>
                      <a:pt x="52" y="16"/>
                      <a:pt x="44" y="16"/>
                    </a:cubicBezTo>
                    <a:cubicBezTo>
                      <a:pt x="36" y="16"/>
                      <a:pt x="31" y="17"/>
                      <a:pt x="27" y="20"/>
                    </a:cubicBezTo>
                    <a:cubicBezTo>
                      <a:pt x="22" y="23"/>
                      <a:pt x="20" y="27"/>
                      <a:pt x="20" y="32"/>
                    </a:cubicBezTo>
                    <a:cubicBezTo>
                      <a:pt x="20" y="35"/>
                      <a:pt x="22" y="38"/>
                      <a:pt x="25" y="40"/>
                    </a:cubicBezTo>
                    <a:cubicBezTo>
                      <a:pt x="27" y="42"/>
                      <a:pt x="32" y="44"/>
                      <a:pt x="38" y="45"/>
                    </a:cubicBezTo>
                    <a:cubicBezTo>
                      <a:pt x="57" y="50"/>
                      <a:pt x="57" y="50"/>
                      <a:pt x="57" y="50"/>
                    </a:cubicBezTo>
                    <a:cubicBezTo>
                      <a:pt x="69" y="53"/>
                      <a:pt x="79" y="57"/>
                      <a:pt x="83" y="61"/>
                    </a:cubicBezTo>
                    <a:cubicBezTo>
                      <a:pt x="88" y="66"/>
                      <a:pt x="90" y="74"/>
                      <a:pt x="90" y="82"/>
                    </a:cubicBezTo>
                    <a:cubicBezTo>
                      <a:pt x="90" y="93"/>
                      <a:pt x="87" y="103"/>
                      <a:pt x="79" y="109"/>
                    </a:cubicBezTo>
                    <a:cubicBezTo>
                      <a:pt x="70" y="115"/>
                      <a:pt x="59" y="118"/>
                      <a:pt x="44" y="118"/>
                    </a:cubicBezTo>
                    <a:cubicBezTo>
                      <a:pt x="30" y="118"/>
                      <a:pt x="18" y="115"/>
                      <a:pt x="11" y="109"/>
                    </a:cubicBezTo>
                    <a:cubicBezTo>
                      <a:pt x="4" y="102"/>
                      <a:pt x="0" y="92"/>
                      <a:pt x="0" y="79"/>
                    </a:cubicBezTo>
                  </a:path>
                </a:pathLst>
              </a:custGeom>
              <a:solidFill>
                <a:srgbClr val="95A0A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4" name="Freeform 332"/>
              <p:cNvSpPr>
                <a:spLocks noChangeArrowheads="1"/>
              </p:cNvSpPr>
              <p:nvPr/>
            </p:nvSpPr>
            <p:spPr bwMode="auto">
              <a:xfrm>
                <a:off x="8647873" y="5133739"/>
                <a:ext cx="42612" cy="62991"/>
              </a:xfrm>
              <a:custGeom>
                <a:avLst/>
                <a:gdLst>
                  <a:gd name="T0" fmla="*/ 0 w 103"/>
                  <a:gd name="T1" fmla="*/ 150 h 151"/>
                  <a:gd name="T2" fmla="*/ 0 w 103"/>
                  <a:gd name="T3" fmla="*/ 150 h 151"/>
                  <a:gd name="T4" fmla="*/ 0 w 103"/>
                  <a:gd name="T5" fmla="*/ 149 h 151"/>
                  <a:gd name="T6" fmla="*/ 10 w 103"/>
                  <a:gd name="T7" fmla="*/ 113 h 151"/>
                  <a:gd name="T8" fmla="*/ 47 w 103"/>
                  <a:gd name="T9" fmla="*/ 84 h 151"/>
                  <a:gd name="T10" fmla="*/ 59 w 103"/>
                  <a:gd name="T11" fmla="*/ 76 h 151"/>
                  <a:gd name="T12" fmla="*/ 76 w 103"/>
                  <a:gd name="T13" fmla="*/ 63 h 151"/>
                  <a:gd name="T14" fmla="*/ 81 w 103"/>
                  <a:gd name="T15" fmla="*/ 45 h 151"/>
                  <a:gd name="T16" fmla="*/ 73 w 103"/>
                  <a:gd name="T17" fmla="*/ 25 h 151"/>
                  <a:gd name="T18" fmla="*/ 52 w 103"/>
                  <a:gd name="T19" fmla="*/ 19 h 151"/>
                  <a:gd name="T20" fmla="*/ 30 w 103"/>
                  <a:gd name="T21" fmla="*/ 27 h 151"/>
                  <a:gd name="T22" fmla="*/ 23 w 103"/>
                  <a:gd name="T23" fmla="*/ 53 h 151"/>
                  <a:gd name="T24" fmla="*/ 23 w 103"/>
                  <a:gd name="T25" fmla="*/ 54 h 151"/>
                  <a:gd name="T26" fmla="*/ 3 w 103"/>
                  <a:gd name="T27" fmla="*/ 54 h 151"/>
                  <a:gd name="T28" fmla="*/ 3 w 103"/>
                  <a:gd name="T29" fmla="*/ 52 h 151"/>
                  <a:gd name="T30" fmla="*/ 17 w 103"/>
                  <a:gd name="T31" fmla="*/ 15 h 151"/>
                  <a:gd name="T32" fmla="*/ 52 w 103"/>
                  <a:gd name="T33" fmla="*/ 0 h 151"/>
                  <a:gd name="T34" fmla="*/ 88 w 103"/>
                  <a:gd name="T35" fmla="*/ 13 h 151"/>
                  <a:gd name="T36" fmla="*/ 102 w 103"/>
                  <a:gd name="T37" fmla="*/ 45 h 151"/>
                  <a:gd name="T38" fmla="*/ 94 w 103"/>
                  <a:gd name="T39" fmla="*/ 72 h 151"/>
                  <a:gd name="T40" fmla="*/ 70 w 103"/>
                  <a:gd name="T41" fmla="*/ 92 h 151"/>
                  <a:gd name="T42" fmla="*/ 57 w 103"/>
                  <a:gd name="T43" fmla="*/ 98 h 151"/>
                  <a:gd name="T44" fmla="*/ 31 w 103"/>
                  <a:gd name="T45" fmla="*/ 115 h 151"/>
                  <a:gd name="T46" fmla="*/ 21 w 103"/>
                  <a:gd name="T47" fmla="*/ 131 h 151"/>
                  <a:gd name="T48" fmla="*/ 102 w 103"/>
                  <a:gd name="T49" fmla="*/ 131 h 151"/>
                  <a:gd name="T50" fmla="*/ 102 w 103"/>
                  <a:gd name="T51" fmla="*/ 150 h 151"/>
                  <a:gd name="T52" fmla="*/ 0 w 103"/>
                  <a:gd name="T53" fmla="*/ 150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03" h="151">
                    <a:moveTo>
                      <a:pt x="0" y="150"/>
                    </a:moveTo>
                    <a:lnTo>
                      <a:pt x="0" y="150"/>
                    </a:lnTo>
                    <a:cubicBezTo>
                      <a:pt x="0" y="149"/>
                      <a:pt x="0" y="149"/>
                      <a:pt x="0" y="149"/>
                    </a:cubicBezTo>
                    <a:cubicBezTo>
                      <a:pt x="0" y="135"/>
                      <a:pt x="3" y="122"/>
                      <a:pt x="10" y="113"/>
                    </a:cubicBezTo>
                    <a:cubicBezTo>
                      <a:pt x="18" y="102"/>
                      <a:pt x="29" y="93"/>
                      <a:pt x="47" y="84"/>
                    </a:cubicBezTo>
                    <a:cubicBezTo>
                      <a:pt x="59" y="76"/>
                      <a:pt x="59" y="76"/>
                      <a:pt x="59" y="76"/>
                    </a:cubicBezTo>
                    <a:cubicBezTo>
                      <a:pt x="67" y="72"/>
                      <a:pt x="73" y="68"/>
                      <a:pt x="76" y="63"/>
                    </a:cubicBezTo>
                    <a:cubicBezTo>
                      <a:pt x="79" y="58"/>
                      <a:pt x="81" y="51"/>
                      <a:pt x="81" y="45"/>
                    </a:cubicBezTo>
                    <a:cubicBezTo>
                      <a:pt x="81" y="37"/>
                      <a:pt x="78" y="30"/>
                      <a:pt x="73" y="25"/>
                    </a:cubicBezTo>
                    <a:cubicBezTo>
                      <a:pt x="68" y="21"/>
                      <a:pt x="60" y="19"/>
                      <a:pt x="52" y="19"/>
                    </a:cubicBezTo>
                    <a:cubicBezTo>
                      <a:pt x="43" y="19"/>
                      <a:pt x="35" y="21"/>
                      <a:pt x="30" y="27"/>
                    </a:cubicBezTo>
                    <a:cubicBezTo>
                      <a:pt x="25" y="34"/>
                      <a:pt x="23" y="42"/>
                      <a:pt x="23" y="53"/>
                    </a:cubicBezTo>
                    <a:cubicBezTo>
                      <a:pt x="23" y="54"/>
                      <a:pt x="23" y="54"/>
                      <a:pt x="23" y="54"/>
                    </a:cubicBezTo>
                    <a:cubicBezTo>
                      <a:pt x="3" y="54"/>
                      <a:pt x="3" y="54"/>
                      <a:pt x="3" y="54"/>
                    </a:cubicBezTo>
                    <a:cubicBezTo>
                      <a:pt x="3" y="52"/>
                      <a:pt x="3" y="52"/>
                      <a:pt x="3" y="52"/>
                    </a:cubicBezTo>
                    <a:cubicBezTo>
                      <a:pt x="3" y="37"/>
                      <a:pt x="7" y="24"/>
                      <a:pt x="17" y="15"/>
                    </a:cubicBezTo>
                    <a:cubicBezTo>
                      <a:pt x="25" y="5"/>
                      <a:pt x="37" y="0"/>
                      <a:pt x="52" y="0"/>
                    </a:cubicBezTo>
                    <a:cubicBezTo>
                      <a:pt x="68" y="0"/>
                      <a:pt x="79" y="4"/>
                      <a:pt x="88" y="13"/>
                    </a:cubicBezTo>
                    <a:cubicBezTo>
                      <a:pt x="97" y="21"/>
                      <a:pt x="102" y="31"/>
                      <a:pt x="102" y="45"/>
                    </a:cubicBezTo>
                    <a:cubicBezTo>
                      <a:pt x="102" y="55"/>
                      <a:pt x="99" y="65"/>
                      <a:pt x="94" y="72"/>
                    </a:cubicBezTo>
                    <a:cubicBezTo>
                      <a:pt x="88" y="79"/>
                      <a:pt x="80" y="87"/>
                      <a:pt x="70" y="92"/>
                    </a:cubicBezTo>
                    <a:cubicBezTo>
                      <a:pt x="57" y="98"/>
                      <a:pt x="57" y="98"/>
                      <a:pt x="57" y="98"/>
                    </a:cubicBezTo>
                    <a:cubicBezTo>
                      <a:pt x="46" y="104"/>
                      <a:pt x="37" y="110"/>
                      <a:pt x="31" y="115"/>
                    </a:cubicBezTo>
                    <a:cubicBezTo>
                      <a:pt x="26" y="120"/>
                      <a:pt x="23" y="125"/>
                      <a:pt x="21" y="131"/>
                    </a:cubicBezTo>
                    <a:cubicBezTo>
                      <a:pt x="102" y="131"/>
                      <a:pt x="102" y="131"/>
                      <a:pt x="102" y="131"/>
                    </a:cubicBezTo>
                    <a:cubicBezTo>
                      <a:pt x="102" y="150"/>
                      <a:pt x="102" y="150"/>
                      <a:pt x="102" y="150"/>
                    </a:cubicBezTo>
                    <a:lnTo>
                      <a:pt x="0" y="150"/>
                    </a:lnTo>
                  </a:path>
                </a:pathLst>
              </a:custGeom>
              <a:solidFill>
                <a:srgbClr val="95A0A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407" name="Group 406"/>
          <p:cNvGrpSpPr/>
          <p:nvPr/>
        </p:nvGrpSpPr>
        <p:grpSpPr>
          <a:xfrm>
            <a:off x="507201" y="5131886"/>
            <a:ext cx="337188" cy="68550"/>
            <a:chOff x="507201" y="5131886"/>
            <a:chExt cx="337188" cy="68550"/>
          </a:xfrm>
        </p:grpSpPr>
        <p:sp>
          <p:nvSpPr>
            <p:cNvPr id="1135" name="Freeform 333"/>
            <p:cNvSpPr>
              <a:spLocks noChangeArrowheads="1"/>
            </p:cNvSpPr>
            <p:nvPr/>
          </p:nvSpPr>
          <p:spPr bwMode="auto">
            <a:xfrm>
              <a:off x="507201" y="5131886"/>
              <a:ext cx="50023" cy="68550"/>
            </a:xfrm>
            <a:custGeom>
              <a:avLst/>
              <a:gdLst>
                <a:gd name="T0" fmla="*/ 0 w 120"/>
                <a:gd name="T1" fmla="*/ 106 h 162"/>
                <a:gd name="T2" fmla="*/ 0 w 120"/>
                <a:gd name="T3" fmla="*/ 106 h 162"/>
                <a:gd name="T4" fmla="*/ 20 w 120"/>
                <a:gd name="T5" fmla="*/ 106 h 162"/>
                <a:gd name="T6" fmla="*/ 32 w 120"/>
                <a:gd name="T7" fmla="*/ 133 h 162"/>
                <a:gd name="T8" fmla="*/ 60 w 120"/>
                <a:gd name="T9" fmla="*/ 144 h 162"/>
                <a:gd name="T10" fmla="*/ 88 w 120"/>
                <a:gd name="T11" fmla="*/ 135 h 162"/>
                <a:gd name="T12" fmla="*/ 98 w 120"/>
                <a:gd name="T13" fmla="*/ 116 h 162"/>
                <a:gd name="T14" fmla="*/ 60 w 120"/>
                <a:gd name="T15" fmla="*/ 88 h 162"/>
                <a:gd name="T16" fmla="*/ 57 w 120"/>
                <a:gd name="T17" fmla="*/ 87 h 162"/>
                <a:gd name="T18" fmla="*/ 15 w 120"/>
                <a:gd name="T19" fmla="*/ 71 h 162"/>
                <a:gd name="T20" fmla="*/ 5 w 120"/>
                <a:gd name="T21" fmla="*/ 45 h 162"/>
                <a:gd name="T22" fmla="*/ 20 w 120"/>
                <a:gd name="T23" fmla="*/ 12 h 162"/>
                <a:gd name="T24" fmla="*/ 60 w 120"/>
                <a:gd name="T25" fmla="*/ 0 h 162"/>
                <a:gd name="T26" fmla="*/ 100 w 120"/>
                <a:gd name="T27" fmla="*/ 12 h 162"/>
                <a:gd name="T28" fmla="*/ 115 w 120"/>
                <a:gd name="T29" fmla="*/ 49 h 162"/>
                <a:gd name="T30" fmla="*/ 95 w 120"/>
                <a:gd name="T31" fmla="*/ 49 h 162"/>
                <a:gd name="T32" fmla="*/ 85 w 120"/>
                <a:gd name="T33" fmla="*/ 25 h 162"/>
                <a:gd name="T34" fmla="*/ 59 w 120"/>
                <a:gd name="T35" fmla="*/ 17 h 162"/>
                <a:gd name="T36" fmla="*/ 34 w 120"/>
                <a:gd name="T37" fmla="*/ 24 h 162"/>
                <a:gd name="T38" fmla="*/ 24 w 120"/>
                <a:gd name="T39" fmla="*/ 42 h 162"/>
                <a:gd name="T40" fmla="*/ 63 w 120"/>
                <a:gd name="T41" fmla="*/ 68 h 162"/>
                <a:gd name="T42" fmla="*/ 71 w 120"/>
                <a:gd name="T43" fmla="*/ 70 h 162"/>
                <a:gd name="T44" fmla="*/ 73 w 120"/>
                <a:gd name="T45" fmla="*/ 71 h 162"/>
                <a:gd name="T46" fmla="*/ 107 w 120"/>
                <a:gd name="T47" fmla="*/ 83 h 162"/>
                <a:gd name="T48" fmla="*/ 116 w 120"/>
                <a:gd name="T49" fmla="*/ 96 h 162"/>
                <a:gd name="T50" fmla="*/ 119 w 120"/>
                <a:gd name="T51" fmla="*/ 112 h 162"/>
                <a:gd name="T52" fmla="*/ 103 w 120"/>
                <a:gd name="T53" fmla="*/ 148 h 162"/>
                <a:gd name="T54" fmla="*/ 61 w 120"/>
                <a:gd name="T55" fmla="*/ 161 h 162"/>
                <a:gd name="T56" fmla="*/ 17 w 120"/>
                <a:gd name="T57" fmla="*/ 147 h 162"/>
                <a:gd name="T58" fmla="*/ 0 w 120"/>
                <a:gd name="T59" fmla="*/ 106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0" h="162">
                  <a:moveTo>
                    <a:pt x="0" y="106"/>
                  </a:moveTo>
                  <a:lnTo>
                    <a:pt x="0" y="106"/>
                  </a:lnTo>
                  <a:cubicBezTo>
                    <a:pt x="20" y="106"/>
                    <a:pt x="20" y="106"/>
                    <a:pt x="20" y="106"/>
                  </a:cubicBezTo>
                  <a:cubicBezTo>
                    <a:pt x="20" y="118"/>
                    <a:pt x="24" y="127"/>
                    <a:pt x="32" y="133"/>
                  </a:cubicBezTo>
                  <a:cubicBezTo>
                    <a:pt x="38" y="140"/>
                    <a:pt x="48" y="144"/>
                    <a:pt x="60" y="144"/>
                  </a:cubicBezTo>
                  <a:cubicBezTo>
                    <a:pt x="72" y="144"/>
                    <a:pt x="82" y="141"/>
                    <a:pt x="88" y="135"/>
                  </a:cubicBezTo>
                  <a:cubicBezTo>
                    <a:pt x="95" y="131"/>
                    <a:pt x="98" y="124"/>
                    <a:pt x="98" y="116"/>
                  </a:cubicBezTo>
                  <a:cubicBezTo>
                    <a:pt x="98" y="103"/>
                    <a:pt x="86" y="95"/>
                    <a:pt x="60" y="88"/>
                  </a:cubicBezTo>
                  <a:cubicBezTo>
                    <a:pt x="59" y="88"/>
                    <a:pt x="58" y="87"/>
                    <a:pt x="57" y="87"/>
                  </a:cubicBezTo>
                  <a:cubicBezTo>
                    <a:pt x="36" y="82"/>
                    <a:pt x="21" y="77"/>
                    <a:pt x="15" y="71"/>
                  </a:cubicBezTo>
                  <a:cubicBezTo>
                    <a:pt x="8" y="65"/>
                    <a:pt x="5" y="56"/>
                    <a:pt x="5" y="45"/>
                  </a:cubicBezTo>
                  <a:cubicBezTo>
                    <a:pt x="5" y="31"/>
                    <a:pt x="10" y="20"/>
                    <a:pt x="20" y="12"/>
                  </a:cubicBezTo>
                  <a:cubicBezTo>
                    <a:pt x="30" y="4"/>
                    <a:pt x="43" y="0"/>
                    <a:pt x="60" y="0"/>
                  </a:cubicBezTo>
                  <a:cubicBezTo>
                    <a:pt x="76" y="0"/>
                    <a:pt x="90" y="4"/>
                    <a:pt x="100" y="12"/>
                  </a:cubicBezTo>
                  <a:cubicBezTo>
                    <a:pt x="110" y="21"/>
                    <a:pt x="115" y="33"/>
                    <a:pt x="115" y="49"/>
                  </a:cubicBezTo>
                  <a:cubicBezTo>
                    <a:pt x="95" y="49"/>
                    <a:pt x="95" y="49"/>
                    <a:pt x="95" y="49"/>
                  </a:cubicBezTo>
                  <a:cubicBezTo>
                    <a:pt x="94" y="38"/>
                    <a:pt x="91" y="30"/>
                    <a:pt x="85" y="25"/>
                  </a:cubicBezTo>
                  <a:cubicBezTo>
                    <a:pt x="79" y="20"/>
                    <a:pt x="69" y="17"/>
                    <a:pt x="59" y="17"/>
                  </a:cubicBezTo>
                  <a:cubicBezTo>
                    <a:pt x="48" y="17"/>
                    <a:pt x="40" y="19"/>
                    <a:pt x="34" y="24"/>
                  </a:cubicBezTo>
                  <a:cubicBezTo>
                    <a:pt x="27" y="28"/>
                    <a:pt x="24" y="34"/>
                    <a:pt x="24" y="42"/>
                  </a:cubicBezTo>
                  <a:cubicBezTo>
                    <a:pt x="24" y="53"/>
                    <a:pt x="38" y="62"/>
                    <a:pt x="63" y="68"/>
                  </a:cubicBezTo>
                  <a:cubicBezTo>
                    <a:pt x="67" y="69"/>
                    <a:pt x="69" y="70"/>
                    <a:pt x="71" y="70"/>
                  </a:cubicBezTo>
                  <a:cubicBezTo>
                    <a:pt x="73" y="71"/>
                    <a:pt x="73" y="71"/>
                    <a:pt x="73" y="71"/>
                  </a:cubicBezTo>
                  <a:cubicBezTo>
                    <a:pt x="90" y="75"/>
                    <a:pt x="101" y="79"/>
                    <a:pt x="107" y="83"/>
                  </a:cubicBezTo>
                  <a:cubicBezTo>
                    <a:pt x="111" y="87"/>
                    <a:pt x="114" y="92"/>
                    <a:pt x="116" y="96"/>
                  </a:cubicBezTo>
                  <a:cubicBezTo>
                    <a:pt x="118" y="101"/>
                    <a:pt x="119" y="106"/>
                    <a:pt x="119" y="112"/>
                  </a:cubicBezTo>
                  <a:cubicBezTo>
                    <a:pt x="119" y="128"/>
                    <a:pt x="114" y="140"/>
                    <a:pt x="103" y="148"/>
                  </a:cubicBezTo>
                  <a:cubicBezTo>
                    <a:pt x="93" y="157"/>
                    <a:pt x="79" y="161"/>
                    <a:pt x="61" y="161"/>
                  </a:cubicBezTo>
                  <a:cubicBezTo>
                    <a:pt x="42" y="161"/>
                    <a:pt x="27" y="156"/>
                    <a:pt x="17" y="147"/>
                  </a:cubicBezTo>
                  <a:cubicBezTo>
                    <a:pt x="7" y="137"/>
                    <a:pt x="0" y="124"/>
                    <a:pt x="0" y="106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" name="Freeform 334"/>
            <p:cNvSpPr>
              <a:spLocks noChangeArrowheads="1"/>
            </p:cNvSpPr>
            <p:nvPr/>
          </p:nvSpPr>
          <p:spPr bwMode="auto">
            <a:xfrm>
              <a:off x="564635" y="5148560"/>
              <a:ext cx="42611" cy="50022"/>
            </a:xfrm>
            <a:custGeom>
              <a:avLst/>
              <a:gdLst>
                <a:gd name="T0" fmla="*/ 80 w 102"/>
                <a:gd name="T1" fmla="*/ 79 h 120"/>
                <a:gd name="T2" fmla="*/ 80 w 102"/>
                <a:gd name="T3" fmla="*/ 79 h 120"/>
                <a:gd name="T4" fmla="*/ 99 w 102"/>
                <a:gd name="T5" fmla="*/ 79 h 120"/>
                <a:gd name="T6" fmla="*/ 83 w 102"/>
                <a:gd name="T7" fmla="*/ 108 h 120"/>
                <a:gd name="T8" fmla="*/ 50 w 102"/>
                <a:gd name="T9" fmla="*/ 119 h 120"/>
                <a:gd name="T10" fmla="*/ 13 w 102"/>
                <a:gd name="T11" fmla="*/ 104 h 120"/>
                <a:gd name="T12" fmla="*/ 0 w 102"/>
                <a:gd name="T13" fmla="*/ 61 h 120"/>
                <a:gd name="T14" fmla="*/ 13 w 102"/>
                <a:gd name="T15" fmla="*/ 16 h 120"/>
                <a:gd name="T16" fmla="*/ 50 w 102"/>
                <a:gd name="T17" fmla="*/ 0 h 120"/>
                <a:gd name="T18" fmla="*/ 87 w 102"/>
                <a:gd name="T19" fmla="*/ 14 h 120"/>
                <a:gd name="T20" fmla="*/ 101 w 102"/>
                <a:gd name="T21" fmla="*/ 57 h 120"/>
                <a:gd name="T22" fmla="*/ 101 w 102"/>
                <a:gd name="T23" fmla="*/ 62 h 120"/>
                <a:gd name="T24" fmla="*/ 100 w 102"/>
                <a:gd name="T25" fmla="*/ 65 h 120"/>
                <a:gd name="T26" fmla="*/ 20 w 102"/>
                <a:gd name="T27" fmla="*/ 65 h 120"/>
                <a:gd name="T28" fmla="*/ 28 w 102"/>
                <a:gd name="T29" fmla="*/ 92 h 120"/>
                <a:gd name="T30" fmla="*/ 52 w 102"/>
                <a:gd name="T31" fmla="*/ 102 h 120"/>
                <a:gd name="T32" fmla="*/ 71 w 102"/>
                <a:gd name="T33" fmla="*/ 95 h 120"/>
                <a:gd name="T34" fmla="*/ 80 w 102"/>
                <a:gd name="T35" fmla="*/ 79 h 120"/>
                <a:gd name="T36" fmla="*/ 20 w 102"/>
                <a:gd name="T37" fmla="*/ 50 h 120"/>
                <a:gd name="T38" fmla="*/ 20 w 102"/>
                <a:gd name="T39" fmla="*/ 50 h 120"/>
                <a:gd name="T40" fmla="*/ 81 w 102"/>
                <a:gd name="T41" fmla="*/ 50 h 120"/>
                <a:gd name="T42" fmla="*/ 73 w 102"/>
                <a:gd name="T43" fmla="*/ 25 h 120"/>
                <a:gd name="T44" fmla="*/ 51 w 102"/>
                <a:gd name="T45" fmla="*/ 16 h 120"/>
                <a:gd name="T46" fmla="*/ 29 w 102"/>
                <a:gd name="T47" fmla="*/ 25 h 120"/>
                <a:gd name="T48" fmla="*/ 20 w 102"/>
                <a:gd name="T49" fmla="*/ 5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2" h="120">
                  <a:moveTo>
                    <a:pt x="80" y="79"/>
                  </a:moveTo>
                  <a:lnTo>
                    <a:pt x="80" y="79"/>
                  </a:lnTo>
                  <a:cubicBezTo>
                    <a:pt x="99" y="79"/>
                    <a:pt x="99" y="79"/>
                    <a:pt x="99" y="79"/>
                  </a:cubicBezTo>
                  <a:cubicBezTo>
                    <a:pt x="97" y="91"/>
                    <a:pt x="91" y="102"/>
                    <a:pt x="83" y="108"/>
                  </a:cubicBezTo>
                  <a:cubicBezTo>
                    <a:pt x="74" y="115"/>
                    <a:pt x="63" y="119"/>
                    <a:pt x="50" y="119"/>
                  </a:cubicBezTo>
                  <a:cubicBezTo>
                    <a:pt x="34" y="119"/>
                    <a:pt x="22" y="114"/>
                    <a:pt x="13" y="104"/>
                  </a:cubicBezTo>
                  <a:cubicBezTo>
                    <a:pt x="4" y="93"/>
                    <a:pt x="0" y="79"/>
                    <a:pt x="0" y="61"/>
                  </a:cubicBezTo>
                  <a:cubicBezTo>
                    <a:pt x="0" y="41"/>
                    <a:pt x="4" y="27"/>
                    <a:pt x="13" y="16"/>
                  </a:cubicBezTo>
                  <a:cubicBezTo>
                    <a:pt x="22" y="5"/>
                    <a:pt x="34" y="0"/>
                    <a:pt x="50" y="0"/>
                  </a:cubicBezTo>
                  <a:cubicBezTo>
                    <a:pt x="66" y="0"/>
                    <a:pt x="78" y="5"/>
                    <a:pt x="87" y="14"/>
                  </a:cubicBezTo>
                  <a:cubicBezTo>
                    <a:pt x="96" y="25"/>
                    <a:pt x="101" y="38"/>
                    <a:pt x="101" y="57"/>
                  </a:cubicBezTo>
                  <a:cubicBezTo>
                    <a:pt x="101" y="59"/>
                    <a:pt x="101" y="60"/>
                    <a:pt x="101" y="62"/>
                  </a:cubicBezTo>
                  <a:cubicBezTo>
                    <a:pt x="101" y="63"/>
                    <a:pt x="100" y="64"/>
                    <a:pt x="100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77"/>
                    <a:pt x="23" y="86"/>
                    <a:pt x="28" y="92"/>
                  </a:cubicBezTo>
                  <a:cubicBezTo>
                    <a:pt x="34" y="99"/>
                    <a:pt x="41" y="102"/>
                    <a:pt x="52" y="102"/>
                  </a:cubicBezTo>
                  <a:cubicBezTo>
                    <a:pt x="59" y="102"/>
                    <a:pt x="65" y="100"/>
                    <a:pt x="71" y="95"/>
                  </a:cubicBezTo>
                  <a:cubicBezTo>
                    <a:pt x="76" y="92"/>
                    <a:pt x="79" y="86"/>
                    <a:pt x="80" y="79"/>
                  </a:cubicBezTo>
                  <a:close/>
                  <a:moveTo>
                    <a:pt x="20" y="50"/>
                  </a:moveTo>
                  <a:lnTo>
                    <a:pt x="20" y="50"/>
                  </a:lnTo>
                  <a:cubicBezTo>
                    <a:pt x="81" y="50"/>
                    <a:pt x="81" y="50"/>
                    <a:pt x="81" y="50"/>
                  </a:cubicBezTo>
                  <a:cubicBezTo>
                    <a:pt x="81" y="39"/>
                    <a:pt x="78" y="31"/>
                    <a:pt x="73" y="25"/>
                  </a:cubicBezTo>
                  <a:cubicBezTo>
                    <a:pt x="68" y="19"/>
                    <a:pt x="60" y="16"/>
                    <a:pt x="51" y="16"/>
                  </a:cubicBezTo>
                  <a:cubicBezTo>
                    <a:pt x="41" y="16"/>
                    <a:pt x="34" y="19"/>
                    <a:pt x="29" y="25"/>
                  </a:cubicBezTo>
                  <a:cubicBezTo>
                    <a:pt x="24" y="31"/>
                    <a:pt x="21" y="38"/>
                    <a:pt x="20" y="50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7" name="Freeform 335"/>
            <p:cNvSpPr>
              <a:spLocks noChangeArrowheads="1"/>
            </p:cNvSpPr>
            <p:nvPr/>
          </p:nvSpPr>
          <p:spPr bwMode="auto">
            <a:xfrm>
              <a:off x="614657" y="5148560"/>
              <a:ext cx="44464" cy="50022"/>
            </a:xfrm>
            <a:custGeom>
              <a:avLst/>
              <a:gdLst>
                <a:gd name="T0" fmla="*/ 76 w 107"/>
                <a:gd name="T1" fmla="*/ 101 h 119"/>
                <a:gd name="T2" fmla="*/ 76 w 107"/>
                <a:gd name="T3" fmla="*/ 101 h 119"/>
                <a:gd name="T4" fmla="*/ 58 w 107"/>
                <a:gd name="T5" fmla="*/ 114 h 119"/>
                <a:gd name="T6" fmla="*/ 37 w 107"/>
                <a:gd name="T7" fmla="*/ 118 h 119"/>
                <a:gd name="T8" fmla="*/ 10 w 107"/>
                <a:gd name="T9" fmla="*/ 110 h 119"/>
                <a:gd name="T10" fmla="*/ 0 w 107"/>
                <a:gd name="T11" fmla="*/ 85 h 119"/>
                <a:gd name="T12" fmla="*/ 10 w 107"/>
                <a:gd name="T13" fmla="*/ 61 h 119"/>
                <a:gd name="T14" fmla="*/ 38 w 107"/>
                <a:gd name="T15" fmla="*/ 50 h 119"/>
                <a:gd name="T16" fmla="*/ 51 w 107"/>
                <a:gd name="T17" fmla="*/ 49 h 119"/>
                <a:gd name="T18" fmla="*/ 69 w 107"/>
                <a:gd name="T19" fmla="*/ 45 h 119"/>
                <a:gd name="T20" fmla="*/ 73 w 107"/>
                <a:gd name="T21" fmla="*/ 42 h 119"/>
                <a:gd name="T22" fmla="*/ 74 w 107"/>
                <a:gd name="T23" fmla="*/ 34 h 119"/>
                <a:gd name="T24" fmla="*/ 68 w 107"/>
                <a:gd name="T25" fmla="*/ 20 h 119"/>
                <a:gd name="T26" fmla="*/ 49 w 107"/>
                <a:gd name="T27" fmla="*/ 16 h 119"/>
                <a:gd name="T28" fmla="*/ 30 w 107"/>
                <a:gd name="T29" fmla="*/ 21 h 119"/>
                <a:gd name="T30" fmla="*/ 23 w 107"/>
                <a:gd name="T31" fmla="*/ 37 h 119"/>
                <a:gd name="T32" fmla="*/ 6 w 107"/>
                <a:gd name="T33" fmla="*/ 37 h 119"/>
                <a:gd name="T34" fmla="*/ 6 w 107"/>
                <a:gd name="T35" fmla="*/ 36 h 119"/>
                <a:gd name="T36" fmla="*/ 17 w 107"/>
                <a:gd name="T37" fmla="*/ 10 h 119"/>
                <a:gd name="T38" fmla="*/ 50 w 107"/>
                <a:gd name="T39" fmla="*/ 0 h 119"/>
                <a:gd name="T40" fmla="*/ 83 w 107"/>
                <a:gd name="T41" fmla="*/ 8 h 119"/>
                <a:gd name="T42" fmla="*/ 94 w 107"/>
                <a:gd name="T43" fmla="*/ 34 h 119"/>
                <a:gd name="T44" fmla="*/ 94 w 107"/>
                <a:gd name="T45" fmla="*/ 90 h 119"/>
                <a:gd name="T46" fmla="*/ 95 w 107"/>
                <a:gd name="T47" fmla="*/ 100 h 119"/>
                <a:gd name="T48" fmla="*/ 100 w 107"/>
                <a:gd name="T49" fmla="*/ 102 h 119"/>
                <a:gd name="T50" fmla="*/ 102 w 107"/>
                <a:gd name="T51" fmla="*/ 102 h 119"/>
                <a:gd name="T52" fmla="*/ 106 w 107"/>
                <a:gd name="T53" fmla="*/ 102 h 119"/>
                <a:gd name="T54" fmla="*/ 106 w 107"/>
                <a:gd name="T55" fmla="*/ 115 h 119"/>
                <a:gd name="T56" fmla="*/ 99 w 107"/>
                <a:gd name="T57" fmla="*/ 117 h 119"/>
                <a:gd name="T58" fmla="*/ 95 w 107"/>
                <a:gd name="T59" fmla="*/ 117 h 119"/>
                <a:gd name="T60" fmla="*/ 81 w 107"/>
                <a:gd name="T61" fmla="*/ 113 h 119"/>
                <a:gd name="T62" fmla="*/ 76 w 107"/>
                <a:gd name="T63" fmla="*/ 101 h 119"/>
                <a:gd name="T64" fmla="*/ 74 w 107"/>
                <a:gd name="T65" fmla="*/ 58 h 119"/>
                <a:gd name="T66" fmla="*/ 74 w 107"/>
                <a:gd name="T67" fmla="*/ 58 h 119"/>
                <a:gd name="T68" fmla="*/ 48 w 107"/>
                <a:gd name="T69" fmla="*/ 65 h 119"/>
                <a:gd name="T70" fmla="*/ 39 w 107"/>
                <a:gd name="T71" fmla="*/ 66 h 119"/>
                <a:gd name="T72" fmla="*/ 24 w 107"/>
                <a:gd name="T73" fmla="*/ 73 h 119"/>
                <a:gd name="T74" fmla="*/ 19 w 107"/>
                <a:gd name="T75" fmla="*/ 85 h 119"/>
                <a:gd name="T76" fmla="*/ 24 w 107"/>
                <a:gd name="T77" fmla="*/ 98 h 119"/>
                <a:gd name="T78" fmla="*/ 40 w 107"/>
                <a:gd name="T79" fmla="*/ 103 h 119"/>
                <a:gd name="T80" fmla="*/ 65 w 107"/>
                <a:gd name="T81" fmla="*/ 94 h 119"/>
                <a:gd name="T82" fmla="*/ 74 w 107"/>
                <a:gd name="T83" fmla="*/ 75 h 119"/>
                <a:gd name="T84" fmla="*/ 74 w 107"/>
                <a:gd name="T85" fmla="*/ 58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7" h="119">
                  <a:moveTo>
                    <a:pt x="76" y="101"/>
                  </a:moveTo>
                  <a:lnTo>
                    <a:pt x="76" y="101"/>
                  </a:lnTo>
                  <a:cubicBezTo>
                    <a:pt x="70" y="107"/>
                    <a:pt x="64" y="111"/>
                    <a:pt x="58" y="114"/>
                  </a:cubicBezTo>
                  <a:cubicBezTo>
                    <a:pt x="50" y="117"/>
                    <a:pt x="44" y="118"/>
                    <a:pt x="37" y="118"/>
                  </a:cubicBezTo>
                  <a:cubicBezTo>
                    <a:pt x="25" y="118"/>
                    <a:pt x="16" y="116"/>
                    <a:pt x="10" y="110"/>
                  </a:cubicBezTo>
                  <a:cubicBezTo>
                    <a:pt x="4" y="104"/>
                    <a:pt x="0" y="95"/>
                    <a:pt x="0" y="85"/>
                  </a:cubicBezTo>
                  <a:cubicBezTo>
                    <a:pt x="0" y="75"/>
                    <a:pt x="4" y="67"/>
                    <a:pt x="10" y="61"/>
                  </a:cubicBezTo>
                  <a:cubicBezTo>
                    <a:pt x="16" y="56"/>
                    <a:pt x="25" y="52"/>
                    <a:pt x="38" y="50"/>
                  </a:cubicBezTo>
                  <a:cubicBezTo>
                    <a:pt x="42" y="50"/>
                    <a:pt x="46" y="50"/>
                    <a:pt x="51" y="49"/>
                  </a:cubicBezTo>
                  <a:cubicBezTo>
                    <a:pt x="61" y="48"/>
                    <a:pt x="67" y="46"/>
                    <a:pt x="69" y="45"/>
                  </a:cubicBezTo>
                  <a:cubicBezTo>
                    <a:pt x="71" y="44"/>
                    <a:pt x="72" y="43"/>
                    <a:pt x="73" y="42"/>
                  </a:cubicBezTo>
                  <a:cubicBezTo>
                    <a:pt x="74" y="41"/>
                    <a:pt x="74" y="38"/>
                    <a:pt x="74" y="34"/>
                  </a:cubicBezTo>
                  <a:cubicBezTo>
                    <a:pt x="74" y="28"/>
                    <a:pt x="72" y="24"/>
                    <a:pt x="68" y="20"/>
                  </a:cubicBezTo>
                  <a:cubicBezTo>
                    <a:pt x="64" y="18"/>
                    <a:pt x="58" y="16"/>
                    <a:pt x="49" y="16"/>
                  </a:cubicBezTo>
                  <a:cubicBezTo>
                    <a:pt x="41" y="16"/>
                    <a:pt x="34" y="18"/>
                    <a:pt x="30" y="21"/>
                  </a:cubicBezTo>
                  <a:cubicBezTo>
                    <a:pt x="25" y="26"/>
                    <a:pt x="23" y="31"/>
                    <a:pt x="23" y="37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6" y="36"/>
                    <a:pt x="6" y="36"/>
                    <a:pt x="6" y="36"/>
                  </a:cubicBezTo>
                  <a:cubicBezTo>
                    <a:pt x="6" y="25"/>
                    <a:pt x="9" y="16"/>
                    <a:pt x="17" y="10"/>
                  </a:cubicBezTo>
                  <a:cubicBezTo>
                    <a:pt x="25" y="3"/>
                    <a:pt x="36" y="0"/>
                    <a:pt x="50" y="0"/>
                  </a:cubicBezTo>
                  <a:cubicBezTo>
                    <a:pt x="65" y="0"/>
                    <a:pt x="76" y="3"/>
                    <a:pt x="83" y="8"/>
                  </a:cubicBezTo>
                  <a:cubicBezTo>
                    <a:pt x="90" y="14"/>
                    <a:pt x="94" y="23"/>
                    <a:pt x="94" y="34"/>
                  </a:cubicBezTo>
                  <a:cubicBezTo>
                    <a:pt x="94" y="90"/>
                    <a:pt x="94" y="90"/>
                    <a:pt x="94" y="90"/>
                  </a:cubicBezTo>
                  <a:cubicBezTo>
                    <a:pt x="94" y="95"/>
                    <a:pt x="94" y="99"/>
                    <a:pt x="95" y="100"/>
                  </a:cubicBezTo>
                  <a:cubicBezTo>
                    <a:pt x="96" y="101"/>
                    <a:pt x="98" y="102"/>
                    <a:pt x="100" y="102"/>
                  </a:cubicBezTo>
                  <a:cubicBezTo>
                    <a:pt x="101" y="102"/>
                    <a:pt x="102" y="102"/>
                    <a:pt x="102" y="102"/>
                  </a:cubicBezTo>
                  <a:cubicBezTo>
                    <a:pt x="103" y="102"/>
                    <a:pt x="105" y="102"/>
                    <a:pt x="106" y="102"/>
                  </a:cubicBezTo>
                  <a:cubicBezTo>
                    <a:pt x="106" y="115"/>
                    <a:pt x="106" y="115"/>
                    <a:pt x="106" y="115"/>
                  </a:cubicBezTo>
                  <a:cubicBezTo>
                    <a:pt x="103" y="116"/>
                    <a:pt x="101" y="116"/>
                    <a:pt x="99" y="117"/>
                  </a:cubicBezTo>
                  <a:cubicBezTo>
                    <a:pt x="98" y="117"/>
                    <a:pt x="96" y="117"/>
                    <a:pt x="95" y="117"/>
                  </a:cubicBezTo>
                  <a:cubicBezTo>
                    <a:pt x="89" y="117"/>
                    <a:pt x="84" y="116"/>
                    <a:pt x="81" y="113"/>
                  </a:cubicBezTo>
                  <a:cubicBezTo>
                    <a:pt x="77" y="111"/>
                    <a:pt x="76" y="107"/>
                    <a:pt x="76" y="101"/>
                  </a:cubicBezTo>
                  <a:close/>
                  <a:moveTo>
                    <a:pt x="74" y="58"/>
                  </a:moveTo>
                  <a:lnTo>
                    <a:pt x="74" y="58"/>
                  </a:lnTo>
                  <a:cubicBezTo>
                    <a:pt x="69" y="61"/>
                    <a:pt x="61" y="63"/>
                    <a:pt x="48" y="65"/>
                  </a:cubicBezTo>
                  <a:cubicBezTo>
                    <a:pt x="44" y="65"/>
                    <a:pt x="41" y="66"/>
                    <a:pt x="39" y="66"/>
                  </a:cubicBezTo>
                  <a:cubicBezTo>
                    <a:pt x="32" y="67"/>
                    <a:pt x="27" y="69"/>
                    <a:pt x="24" y="73"/>
                  </a:cubicBezTo>
                  <a:cubicBezTo>
                    <a:pt x="21" y="75"/>
                    <a:pt x="19" y="80"/>
                    <a:pt x="19" y="85"/>
                  </a:cubicBezTo>
                  <a:cubicBezTo>
                    <a:pt x="19" y="90"/>
                    <a:pt x="21" y="94"/>
                    <a:pt x="24" y="98"/>
                  </a:cubicBezTo>
                  <a:cubicBezTo>
                    <a:pt x="29" y="101"/>
                    <a:pt x="34" y="103"/>
                    <a:pt x="40" y="103"/>
                  </a:cubicBezTo>
                  <a:cubicBezTo>
                    <a:pt x="49" y="103"/>
                    <a:pt x="58" y="100"/>
                    <a:pt x="65" y="94"/>
                  </a:cubicBezTo>
                  <a:cubicBezTo>
                    <a:pt x="71" y="89"/>
                    <a:pt x="74" y="83"/>
                    <a:pt x="74" y="75"/>
                  </a:cubicBezTo>
                  <a:lnTo>
                    <a:pt x="74" y="58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8" name="Freeform 336"/>
            <p:cNvSpPr>
              <a:spLocks noChangeArrowheads="1"/>
            </p:cNvSpPr>
            <p:nvPr/>
          </p:nvSpPr>
          <p:spPr bwMode="auto">
            <a:xfrm>
              <a:off x="664680" y="5148560"/>
              <a:ext cx="22232" cy="48170"/>
            </a:xfrm>
            <a:custGeom>
              <a:avLst/>
              <a:gdLst>
                <a:gd name="T0" fmla="*/ 0 w 55"/>
                <a:gd name="T1" fmla="*/ 114 h 115"/>
                <a:gd name="T2" fmla="*/ 0 w 55"/>
                <a:gd name="T3" fmla="*/ 114 h 115"/>
                <a:gd name="T4" fmla="*/ 0 w 55"/>
                <a:gd name="T5" fmla="*/ 3 h 115"/>
                <a:gd name="T6" fmla="*/ 18 w 55"/>
                <a:gd name="T7" fmla="*/ 3 h 115"/>
                <a:gd name="T8" fmla="*/ 18 w 55"/>
                <a:gd name="T9" fmla="*/ 23 h 115"/>
                <a:gd name="T10" fmla="*/ 30 w 55"/>
                <a:gd name="T11" fmla="*/ 6 h 115"/>
                <a:gd name="T12" fmla="*/ 49 w 55"/>
                <a:gd name="T13" fmla="*/ 0 h 115"/>
                <a:gd name="T14" fmla="*/ 52 w 55"/>
                <a:gd name="T15" fmla="*/ 0 h 115"/>
                <a:gd name="T16" fmla="*/ 54 w 55"/>
                <a:gd name="T17" fmla="*/ 1 h 115"/>
                <a:gd name="T18" fmla="*/ 54 w 55"/>
                <a:gd name="T19" fmla="*/ 20 h 115"/>
                <a:gd name="T20" fmla="*/ 52 w 55"/>
                <a:gd name="T21" fmla="*/ 20 h 115"/>
                <a:gd name="T22" fmla="*/ 49 w 55"/>
                <a:gd name="T23" fmla="*/ 20 h 115"/>
                <a:gd name="T24" fmla="*/ 26 w 55"/>
                <a:gd name="T25" fmla="*/ 28 h 115"/>
                <a:gd name="T26" fmla="*/ 19 w 55"/>
                <a:gd name="T27" fmla="*/ 52 h 115"/>
                <a:gd name="T28" fmla="*/ 19 w 55"/>
                <a:gd name="T29" fmla="*/ 114 h 115"/>
                <a:gd name="T30" fmla="*/ 0 w 55"/>
                <a:gd name="T31" fmla="*/ 114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115">
                  <a:moveTo>
                    <a:pt x="0" y="114"/>
                  </a:moveTo>
                  <a:lnTo>
                    <a:pt x="0" y="114"/>
                  </a:lnTo>
                  <a:cubicBezTo>
                    <a:pt x="0" y="3"/>
                    <a:pt x="0" y="3"/>
                    <a:pt x="0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21" y="15"/>
                    <a:pt x="25" y="9"/>
                    <a:pt x="30" y="6"/>
                  </a:cubicBezTo>
                  <a:cubicBezTo>
                    <a:pt x="36" y="2"/>
                    <a:pt x="42" y="0"/>
                    <a:pt x="49" y="0"/>
                  </a:cubicBezTo>
                  <a:cubicBezTo>
                    <a:pt x="50" y="0"/>
                    <a:pt x="51" y="0"/>
                    <a:pt x="52" y="0"/>
                  </a:cubicBezTo>
                  <a:cubicBezTo>
                    <a:pt x="53" y="0"/>
                    <a:pt x="53" y="1"/>
                    <a:pt x="54" y="1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3" y="20"/>
                    <a:pt x="53" y="20"/>
                    <a:pt x="52" y="20"/>
                  </a:cubicBezTo>
                  <a:cubicBezTo>
                    <a:pt x="52" y="20"/>
                    <a:pt x="51" y="20"/>
                    <a:pt x="49" y="20"/>
                  </a:cubicBezTo>
                  <a:cubicBezTo>
                    <a:pt x="40" y="20"/>
                    <a:pt x="32" y="23"/>
                    <a:pt x="26" y="28"/>
                  </a:cubicBezTo>
                  <a:cubicBezTo>
                    <a:pt x="21" y="34"/>
                    <a:pt x="19" y="41"/>
                    <a:pt x="19" y="52"/>
                  </a:cubicBezTo>
                  <a:cubicBezTo>
                    <a:pt x="19" y="114"/>
                    <a:pt x="19" y="114"/>
                    <a:pt x="19" y="114"/>
                  </a:cubicBezTo>
                  <a:lnTo>
                    <a:pt x="0" y="11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9" name="Freeform 337"/>
            <p:cNvSpPr>
              <a:spLocks noChangeArrowheads="1"/>
            </p:cNvSpPr>
            <p:nvPr/>
          </p:nvSpPr>
          <p:spPr bwMode="auto">
            <a:xfrm>
              <a:off x="692469" y="5148560"/>
              <a:ext cx="42612" cy="50022"/>
            </a:xfrm>
            <a:custGeom>
              <a:avLst/>
              <a:gdLst>
                <a:gd name="T0" fmla="*/ 80 w 100"/>
                <a:gd name="T1" fmla="*/ 40 h 119"/>
                <a:gd name="T2" fmla="*/ 80 w 100"/>
                <a:gd name="T3" fmla="*/ 40 h 119"/>
                <a:gd name="T4" fmla="*/ 72 w 100"/>
                <a:gd name="T5" fmla="*/ 23 h 119"/>
                <a:gd name="T6" fmla="*/ 52 w 100"/>
                <a:gd name="T7" fmla="*/ 16 h 119"/>
                <a:gd name="T8" fmla="*/ 28 w 100"/>
                <a:gd name="T9" fmla="*/ 28 h 119"/>
                <a:gd name="T10" fmla="*/ 20 w 100"/>
                <a:gd name="T11" fmla="*/ 59 h 119"/>
                <a:gd name="T12" fmla="*/ 28 w 100"/>
                <a:gd name="T13" fmla="*/ 90 h 119"/>
                <a:gd name="T14" fmla="*/ 51 w 100"/>
                <a:gd name="T15" fmla="*/ 102 h 119"/>
                <a:gd name="T16" fmla="*/ 72 w 100"/>
                <a:gd name="T17" fmla="*/ 94 h 119"/>
                <a:gd name="T18" fmla="*/ 81 w 100"/>
                <a:gd name="T19" fmla="*/ 75 h 119"/>
                <a:gd name="T20" fmla="*/ 99 w 100"/>
                <a:gd name="T21" fmla="*/ 75 h 119"/>
                <a:gd name="T22" fmla="*/ 84 w 100"/>
                <a:gd name="T23" fmla="*/ 107 h 119"/>
                <a:gd name="T24" fmla="*/ 50 w 100"/>
                <a:gd name="T25" fmla="*/ 118 h 119"/>
                <a:gd name="T26" fmla="*/ 13 w 100"/>
                <a:gd name="T27" fmla="*/ 103 h 119"/>
                <a:gd name="T28" fmla="*/ 0 w 100"/>
                <a:gd name="T29" fmla="*/ 60 h 119"/>
                <a:gd name="T30" fmla="*/ 14 w 100"/>
                <a:gd name="T31" fmla="*/ 15 h 119"/>
                <a:gd name="T32" fmla="*/ 52 w 100"/>
                <a:gd name="T33" fmla="*/ 0 h 119"/>
                <a:gd name="T34" fmla="*/ 85 w 100"/>
                <a:gd name="T35" fmla="*/ 11 h 119"/>
                <a:gd name="T36" fmla="*/ 99 w 100"/>
                <a:gd name="T37" fmla="*/ 40 h 119"/>
                <a:gd name="T38" fmla="*/ 80 w 100"/>
                <a:gd name="T39" fmla="*/ 4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0" h="119">
                  <a:moveTo>
                    <a:pt x="80" y="40"/>
                  </a:moveTo>
                  <a:lnTo>
                    <a:pt x="80" y="40"/>
                  </a:lnTo>
                  <a:cubicBezTo>
                    <a:pt x="80" y="33"/>
                    <a:pt x="77" y="27"/>
                    <a:pt x="72" y="23"/>
                  </a:cubicBezTo>
                  <a:cubicBezTo>
                    <a:pt x="67" y="18"/>
                    <a:pt x="60" y="16"/>
                    <a:pt x="52" y="16"/>
                  </a:cubicBezTo>
                  <a:cubicBezTo>
                    <a:pt x="41" y="16"/>
                    <a:pt x="33" y="20"/>
                    <a:pt x="28" y="28"/>
                  </a:cubicBezTo>
                  <a:cubicBezTo>
                    <a:pt x="23" y="35"/>
                    <a:pt x="20" y="45"/>
                    <a:pt x="20" y="59"/>
                  </a:cubicBezTo>
                  <a:cubicBezTo>
                    <a:pt x="20" y="73"/>
                    <a:pt x="23" y="83"/>
                    <a:pt x="28" y="90"/>
                  </a:cubicBezTo>
                  <a:cubicBezTo>
                    <a:pt x="33" y="98"/>
                    <a:pt x="40" y="102"/>
                    <a:pt x="51" y="102"/>
                  </a:cubicBezTo>
                  <a:cubicBezTo>
                    <a:pt x="59" y="102"/>
                    <a:pt x="66" y="100"/>
                    <a:pt x="72" y="94"/>
                  </a:cubicBezTo>
                  <a:cubicBezTo>
                    <a:pt x="77" y="90"/>
                    <a:pt x="80" y="84"/>
                    <a:pt x="81" y="75"/>
                  </a:cubicBezTo>
                  <a:cubicBezTo>
                    <a:pt x="99" y="75"/>
                    <a:pt x="99" y="75"/>
                    <a:pt x="99" y="75"/>
                  </a:cubicBezTo>
                  <a:cubicBezTo>
                    <a:pt x="98" y="89"/>
                    <a:pt x="94" y="100"/>
                    <a:pt x="84" y="107"/>
                  </a:cubicBezTo>
                  <a:cubicBezTo>
                    <a:pt x="76" y="115"/>
                    <a:pt x="64" y="118"/>
                    <a:pt x="50" y="118"/>
                  </a:cubicBezTo>
                  <a:cubicBezTo>
                    <a:pt x="34" y="118"/>
                    <a:pt x="22" y="113"/>
                    <a:pt x="13" y="103"/>
                  </a:cubicBezTo>
                  <a:cubicBezTo>
                    <a:pt x="5" y="92"/>
                    <a:pt x="0" y="78"/>
                    <a:pt x="0" y="60"/>
                  </a:cubicBezTo>
                  <a:cubicBezTo>
                    <a:pt x="0" y="41"/>
                    <a:pt x="5" y="27"/>
                    <a:pt x="14" y="15"/>
                  </a:cubicBezTo>
                  <a:cubicBezTo>
                    <a:pt x="23" y="5"/>
                    <a:pt x="35" y="0"/>
                    <a:pt x="52" y="0"/>
                  </a:cubicBezTo>
                  <a:cubicBezTo>
                    <a:pt x="65" y="0"/>
                    <a:pt x="77" y="4"/>
                    <a:pt x="85" y="11"/>
                  </a:cubicBezTo>
                  <a:cubicBezTo>
                    <a:pt x="94" y="18"/>
                    <a:pt x="99" y="28"/>
                    <a:pt x="99" y="40"/>
                  </a:cubicBezTo>
                  <a:lnTo>
                    <a:pt x="80" y="4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0" name="Freeform 338"/>
            <p:cNvSpPr>
              <a:spLocks noChangeArrowheads="1"/>
            </p:cNvSpPr>
            <p:nvPr/>
          </p:nvSpPr>
          <p:spPr bwMode="auto">
            <a:xfrm>
              <a:off x="742492" y="5131886"/>
              <a:ext cx="40759" cy="64844"/>
            </a:xfrm>
            <a:custGeom>
              <a:avLst/>
              <a:gdLst>
                <a:gd name="T0" fmla="*/ 74 w 95"/>
                <a:gd name="T1" fmla="*/ 154 h 155"/>
                <a:gd name="T2" fmla="*/ 74 w 95"/>
                <a:gd name="T3" fmla="*/ 154 h 155"/>
                <a:gd name="T4" fmla="*/ 74 w 95"/>
                <a:gd name="T5" fmla="*/ 85 h 155"/>
                <a:gd name="T6" fmla="*/ 69 w 95"/>
                <a:gd name="T7" fmla="*/ 63 h 155"/>
                <a:gd name="T8" fmla="*/ 53 w 95"/>
                <a:gd name="T9" fmla="*/ 56 h 155"/>
                <a:gd name="T10" fmla="*/ 28 w 95"/>
                <a:gd name="T11" fmla="*/ 65 h 155"/>
                <a:gd name="T12" fmla="*/ 19 w 95"/>
                <a:gd name="T13" fmla="*/ 89 h 155"/>
                <a:gd name="T14" fmla="*/ 19 w 95"/>
                <a:gd name="T15" fmla="*/ 154 h 155"/>
                <a:gd name="T16" fmla="*/ 0 w 95"/>
                <a:gd name="T17" fmla="*/ 154 h 155"/>
                <a:gd name="T18" fmla="*/ 0 w 95"/>
                <a:gd name="T19" fmla="*/ 0 h 155"/>
                <a:gd name="T20" fmla="*/ 19 w 95"/>
                <a:gd name="T21" fmla="*/ 0 h 155"/>
                <a:gd name="T22" fmla="*/ 19 w 95"/>
                <a:gd name="T23" fmla="*/ 58 h 155"/>
                <a:gd name="T24" fmla="*/ 33 w 95"/>
                <a:gd name="T25" fmla="*/ 45 h 155"/>
                <a:gd name="T26" fmla="*/ 55 w 95"/>
                <a:gd name="T27" fmla="*/ 40 h 155"/>
                <a:gd name="T28" fmla="*/ 75 w 95"/>
                <a:gd name="T29" fmla="*/ 44 h 155"/>
                <a:gd name="T30" fmla="*/ 89 w 95"/>
                <a:gd name="T31" fmla="*/ 55 h 155"/>
                <a:gd name="T32" fmla="*/ 92 w 95"/>
                <a:gd name="T33" fmla="*/ 65 h 155"/>
                <a:gd name="T34" fmla="*/ 94 w 95"/>
                <a:gd name="T35" fmla="*/ 81 h 155"/>
                <a:gd name="T36" fmla="*/ 94 w 95"/>
                <a:gd name="T37" fmla="*/ 88 h 155"/>
                <a:gd name="T38" fmla="*/ 94 w 95"/>
                <a:gd name="T39" fmla="*/ 154 h 155"/>
                <a:gd name="T40" fmla="*/ 74 w 95"/>
                <a:gd name="T41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5" h="155">
                  <a:moveTo>
                    <a:pt x="74" y="154"/>
                  </a:moveTo>
                  <a:lnTo>
                    <a:pt x="74" y="154"/>
                  </a:lnTo>
                  <a:cubicBezTo>
                    <a:pt x="74" y="85"/>
                    <a:pt x="74" y="85"/>
                    <a:pt x="74" y="85"/>
                  </a:cubicBezTo>
                  <a:cubicBezTo>
                    <a:pt x="74" y="74"/>
                    <a:pt x="73" y="67"/>
                    <a:pt x="69" y="63"/>
                  </a:cubicBezTo>
                  <a:cubicBezTo>
                    <a:pt x="66" y="58"/>
                    <a:pt x="61" y="56"/>
                    <a:pt x="53" y="56"/>
                  </a:cubicBezTo>
                  <a:cubicBezTo>
                    <a:pt x="42" y="56"/>
                    <a:pt x="34" y="59"/>
                    <a:pt x="28" y="65"/>
                  </a:cubicBezTo>
                  <a:cubicBezTo>
                    <a:pt x="22" y="71"/>
                    <a:pt x="19" y="78"/>
                    <a:pt x="19" y="89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22" y="52"/>
                    <a:pt x="28" y="48"/>
                    <a:pt x="33" y="45"/>
                  </a:cubicBezTo>
                  <a:cubicBezTo>
                    <a:pt x="39" y="41"/>
                    <a:pt x="46" y="40"/>
                    <a:pt x="55" y="40"/>
                  </a:cubicBezTo>
                  <a:cubicBezTo>
                    <a:pt x="63" y="40"/>
                    <a:pt x="69" y="41"/>
                    <a:pt x="75" y="44"/>
                  </a:cubicBezTo>
                  <a:cubicBezTo>
                    <a:pt x="82" y="46"/>
                    <a:pt x="86" y="50"/>
                    <a:pt x="89" y="55"/>
                  </a:cubicBezTo>
                  <a:cubicBezTo>
                    <a:pt x="91" y="57"/>
                    <a:pt x="92" y="60"/>
                    <a:pt x="92" y="65"/>
                  </a:cubicBezTo>
                  <a:cubicBezTo>
                    <a:pt x="93" y="68"/>
                    <a:pt x="94" y="74"/>
                    <a:pt x="94" y="81"/>
                  </a:cubicBezTo>
                  <a:cubicBezTo>
                    <a:pt x="94" y="88"/>
                    <a:pt x="94" y="88"/>
                    <a:pt x="94" y="88"/>
                  </a:cubicBezTo>
                  <a:cubicBezTo>
                    <a:pt x="94" y="154"/>
                    <a:pt x="94" y="154"/>
                    <a:pt x="94" y="154"/>
                  </a:cubicBezTo>
                  <a:lnTo>
                    <a:pt x="74" y="15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1" name="Freeform 339"/>
            <p:cNvSpPr>
              <a:spLocks noChangeArrowheads="1"/>
            </p:cNvSpPr>
            <p:nvPr/>
          </p:nvSpPr>
          <p:spPr bwMode="auto">
            <a:xfrm>
              <a:off x="822157" y="5133739"/>
              <a:ext cx="22232" cy="62991"/>
            </a:xfrm>
            <a:custGeom>
              <a:avLst/>
              <a:gdLst>
                <a:gd name="T0" fmla="*/ 34 w 55"/>
                <a:gd name="T1" fmla="*/ 150 h 151"/>
                <a:gd name="T2" fmla="*/ 34 w 55"/>
                <a:gd name="T3" fmla="*/ 150 h 151"/>
                <a:gd name="T4" fmla="*/ 34 w 55"/>
                <a:gd name="T5" fmla="*/ 45 h 151"/>
                <a:gd name="T6" fmla="*/ 0 w 55"/>
                <a:gd name="T7" fmla="*/ 45 h 151"/>
                <a:gd name="T8" fmla="*/ 0 w 55"/>
                <a:gd name="T9" fmla="*/ 29 h 151"/>
                <a:gd name="T10" fmla="*/ 28 w 55"/>
                <a:gd name="T11" fmla="*/ 22 h 151"/>
                <a:gd name="T12" fmla="*/ 39 w 55"/>
                <a:gd name="T13" fmla="*/ 0 h 151"/>
                <a:gd name="T14" fmla="*/ 54 w 55"/>
                <a:gd name="T15" fmla="*/ 0 h 151"/>
                <a:gd name="T16" fmla="*/ 54 w 55"/>
                <a:gd name="T17" fmla="*/ 150 h 151"/>
                <a:gd name="T18" fmla="*/ 34 w 55"/>
                <a:gd name="T19" fmla="*/ 15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" h="151">
                  <a:moveTo>
                    <a:pt x="34" y="150"/>
                  </a:moveTo>
                  <a:lnTo>
                    <a:pt x="34" y="150"/>
                  </a:lnTo>
                  <a:cubicBezTo>
                    <a:pt x="34" y="45"/>
                    <a:pt x="34" y="45"/>
                    <a:pt x="34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12" y="29"/>
                    <a:pt x="22" y="27"/>
                    <a:pt x="28" y="22"/>
                  </a:cubicBezTo>
                  <a:cubicBezTo>
                    <a:pt x="34" y="18"/>
                    <a:pt x="37" y="11"/>
                    <a:pt x="39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4" y="150"/>
                    <a:pt x="54" y="150"/>
                    <a:pt x="54" y="150"/>
                  </a:cubicBezTo>
                  <a:lnTo>
                    <a:pt x="34" y="15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06" name="Group 405"/>
          <p:cNvGrpSpPr/>
          <p:nvPr/>
        </p:nvGrpSpPr>
        <p:grpSpPr>
          <a:xfrm>
            <a:off x="1363139" y="5131886"/>
            <a:ext cx="350157" cy="68550"/>
            <a:chOff x="1363139" y="5131886"/>
            <a:chExt cx="350157" cy="68550"/>
          </a:xfrm>
        </p:grpSpPr>
        <p:sp>
          <p:nvSpPr>
            <p:cNvPr id="1142" name="Freeform 340"/>
            <p:cNvSpPr>
              <a:spLocks noChangeArrowheads="1"/>
            </p:cNvSpPr>
            <p:nvPr/>
          </p:nvSpPr>
          <p:spPr bwMode="auto">
            <a:xfrm>
              <a:off x="1363139" y="5131886"/>
              <a:ext cx="50023" cy="68550"/>
            </a:xfrm>
            <a:custGeom>
              <a:avLst/>
              <a:gdLst>
                <a:gd name="T0" fmla="*/ 0 w 121"/>
                <a:gd name="T1" fmla="*/ 106 h 162"/>
                <a:gd name="T2" fmla="*/ 0 w 121"/>
                <a:gd name="T3" fmla="*/ 106 h 162"/>
                <a:gd name="T4" fmla="*/ 20 w 121"/>
                <a:gd name="T5" fmla="*/ 106 h 162"/>
                <a:gd name="T6" fmla="*/ 31 w 121"/>
                <a:gd name="T7" fmla="*/ 133 h 162"/>
                <a:gd name="T8" fmla="*/ 60 w 121"/>
                <a:gd name="T9" fmla="*/ 144 h 162"/>
                <a:gd name="T10" fmla="*/ 88 w 121"/>
                <a:gd name="T11" fmla="*/ 135 h 162"/>
                <a:gd name="T12" fmla="*/ 99 w 121"/>
                <a:gd name="T13" fmla="*/ 116 h 162"/>
                <a:gd name="T14" fmla="*/ 60 w 121"/>
                <a:gd name="T15" fmla="*/ 88 h 162"/>
                <a:gd name="T16" fmla="*/ 56 w 121"/>
                <a:gd name="T17" fmla="*/ 87 h 162"/>
                <a:gd name="T18" fmla="*/ 14 w 121"/>
                <a:gd name="T19" fmla="*/ 71 h 162"/>
                <a:gd name="T20" fmla="*/ 5 w 121"/>
                <a:gd name="T21" fmla="*/ 45 h 162"/>
                <a:gd name="T22" fmla="*/ 20 w 121"/>
                <a:gd name="T23" fmla="*/ 12 h 162"/>
                <a:gd name="T24" fmla="*/ 60 w 121"/>
                <a:gd name="T25" fmla="*/ 0 h 162"/>
                <a:gd name="T26" fmla="*/ 100 w 121"/>
                <a:gd name="T27" fmla="*/ 12 h 162"/>
                <a:gd name="T28" fmla="*/ 114 w 121"/>
                <a:gd name="T29" fmla="*/ 49 h 162"/>
                <a:gd name="T30" fmla="*/ 95 w 121"/>
                <a:gd name="T31" fmla="*/ 49 h 162"/>
                <a:gd name="T32" fmla="*/ 84 w 121"/>
                <a:gd name="T33" fmla="*/ 25 h 162"/>
                <a:gd name="T34" fmla="*/ 58 w 121"/>
                <a:gd name="T35" fmla="*/ 17 h 162"/>
                <a:gd name="T36" fmla="*/ 34 w 121"/>
                <a:gd name="T37" fmla="*/ 24 h 162"/>
                <a:gd name="T38" fmla="*/ 25 w 121"/>
                <a:gd name="T39" fmla="*/ 42 h 162"/>
                <a:gd name="T40" fmla="*/ 62 w 121"/>
                <a:gd name="T41" fmla="*/ 68 h 162"/>
                <a:gd name="T42" fmla="*/ 72 w 121"/>
                <a:gd name="T43" fmla="*/ 70 h 162"/>
                <a:gd name="T44" fmla="*/ 74 w 121"/>
                <a:gd name="T45" fmla="*/ 71 h 162"/>
                <a:gd name="T46" fmla="*/ 107 w 121"/>
                <a:gd name="T47" fmla="*/ 83 h 162"/>
                <a:gd name="T48" fmla="*/ 116 w 121"/>
                <a:gd name="T49" fmla="*/ 96 h 162"/>
                <a:gd name="T50" fmla="*/ 120 w 121"/>
                <a:gd name="T51" fmla="*/ 112 h 162"/>
                <a:gd name="T52" fmla="*/ 103 w 121"/>
                <a:gd name="T53" fmla="*/ 148 h 162"/>
                <a:gd name="T54" fmla="*/ 60 w 121"/>
                <a:gd name="T55" fmla="*/ 161 h 162"/>
                <a:gd name="T56" fmla="*/ 17 w 121"/>
                <a:gd name="T57" fmla="*/ 147 h 162"/>
                <a:gd name="T58" fmla="*/ 0 w 121"/>
                <a:gd name="T59" fmla="*/ 106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1" h="162">
                  <a:moveTo>
                    <a:pt x="0" y="106"/>
                  </a:moveTo>
                  <a:lnTo>
                    <a:pt x="0" y="106"/>
                  </a:lnTo>
                  <a:cubicBezTo>
                    <a:pt x="20" y="106"/>
                    <a:pt x="20" y="106"/>
                    <a:pt x="20" y="106"/>
                  </a:cubicBezTo>
                  <a:cubicBezTo>
                    <a:pt x="21" y="118"/>
                    <a:pt x="24" y="127"/>
                    <a:pt x="31" y="133"/>
                  </a:cubicBezTo>
                  <a:cubicBezTo>
                    <a:pt x="38" y="140"/>
                    <a:pt x="48" y="144"/>
                    <a:pt x="60" y="144"/>
                  </a:cubicBezTo>
                  <a:cubicBezTo>
                    <a:pt x="72" y="144"/>
                    <a:pt x="81" y="141"/>
                    <a:pt x="88" y="135"/>
                  </a:cubicBezTo>
                  <a:cubicBezTo>
                    <a:pt x="95" y="131"/>
                    <a:pt x="99" y="124"/>
                    <a:pt x="99" y="116"/>
                  </a:cubicBezTo>
                  <a:cubicBezTo>
                    <a:pt x="99" y="103"/>
                    <a:pt x="85" y="95"/>
                    <a:pt x="60" y="88"/>
                  </a:cubicBezTo>
                  <a:cubicBezTo>
                    <a:pt x="58" y="88"/>
                    <a:pt x="57" y="87"/>
                    <a:pt x="56" y="87"/>
                  </a:cubicBezTo>
                  <a:cubicBezTo>
                    <a:pt x="35" y="82"/>
                    <a:pt x="22" y="77"/>
                    <a:pt x="14" y="71"/>
                  </a:cubicBezTo>
                  <a:cubicBezTo>
                    <a:pt x="8" y="65"/>
                    <a:pt x="5" y="56"/>
                    <a:pt x="5" y="45"/>
                  </a:cubicBezTo>
                  <a:cubicBezTo>
                    <a:pt x="5" y="31"/>
                    <a:pt x="10" y="21"/>
                    <a:pt x="20" y="12"/>
                  </a:cubicBezTo>
                  <a:cubicBezTo>
                    <a:pt x="30" y="4"/>
                    <a:pt x="44" y="0"/>
                    <a:pt x="60" y="0"/>
                  </a:cubicBezTo>
                  <a:cubicBezTo>
                    <a:pt x="77" y="0"/>
                    <a:pt x="90" y="4"/>
                    <a:pt x="100" y="12"/>
                  </a:cubicBezTo>
                  <a:cubicBezTo>
                    <a:pt x="109" y="22"/>
                    <a:pt x="114" y="33"/>
                    <a:pt x="114" y="49"/>
                  </a:cubicBezTo>
                  <a:cubicBezTo>
                    <a:pt x="95" y="49"/>
                    <a:pt x="95" y="49"/>
                    <a:pt x="95" y="49"/>
                  </a:cubicBezTo>
                  <a:cubicBezTo>
                    <a:pt x="95" y="38"/>
                    <a:pt x="90" y="30"/>
                    <a:pt x="84" y="25"/>
                  </a:cubicBezTo>
                  <a:cubicBezTo>
                    <a:pt x="78" y="20"/>
                    <a:pt x="70" y="17"/>
                    <a:pt x="58" y="17"/>
                  </a:cubicBezTo>
                  <a:cubicBezTo>
                    <a:pt x="48" y="17"/>
                    <a:pt x="40" y="19"/>
                    <a:pt x="34" y="24"/>
                  </a:cubicBezTo>
                  <a:cubicBezTo>
                    <a:pt x="28" y="28"/>
                    <a:pt x="25" y="34"/>
                    <a:pt x="25" y="42"/>
                  </a:cubicBezTo>
                  <a:cubicBezTo>
                    <a:pt x="25" y="53"/>
                    <a:pt x="37" y="62"/>
                    <a:pt x="62" y="68"/>
                  </a:cubicBezTo>
                  <a:cubicBezTo>
                    <a:pt x="66" y="69"/>
                    <a:pt x="70" y="70"/>
                    <a:pt x="72" y="70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90" y="75"/>
                    <a:pt x="101" y="79"/>
                    <a:pt x="107" y="83"/>
                  </a:cubicBezTo>
                  <a:cubicBezTo>
                    <a:pt x="110" y="87"/>
                    <a:pt x="113" y="92"/>
                    <a:pt x="116" y="96"/>
                  </a:cubicBezTo>
                  <a:cubicBezTo>
                    <a:pt x="119" y="101"/>
                    <a:pt x="120" y="106"/>
                    <a:pt x="120" y="112"/>
                  </a:cubicBezTo>
                  <a:cubicBezTo>
                    <a:pt x="120" y="128"/>
                    <a:pt x="114" y="140"/>
                    <a:pt x="103" y="148"/>
                  </a:cubicBezTo>
                  <a:cubicBezTo>
                    <a:pt x="93" y="157"/>
                    <a:pt x="78" y="161"/>
                    <a:pt x="60" y="161"/>
                  </a:cubicBezTo>
                  <a:cubicBezTo>
                    <a:pt x="42" y="161"/>
                    <a:pt x="27" y="156"/>
                    <a:pt x="17" y="147"/>
                  </a:cubicBezTo>
                  <a:cubicBezTo>
                    <a:pt x="6" y="137"/>
                    <a:pt x="1" y="124"/>
                    <a:pt x="0" y="106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3" name="Freeform 341"/>
            <p:cNvSpPr>
              <a:spLocks noChangeArrowheads="1"/>
            </p:cNvSpPr>
            <p:nvPr/>
          </p:nvSpPr>
          <p:spPr bwMode="auto">
            <a:xfrm>
              <a:off x="1420573" y="5148560"/>
              <a:ext cx="42611" cy="50022"/>
            </a:xfrm>
            <a:custGeom>
              <a:avLst/>
              <a:gdLst>
                <a:gd name="T0" fmla="*/ 82 w 102"/>
                <a:gd name="T1" fmla="*/ 79 h 120"/>
                <a:gd name="T2" fmla="*/ 82 w 102"/>
                <a:gd name="T3" fmla="*/ 79 h 120"/>
                <a:gd name="T4" fmla="*/ 100 w 102"/>
                <a:gd name="T5" fmla="*/ 79 h 120"/>
                <a:gd name="T6" fmla="*/ 84 w 102"/>
                <a:gd name="T7" fmla="*/ 108 h 120"/>
                <a:gd name="T8" fmla="*/ 51 w 102"/>
                <a:gd name="T9" fmla="*/ 119 h 120"/>
                <a:gd name="T10" fmla="*/ 14 w 102"/>
                <a:gd name="T11" fmla="*/ 104 h 120"/>
                <a:gd name="T12" fmla="*/ 0 w 102"/>
                <a:gd name="T13" fmla="*/ 61 h 120"/>
                <a:gd name="T14" fmla="*/ 14 w 102"/>
                <a:gd name="T15" fmla="*/ 16 h 120"/>
                <a:gd name="T16" fmla="*/ 51 w 102"/>
                <a:gd name="T17" fmla="*/ 0 h 120"/>
                <a:gd name="T18" fmla="*/ 88 w 102"/>
                <a:gd name="T19" fmla="*/ 14 h 120"/>
                <a:gd name="T20" fmla="*/ 101 w 102"/>
                <a:gd name="T21" fmla="*/ 57 h 120"/>
                <a:gd name="T22" fmla="*/ 101 w 102"/>
                <a:gd name="T23" fmla="*/ 62 h 120"/>
                <a:gd name="T24" fmla="*/ 101 w 102"/>
                <a:gd name="T25" fmla="*/ 65 h 120"/>
                <a:gd name="T26" fmla="*/ 20 w 102"/>
                <a:gd name="T27" fmla="*/ 65 h 120"/>
                <a:gd name="T28" fmla="*/ 29 w 102"/>
                <a:gd name="T29" fmla="*/ 92 h 120"/>
                <a:gd name="T30" fmla="*/ 52 w 102"/>
                <a:gd name="T31" fmla="*/ 102 h 120"/>
                <a:gd name="T32" fmla="*/ 71 w 102"/>
                <a:gd name="T33" fmla="*/ 95 h 120"/>
                <a:gd name="T34" fmla="*/ 82 w 102"/>
                <a:gd name="T35" fmla="*/ 79 h 120"/>
                <a:gd name="T36" fmla="*/ 20 w 102"/>
                <a:gd name="T37" fmla="*/ 50 h 120"/>
                <a:gd name="T38" fmla="*/ 20 w 102"/>
                <a:gd name="T39" fmla="*/ 50 h 120"/>
                <a:gd name="T40" fmla="*/ 82 w 102"/>
                <a:gd name="T41" fmla="*/ 50 h 120"/>
                <a:gd name="T42" fmla="*/ 74 w 102"/>
                <a:gd name="T43" fmla="*/ 25 h 120"/>
                <a:gd name="T44" fmla="*/ 51 w 102"/>
                <a:gd name="T45" fmla="*/ 16 h 120"/>
                <a:gd name="T46" fmla="*/ 29 w 102"/>
                <a:gd name="T47" fmla="*/ 25 h 120"/>
                <a:gd name="T48" fmla="*/ 20 w 102"/>
                <a:gd name="T49" fmla="*/ 5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2" h="120">
                  <a:moveTo>
                    <a:pt x="82" y="79"/>
                  </a:moveTo>
                  <a:lnTo>
                    <a:pt x="82" y="79"/>
                  </a:lnTo>
                  <a:cubicBezTo>
                    <a:pt x="100" y="79"/>
                    <a:pt x="100" y="79"/>
                    <a:pt x="100" y="79"/>
                  </a:cubicBezTo>
                  <a:cubicBezTo>
                    <a:pt x="98" y="91"/>
                    <a:pt x="92" y="102"/>
                    <a:pt x="84" y="108"/>
                  </a:cubicBezTo>
                  <a:cubicBezTo>
                    <a:pt x="75" y="115"/>
                    <a:pt x="64" y="119"/>
                    <a:pt x="51" y="119"/>
                  </a:cubicBezTo>
                  <a:cubicBezTo>
                    <a:pt x="36" y="119"/>
                    <a:pt x="23" y="114"/>
                    <a:pt x="14" y="104"/>
                  </a:cubicBezTo>
                  <a:cubicBezTo>
                    <a:pt x="5" y="93"/>
                    <a:pt x="0" y="79"/>
                    <a:pt x="0" y="61"/>
                  </a:cubicBezTo>
                  <a:cubicBezTo>
                    <a:pt x="0" y="41"/>
                    <a:pt x="5" y="27"/>
                    <a:pt x="14" y="16"/>
                  </a:cubicBezTo>
                  <a:cubicBezTo>
                    <a:pt x="23" y="5"/>
                    <a:pt x="36" y="0"/>
                    <a:pt x="51" y="0"/>
                  </a:cubicBezTo>
                  <a:cubicBezTo>
                    <a:pt x="67" y="0"/>
                    <a:pt x="79" y="5"/>
                    <a:pt x="88" y="14"/>
                  </a:cubicBezTo>
                  <a:cubicBezTo>
                    <a:pt x="97" y="25"/>
                    <a:pt x="101" y="38"/>
                    <a:pt x="101" y="57"/>
                  </a:cubicBezTo>
                  <a:cubicBezTo>
                    <a:pt x="101" y="59"/>
                    <a:pt x="101" y="60"/>
                    <a:pt x="101" y="62"/>
                  </a:cubicBezTo>
                  <a:cubicBezTo>
                    <a:pt x="101" y="63"/>
                    <a:pt x="101" y="64"/>
                    <a:pt x="101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77"/>
                    <a:pt x="23" y="86"/>
                    <a:pt x="29" y="92"/>
                  </a:cubicBezTo>
                  <a:cubicBezTo>
                    <a:pt x="35" y="99"/>
                    <a:pt x="43" y="102"/>
                    <a:pt x="52" y="102"/>
                  </a:cubicBezTo>
                  <a:cubicBezTo>
                    <a:pt x="61" y="102"/>
                    <a:pt x="67" y="100"/>
                    <a:pt x="71" y="95"/>
                  </a:cubicBezTo>
                  <a:cubicBezTo>
                    <a:pt x="76" y="92"/>
                    <a:pt x="79" y="86"/>
                    <a:pt x="82" y="79"/>
                  </a:cubicBezTo>
                  <a:close/>
                  <a:moveTo>
                    <a:pt x="20" y="50"/>
                  </a:moveTo>
                  <a:lnTo>
                    <a:pt x="20" y="50"/>
                  </a:lnTo>
                  <a:cubicBezTo>
                    <a:pt x="82" y="50"/>
                    <a:pt x="82" y="50"/>
                    <a:pt x="82" y="50"/>
                  </a:cubicBezTo>
                  <a:cubicBezTo>
                    <a:pt x="82" y="39"/>
                    <a:pt x="79" y="31"/>
                    <a:pt x="74" y="25"/>
                  </a:cubicBezTo>
                  <a:cubicBezTo>
                    <a:pt x="68" y="19"/>
                    <a:pt x="61" y="16"/>
                    <a:pt x="51" y="16"/>
                  </a:cubicBezTo>
                  <a:cubicBezTo>
                    <a:pt x="42" y="16"/>
                    <a:pt x="35" y="19"/>
                    <a:pt x="29" y="25"/>
                  </a:cubicBezTo>
                  <a:cubicBezTo>
                    <a:pt x="24" y="31"/>
                    <a:pt x="21" y="38"/>
                    <a:pt x="20" y="50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4" name="Freeform 342"/>
            <p:cNvSpPr>
              <a:spLocks noChangeArrowheads="1"/>
            </p:cNvSpPr>
            <p:nvPr/>
          </p:nvSpPr>
          <p:spPr bwMode="auto">
            <a:xfrm>
              <a:off x="1468742" y="5148560"/>
              <a:ext cx="44464" cy="50022"/>
            </a:xfrm>
            <a:custGeom>
              <a:avLst/>
              <a:gdLst>
                <a:gd name="T0" fmla="*/ 76 w 107"/>
                <a:gd name="T1" fmla="*/ 101 h 119"/>
                <a:gd name="T2" fmla="*/ 76 w 107"/>
                <a:gd name="T3" fmla="*/ 101 h 119"/>
                <a:gd name="T4" fmla="*/ 57 w 107"/>
                <a:gd name="T5" fmla="*/ 114 h 119"/>
                <a:gd name="T6" fmla="*/ 36 w 107"/>
                <a:gd name="T7" fmla="*/ 118 h 119"/>
                <a:gd name="T8" fmla="*/ 9 w 107"/>
                <a:gd name="T9" fmla="*/ 110 h 119"/>
                <a:gd name="T10" fmla="*/ 0 w 107"/>
                <a:gd name="T11" fmla="*/ 85 h 119"/>
                <a:gd name="T12" fmla="*/ 9 w 107"/>
                <a:gd name="T13" fmla="*/ 61 h 119"/>
                <a:gd name="T14" fmla="*/ 38 w 107"/>
                <a:gd name="T15" fmla="*/ 50 h 119"/>
                <a:gd name="T16" fmla="*/ 52 w 107"/>
                <a:gd name="T17" fmla="*/ 49 h 119"/>
                <a:gd name="T18" fmla="*/ 70 w 107"/>
                <a:gd name="T19" fmla="*/ 45 h 119"/>
                <a:gd name="T20" fmla="*/ 74 w 107"/>
                <a:gd name="T21" fmla="*/ 42 h 119"/>
                <a:gd name="T22" fmla="*/ 75 w 107"/>
                <a:gd name="T23" fmla="*/ 34 h 119"/>
                <a:gd name="T24" fmla="*/ 69 w 107"/>
                <a:gd name="T25" fmla="*/ 20 h 119"/>
                <a:gd name="T26" fmla="*/ 49 w 107"/>
                <a:gd name="T27" fmla="*/ 16 h 119"/>
                <a:gd name="T28" fmla="*/ 30 w 107"/>
                <a:gd name="T29" fmla="*/ 21 h 119"/>
                <a:gd name="T30" fmla="*/ 23 w 107"/>
                <a:gd name="T31" fmla="*/ 37 h 119"/>
                <a:gd name="T32" fmla="*/ 5 w 107"/>
                <a:gd name="T33" fmla="*/ 37 h 119"/>
                <a:gd name="T34" fmla="*/ 5 w 107"/>
                <a:gd name="T35" fmla="*/ 36 h 119"/>
                <a:gd name="T36" fmla="*/ 18 w 107"/>
                <a:gd name="T37" fmla="*/ 10 h 119"/>
                <a:gd name="T38" fmla="*/ 50 w 107"/>
                <a:gd name="T39" fmla="*/ 0 h 119"/>
                <a:gd name="T40" fmla="*/ 83 w 107"/>
                <a:gd name="T41" fmla="*/ 8 h 119"/>
                <a:gd name="T42" fmla="*/ 94 w 107"/>
                <a:gd name="T43" fmla="*/ 34 h 119"/>
                <a:gd name="T44" fmla="*/ 94 w 107"/>
                <a:gd name="T45" fmla="*/ 90 h 119"/>
                <a:gd name="T46" fmla="*/ 95 w 107"/>
                <a:gd name="T47" fmla="*/ 100 h 119"/>
                <a:gd name="T48" fmla="*/ 101 w 107"/>
                <a:gd name="T49" fmla="*/ 102 h 119"/>
                <a:gd name="T50" fmla="*/ 103 w 107"/>
                <a:gd name="T51" fmla="*/ 102 h 119"/>
                <a:gd name="T52" fmla="*/ 106 w 107"/>
                <a:gd name="T53" fmla="*/ 102 h 119"/>
                <a:gd name="T54" fmla="*/ 106 w 107"/>
                <a:gd name="T55" fmla="*/ 115 h 119"/>
                <a:gd name="T56" fmla="*/ 100 w 107"/>
                <a:gd name="T57" fmla="*/ 117 h 119"/>
                <a:gd name="T58" fmla="*/ 95 w 107"/>
                <a:gd name="T59" fmla="*/ 117 h 119"/>
                <a:gd name="T60" fmla="*/ 81 w 107"/>
                <a:gd name="T61" fmla="*/ 113 h 119"/>
                <a:gd name="T62" fmla="*/ 76 w 107"/>
                <a:gd name="T63" fmla="*/ 101 h 119"/>
                <a:gd name="T64" fmla="*/ 74 w 107"/>
                <a:gd name="T65" fmla="*/ 58 h 119"/>
                <a:gd name="T66" fmla="*/ 74 w 107"/>
                <a:gd name="T67" fmla="*/ 58 h 119"/>
                <a:gd name="T68" fmla="*/ 49 w 107"/>
                <a:gd name="T69" fmla="*/ 65 h 119"/>
                <a:gd name="T70" fmla="*/ 38 w 107"/>
                <a:gd name="T71" fmla="*/ 66 h 119"/>
                <a:gd name="T72" fmla="*/ 24 w 107"/>
                <a:gd name="T73" fmla="*/ 73 h 119"/>
                <a:gd name="T74" fmla="*/ 20 w 107"/>
                <a:gd name="T75" fmla="*/ 85 h 119"/>
                <a:gd name="T76" fmla="*/ 25 w 107"/>
                <a:gd name="T77" fmla="*/ 98 h 119"/>
                <a:gd name="T78" fmla="*/ 39 w 107"/>
                <a:gd name="T79" fmla="*/ 103 h 119"/>
                <a:gd name="T80" fmla="*/ 64 w 107"/>
                <a:gd name="T81" fmla="*/ 94 h 119"/>
                <a:gd name="T82" fmla="*/ 74 w 107"/>
                <a:gd name="T83" fmla="*/ 75 h 119"/>
                <a:gd name="T84" fmla="*/ 74 w 107"/>
                <a:gd name="T85" fmla="*/ 58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7" h="119">
                  <a:moveTo>
                    <a:pt x="76" y="101"/>
                  </a:moveTo>
                  <a:lnTo>
                    <a:pt x="76" y="101"/>
                  </a:lnTo>
                  <a:cubicBezTo>
                    <a:pt x="71" y="107"/>
                    <a:pt x="64" y="111"/>
                    <a:pt x="57" y="114"/>
                  </a:cubicBezTo>
                  <a:cubicBezTo>
                    <a:pt x="51" y="117"/>
                    <a:pt x="44" y="118"/>
                    <a:pt x="36" y="118"/>
                  </a:cubicBezTo>
                  <a:cubicBezTo>
                    <a:pt x="25" y="118"/>
                    <a:pt x="17" y="116"/>
                    <a:pt x="9" y="110"/>
                  </a:cubicBezTo>
                  <a:cubicBezTo>
                    <a:pt x="3" y="104"/>
                    <a:pt x="0" y="95"/>
                    <a:pt x="0" y="85"/>
                  </a:cubicBezTo>
                  <a:cubicBezTo>
                    <a:pt x="0" y="75"/>
                    <a:pt x="3" y="67"/>
                    <a:pt x="9" y="61"/>
                  </a:cubicBezTo>
                  <a:cubicBezTo>
                    <a:pt x="15" y="56"/>
                    <a:pt x="26" y="52"/>
                    <a:pt x="38" y="50"/>
                  </a:cubicBezTo>
                  <a:cubicBezTo>
                    <a:pt x="42" y="50"/>
                    <a:pt x="46" y="50"/>
                    <a:pt x="52" y="49"/>
                  </a:cubicBezTo>
                  <a:cubicBezTo>
                    <a:pt x="61" y="48"/>
                    <a:pt x="67" y="46"/>
                    <a:pt x="70" y="45"/>
                  </a:cubicBezTo>
                  <a:cubicBezTo>
                    <a:pt x="72" y="44"/>
                    <a:pt x="73" y="43"/>
                    <a:pt x="74" y="42"/>
                  </a:cubicBezTo>
                  <a:cubicBezTo>
                    <a:pt x="74" y="41"/>
                    <a:pt x="75" y="38"/>
                    <a:pt x="75" y="34"/>
                  </a:cubicBezTo>
                  <a:cubicBezTo>
                    <a:pt x="75" y="28"/>
                    <a:pt x="73" y="24"/>
                    <a:pt x="69" y="20"/>
                  </a:cubicBezTo>
                  <a:cubicBezTo>
                    <a:pt x="64" y="18"/>
                    <a:pt x="58" y="16"/>
                    <a:pt x="49" y="16"/>
                  </a:cubicBezTo>
                  <a:cubicBezTo>
                    <a:pt x="40" y="16"/>
                    <a:pt x="34" y="18"/>
                    <a:pt x="30" y="21"/>
                  </a:cubicBezTo>
                  <a:cubicBezTo>
                    <a:pt x="25" y="26"/>
                    <a:pt x="23" y="31"/>
                    <a:pt x="23" y="37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25"/>
                    <a:pt x="9" y="16"/>
                    <a:pt x="18" y="10"/>
                  </a:cubicBezTo>
                  <a:cubicBezTo>
                    <a:pt x="25" y="3"/>
                    <a:pt x="36" y="0"/>
                    <a:pt x="50" y="0"/>
                  </a:cubicBezTo>
                  <a:cubicBezTo>
                    <a:pt x="64" y="0"/>
                    <a:pt x="76" y="3"/>
                    <a:pt x="83" y="8"/>
                  </a:cubicBezTo>
                  <a:cubicBezTo>
                    <a:pt x="90" y="14"/>
                    <a:pt x="94" y="23"/>
                    <a:pt x="94" y="34"/>
                  </a:cubicBezTo>
                  <a:cubicBezTo>
                    <a:pt x="94" y="90"/>
                    <a:pt x="94" y="90"/>
                    <a:pt x="94" y="90"/>
                  </a:cubicBezTo>
                  <a:cubicBezTo>
                    <a:pt x="94" y="95"/>
                    <a:pt x="94" y="99"/>
                    <a:pt x="95" y="100"/>
                  </a:cubicBezTo>
                  <a:cubicBezTo>
                    <a:pt x="96" y="101"/>
                    <a:pt x="98" y="102"/>
                    <a:pt x="101" y="102"/>
                  </a:cubicBezTo>
                  <a:cubicBezTo>
                    <a:pt x="101" y="102"/>
                    <a:pt x="102" y="102"/>
                    <a:pt x="103" y="102"/>
                  </a:cubicBezTo>
                  <a:cubicBezTo>
                    <a:pt x="104" y="102"/>
                    <a:pt x="105" y="102"/>
                    <a:pt x="106" y="102"/>
                  </a:cubicBezTo>
                  <a:cubicBezTo>
                    <a:pt x="106" y="115"/>
                    <a:pt x="106" y="115"/>
                    <a:pt x="106" y="115"/>
                  </a:cubicBezTo>
                  <a:cubicBezTo>
                    <a:pt x="103" y="116"/>
                    <a:pt x="101" y="117"/>
                    <a:pt x="100" y="117"/>
                  </a:cubicBezTo>
                  <a:cubicBezTo>
                    <a:pt x="98" y="117"/>
                    <a:pt x="97" y="117"/>
                    <a:pt x="95" y="117"/>
                  </a:cubicBezTo>
                  <a:cubicBezTo>
                    <a:pt x="88" y="117"/>
                    <a:pt x="84" y="116"/>
                    <a:pt x="81" y="113"/>
                  </a:cubicBezTo>
                  <a:cubicBezTo>
                    <a:pt x="78" y="111"/>
                    <a:pt x="76" y="107"/>
                    <a:pt x="76" y="101"/>
                  </a:cubicBezTo>
                  <a:close/>
                  <a:moveTo>
                    <a:pt x="74" y="58"/>
                  </a:moveTo>
                  <a:lnTo>
                    <a:pt x="74" y="58"/>
                  </a:lnTo>
                  <a:cubicBezTo>
                    <a:pt x="70" y="61"/>
                    <a:pt x="60" y="63"/>
                    <a:pt x="49" y="65"/>
                  </a:cubicBezTo>
                  <a:cubicBezTo>
                    <a:pt x="45" y="65"/>
                    <a:pt x="40" y="66"/>
                    <a:pt x="38" y="66"/>
                  </a:cubicBezTo>
                  <a:cubicBezTo>
                    <a:pt x="32" y="67"/>
                    <a:pt x="27" y="69"/>
                    <a:pt x="24" y="73"/>
                  </a:cubicBezTo>
                  <a:cubicBezTo>
                    <a:pt x="21" y="75"/>
                    <a:pt x="20" y="80"/>
                    <a:pt x="20" y="85"/>
                  </a:cubicBezTo>
                  <a:cubicBezTo>
                    <a:pt x="20" y="90"/>
                    <a:pt x="22" y="94"/>
                    <a:pt x="25" y="98"/>
                  </a:cubicBezTo>
                  <a:cubicBezTo>
                    <a:pt x="28" y="101"/>
                    <a:pt x="33" y="103"/>
                    <a:pt x="39" y="103"/>
                  </a:cubicBezTo>
                  <a:cubicBezTo>
                    <a:pt x="50" y="103"/>
                    <a:pt x="58" y="100"/>
                    <a:pt x="64" y="94"/>
                  </a:cubicBezTo>
                  <a:cubicBezTo>
                    <a:pt x="71" y="89"/>
                    <a:pt x="74" y="83"/>
                    <a:pt x="74" y="75"/>
                  </a:cubicBezTo>
                  <a:lnTo>
                    <a:pt x="74" y="58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5" name="Freeform 343"/>
            <p:cNvSpPr>
              <a:spLocks noChangeArrowheads="1"/>
            </p:cNvSpPr>
            <p:nvPr/>
          </p:nvSpPr>
          <p:spPr bwMode="auto">
            <a:xfrm>
              <a:off x="1520617" y="5148560"/>
              <a:ext cx="22232" cy="48170"/>
            </a:xfrm>
            <a:custGeom>
              <a:avLst/>
              <a:gdLst>
                <a:gd name="T0" fmla="*/ 0 w 55"/>
                <a:gd name="T1" fmla="*/ 114 h 115"/>
                <a:gd name="T2" fmla="*/ 0 w 55"/>
                <a:gd name="T3" fmla="*/ 114 h 115"/>
                <a:gd name="T4" fmla="*/ 0 w 55"/>
                <a:gd name="T5" fmla="*/ 3 h 115"/>
                <a:gd name="T6" fmla="*/ 18 w 55"/>
                <a:gd name="T7" fmla="*/ 3 h 115"/>
                <a:gd name="T8" fmla="*/ 18 w 55"/>
                <a:gd name="T9" fmla="*/ 23 h 115"/>
                <a:gd name="T10" fmla="*/ 30 w 55"/>
                <a:gd name="T11" fmla="*/ 6 h 115"/>
                <a:gd name="T12" fmla="*/ 50 w 55"/>
                <a:gd name="T13" fmla="*/ 0 h 115"/>
                <a:gd name="T14" fmla="*/ 52 w 55"/>
                <a:gd name="T15" fmla="*/ 0 h 115"/>
                <a:gd name="T16" fmla="*/ 54 w 55"/>
                <a:gd name="T17" fmla="*/ 1 h 115"/>
                <a:gd name="T18" fmla="*/ 54 w 55"/>
                <a:gd name="T19" fmla="*/ 20 h 115"/>
                <a:gd name="T20" fmla="*/ 53 w 55"/>
                <a:gd name="T21" fmla="*/ 20 h 115"/>
                <a:gd name="T22" fmla="*/ 50 w 55"/>
                <a:gd name="T23" fmla="*/ 20 h 115"/>
                <a:gd name="T24" fmla="*/ 27 w 55"/>
                <a:gd name="T25" fmla="*/ 28 h 115"/>
                <a:gd name="T26" fmla="*/ 18 w 55"/>
                <a:gd name="T27" fmla="*/ 52 h 115"/>
                <a:gd name="T28" fmla="*/ 18 w 55"/>
                <a:gd name="T29" fmla="*/ 114 h 115"/>
                <a:gd name="T30" fmla="*/ 0 w 55"/>
                <a:gd name="T31" fmla="*/ 114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115">
                  <a:moveTo>
                    <a:pt x="0" y="114"/>
                  </a:moveTo>
                  <a:lnTo>
                    <a:pt x="0" y="114"/>
                  </a:lnTo>
                  <a:cubicBezTo>
                    <a:pt x="0" y="3"/>
                    <a:pt x="0" y="3"/>
                    <a:pt x="0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22" y="15"/>
                    <a:pt x="25" y="9"/>
                    <a:pt x="30" y="6"/>
                  </a:cubicBezTo>
                  <a:cubicBezTo>
                    <a:pt x="35" y="2"/>
                    <a:pt x="41" y="0"/>
                    <a:pt x="50" y="0"/>
                  </a:cubicBezTo>
                  <a:cubicBezTo>
                    <a:pt x="51" y="0"/>
                    <a:pt x="52" y="0"/>
                    <a:pt x="52" y="0"/>
                  </a:cubicBezTo>
                  <a:cubicBezTo>
                    <a:pt x="53" y="0"/>
                    <a:pt x="54" y="1"/>
                    <a:pt x="54" y="1"/>
                  </a:cubicBezTo>
                  <a:cubicBezTo>
                    <a:pt x="54" y="20"/>
                    <a:pt x="54" y="20"/>
                    <a:pt x="54" y="20"/>
                  </a:cubicBezTo>
                  <a:lnTo>
                    <a:pt x="53" y="20"/>
                  </a:lnTo>
                  <a:cubicBezTo>
                    <a:pt x="52" y="20"/>
                    <a:pt x="51" y="20"/>
                    <a:pt x="50" y="20"/>
                  </a:cubicBezTo>
                  <a:cubicBezTo>
                    <a:pt x="39" y="20"/>
                    <a:pt x="32" y="23"/>
                    <a:pt x="27" y="28"/>
                  </a:cubicBezTo>
                  <a:cubicBezTo>
                    <a:pt x="22" y="34"/>
                    <a:pt x="18" y="41"/>
                    <a:pt x="18" y="52"/>
                  </a:cubicBezTo>
                  <a:cubicBezTo>
                    <a:pt x="18" y="114"/>
                    <a:pt x="18" y="114"/>
                    <a:pt x="18" y="114"/>
                  </a:cubicBezTo>
                  <a:lnTo>
                    <a:pt x="0" y="11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6" name="Freeform 344"/>
            <p:cNvSpPr>
              <a:spLocks noChangeArrowheads="1"/>
            </p:cNvSpPr>
            <p:nvPr/>
          </p:nvSpPr>
          <p:spPr bwMode="auto">
            <a:xfrm>
              <a:off x="1548407" y="5148560"/>
              <a:ext cx="42612" cy="50022"/>
            </a:xfrm>
            <a:custGeom>
              <a:avLst/>
              <a:gdLst>
                <a:gd name="T0" fmla="*/ 80 w 100"/>
                <a:gd name="T1" fmla="*/ 40 h 119"/>
                <a:gd name="T2" fmla="*/ 80 w 100"/>
                <a:gd name="T3" fmla="*/ 40 h 119"/>
                <a:gd name="T4" fmla="*/ 72 w 100"/>
                <a:gd name="T5" fmla="*/ 23 h 119"/>
                <a:gd name="T6" fmla="*/ 51 w 100"/>
                <a:gd name="T7" fmla="*/ 16 h 119"/>
                <a:gd name="T8" fmla="*/ 28 w 100"/>
                <a:gd name="T9" fmla="*/ 28 h 119"/>
                <a:gd name="T10" fmla="*/ 20 w 100"/>
                <a:gd name="T11" fmla="*/ 59 h 119"/>
                <a:gd name="T12" fmla="*/ 27 w 100"/>
                <a:gd name="T13" fmla="*/ 90 h 119"/>
                <a:gd name="T14" fmla="*/ 50 w 100"/>
                <a:gd name="T15" fmla="*/ 102 h 119"/>
                <a:gd name="T16" fmla="*/ 71 w 100"/>
                <a:gd name="T17" fmla="*/ 94 h 119"/>
                <a:gd name="T18" fmla="*/ 82 w 100"/>
                <a:gd name="T19" fmla="*/ 75 h 119"/>
                <a:gd name="T20" fmla="*/ 99 w 100"/>
                <a:gd name="T21" fmla="*/ 75 h 119"/>
                <a:gd name="T22" fmla="*/ 85 w 100"/>
                <a:gd name="T23" fmla="*/ 107 h 119"/>
                <a:gd name="T24" fmla="*/ 49 w 100"/>
                <a:gd name="T25" fmla="*/ 118 h 119"/>
                <a:gd name="T26" fmla="*/ 14 w 100"/>
                <a:gd name="T27" fmla="*/ 103 h 119"/>
                <a:gd name="T28" fmla="*/ 0 w 100"/>
                <a:gd name="T29" fmla="*/ 60 h 119"/>
                <a:gd name="T30" fmla="*/ 14 w 100"/>
                <a:gd name="T31" fmla="*/ 15 h 119"/>
                <a:gd name="T32" fmla="*/ 51 w 100"/>
                <a:gd name="T33" fmla="*/ 0 h 119"/>
                <a:gd name="T34" fmla="*/ 86 w 100"/>
                <a:gd name="T35" fmla="*/ 11 h 119"/>
                <a:gd name="T36" fmla="*/ 99 w 100"/>
                <a:gd name="T37" fmla="*/ 40 h 119"/>
                <a:gd name="T38" fmla="*/ 80 w 100"/>
                <a:gd name="T39" fmla="*/ 4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0" h="119">
                  <a:moveTo>
                    <a:pt x="80" y="40"/>
                  </a:moveTo>
                  <a:lnTo>
                    <a:pt x="80" y="40"/>
                  </a:lnTo>
                  <a:cubicBezTo>
                    <a:pt x="79" y="33"/>
                    <a:pt x="77" y="27"/>
                    <a:pt x="72" y="23"/>
                  </a:cubicBezTo>
                  <a:cubicBezTo>
                    <a:pt x="67" y="18"/>
                    <a:pt x="60" y="16"/>
                    <a:pt x="51" y="16"/>
                  </a:cubicBezTo>
                  <a:cubicBezTo>
                    <a:pt x="41" y="16"/>
                    <a:pt x="34" y="20"/>
                    <a:pt x="28" y="28"/>
                  </a:cubicBezTo>
                  <a:cubicBezTo>
                    <a:pt x="22" y="35"/>
                    <a:pt x="20" y="45"/>
                    <a:pt x="20" y="59"/>
                  </a:cubicBezTo>
                  <a:cubicBezTo>
                    <a:pt x="20" y="73"/>
                    <a:pt x="22" y="83"/>
                    <a:pt x="27" y="90"/>
                  </a:cubicBezTo>
                  <a:cubicBezTo>
                    <a:pt x="33" y="98"/>
                    <a:pt x="41" y="102"/>
                    <a:pt x="50" y="102"/>
                  </a:cubicBezTo>
                  <a:cubicBezTo>
                    <a:pt x="59" y="102"/>
                    <a:pt x="66" y="100"/>
                    <a:pt x="71" y="94"/>
                  </a:cubicBezTo>
                  <a:cubicBezTo>
                    <a:pt x="76" y="90"/>
                    <a:pt x="79" y="84"/>
                    <a:pt x="82" y="75"/>
                  </a:cubicBezTo>
                  <a:cubicBezTo>
                    <a:pt x="99" y="75"/>
                    <a:pt x="99" y="75"/>
                    <a:pt x="99" y="75"/>
                  </a:cubicBezTo>
                  <a:cubicBezTo>
                    <a:pt x="98" y="89"/>
                    <a:pt x="93" y="100"/>
                    <a:pt x="85" y="107"/>
                  </a:cubicBezTo>
                  <a:cubicBezTo>
                    <a:pt x="76" y="115"/>
                    <a:pt x="64" y="118"/>
                    <a:pt x="49" y="118"/>
                  </a:cubicBezTo>
                  <a:cubicBezTo>
                    <a:pt x="34" y="118"/>
                    <a:pt x="22" y="113"/>
                    <a:pt x="14" y="103"/>
                  </a:cubicBezTo>
                  <a:cubicBezTo>
                    <a:pt x="4" y="92"/>
                    <a:pt x="0" y="78"/>
                    <a:pt x="0" y="60"/>
                  </a:cubicBezTo>
                  <a:cubicBezTo>
                    <a:pt x="0" y="41"/>
                    <a:pt x="4" y="27"/>
                    <a:pt x="14" y="15"/>
                  </a:cubicBezTo>
                  <a:cubicBezTo>
                    <a:pt x="23" y="5"/>
                    <a:pt x="36" y="0"/>
                    <a:pt x="51" y="0"/>
                  </a:cubicBezTo>
                  <a:cubicBezTo>
                    <a:pt x="66" y="0"/>
                    <a:pt x="77" y="4"/>
                    <a:pt x="86" y="11"/>
                  </a:cubicBezTo>
                  <a:cubicBezTo>
                    <a:pt x="94" y="18"/>
                    <a:pt x="98" y="28"/>
                    <a:pt x="99" y="40"/>
                  </a:cubicBezTo>
                  <a:lnTo>
                    <a:pt x="80" y="4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7" name="Freeform 345"/>
            <p:cNvSpPr>
              <a:spLocks noChangeArrowheads="1"/>
            </p:cNvSpPr>
            <p:nvPr/>
          </p:nvSpPr>
          <p:spPr bwMode="auto">
            <a:xfrm>
              <a:off x="1598430" y="5131886"/>
              <a:ext cx="40759" cy="64844"/>
            </a:xfrm>
            <a:custGeom>
              <a:avLst/>
              <a:gdLst>
                <a:gd name="T0" fmla="*/ 75 w 95"/>
                <a:gd name="T1" fmla="*/ 154 h 155"/>
                <a:gd name="T2" fmla="*/ 75 w 95"/>
                <a:gd name="T3" fmla="*/ 154 h 155"/>
                <a:gd name="T4" fmla="*/ 75 w 95"/>
                <a:gd name="T5" fmla="*/ 85 h 155"/>
                <a:gd name="T6" fmla="*/ 70 w 95"/>
                <a:gd name="T7" fmla="*/ 63 h 155"/>
                <a:gd name="T8" fmla="*/ 52 w 95"/>
                <a:gd name="T9" fmla="*/ 56 h 155"/>
                <a:gd name="T10" fmla="*/ 28 w 95"/>
                <a:gd name="T11" fmla="*/ 65 h 155"/>
                <a:gd name="T12" fmla="*/ 19 w 95"/>
                <a:gd name="T13" fmla="*/ 89 h 155"/>
                <a:gd name="T14" fmla="*/ 19 w 95"/>
                <a:gd name="T15" fmla="*/ 154 h 155"/>
                <a:gd name="T16" fmla="*/ 0 w 95"/>
                <a:gd name="T17" fmla="*/ 154 h 155"/>
                <a:gd name="T18" fmla="*/ 0 w 95"/>
                <a:gd name="T19" fmla="*/ 0 h 155"/>
                <a:gd name="T20" fmla="*/ 19 w 95"/>
                <a:gd name="T21" fmla="*/ 0 h 155"/>
                <a:gd name="T22" fmla="*/ 19 w 95"/>
                <a:gd name="T23" fmla="*/ 58 h 155"/>
                <a:gd name="T24" fmla="*/ 33 w 95"/>
                <a:gd name="T25" fmla="*/ 45 h 155"/>
                <a:gd name="T26" fmla="*/ 54 w 95"/>
                <a:gd name="T27" fmla="*/ 40 h 155"/>
                <a:gd name="T28" fmla="*/ 75 w 95"/>
                <a:gd name="T29" fmla="*/ 44 h 155"/>
                <a:gd name="T30" fmla="*/ 88 w 95"/>
                <a:gd name="T31" fmla="*/ 55 h 155"/>
                <a:gd name="T32" fmla="*/ 93 w 95"/>
                <a:gd name="T33" fmla="*/ 65 h 155"/>
                <a:gd name="T34" fmla="*/ 94 w 95"/>
                <a:gd name="T35" fmla="*/ 81 h 155"/>
                <a:gd name="T36" fmla="*/ 94 w 95"/>
                <a:gd name="T37" fmla="*/ 88 h 155"/>
                <a:gd name="T38" fmla="*/ 94 w 95"/>
                <a:gd name="T39" fmla="*/ 154 h 155"/>
                <a:gd name="T40" fmla="*/ 75 w 95"/>
                <a:gd name="T41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5" h="155">
                  <a:moveTo>
                    <a:pt x="75" y="154"/>
                  </a:moveTo>
                  <a:lnTo>
                    <a:pt x="75" y="154"/>
                  </a:lnTo>
                  <a:cubicBezTo>
                    <a:pt x="75" y="85"/>
                    <a:pt x="75" y="85"/>
                    <a:pt x="75" y="85"/>
                  </a:cubicBezTo>
                  <a:cubicBezTo>
                    <a:pt x="75" y="74"/>
                    <a:pt x="73" y="67"/>
                    <a:pt x="70" y="63"/>
                  </a:cubicBezTo>
                  <a:cubicBezTo>
                    <a:pt x="67" y="58"/>
                    <a:pt x="60" y="56"/>
                    <a:pt x="52" y="56"/>
                  </a:cubicBezTo>
                  <a:cubicBezTo>
                    <a:pt x="42" y="56"/>
                    <a:pt x="34" y="59"/>
                    <a:pt x="28" y="65"/>
                  </a:cubicBezTo>
                  <a:cubicBezTo>
                    <a:pt x="22" y="71"/>
                    <a:pt x="19" y="78"/>
                    <a:pt x="19" y="89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23" y="52"/>
                    <a:pt x="27" y="48"/>
                    <a:pt x="33" y="45"/>
                  </a:cubicBezTo>
                  <a:cubicBezTo>
                    <a:pt x="40" y="41"/>
                    <a:pt x="46" y="40"/>
                    <a:pt x="54" y="40"/>
                  </a:cubicBezTo>
                  <a:cubicBezTo>
                    <a:pt x="62" y="40"/>
                    <a:pt x="70" y="41"/>
                    <a:pt x="75" y="44"/>
                  </a:cubicBezTo>
                  <a:cubicBezTo>
                    <a:pt x="81" y="46"/>
                    <a:pt x="85" y="50"/>
                    <a:pt x="88" y="55"/>
                  </a:cubicBezTo>
                  <a:cubicBezTo>
                    <a:pt x="91" y="57"/>
                    <a:pt x="92" y="60"/>
                    <a:pt x="93" y="65"/>
                  </a:cubicBezTo>
                  <a:cubicBezTo>
                    <a:pt x="94" y="68"/>
                    <a:pt x="94" y="74"/>
                    <a:pt x="94" y="81"/>
                  </a:cubicBezTo>
                  <a:cubicBezTo>
                    <a:pt x="94" y="88"/>
                    <a:pt x="94" y="88"/>
                    <a:pt x="94" y="88"/>
                  </a:cubicBezTo>
                  <a:cubicBezTo>
                    <a:pt x="94" y="154"/>
                    <a:pt x="94" y="154"/>
                    <a:pt x="94" y="154"/>
                  </a:cubicBezTo>
                  <a:lnTo>
                    <a:pt x="75" y="15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8" name="Freeform 346"/>
            <p:cNvSpPr>
              <a:spLocks noChangeArrowheads="1"/>
            </p:cNvSpPr>
            <p:nvPr/>
          </p:nvSpPr>
          <p:spPr bwMode="auto">
            <a:xfrm>
              <a:off x="1670684" y="5133739"/>
              <a:ext cx="42612" cy="62991"/>
            </a:xfrm>
            <a:custGeom>
              <a:avLst/>
              <a:gdLst>
                <a:gd name="T0" fmla="*/ 0 w 103"/>
                <a:gd name="T1" fmla="*/ 150 h 151"/>
                <a:gd name="T2" fmla="*/ 0 w 103"/>
                <a:gd name="T3" fmla="*/ 150 h 151"/>
                <a:gd name="T4" fmla="*/ 0 w 103"/>
                <a:gd name="T5" fmla="*/ 149 h 151"/>
                <a:gd name="T6" fmla="*/ 10 w 103"/>
                <a:gd name="T7" fmla="*/ 113 h 151"/>
                <a:gd name="T8" fmla="*/ 47 w 103"/>
                <a:gd name="T9" fmla="*/ 84 h 151"/>
                <a:gd name="T10" fmla="*/ 59 w 103"/>
                <a:gd name="T11" fmla="*/ 76 h 151"/>
                <a:gd name="T12" fmla="*/ 76 w 103"/>
                <a:gd name="T13" fmla="*/ 63 h 151"/>
                <a:gd name="T14" fmla="*/ 81 w 103"/>
                <a:gd name="T15" fmla="*/ 45 h 151"/>
                <a:gd name="T16" fmla="*/ 74 w 103"/>
                <a:gd name="T17" fmla="*/ 25 h 151"/>
                <a:gd name="T18" fmla="*/ 52 w 103"/>
                <a:gd name="T19" fmla="*/ 19 h 151"/>
                <a:gd name="T20" fmla="*/ 30 w 103"/>
                <a:gd name="T21" fmla="*/ 27 h 151"/>
                <a:gd name="T22" fmla="*/ 23 w 103"/>
                <a:gd name="T23" fmla="*/ 53 h 151"/>
                <a:gd name="T24" fmla="*/ 23 w 103"/>
                <a:gd name="T25" fmla="*/ 54 h 151"/>
                <a:gd name="T26" fmla="*/ 3 w 103"/>
                <a:gd name="T27" fmla="*/ 54 h 151"/>
                <a:gd name="T28" fmla="*/ 3 w 103"/>
                <a:gd name="T29" fmla="*/ 52 h 151"/>
                <a:gd name="T30" fmla="*/ 16 w 103"/>
                <a:gd name="T31" fmla="*/ 15 h 151"/>
                <a:gd name="T32" fmla="*/ 53 w 103"/>
                <a:gd name="T33" fmla="*/ 0 h 151"/>
                <a:gd name="T34" fmla="*/ 88 w 103"/>
                <a:gd name="T35" fmla="*/ 13 h 151"/>
                <a:gd name="T36" fmla="*/ 102 w 103"/>
                <a:gd name="T37" fmla="*/ 45 h 151"/>
                <a:gd name="T38" fmla="*/ 94 w 103"/>
                <a:gd name="T39" fmla="*/ 72 h 151"/>
                <a:gd name="T40" fmla="*/ 70 w 103"/>
                <a:gd name="T41" fmla="*/ 92 h 151"/>
                <a:gd name="T42" fmla="*/ 57 w 103"/>
                <a:gd name="T43" fmla="*/ 98 h 151"/>
                <a:gd name="T44" fmla="*/ 32 w 103"/>
                <a:gd name="T45" fmla="*/ 115 h 151"/>
                <a:gd name="T46" fmla="*/ 22 w 103"/>
                <a:gd name="T47" fmla="*/ 131 h 151"/>
                <a:gd name="T48" fmla="*/ 102 w 103"/>
                <a:gd name="T49" fmla="*/ 131 h 151"/>
                <a:gd name="T50" fmla="*/ 102 w 103"/>
                <a:gd name="T51" fmla="*/ 150 h 151"/>
                <a:gd name="T52" fmla="*/ 0 w 103"/>
                <a:gd name="T53" fmla="*/ 15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3" h="151">
                  <a:moveTo>
                    <a:pt x="0" y="150"/>
                  </a:moveTo>
                  <a:lnTo>
                    <a:pt x="0" y="150"/>
                  </a:lnTo>
                  <a:cubicBezTo>
                    <a:pt x="0" y="149"/>
                    <a:pt x="0" y="149"/>
                    <a:pt x="0" y="149"/>
                  </a:cubicBezTo>
                  <a:cubicBezTo>
                    <a:pt x="0" y="135"/>
                    <a:pt x="3" y="122"/>
                    <a:pt x="10" y="113"/>
                  </a:cubicBezTo>
                  <a:cubicBezTo>
                    <a:pt x="18" y="102"/>
                    <a:pt x="30" y="93"/>
                    <a:pt x="47" y="84"/>
                  </a:cubicBezTo>
                  <a:cubicBezTo>
                    <a:pt x="59" y="76"/>
                    <a:pt x="59" y="76"/>
                    <a:pt x="59" y="76"/>
                  </a:cubicBezTo>
                  <a:cubicBezTo>
                    <a:pt x="67" y="72"/>
                    <a:pt x="73" y="68"/>
                    <a:pt x="76" y="63"/>
                  </a:cubicBezTo>
                  <a:cubicBezTo>
                    <a:pt x="80" y="58"/>
                    <a:pt x="81" y="51"/>
                    <a:pt x="81" y="45"/>
                  </a:cubicBezTo>
                  <a:cubicBezTo>
                    <a:pt x="81" y="37"/>
                    <a:pt x="79" y="30"/>
                    <a:pt x="74" y="25"/>
                  </a:cubicBezTo>
                  <a:cubicBezTo>
                    <a:pt x="69" y="21"/>
                    <a:pt x="61" y="19"/>
                    <a:pt x="52" y="19"/>
                  </a:cubicBezTo>
                  <a:cubicBezTo>
                    <a:pt x="43" y="19"/>
                    <a:pt x="35" y="21"/>
                    <a:pt x="30" y="27"/>
                  </a:cubicBezTo>
                  <a:cubicBezTo>
                    <a:pt x="25" y="34"/>
                    <a:pt x="23" y="42"/>
                    <a:pt x="23" y="53"/>
                  </a:cubicBezTo>
                  <a:cubicBezTo>
                    <a:pt x="23" y="54"/>
                    <a:pt x="23" y="54"/>
                    <a:pt x="23" y="54"/>
                  </a:cubicBezTo>
                  <a:cubicBezTo>
                    <a:pt x="3" y="54"/>
                    <a:pt x="3" y="54"/>
                    <a:pt x="3" y="54"/>
                  </a:cubicBezTo>
                  <a:cubicBezTo>
                    <a:pt x="3" y="52"/>
                    <a:pt x="3" y="52"/>
                    <a:pt x="3" y="52"/>
                  </a:cubicBezTo>
                  <a:cubicBezTo>
                    <a:pt x="3" y="37"/>
                    <a:pt x="7" y="24"/>
                    <a:pt x="16" y="15"/>
                  </a:cubicBezTo>
                  <a:cubicBezTo>
                    <a:pt x="26" y="5"/>
                    <a:pt x="37" y="0"/>
                    <a:pt x="53" y="0"/>
                  </a:cubicBezTo>
                  <a:cubicBezTo>
                    <a:pt x="67" y="0"/>
                    <a:pt x="79" y="4"/>
                    <a:pt x="88" y="13"/>
                  </a:cubicBezTo>
                  <a:cubicBezTo>
                    <a:pt x="98" y="21"/>
                    <a:pt x="102" y="31"/>
                    <a:pt x="102" y="45"/>
                  </a:cubicBezTo>
                  <a:cubicBezTo>
                    <a:pt x="102" y="55"/>
                    <a:pt x="99" y="65"/>
                    <a:pt x="94" y="72"/>
                  </a:cubicBezTo>
                  <a:cubicBezTo>
                    <a:pt x="88" y="79"/>
                    <a:pt x="81" y="87"/>
                    <a:pt x="70" y="92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46" y="104"/>
                    <a:pt x="37" y="110"/>
                    <a:pt x="32" y="115"/>
                  </a:cubicBezTo>
                  <a:cubicBezTo>
                    <a:pt x="27" y="120"/>
                    <a:pt x="23" y="125"/>
                    <a:pt x="22" y="131"/>
                  </a:cubicBezTo>
                  <a:cubicBezTo>
                    <a:pt x="102" y="131"/>
                    <a:pt x="102" y="131"/>
                    <a:pt x="102" y="131"/>
                  </a:cubicBezTo>
                  <a:cubicBezTo>
                    <a:pt x="102" y="150"/>
                    <a:pt x="102" y="150"/>
                    <a:pt x="102" y="150"/>
                  </a:cubicBezTo>
                  <a:lnTo>
                    <a:pt x="0" y="15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05" name="Group 404"/>
          <p:cNvGrpSpPr/>
          <p:nvPr/>
        </p:nvGrpSpPr>
        <p:grpSpPr>
          <a:xfrm>
            <a:off x="2265394" y="5131886"/>
            <a:ext cx="324218" cy="68550"/>
            <a:chOff x="2265394" y="5131886"/>
            <a:chExt cx="324218" cy="68550"/>
          </a:xfrm>
        </p:grpSpPr>
        <p:sp>
          <p:nvSpPr>
            <p:cNvPr id="1149" name="Freeform 347"/>
            <p:cNvSpPr>
              <a:spLocks noChangeArrowheads="1"/>
            </p:cNvSpPr>
            <p:nvPr/>
          </p:nvSpPr>
          <p:spPr bwMode="auto">
            <a:xfrm>
              <a:off x="2265394" y="5131886"/>
              <a:ext cx="50022" cy="68550"/>
            </a:xfrm>
            <a:custGeom>
              <a:avLst/>
              <a:gdLst>
                <a:gd name="T0" fmla="*/ 0 w 120"/>
                <a:gd name="T1" fmla="*/ 106 h 162"/>
                <a:gd name="T2" fmla="*/ 0 w 120"/>
                <a:gd name="T3" fmla="*/ 106 h 162"/>
                <a:gd name="T4" fmla="*/ 20 w 120"/>
                <a:gd name="T5" fmla="*/ 106 h 162"/>
                <a:gd name="T6" fmla="*/ 31 w 120"/>
                <a:gd name="T7" fmla="*/ 133 h 162"/>
                <a:gd name="T8" fmla="*/ 60 w 120"/>
                <a:gd name="T9" fmla="*/ 144 h 162"/>
                <a:gd name="T10" fmla="*/ 88 w 120"/>
                <a:gd name="T11" fmla="*/ 135 h 162"/>
                <a:gd name="T12" fmla="*/ 99 w 120"/>
                <a:gd name="T13" fmla="*/ 116 h 162"/>
                <a:gd name="T14" fmla="*/ 60 w 120"/>
                <a:gd name="T15" fmla="*/ 88 h 162"/>
                <a:gd name="T16" fmla="*/ 56 w 120"/>
                <a:gd name="T17" fmla="*/ 87 h 162"/>
                <a:gd name="T18" fmla="*/ 15 w 120"/>
                <a:gd name="T19" fmla="*/ 71 h 162"/>
                <a:gd name="T20" fmla="*/ 5 w 120"/>
                <a:gd name="T21" fmla="*/ 45 h 162"/>
                <a:gd name="T22" fmla="*/ 19 w 120"/>
                <a:gd name="T23" fmla="*/ 12 h 162"/>
                <a:gd name="T24" fmla="*/ 60 w 120"/>
                <a:gd name="T25" fmla="*/ 0 h 162"/>
                <a:gd name="T26" fmla="*/ 100 w 120"/>
                <a:gd name="T27" fmla="*/ 12 h 162"/>
                <a:gd name="T28" fmla="*/ 115 w 120"/>
                <a:gd name="T29" fmla="*/ 49 h 162"/>
                <a:gd name="T30" fmla="*/ 94 w 120"/>
                <a:gd name="T31" fmla="*/ 49 h 162"/>
                <a:gd name="T32" fmla="*/ 84 w 120"/>
                <a:gd name="T33" fmla="*/ 25 h 162"/>
                <a:gd name="T34" fmla="*/ 59 w 120"/>
                <a:gd name="T35" fmla="*/ 17 h 162"/>
                <a:gd name="T36" fmla="*/ 34 w 120"/>
                <a:gd name="T37" fmla="*/ 24 h 162"/>
                <a:gd name="T38" fmla="*/ 25 w 120"/>
                <a:gd name="T39" fmla="*/ 42 h 162"/>
                <a:gd name="T40" fmla="*/ 63 w 120"/>
                <a:gd name="T41" fmla="*/ 68 h 162"/>
                <a:gd name="T42" fmla="*/ 71 w 120"/>
                <a:gd name="T43" fmla="*/ 70 h 162"/>
                <a:gd name="T44" fmla="*/ 74 w 120"/>
                <a:gd name="T45" fmla="*/ 71 h 162"/>
                <a:gd name="T46" fmla="*/ 107 w 120"/>
                <a:gd name="T47" fmla="*/ 83 h 162"/>
                <a:gd name="T48" fmla="*/ 116 w 120"/>
                <a:gd name="T49" fmla="*/ 96 h 162"/>
                <a:gd name="T50" fmla="*/ 119 w 120"/>
                <a:gd name="T51" fmla="*/ 112 h 162"/>
                <a:gd name="T52" fmla="*/ 104 w 120"/>
                <a:gd name="T53" fmla="*/ 148 h 162"/>
                <a:gd name="T54" fmla="*/ 60 w 120"/>
                <a:gd name="T55" fmla="*/ 161 h 162"/>
                <a:gd name="T56" fmla="*/ 16 w 120"/>
                <a:gd name="T57" fmla="*/ 147 h 162"/>
                <a:gd name="T58" fmla="*/ 0 w 120"/>
                <a:gd name="T59" fmla="*/ 106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0" h="162">
                  <a:moveTo>
                    <a:pt x="0" y="106"/>
                  </a:moveTo>
                  <a:lnTo>
                    <a:pt x="0" y="106"/>
                  </a:lnTo>
                  <a:cubicBezTo>
                    <a:pt x="20" y="106"/>
                    <a:pt x="20" y="106"/>
                    <a:pt x="20" y="106"/>
                  </a:cubicBezTo>
                  <a:cubicBezTo>
                    <a:pt x="20" y="118"/>
                    <a:pt x="24" y="127"/>
                    <a:pt x="31" y="133"/>
                  </a:cubicBezTo>
                  <a:cubicBezTo>
                    <a:pt x="38" y="140"/>
                    <a:pt x="49" y="144"/>
                    <a:pt x="60" y="144"/>
                  </a:cubicBezTo>
                  <a:cubicBezTo>
                    <a:pt x="72" y="144"/>
                    <a:pt x="82" y="141"/>
                    <a:pt x="88" y="135"/>
                  </a:cubicBezTo>
                  <a:cubicBezTo>
                    <a:pt x="95" y="131"/>
                    <a:pt x="99" y="124"/>
                    <a:pt x="99" y="116"/>
                  </a:cubicBezTo>
                  <a:cubicBezTo>
                    <a:pt x="99" y="103"/>
                    <a:pt x="86" y="95"/>
                    <a:pt x="60" y="88"/>
                  </a:cubicBezTo>
                  <a:cubicBezTo>
                    <a:pt x="58" y="88"/>
                    <a:pt x="57" y="87"/>
                    <a:pt x="56" y="87"/>
                  </a:cubicBezTo>
                  <a:cubicBezTo>
                    <a:pt x="35" y="82"/>
                    <a:pt x="21" y="77"/>
                    <a:pt x="15" y="71"/>
                  </a:cubicBezTo>
                  <a:cubicBezTo>
                    <a:pt x="8" y="65"/>
                    <a:pt x="5" y="56"/>
                    <a:pt x="5" y="45"/>
                  </a:cubicBezTo>
                  <a:cubicBezTo>
                    <a:pt x="5" y="31"/>
                    <a:pt x="10" y="21"/>
                    <a:pt x="19" y="12"/>
                  </a:cubicBezTo>
                  <a:cubicBezTo>
                    <a:pt x="30" y="4"/>
                    <a:pt x="43" y="0"/>
                    <a:pt x="60" y="0"/>
                  </a:cubicBezTo>
                  <a:cubicBezTo>
                    <a:pt x="77" y="0"/>
                    <a:pt x="90" y="4"/>
                    <a:pt x="100" y="12"/>
                  </a:cubicBezTo>
                  <a:cubicBezTo>
                    <a:pt x="110" y="22"/>
                    <a:pt x="114" y="33"/>
                    <a:pt x="115" y="49"/>
                  </a:cubicBezTo>
                  <a:cubicBezTo>
                    <a:pt x="94" y="49"/>
                    <a:pt x="94" y="49"/>
                    <a:pt x="94" y="49"/>
                  </a:cubicBezTo>
                  <a:cubicBezTo>
                    <a:pt x="94" y="38"/>
                    <a:pt x="90" y="30"/>
                    <a:pt x="84" y="25"/>
                  </a:cubicBezTo>
                  <a:cubicBezTo>
                    <a:pt x="78" y="20"/>
                    <a:pt x="69" y="17"/>
                    <a:pt x="59" y="17"/>
                  </a:cubicBezTo>
                  <a:cubicBezTo>
                    <a:pt x="49" y="17"/>
                    <a:pt x="40" y="19"/>
                    <a:pt x="34" y="24"/>
                  </a:cubicBezTo>
                  <a:cubicBezTo>
                    <a:pt x="28" y="28"/>
                    <a:pt x="25" y="34"/>
                    <a:pt x="25" y="42"/>
                  </a:cubicBezTo>
                  <a:cubicBezTo>
                    <a:pt x="25" y="53"/>
                    <a:pt x="37" y="62"/>
                    <a:pt x="63" y="68"/>
                  </a:cubicBezTo>
                  <a:cubicBezTo>
                    <a:pt x="66" y="69"/>
                    <a:pt x="69" y="70"/>
                    <a:pt x="71" y="70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90" y="75"/>
                    <a:pt x="102" y="79"/>
                    <a:pt x="107" y="83"/>
                  </a:cubicBezTo>
                  <a:cubicBezTo>
                    <a:pt x="111" y="87"/>
                    <a:pt x="114" y="92"/>
                    <a:pt x="116" y="96"/>
                  </a:cubicBezTo>
                  <a:cubicBezTo>
                    <a:pt x="118" y="101"/>
                    <a:pt x="119" y="106"/>
                    <a:pt x="119" y="112"/>
                  </a:cubicBezTo>
                  <a:cubicBezTo>
                    <a:pt x="119" y="128"/>
                    <a:pt x="114" y="140"/>
                    <a:pt x="104" y="148"/>
                  </a:cubicBezTo>
                  <a:cubicBezTo>
                    <a:pt x="92" y="157"/>
                    <a:pt x="79" y="161"/>
                    <a:pt x="60" y="161"/>
                  </a:cubicBezTo>
                  <a:cubicBezTo>
                    <a:pt x="41" y="161"/>
                    <a:pt x="27" y="156"/>
                    <a:pt x="16" y="147"/>
                  </a:cubicBezTo>
                  <a:cubicBezTo>
                    <a:pt x="6" y="137"/>
                    <a:pt x="1" y="124"/>
                    <a:pt x="0" y="106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0" name="Freeform 348"/>
            <p:cNvSpPr>
              <a:spLocks noChangeArrowheads="1"/>
            </p:cNvSpPr>
            <p:nvPr/>
          </p:nvSpPr>
          <p:spPr bwMode="auto">
            <a:xfrm>
              <a:off x="2322827" y="5148560"/>
              <a:ext cx="42612" cy="50022"/>
            </a:xfrm>
            <a:custGeom>
              <a:avLst/>
              <a:gdLst>
                <a:gd name="T0" fmla="*/ 80 w 101"/>
                <a:gd name="T1" fmla="*/ 79 h 120"/>
                <a:gd name="T2" fmla="*/ 80 w 101"/>
                <a:gd name="T3" fmla="*/ 79 h 120"/>
                <a:gd name="T4" fmla="*/ 99 w 101"/>
                <a:gd name="T5" fmla="*/ 79 h 120"/>
                <a:gd name="T6" fmla="*/ 82 w 101"/>
                <a:gd name="T7" fmla="*/ 108 h 120"/>
                <a:gd name="T8" fmla="*/ 50 w 101"/>
                <a:gd name="T9" fmla="*/ 119 h 120"/>
                <a:gd name="T10" fmla="*/ 14 w 101"/>
                <a:gd name="T11" fmla="*/ 104 h 120"/>
                <a:gd name="T12" fmla="*/ 0 w 101"/>
                <a:gd name="T13" fmla="*/ 61 h 120"/>
                <a:gd name="T14" fmla="*/ 13 w 101"/>
                <a:gd name="T15" fmla="*/ 16 h 120"/>
                <a:gd name="T16" fmla="*/ 50 w 101"/>
                <a:gd name="T17" fmla="*/ 0 h 120"/>
                <a:gd name="T18" fmla="*/ 88 w 101"/>
                <a:gd name="T19" fmla="*/ 14 h 120"/>
                <a:gd name="T20" fmla="*/ 100 w 101"/>
                <a:gd name="T21" fmla="*/ 57 h 120"/>
                <a:gd name="T22" fmla="*/ 100 w 101"/>
                <a:gd name="T23" fmla="*/ 62 h 120"/>
                <a:gd name="T24" fmla="*/ 100 w 101"/>
                <a:gd name="T25" fmla="*/ 65 h 120"/>
                <a:gd name="T26" fmla="*/ 20 w 101"/>
                <a:gd name="T27" fmla="*/ 65 h 120"/>
                <a:gd name="T28" fmla="*/ 28 w 101"/>
                <a:gd name="T29" fmla="*/ 92 h 120"/>
                <a:gd name="T30" fmla="*/ 52 w 101"/>
                <a:gd name="T31" fmla="*/ 102 h 120"/>
                <a:gd name="T32" fmla="*/ 71 w 101"/>
                <a:gd name="T33" fmla="*/ 95 h 120"/>
                <a:gd name="T34" fmla="*/ 80 w 101"/>
                <a:gd name="T35" fmla="*/ 79 h 120"/>
                <a:gd name="T36" fmla="*/ 19 w 101"/>
                <a:gd name="T37" fmla="*/ 50 h 120"/>
                <a:gd name="T38" fmla="*/ 19 w 101"/>
                <a:gd name="T39" fmla="*/ 50 h 120"/>
                <a:gd name="T40" fmla="*/ 80 w 101"/>
                <a:gd name="T41" fmla="*/ 50 h 120"/>
                <a:gd name="T42" fmla="*/ 73 w 101"/>
                <a:gd name="T43" fmla="*/ 25 h 120"/>
                <a:gd name="T44" fmla="*/ 50 w 101"/>
                <a:gd name="T45" fmla="*/ 16 h 120"/>
                <a:gd name="T46" fmla="*/ 28 w 101"/>
                <a:gd name="T47" fmla="*/ 25 h 120"/>
                <a:gd name="T48" fmla="*/ 19 w 101"/>
                <a:gd name="T49" fmla="*/ 5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1" h="120">
                  <a:moveTo>
                    <a:pt x="80" y="79"/>
                  </a:moveTo>
                  <a:lnTo>
                    <a:pt x="80" y="79"/>
                  </a:lnTo>
                  <a:cubicBezTo>
                    <a:pt x="99" y="79"/>
                    <a:pt x="99" y="79"/>
                    <a:pt x="99" y="79"/>
                  </a:cubicBezTo>
                  <a:cubicBezTo>
                    <a:pt x="97" y="91"/>
                    <a:pt x="92" y="102"/>
                    <a:pt x="82" y="108"/>
                  </a:cubicBezTo>
                  <a:cubicBezTo>
                    <a:pt x="74" y="115"/>
                    <a:pt x="64" y="119"/>
                    <a:pt x="50" y="119"/>
                  </a:cubicBezTo>
                  <a:cubicBezTo>
                    <a:pt x="34" y="119"/>
                    <a:pt x="22" y="114"/>
                    <a:pt x="14" y="104"/>
                  </a:cubicBezTo>
                  <a:cubicBezTo>
                    <a:pt x="4" y="93"/>
                    <a:pt x="0" y="79"/>
                    <a:pt x="0" y="61"/>
                  </a:cubicBezTo>
                  <a:cubicBezTo>
                    <a:pt x="0" y="41"/>
                    <a:pt x="4" y="27"/>
                    <a:pt x="13" y="16"/>
                  </a:cubicBezTo>
                  <a:cubicBezTo>
                    <a:pt x="22" y="5"/>
                    <a:pt x="34" y="0"/>
                    <a:pt x="50" y="0"/>
                  </a:cubicBezTo>
                  <a:cubicBezTo>
                    <a:pt x="66" y="0"/>
                    <a:pt x="78" y="5"/>
                    <a:pt x="88" y="14"/>
                  </a:cubicBezTo>
                  <a:cubicBezTo>
                    <a:pt x="96" y="25"/>
                    <a:pt x="100" y="38"/>
                    <a:pt x="100" y="57"/>
                  </a:cubicBezTo>
                  <a:cubicBezTo>
                    <a:pt x="100" y="59"/>
                    <a:pt x="100" y="60"/>
                    <a:pt x="100" y="62"/>
                  </a:cubicBezTo>
                  <a:cubicBezTo>
                    <a:pt x="100" y="63"/>
                    <a:pt x="100" y="64"/>
                    <a:pt x="100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77"/>
                    <a:pt x="23" y="86"/>
                    <a:pt x="28" y="92"/>
                  </a:cubicBezTo>
                  <a:cubicBezTo>
                    <a:pt x="33" y="99"/>
                    <a:pt x="42" y="102"/>
                    <a:pt x="52" y="102"/>
                  </a:cubicBezTo>
                  <a:cubicBezTo>
                    <a:pt x="59" y="102"/>
                    <a:pt x="66" y="100"/>
                    <a:pt x="71" y="95"/>
                  </a:cubicBezTo>
                  <a:cubicBezTo>
                    <a:pt x="76" y="92"/>
                    <a:pt x="79" y="86"/>
                    <a:pt x="80" y="79"/>
                  </a:cubicBezTo>
                  <a:close/>
                  <a:moveTo>
                    <a:pt x="19" y="50"/>
                  </a:moveTo>
                  <a:lnTo>
                    <a:pt x="19" y="50"/>
                  </a:lnTo>
                  <a:cubicBezTo>
                    <a:pt x="80" y="50"/>
                    <a:pt x="80" y="50"/>
                    <a:pt x="80" y="50"/>
                  </a:cubicBezTo>
                  <a:cubicBezTo>
                    <a:pt x="80" y="39"/>
                    <a:pt x="78" y="31"/>
                    <a:pt x="73" y="25"/>
                  </a:cubicBezTo>
                  <a:cubicBezTo>
                    <a:pt x="68" y="19"/>
                    <a:pt x="60" y="16"/>
                    <a:pt x="50" y="16"/>
                  </a:cubicBezTo>
                  <a:cubicBezTo>
                    <a:pt x="42" y="16"/>
                    <a:pt x="34" y="19"/>
                    <a:pt x="28" y="25"/>
                  </a:cubicBezTo>
                  <a:cubicBezTo>
                    <a:pt x="23" y="31"/>
                    <a:pt x="20" y="38"/>
                    <a:pt x="19" y="50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1" name="Freeform 349"/>
            <p:cNvSpPr>
              <a:spLocks noChangeArrowheads="1"/>
            </p:cNvSpPr>
            <p:nvPr/>
          </p:nvSpPr>
          <p:spPr bwMode="auto">
            <a:xfrm>
              <a:off x="2372850" y="5131886"/>
              <a:ext cx="9263" cy="64844"/>
            </a:xfrm>
            <a:custGeom>
              <a:avLst/>
              <a:gdLst>
                <a:gd name="T0" fmla="*/ 0 w 21"/>
                <a:gd name="T1" fmla="*/ 154 h 155"/>
                <a:gd name="T2" fmla="*/ 0 w 21"/>
                <a:gd name="T3" fmla="*/ 0 h 155"/>
                <a:gd name="T4" fmla="*/ 20 w 21"/>
                <a:gd name="T5" fmla="*/ 0 h 155"/>
                <a:gd name="T6" fmla="*/ 20 w 21"/>
                <a:gd name="T7" fmla="*/ 154 h 155"/>
                <a:gd name="T8" fmla="*/ 0 w 21"/>
                <a:gd name="T9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55">
                  <a:moveTo>
                    <a:pt x="0" y="154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20" y="154"/>
                  </a:lnTo>
                  <a:lnTo>
                    <a:pt x="0" y="15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2" name="Freeform 350"/>
            <p:cNvSpPr>
              <a:spLocks noChangeArrowheads="1"/>
            </p:cNvSpPr>
            <p:nvPr/>
          </p:nvSpPr>
          <p:spPr bwMode="auto">
            <a:xfrm>
              <a:off x="2391376" y="5148560"/>
              <a:ext cx="42611" cy="50022"/>
            </a:xfrm>
            <a:custGeom>
              <a:avLst/>
              <a:gdLst>
                <a:gd name="T0" fmla="*/ 81 w 102"/>
                <a:gd name="T1" fmla="*/ 79 h 120"/>
                <a:gd name="T2" fmla="*/ 81 w 102"/>
                <a:gd name="T3" fmla="*/ 79 h 120"/>
                <a:gd name="T4" fmla="*/ 100 w 102"/>
                <a:gd name="T5" fmla="*/ 79 h 120"/>
                <a:gd name="T6" fmla="*/ 83 w 102"/>
                <a:gd name="T7" fmla="*/ 108 h 120"/>
                <a:gd name="T8" fmla="*/ 51 w 102"/>
                <a:gd name="T9" fmla="*/ 119 h 120"/>
                <a:gd name="T10" fmla="*/ 13 w 102"/>
                <a:gd name="T11" fmla="*/ 104 h 120"/>
                <a:gd name="T12" fmla="*/ 0 w 102"/>
                <a:gd name="T13" fmla="*/ 61 h 120"/>
                <a:gd name="T14" fmla="*/ 13 w 102"/>
                <a:gd name="T15" fmla="*/ 16 h 120"/>
                <a:gd name="T16" fmla="*/ 51 w 102"/>
                <a:gd name="T17" fmla="*/ 0 h 120"/>
                <a:gd name="T18" fmla="*/ 87 w 102"/>
                <a:gd name="T19" fmla="*/ 14 h 120"/>
                <a:gd name="T20" fmla="*/ 101 w 102"/>
                <a:gd name="T21" fmla="*/ 57 h 120"/>
                <a:gd name="T22" fmla="*/ 101 w 102"/>
                <a:gd name="T23" fmla="*/ 62 h 120"/>
                <a:gd name="T24" fmla="*/ 101 w 102"/>
                <a:gd name="T25" fmla="*/ 65 h 120"/>
                <a:gd name="T26" fmla="*/ 19 w 102"/>
                <a:gd name="T27" fmla="*/ 65 h 120"/>
                <a:gd name="T28" fmla="*/ 29 w 102"/>
                <a:gd name="T29" fmla="*/ 92 h 120"/>
                <a:gd name="T30" fmla="*/ 52 w 102"/>
                <a:gd name="T31" fmla="*/ 102 h 120"/>
                <a:gd name="T32" fmla="*/ 70 w 102"/>
                <a:gd name="T33" fmla="*/ 95 h 120"/>
                <a:gd name="T34" fmla="*/ 81 w 102"/>
                <a:gd name="T35" fmla="*/ 79 h 120"/>
                <a:gd name="T36" fmla="*/ 19 w 102"/>
                <a:gd name="T37" fmla="*/ 50 h 120"/>
                <a:gd name="T38" fmla="*/ 19 w 102"/>
                <a:gd name="T39" fmla="*/ 50 h 120"/>
                <a:gd name="T40" fmla="*/ 81 w 102"/>
                <a:gd name="T41" fmla="*/ 50 h 120"/>
                <a:gd name="T42" fmla="*/ 74 w 102"/>
                <a:gd name="T43" fmla="*/ 25 h 120"/>
                <a:gd name="T44" fmla="*/ 51 w 102"/>
                <a:gd name="T45" fmla="*/ 16 h 120"/>
                <a:gd name="T46" fmla="*/ 29 w 102"/>
                <a:gd name="T47" fmla="*/ 25 h 120"/>
                <a:gd name="T48" fmla="*/ 19 w 102"/>
                <a:gd name="T49" fmla="*/ 5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2" h="120">
                  <a:moveTo>
                    <a:pt x="81" y="79"/>
                  </a:moveTo>
                  <a:lnTo>
                    <a:pt x="81" y="79"/>
                  </a:lnTo>
                  <a:cubicBezTo>
                    <a:pt x="100" y="79"/>
                    <a:pt x="100" y="79"/>
                    <a:pt x="100" y="79"/>
                  </a:cubicBezTo>
                  <a:cubicBezTo>
                    <a:pt x="97" y="91"/>
                    <a:pt x="92" y="102"/>
                    <a:pt x="83" y="108"/>
                  </a:cubicBezTo>
                  <a:cubicBezTo>
                    <a:pt x="75" y="115"/>
                    <a:pt x="63" y="119"/>
                    <a:pt x="51" y="119"/>
                  </a:cubicBezTo>
                  <a:cubicBezTo>
                    <a:pt x="35" y="119"/>
                    <a:pt x="22" y="114"/>
                    <a:pt x="13" y="104"/>
                  </a:cubicBezTo>
                  <a:cubicBezTo>
                    <a:pt x="5" y="93"/>
                    <a:pt x="0" y="79"/>
                    <a:pt x="0" y="61"/>
                  </a:cubicBezTo>
                  <a:cubicBezTo>
                    <a:pt x="0" y="41"/>
                    <a:pt x="5" y="27"/>
                    <a:pt x="13" y="16"/>
                  </a:cubicBezTo>
                  <a:cubicBezTo>
                    <a:pt x="22" y="5"/>
                    <a:pt x="35" y="0"/>
                    <a:pt x="51" y="0"/>
                  </a:cubicBezTo>
                  <a:cubicBezTo>
                    <a:pt x="66" y="0"/>
                    <a:pt x="79" y="5"/>
                    <a:pt x="87" y="14"/>
                  </a:cubicBezTo>
                  <a:cubicBezTo>
                    <a:pt x="96" y="25"/>
                    <a:pt x="101" y="38"/>
                    <a:pt x="101" y="57"/>
                  </a:cubicBezTo>
                  <a:cubicBezTo>
                    <a:pt x="101" y="59"/>
                    <a:pt x="101" y="60"/>
                    <a:pt x="101" y="62"/>
                  </a:cubicBezTo>
                  <a:cubicBezTo>
                    <a:pt x="101" y="63"/>
                    <a:pt x="101" y="64"/>
                    <a:pt x="101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20" y="77"/>
                    <a:pt x="22" y="86"/>
                    <a:pt x="29" y="92"/>
                  </a:cubicBezTo>
                  <a:cubicBezTo>
                    <a:pt x="34" y="99"/>
                    <a:pt x="42" y="102"/>
                    <a:pt x="52" y="102"/>
                  </a:cubicBezTo>
                  <a:cubicBezTo>
                    <a:pt x="60" y="102"/>
                    <a:pt x="66" y="100"/>
                    <a:pt x="70" y="95"/>
                  </a:cubicBezTo>
                  <a:cubicBezTo>
                    <a:pt x="76" y="92"/>
                    <a:pt x="79" y="86"/>
                    <a:pt x="81" y="79"/>
                  </a:cubicBezTo>
                  <a:close/>
                  <a:moveTo>
                    <a:pt x="19" y="50"/>
                  </a:moveTo>
                  <a:lnTo>
                    <a:pt x="19" y="50"/>
                  </a:lnTo>
                  <a:cubicBezTo>
                    <a:pt x="81" y="50"/>
                    <a:pt x="81" y="50"/>
                    <a:pt x="81" y="50"/>
                  </a:cubicBezTo>
                  <a:cubicBezTo>
                    <a:pt x="81" y="39"/>
                    <a:pt x="79" y="31"/>
                    <a:pt x="74" y="25"/>
                  </a:cubicBezTo>
                  <a:cubicBezTo>
                    <a:pt x="68" y="19"/>
                    <a:pt x="60" y="16"/>
                    <a:pt x="51" y="16"/>
                  </a:cubicBezTo>
                  <a:cubicBezTo>
                    <a:pt x="41" y="16"/>
                    <a:pt x="34" y="19"/>
                    <a:pt x="29" y="25"/>
                  </a:cubicBezTo>
                  <a:cubicBezTo>
                    <a:pt x="24" y="31"/>
                    <a:pt x="20" y="38"/>
                    <a:pt x="19" y="50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3" name="Freeform 351"/>
            <p:cNvSpPr>
              <a:spLocks noChangeArrowheads="1"/>
            </p:cNvSpPr>
            <p:nvPr/>
          </p:nvSpPr>
          <p:spPr bwMode="auto">
            <a:xfrm>
              <a:off x="2441398" y="5148560"/>
              <a:ext cx="42612" cy="50022"/>
            </a:xfrm>
            <a:custGeom>
              <a:avLst/>
              <a:gdLst>
                <a:gd name="T0" fmla="*/ 80 w 100"/>
                <a:gd name="T1" fmla="*/ 40 h 119"/>
                <a:gd name="T2" fmla="*/ 80 w 100"/>
                <a:gd name="T3" fmla="*/ 40 h 119"/>
                <a:gd name="T4" fmla="*/ 72 w 100"/>
                <a:gd name="T5" fmla="*/ 23 h 119"/>
                <a:gd name="T6" fmla="*/ 52 w 100"/>
                <a:gd name="T7" fmla="*/ 16 h 119"/>
                <a:gd name="T8" fmla="*/ 28 w 100"/>
                <a:gd name="T9" fmla="*/ 28 h 119"/>
                <a:gd name="T10" fmla="*/ 20 w 100"/>
                <a:gd name="T11" fmla="*/ 59 h 119"/>
                <a:gd name="T12" fmla="*/ 28 w 100"/>
                <a:gd name="T13" fmla="*/ 90 h 119"/>
                <a:gd name="T14" fmla="*/ 50 w 100"/>
                <a:gd name="T15" fmla="*/ 102 h 119"/>
                <a:gd name="T16" fmla="*/ 72 w 100"/>
                <a:gd name="T17" fmla="*/ 94 h 119"/>
                <a:gd name="T18" fmla="*/ 81 w 100"/>
                <a:gd name="T19" fmla="*/ 75 h 119"/>
                <a:gd name="T20" fmla="*/ 99 w 100"/>
                <a:gd name="T21" fmla="*/ 75 h 119"/>
                <a:gd name="T22" fmla="*/ 85 w 100"/>
                <a:gd name="T23" fmla="*/ 107 h 119"/>
                <a:gd name="T24" fmla="*/ 50 w 100"/>
                <a:gd name="T25" fmla="*/ 118 h 119"/>
                <a:gd name="T26" fmla="*/ 14 w 100"/>
                <a:gd name="T27" fmla="*/ 103 h 119"/>
                <a:gd name="T28" fmla="*/ 0 w 100"/>
                <a:gd name="T29" fmla="*/ 60 h 119"/>
                <a:gd name="T30" fmla="*/ 14 w 100"/>
                <a:gd name="T31" fmla="*/ 15 h 119"/>
                <a:gd name="T32" fmla="*/ 52 w 100"/>
                <a:gd name="T33" fmla="*/ 0 h 119"/>
                <a:gd name="T34" fmla="*/ 86 w 100"/>
                <a:gd name="T35" fmla="*/ 11 h 119"/>
                <a:gd name="T36" fmla="*/ 99 w 100"/>
                <a:gd name="T37" fmla="*/ 40 h 119"/>
                <a:gd name="T38" fmla="*/ 80 w 100"/>
                <a:gd name="T39" fmla="*/ 4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0" h="119">
                  <a:moveTo>
                    <a:pt x="80" y="40"/>
                  </a:moveTo>
                  <a:lnTo>
                    <a:pt x="80" y="40"/>
                  </a:lnTo>
                  <a:cubicBezTo>
                    <a:pt x="80" y="33"/>
                    <a:pt x="77" y="27"/>
                    <a:pt x="72" y="23"/>
                  </a:cubicBezTo>
                  <a:cubicBezTo>
                    <a:pt x="67" y="18"/>
                    <a:pt x="61" y="16"/>
                    <a:pt x="52" y="16"/>
                  </a:cubicBezTo>
                  <a:cubicBezTo>
                    <a:pt x="42" y="16"/>
                    <a:pt x="34" y="20"/>
                    <a:pt x="28" y="28"/>
                  </a:cubicBezTo>
                  <a:cubicBezTo>
                    <a:pt x="23" y="35"/>
                    <a:pt x="20" y="45"/>
                    <a:pt x="20" y="59"/>
                  </a:cubicBezTo>
                  <a:cubicBezTo>
                    <a:pt x="20" y="73"/>
                    <a:pt x="22" y="83"/>
                    <a:pt x="28" y="90"/>
                  </a:cubicBezTo>
                  <a:cubicBezTo>
                    <a:pt x="34" y="98"/>
                    <a:pt x="41" y="102"/>
                    <a:pt x="50" y="102"/>
                  </a:cubicBezTo>
                  <a:cubicBezTo>
                    <a:pt x="60" y="102"/>
                    <a:pt x="66" y="100"/>
                    <a:pt x="72" y="94"/>
                  </a:cubicBezTo>
                  <a:cubicBezTo>
                    <a:pt x="77" y="90"/>
                    <a:pt x="80" y="84"/>
                    <a:pt x="81" y="75"/>
                  </a:cubicBezTo>
                  <a:cubicBezTo>
                    <a:pt x="99" y="75"/>
                    <a:pt x="99" y="75"/>
                    <a:pt x="99" y="75"/>
                  </a:cubicBezTo>
                  <a:cubicBezTo>
                    <a:pt x="98" y="89"/>
                    <a:pt x="94" y="100"/>
                    <a:pt x="85" y="107"/>
                  </a:cubicBezTo>
                  <a:cubicBezTo>
                    <a:pt x="76" y="115"/>
                    <a:pt x="65" y="118"/>
                    <a:pt x="50" y="118"/>
                  </a:cubicBezTo>
                  <a:cubicBezTo>
                    <a:pt x="35" y="118"/>
                    <a:pt x="22" y="113"/>
                    <a:pt x="14" y="103"/>
                  </a:cubicBezTo>
                  <a:cubicBezTo>
                    <a:pt x="4" y="92"/>
                    <a:pt x="0" y="78"/>
                    <a:pt x="0" y="60"/>
                  </a:cubicBezTo>
                  <a:cubicBezTo>
                    <a:pt x="0" y="41"/>
                    <a:pt x="5" y="27"/>
                    <a:pt x="14" y="15"/>
                  </a:cubicBezTo>
                  <a:cubicBezTo>
                    <a:pt x="23" y="5"/>
                    <a:pt x="36" y="0"/>
                    <a:pt x="52" y="0"/>
                  </a:cubicBezTo>
                  <a:cubicBezTo>
                    <a:pt x="66" y="0"/>
                    <a:pt x="77" y="4"/>
                    <a:pt x="86" y="11"/>
                  </a:cubicBezTo>
                  <a:cubicBezTo>
                    <a:pt x="94" y="18"/>
                    <a:pt x="98" y="28"/>
                    <a:pt x="99" y="40"/>
                  </a:cubicBezTo>
                  <a:lnTo>
                    <a:pt x="80" y="4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4" name="Freeform 352"/>
            <p:cNvSpPr>
              <a:spLocks noChangeArrowheads="1"/>
            </p:cNvSpPr>
            <p:nvPr/>
          </p:nvSpPr>
          <p:spPr bwMode="auto">
            <a:xfrm>
              <a:off x="2484010" y="5137444"/>
              <a:ext cx="24084" cy="61138"/>
            </a:xfrm>
            <a:custGeom>
              <a:avLst/>
              <a:gdLst>
                <a:gd name="T0" fmla="*/ 36 w 57"/>
                <a:gd name="T1" fmla="*/ 114 h 144"/>
                <a:gd name="T2" fmla="*/ 36 w 57"/>
                <a:gd name="T3" fmla="*/ 114 h 144"/>
                <a:gd name="T4" fmla="*/ 38 w 57"/>
                <a:gd name="T5" fmla="*/ 125 h 144"/>
                <a:gd name="T6" fmla="*/ 45 w 57"/>
                <a:gd name="T7" fmla="*/ 127 h 144"/>
                <a:gd name="T8" fmla="*/ 49 w 57"/>
                <a:gd name="T9" fmla="*/ 127 h 144"/>
                <a:gd name="T10" fmla="*/ 56 w 57"/>
                <a:gd name="T11" fmla="*/ 127 h 144"/>
                <a:gd name="T12" fmla="*/ 56 w 57"/>
                <a:gd name="T13" fmla="*/ 142 h 144"/>
                <a:gd name="T14" fmla="*/ 47 w 57"/>
                <a:gd name="T15" fmla="*/ 143 h 144"/>
                <a:gd name="T16" fmla="*/ 41 w 57"/>
                <a:gd name="T17" fmla="*/ 143 h 144"/>
                <a:gd name="T18" fmla="*/ 22 w 57"/>
                <a:gd name="T19" fmla="*/ 139 h 144"/>
                <a:gd name="T20" fmla="*/ 17 w 57"/>
                <a:gd name="T21" fmla="*/ 120 h 144"/>
                <a:gd name="T22" fmla="*/ 17 w 57"/>
                <a:gd name="T23" fmla="*/ 45 h 144"/>
                <a:gd name="T24" fmla="*/ 0 w 57"/>
                <a:gd name="T25" fmla="*/ 45 h 144"/>
                <a:gd name="T26" fmla="*/ 0 w 57"/>
                <a:gd name="T27" fmla="*/ 31 h 144"/>
                <a:gd name="T28" fmla="*/ 17 w 57"/>
                <a:gd name="T29" fmla="*/ 31 h 144"/>
                <a:gd name="T30" fmla="*/ 17 w 57"/>
                <a:gd name="T31" fmla="*/ 0 h 144"/>
                <a:gd name="T32" fmla="*/ 36 w 57"/>
                <a:gd name="T33" fmla="*/ 0 h 144"/>
                <a:gd name="T34" fmla="*/ 36 w 57"/>
                <a:gd name="T35" fmla="*/ 31 h 144"/>
                <a:gd name="T36" fmla="*/ 56 w 57"/>
                <a:gd name="T37" fmla="*/ 31 h 144"/>
                <a:gd name="T38" fmla="*/ 56 w 57"/>
                <a:gd name="T39" fmla="*/ 45 h 144"/>
                <a:gd name="T40" fmla="*/ 36 w 57"/>
                <a:gd name="T41" fmla="*/ 45 h 144"/>
                <a:gd name="T42" fmla="*/ 36 w 57"/>
                <a:gd name="T43" fmla="*/ 11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7" h="144">
                  <a:moveTo>
                    <a:pt x="36" y="114"/>
                  </a:moveTo>
                  <a:lnTo>
                    <a:pt x="36" y="114"/>
                  </a:lnTo>
                  <a:cubicBezTo>
                    <a:pt x="36" y="119"/>
                    <a:pt x="36" y="122"/>
                    <a:pt x="38" y="125"/>
                  </a:cubicBezTo>
                  <a:cubicBezTo>
                    <a:pt x="39" y="126"/>
                    <a:pt x="42" y="127"/>
                    <a:pt x="45" y="127"/>
                  </a:cubicBezTo>
                  <a:cubicBezTo>
                    <a:pt x="46" y="127"/>
                    <a:pt x="48" y="127"/>
                    <a:pt x="49" y="127"/>
                  </a:cubicBezTo>
                  <a:cubicBezTo>
                    <a:pt x="51" y="127"/>
                    <a:pt x="53" y="127"/>
                    <a:pt x="56" y="127"/>
                  </a:cubicBezTo>
                  <a:cubicBezTo>
                    <a:pt x="56" y="142"/>
                    <a:pt x="56" y="142"/>
                    <a:pt x="56" y="142"/>
                  </a:cubicBezTo>
                  <a:cubicBezTo>
                    <a:pt x="52" y="142"/>
                    <a:pt x="49" y="143"/>
                    <a:pt x="47" y="143"/>
                  </a:cubicBezTo>
                  <a:cubicBezTo>
                    <a:pt x="45" y="143"/>
                    <a:pt x="43" y="143"/>
                    <a:pt x="41" y="143"/>
                  </a:cubicBezTo>
                  <a:cubicBezTo>
                    <a:pt x="32" y="143"/>
                    <a:pt x="25" y="142"/>
                    <a:pt x="22" y="139"/>
                  </a:cubicBezTo>
                  <a:cubicBezTo>
                    <a:pt x="18" y="135"/>
                    <a:pt x="17" y="129"/>
                    <a:pt x="17" y="120"/>
                  </a:cubicBezTo>
                  <a:cubicBezTo>
                    <a:pt x="17" y="45"/>
                    <a:pt x="17" y="45"/>
                    <a:pt x="17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56" y="31"/>
                    <a:pt x="56" y="31"/>
                    <a:pt x="56" y="31"/>
                  </a:cubicBezTo>
                  <a:cubicBezTo>
                    <a:pt x="56" y="45"/>
                    <a:pt x="56" y="45"/>
                    <a:pt x="56" y="45"/>
                  </a:cubicBezTo>
                  <a:cubicBezTo>
                    <a:pt x="36" y="45"/>
                    <a:pt x="36" y="45"/>
                    <a:pt x="36" y="45"/>
                  </a:cubicBezTo>
                  <a:lnTo>
                    <a:pt x="36" y="11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5" name="Freeform 353"/>
            <p:cNvSpPr>
              <a:spLocks noChangeArrowheads="1"/>
            </p:cNvSpPr>
            <p:nvPr/>
          </p:nvSpPr>
          <p:spPr bwMode="auto">
            <a:xfrm>
              <a:off x="2513653" y="5148560"/>
              <a:ext cx="44464" cy="50022"/>
            </a:xfrm>
            <a:custGeom>
              <a:avLst/>
              <a:gdLst>
                <a:gd name="T0" fmla="*/ 0 w 108"/>
                <a:gd name="T1" fmla="*/ 59 h 119"/>
                <a:gd name="T2" fmla="*/ 0 w 108"/>
                <a:gd name="T3" fmla="*/ 59 h 119"/>
                <a:gd name="T4" fmla="*/ 14 w 108"/>
                <a:gd name="T5" fmla="*/ 15 h 119"/>
                <a:gd name="T6" fmla="*/ 53 w 108"/>
                <a:gd name="T7" fmla="*/ 0 h 119"/>
                <a:gd name="T8" fmla="*/ 93 w 108"/>
                <a:gd name="T9" fmla="*/ 15 h 119"/>
                <a:gd name="T10" fmla="*/ 107 w 108"/>
                <a:gd name="T11" fmla="*/ 59 h 119"/>
                <a:gd name="T12" fmla="*/ 93 w 108"/>
                <a:gd name="T13" fmla="*/ 103 h 119"/>
                <a:gd name="T14" fmla="*/ 53 w 108"/>
                <a:gd name="T15" fmla="*/ 118 h 119"/>
                <a:gd name="T16" fmla="*/ 14 w 108"/>
                <a:gd name="T17" fmla="*/ 103 h 119"/>
                <a:gd name="T18" fmla="*/ 0 w 108"/>
                <a:gd name="T19" fmla="*/ 59 h 119"/>
                <a:gd name="T20" fmla="*/ 19 w 108"/>
                <a:gd name="T21" fmla="*/ 59 h 119"/>
                <a:gd name="T22" fmla="*/ 19 w 108"/>
                <a:gd name="T23" fmla="*/ 59 h 119"/>
                <a:gd name="T24" fmla="*/ 28 w 108"/>
                <a:gd name="T25" fmla="*/ 91 h 119"/>
                <a:gd name="T26" fmla="*/ 53 w 108"/>
                <a:gd name="T27" fmla="*/ 102 h 119"/>
                <a:gd name="T28" fmla="*/ 79 w 108"/>
                <a:gd name="T29" fmla="*/ 91 h 119"/>
                <a:gd name="T30" fmla="*/ 87 w 108"/>
                <a:gd name="T31" fmla="*/ 59 h 119"/>
                <a:gd name="T32" fmla="*/ 79 w 108"/>
                <a:gd name="T33" fmla="*/ 28 h 119"/>
                <a:gd name="T34" fmla="*/ 53 w 108"/>
                <a:gd name="T35" fmla="*/ 16 h 119"/>
                <a:gd name="T36" fmla="*/ 28 w 108"/>
                <a:gd name="T37" fmla="*/ 28 h 119"/>
                <a:gd name="T38" fmla="*/ 19 w 108"/>
                <a:gd name="T39" fmla="*/ 5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8" h="119">
                  <a:moveTo>
                    <a:pt x="0" y="59"/>
                  </a:moveTo>
                  <a:lnTo>
                    <a:pt x="0" y="59"/>
                  </a:lnTo>
                  <a:cubicBezTo>
                    <a:pt x="0" y="40"/>
                    <a:pt x="4" y="26"/>
                    <a:pt x="14" y="15"/>
                  </a:cubicBezTo>
                  <a:cubicBezTo>
                    <a:pt x="23" y="5"/>
                    <a:pt x="36" y="0"/>
                    <a:pt x="53" y="0"/>
                  </a:cubicBezTo>
                  <a:cubicBezTo>
                    <a:pt x="70" y="0"/>
                    <a:pt x="83" y="5"/>
                    <a:pt x="93" y="15"/>
                  </a:cubicBezTo>
                  <a:cubicBezTo>
                    <a:pt x="102" y="26"/>
                    <a:pt x="107" y="40"/>
                    <a:pt x="107" y="59"/>
                  </a:cubicBezTo>
                  <a:cubicBezTo>
                    <a:pt x="107" y="78"/>
                    <a:pt x="102" y="92"/>
                    <a:pt x="93" y="103"/>
                  </a:cubicBezTo>
                  <a:cubicBezTo>
                    <a:pt x="83" y="113"/>
                    <a:pt x="71" y="118"/>
                    <a:pt x="53" y="118"/>
                  </a:cubicBezTo>
                  <a:cubicBezTo>
                    <a:pt x="36" y="118"/>
                    <a:pt x="23" y="113"/>
                    <a:pt x="14" y="103"/>
                  </a:cubicBezTo>
                  <a:cubicBezTo>
                    <a:pt x="4" y="92"/>
                    <a:pt x="0" y="78"/>
                    <a:pt x="0" y="59"/>
                  </a:cubicBezTo>
                  <a:close/>
                  <a:moveTo>
                    <a:pt x="19" y="59"/>
                  </a:moveTo>
                  <a:lnTo>
                    <a:pt x="19" y="59"/>
                  </a:lnTo>
                  <a:cubicBezTo>
                    <a:pt x="19" y="74"/>
                    <a:pt x="22" y="84"/>
                    <a:pt x="28" y="91"/>
                  </a:cubicBezTo>
                  <a:cubicBezTo>
                    <a:pt x="33" y="99"/>
                    <a:pt x="43" y="102"/>
                    <a:pt x="53" y="102"/>
                  </a:cubicBezTo>
                  <a:cubicBezTo>
                    <a:pt x="65" y="102"/>
                    <a:pt x="73" y="99"/>
                    <a:pt x="79" y="91"/>
                  </a:cubicBezTo>
                  <a:cubicBezTo>
                    <a:pt x="84" y="84"/>
                    <a:pt x="87" y="74"/>
                    <a:pt x="87" y="59"/>
                  </a:cubicBezTo>
                  <a:cubicBezTo>
                    <a:pt x="87" y="45"/>
                    <a:pt x="84" y="35"/>
                    <a:pt x="79" y="28"/>
                  </a:cubicBezTo>
                  <a:cubicBezTo>
                    <a:pt x="73" y="20"/>
                    <a:pt x="65" y="16"/>
                    <a:pt x="53" y="16"/>
                  </a:cubicBezTo>
                  <a:cubicBezTo>
                    <a:pt x="43" y="16"/>
                    <a:pt x="33" y="20"/>
                    <a:pt x="28" y="28"/>
                  </a:cubicBezTo>
                  <a:cubicBezTo>
                    <a:pt x="22" y="35"/>
                    <a:pt x="19" y="45"/>
                    <a:pt x="19" y="59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6" name="Freeform 354"/>
            <p:cNvSpPr>
              <a:spLocks noChangeArrowheads="1"/>
            </p:cNvSpPr>
            <p:nvPr/>
          </p:nvSpPr>
          <p:spPr bwMode="auto">
            <a:xfrm>
              <a:off x="2567380" y="5148560"/>
              <a:ext cx="22232" cy="48170"/>
            </a:xfrm>
            <a:custGeom>
              <a:avLst/>
              <a:gdLst>
                <a:gd name="T0" fmla="*/ 0 w 55"/>
                <a:gd name="T1" fmla="*/ 114 h 115"/>
                <a:gd name="T2" fmla="*/ 0 w 55"/>
                <a:gd name="T3" fmla="*/ 114 h 115"/>
                <a:gd name="T4" fmla="*/ 0 w 55"/>
                <a:gd name="T5" fmla="*/ 3 h 115"/>
                <a:gd name="T6" fmla="*/ 18 w 55"/>
                <a:gd name="T7" fmla="*/ 3 h 115"/>
                <a:gd name="T8" fmla="*/ 18 w 55"/>
                <a:gd name="T9" fmla="*/ 23 h 115"/>
                <a:gd name="T10" fmla="*/ 30 w 55"/>
                <a:gd name="T11" fmla="*/ 6 h 115"/>
                <a:gd name="T12" fmla="*/ 49 w 55"/>
                <a:gd name="T13" fmla="*/ 0 h 115"/>
                <a:gd name="T14" fmla="*/ 52 w 55"/>
                <a:gd name="T15" fmla="*/ 0 h 115"/>
                <a:gd name="T16" fmla="*/ 54 w 55"/>
                <a:gd name="T17" fmla="*/ 1 h 115"/>
                <a:gd name="T18" fmla="*/ 54 w 55"/>
                <a:gd name="T19" fmla="*/ 20 h 115"/>
                <a:gd name="T20" fmla="*/ 52 w 55"/>
                <a:gd name="T21" fmla="*/ 20 h 115"/>
                <a:gd name="T22" fmla="*/ 49 w 55"/>
                <a:gd name="T23" fmla="*/ 20 h 115"/>
                <a:gd name="T24" fmla="*/ 26 w 55"/>
                <a:gd name="T25" fmla="*/ 28 h 115"/>
                <a:gd name="T26" fmla="*/ 19 w 55"/>
                <a:gd name="T27" fmla="*/ 52 h 115"/>
                <a:gd name="T28" fmla="*/ 19 w 55"/>
                <a:gd name="T29" fmla="*/ 114 h 115"/>
                <a:gd name="T30" fmla="*/ 0 w 55"/>
                <a:gd name="T31" fmla="*/ 114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115">
                  <a:moveTo>
                    <a:pt x="0" y="114"/>
                  </a:moveTo>
                  <a:lnTo>
                    <a:pt x="0" y="114"/>
                  </a:lnTo>
                  <a:cubicBezTo>
                    <a:pt x="0" y="3"/>
                    <a:pt x="0" y="3"/>
                    <a:pt x="0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21" y="15"/>
                    <a:pt x="25" y="9"/>
                    <a:pt x="30" y="6"/>
                  </a:cubicBezTo>
                  <a:cubicBezTo>
                    <a:pt x="36" y="2"/>
                    <a:pt x="42" y="0"/>
                    <a:pt x="49" y="0"/>
                  </a:cubicBezTo>
                  <a:cubicBezTo>
                    <a:pt x="50" y="0"/>
                    <a:pt x="51" y="0"/>
                    <a:pt x="52" y="0"/>
                  </a:cubicBezTo>
                  <a:cubicBezTo>
                    <a:pt x="52" y="0"/>
                    <a:pt x="53" y="1"/>
                    <a:pt x="54" y="1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3" y="20"/>
                    <a:pt x="53" y="20"/>
                    <a:pt x="52" y="20"/>
                  </a:cubicBezTo>
                  <a:cubicBezTo>
                    <a:pt x="51" y="20"/>
                    <a:pt x="50" y="20"/>
                    <a:pt x="49" y="20"/>
                  </a:cubicBezTo>
                  <a:cubicBezTo>
                    <a:pt x="40" y="20"/>
                    <a:pt x="31" y="23"/>
                    <a:pt x="26" y="28"/>
                  </a:cubicBezTo>
                  <a:cubicBezTo>
                    <a:pt x="21" y="34"/>
                    <a:pt x="19" y="41"/>
                    <a:pt x="19" y="52"/>
                  </a:cubicBezTo>
                  <a:cubicBezTo>
                    <a:pt x="19" y="114"/>
                    <a:pt x="19" y="114"/>
                    <a:pt x="19" y="114"/>
                  </a:cubicBezTo>
                  <a:lnTo>
                    <a:pt x="0" y="11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04" name="Group 403"/>
          <p:cNvGrpSpPr/>
          <p:nvPr/>
        </p:nvGrpSpPr>
        <p:grpSpPr>
          <a:xfrm>
            <a:off x="3008318" y="5131886"/>
            <a:ext cx="461318" cy="66696"/>
            <a:chOff x="3008318" y="5131886"/>
            <a:chExt cx="461318" cy="66696"/>
          </a:xfrm>
        </p:grpSpPr>
        <p:sp>
          <p:nvSpPr>
            <p:cNvPr id="1157" name="Freeform 355"/>
            <p:cNvSpPr>
              <a:spLocks noChangeArrowheads="1"/>
            </p:cNvSpPr>
            <p:nvPr/>
          </p:nvSpPr>
          <p:spPr bwMode="auto">
            <a:xfrm>
              <a:off x="3008318" y="5131886"/>
              <a:ext cx="50023" cy="64844"/>
            </a:xfrm>
            <a:custGeom>
              <a:avLst/>
              <a:gdLst>
                <a:gd name="T0" fmla="*/ 0 w 117"/>
                <a:gd name="T1" fmla="*/ 154 h 155"/>
                <a:gd name="T2" fmla="*/ 0 w 117"/>
                <a:gd name="T3" fmla="*/ 154 h 155"/>
                <a:gd name="T4" fmla="*/ 0 w 117"/>
                <a:gd name="T5" fmla="*/ 0 h 155"/>
                <a:gd name="T6" fmla="*/ 61 w 117"/>
                <a:gd name="T7" fmla="*/ 0 h 155"/>
                <a:gd name="T8" fmla="*/ 97 w 117"/>
                <a:gd name="T9" fmla="*/ 9 h 155"/>
                <a:gd name="T10" fmla="*/ 109 w 117"/>
                <a:gd name="T11" fmla="*/ 38 h 155"/>
                <a:gd name="T12" fmla="*/ 104 w 117"/>
                <a:gd name="T13" fmla="*/ 58 h 155"/>
                <a:gd name="T14" fmla="*/ 87 w 117"/>
                <a:gd name="T15" fmla="*/ 71 h 155"/>
                <a:gd name="T16" fmla="*/ 109 w 117"/>
                <a:gd name="T17" fmla="*/ 83 h 155"/>
                <a:gd name="T18" fmla="*/ 116 w 117"/>
                <a:gd name="T19" fmla="*/ 108 h 155"/>
                <a:gd name="T20" fmla="*/ 103 w 117"/>
                <a:gd name="T21" fmla="*/ 142 h 155"/>
                <a:gd name="T22" fmla="*/ 64 w 117"/>
                <a:gd name="T23" fmla="*/ 154 h 155"/>
                <a:gd name="T24" fmla="*/ 0 w 117"/>
                <a:gd name="T25" fmla="*/ 154 h 155"/>
                <a:gd name="T26" fmla="*/ 20 w 117"/>
                <a:gd name="T27" fmla="*/ 65 h 155"/>
                <a:gd name="T28" fmla="*/ 20 w 117"/>
                <a:gd name="T29" fmla="*/ 65 h 155"/>
                <a:gd name="T30" fmla="*/ 57 w 117"/>
                <a:gd name="T31" fmla="*/ 65 h 155"/>
                <a:gd name="T32" fmla="*/ 81 w 117"/>
                <a:gd name="T33" fmla="*/ 59 h 155"/>
                <a:gd name="T34" fmla="*/ 88 w 117"/>
                <a:gd name="T35" fmla="*/ 41 h 155"/>
                <a:gd name="T36" fmla="*/ 81 w 117"/>
                <a:gd name="T37" fmla="*/ 24 h 155"/>
                <a:gd name="T38" fmla="*/ 59 w 117"/>
                <a:gd name="T39" fmla="*/ 18 h 155"/>
                <a:gd name="T40" fmla="*/ 20 w 117"/>
                <a:gd name="T41" fmla="*/ 18 h 155"/>
                <a:gd name="T42" fmla="*/ 20 w 117"/>
                <a:gd name="T43" fmla="*/ 65 h 155"/>
                <a:gd name="T44" fmla="*/ 20 w 117"/>
                <a:gd name="T45" fmla="*/ 135 h 155"/>
                <a:gd name="T46" fmla="*/ 20 w 117"/>
                <a:gd name="T47" fmla="*/ 135 h 155"/>
                <a:gd name="T48" fmla="*/ 63 w 117"/>
                <a:gd name="T49" fmla="*/ 135 h 155"/>
                <a:gd name="T50" fmla="*/ 87 w 117"/>
                <a:gd name="T51" fmla="*/ 128 h 155"/>
                <a:gd name="T52" fmla="*/ 95 w 117"/>
                <a:gd name="T53" fmla="*/ 108 h 155"/>
                <a:gd name="T54" fmla="*/ 87 w 117"/>
                <a:gd name="T55" fmla="*/ 89 h 155"/>
                <a:gd name="T56" fmla="*/ 60 w 117"/>
                <a:gd name="T57" fmla="*/ 82 h 155"/>
                <a:gd name="T58" fmla="*/ 20 w 117"/>
                <a:gd name="T59" fmla="*/ 82 h 155"/>
                <a:gd name="T60" fmla="*/ 20 w 117"/>
                <a:gd name="T61" fmla="*/ 13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17" h="155">
                  <a:moveTo>
                    <a:pt x="0" y="154"/>
                  </a:moveTo>
                  <a:lnTo>
                    <a:pt x="0" y="154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78" y="0"/>
                    <a:pt x="89" y="3"/>
                    <a:pt x="97" y="9"/>
                  </a:cubicBezTo>
                  <a:cubicBezTo>
                    <a:pt x="105" y="16"/>
                    <a:pt x="109" y="25"/>
                    <a:pt x="109" y="38"/>
                  </a:cubicBezTo>
                  <a:cubicBezTo>
                    <a:pt x="109" y="46"/>
                    <a:pt x="108" y="53"/>
                    <a:pt x="104" y="58"/>
                  </a:cubicBezTo>
                  <a:cubicBezTo>
                    <a:pt x="100" y="64"/>
                    <a:pt x="94" y="68"/>
                    <a:pt x="87" y="71"/>
                  </a:cubicBezTo>
                  <a:cubicBezTo>
                    <a:pt x="96" y="73"/>
                    <a:pt x="104" y="77"/>
                    <a:pt x="109" y="83"/>
                  </a:cubicBezTo>
                  <a:cubicBezTo>
                    <a:pt x="114" y="90"/>
                    <a:pt x="116" y="98"/>
                    <a:pt x="116" y="108"/>
                  </a:cubicBezTo>
                  <a:cubicBezTo>
                    <a:pt x="116" y="122"/>
                    <a:pt x="112" y="133"/>
                    <a:pt x="103" y="142"/>
                  </a:cubicBezTo>
                  <a:cubicBezTo>
                    <a:pt x="93" y="150"/>
                    <a:pt x="81" y="154"/>
                    <a:pt x="64" y="154"/>
                  </a:cubicBezTo>
                  <a:lnTo>
                    <a:pt x="0" y="154"/>
                  </a:lnTo>
                  <a:close/>
                  <a:moveTo>
                    <a:pt x="20" y="65"/>
                  </a:moveTo>
                  <a:lnTo>
                    <a:pt x="20" y="65"/>
                  </a:lnTo>
                  <a:cubicBezTo>
                    <a:pt x="57" y="65"/>
                    <a:pt x="57" y="65"/>
                    <a:pt x="57" y="65"/>
                  </a:cubicBezTo>
                  <a:cubicBezTo>
                    <a:pt x="67" y="65"/>
                    <a:pt x="76" y="64"/>
                    <a:pt x="81" y="59"/>
                  </a:cubicBezTo>
                  <a:cubicBezTo>
                    <a:pt x="86" y="55"/>
                    <a:pt x="88" y="49"/>
                    <a:pt x="88" y="41"/>
                  </a:cubicBezTo>
                  <a:cubicBezTo>
                    <a:pt x="88" y="33"/>
                    <a:pt x="86" y="27"/>
                    <a:pt x="81" y="24"/>
                  </a:cubicBezTo>
                  <a:cubicBezTo>
                    <a:pt x="77" y="20"/>
                    <a:pt x="68" y="18"/>
                    <a:pt x="59" y="18"/>
                  </a:cubicBezTo>
                  <a:cubicBezTo>
                    <a:pt x="20" y="18"/>
                    <a:pt x="20" y="18"/>
                    <a:pt x="20" y="18"/>
                  </a:cubicBezTo>
                  <a:lnTo>
                    <a:pt x="20" y="65"/>
                  </a:lnTo>
                  <a:close/>
                  <a:moveTo>
                    <a:pt x="20" y="135"/>
                  </a:moveTo>
                  <a:lnTo>
                    <a:pt x="20" y="135"/>
                  </a:lnTo>
                  <a:cubicBezTo>
                    <a:pt x="63" y="135"/>
                    <a:pt x="63" y="135"/>
                    <a:pt x="63" y="135"/>
                  </a:cubicBezTo>
                  <a:cubicBezTo>
                    <a:pt x="74" y="135"/>
                    <a:pt x="82" y="133"/>
                    <a:pt x="87" y="128"/>
                  </a:cubicBezTo>
                  <a:cubicBezTo>
                    <a:pt x="92" y="124"/>
                    <a:pt x="95" y="117"/>
                    <a:pt x="95" y="108"/>
                  </a:cubicBezTo>
                  <a:cubicBezTo>
                    <a:pt x="95" y="99"/>
                    <a:pt x="92" y="93"/>
                    <a:pt x="87" y="89"/>
                  </a:cubicBezTo>
                  <a:cubicBezTo>
                    <a:pt x="81" y="84"/>
                    <a:pt x="72" y="82"/>
                    <a:pt x="60" y="82"/>
                  </a:cubicBezTo>
                  <a:cubicBezTo>
                    <a:pt x="20" y="82"/>
                    <a:pt x="20" y="82"/>
                    <a:pt x="20" y="82"/>
                  </a:cubicBezTo>
                  <a:lnTo>
                    <a:pt x="20" y="135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8" name="Freeform 356"/>
            <p:cNvSpPr>
              <a:spLocks noChangeArrowheads="1"/>
            </p:cNvSpPr>
            <p:nvPr/>
          </p:nvSpPr>
          <p:spPr bwMode="auto">
            <a:xfrm>
              <a:off x="3065752" y="5148560"/>
              <a:ext cx="44464" cy="50022"/>
            </a:xfrm>
            <a:custGeom>
              <a:avLst/>
              <a:gdLst>
                <a:gd name="T0" fmla="*/ 0 w 108"/>
                <a:gd name="T1" fmla="*/ 59 h 119"/>
                <a:gd name="T2" fmla="*/ 0 w 108"/>
                <a:gd name="T3" fmla="*/ 59 h 119"/>
                <a:gd name="T4" fmla="*/ 14 w 108"/>
                <a:gd name="T5" fmla="*/ 15 h 119"/>
                <a:gd name="T6" fmla="*/ 54 w 108"/>
                <a:gd name="T7" fmla="*/ 0 h 119"/>
                <a:gd name="T8" fmla="*/ 94 w 108"/>
                <a:gd name="T9" fmla="*/ 15 h 119"/>
                <a:gd name="T10" fmla="*/ 107 w 108"/>
                <a:gd name="T11" fmla="*/ 59 h 119"/>
                <a:gd name="T12" fmla="*/ 94 w 108"/>
                <a:gd name="T13" fmla="*/ 103 h 119"/>
                <a:gd name="T14" fmla="*/ 54 w 108"/>
                <a:gd name="T15" fmla="*/ 118 h 119"/>
                <a:gd name="T16" fmla="*/ 14 w 108"/>
                <a:gd name="T17" fmla="*/ 103 h 119"/>
                <a:gd name="T18" fmla="*/ 0 w 108"/>
                <a:gd name="T19" fmla="*/ 59 h 119"/>
                <a:gd name="T20" fmla="*/ 20 w 108"/>
                <a:gd name="T21" fmla="*/ 59 h 119"/>
                <a:gd name="T22" fmla="*/ 20 w 108"/>
                <a:gd name="T23" fmla="*/ 59 h 119"/>
                <a:gd name="T24" fmla="*/ 28 w 108"/>
                <a:gd name="T25" fmla="*/ 91 h 119"/>
                <a:gd name="T26" fmla="*/ 54 w 108"/>
                <a:gd name="T27" fmla="*/ 102 h 119"/>
                <a:gd name="T28" fmla="*/ 79 w 108"/>
                <a:gd name="T29" fmla="*/ 91 h 119"/>
                <a:gd name="T30" fmla="*/ 87 w 108"/>
                <a:gd name="T31" fmla="*/ 59 h 119"/>
                <a:gd name="T32" fmla="*/ 79 w 108"/>
                <a:gd name="T33" fmla="*/ 28 h 119"/>
                <a:gd name="T34" fmla="*/ 54 w 108"/>
                <a:gd name="T35" fmla="*/ 16 h 119"/>
                <a:gd name="T36" fmla="*/ 28 w 108"/>
                <a:gd name="T37" fmla="*/ 28 h 119"/>
                <a:gd name="T38" fmla="*/ 20 w 108"/>
                <a:gd name="T39" fmla="*/ 5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8" h="119">
                  <a:moveTo>
                    <a:pt x="0" y="59"/>
                  </a:moveTo>
                  <a:lnTo>
                    <a:pt x="0" y="59"/>
                  </a:lnTo>
                  <a:cubicBezTo>
                    <a:pt x="0" y="40"/>
                    <a:pt x="5" y="26"/>
                    <a:pt x="14" y="15"/>
                  </a:cubicBezTo>
                  <a:cubicBezTo>
                    <a:pt x="24" y="5"/>
                    <a:pt x="36" y="0"/>
                    <a:pt x="54" y="0"/>
                  </a:cubicBezTo>
                  <a:cubicBezTo>
                    <a:pt x="71" y="0"/>
                    <a:pt x="84" y="5"/>
                    <a:pt x="94" y="15"/>
                  </a:cubicBezTo>
                  <a:cubicBezTo>
                    <a:pt x="103" y="26"/>
                    <a:pt x="107" y="40"/>
                    <a:pt x="107" y="59"/>
                  </a:cubicBezTo>
                  <a:cubicBezTo>
                    <a:pt x="107" y="78"/>
                    <a:pt x="103" y="92"/>
                    <a:pt x="94" y="103"/>
                  </a:cubicBezTo>
                  <a:cubicBezTo>
                    <a:pt x="84" y="113"/>
                    <a:pt x="71" y="118"/>
                    <a:pt x="54" y="118"/>
                  </a:cubicBezTo>
                  <a:cubicBezTo>
                    <a:pt x="36" y="118"/>
                    <a:pt x="24" y="113"/>
                    <a:pt x="14" y="103"/>
                  </a:cubicBezTo>
                  <a:cubicBezTo>
                    <a:pt x="5" y="92"/>
                    <a:pt x="0" y="78"/>
                    <a:pt x="0" y="59"/>
                  </a:cubicBezTo>
                  <a:close/>
                  <a:moveTo>
                    <a:pt x="20" y="59"/>
                  </a:moveTo>
                  <a:lnTo>
                    <a:pt x="20" y="59"/>
                  </a:lnTo>
                  <a:cubicBezTo>
                    <a:pt x="20" y="74"/>
                    <a:pt x="23" y="84"/>
                    <a:pt x="28" y="91"/>
                  </a:cubicBezTo>
                  <a:cubicBezTo>
                    <a:pt x="34" y="99"/>
                    <a:pt x="43" y="102"/>
                    <a:pt x="54" y="102"/>
                  </a:cubicBezTo>
                  <a:cubicBezTo>
                    <a:pt x="64" y="102"/>
                    <a:pt x="73" y="99"/>
                    <a:pt x="79" y="91"/>
                  </a:cubicBezTo>
                  <a:cubicBezTo>
                    <a:pt x="85" y="84"/>
                    <a:pt x="87" y="74"/>
                    <a:pt x="87" y="59"/>
                  </a:cubicBezTo>
                  <a:cubicBezTo>
                    <a:pt x="87" y="45"/>
                    <a:pt x="85" y="35"/>
                    <a:pt x="79" y="28"/>
                  </a:cubicBezTo>
                  <a:cubicBezTo>
                    <a:pt x="73" y="20"/>
                    <a:pt x="64" y="16"/>
                    <a:pt x="54" y="16"/>
                  </a:cubicBezTo>
                  <a:cubicBezTo>
                    <a:pt x="43" y="16"/>
                    <a:pt x="34" y="20"/>
                    <a:pt x="28" y="28"/>
                  </a:cubicBezTo>
                  <a:cubicBezTo>
                    <a:pt x="23" y="35"/>
                    <a:pt x="20" y="45"/>
                    <a:pt x="20" y="59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9" name="Freeform 357"/>
            <p:cNvSpPr>
              <a:spLocks noChangeArrowheads="1"/>
            </p:cNvSpPr>
            <p:nvPr/>
          </p:nvSpPr>
          <p:spPr bwMode="auto">
            <a:xfrm>
              <a:off x="3117627" y="5148560"/>
              <a:ext cx="44464" cy="50022"/>
            </a:xfrm>
            <a:custGeom>
              <a:avLst/>
              <a:gdLst>
                <a:gd name="T0" fmla="*/ 0 w 107"/>
                <a:gd name="T1" fmla="*/ 59 h 119"/>
                <a:gd name="T2" fmla="*/ 0 w 107"/>
                <a:gd name="T3" fmla="*/ 59 h 119"/>
                <a:gd name="T4" fmla="*/ 13 w 107"/>
                <a:gd name="T5" fmla="*/ 15 h 119"/>
                <a:gd name="T6" fmla="*/ 53 w 107"/>
                <a:gd name="T7" fmla="*/ 0 h 119"/>
                <a:gd name="T8" fmla="*/ 92 w 107"/>
                <a:gd name="T9" fmla="*/ 15 h 119"/>
                <a:gd name="T10" fmla="*/ 106 w 107"/>
                <a:gd name="T11" fmla="*/ 59 h 119"/>
                <a:gd name="T12" fmla="*/ 92 w 107"/>
                <a:gd name="T13" fmla="*/ 103 h 119"/>
                <a:gd name="T14" fmla="*/ 53 w 107"/>
                <a:gd name="T15" fmla="*/ 118 h 119"/>
                <a:gd name="T16" fmla="*/ 13 w 107"/>
                <a:gd name="T17" fmla="*/ 103 h 119"/>
                <a:gd name="T18" fmla="*/ 0 w 107"/>
                <a:gd name="T19" fmla="*/ 59 h 119"/>
                <a:gd name="T20" fmla="*/ 19 w 107"/>
                <a:gd name="T21" fmla="*/ 59 h 119"/>
                <a:gd name="T22" fmla="*/ 19 w 107"/>
                <a:gd name="T23" fmla="*/ 59 h 119"/>
                <a:gd name="T24" fmla="*/ 28 w 107"/>
                <a:gd name="T25" fmla="*/ 91 h 119"/>
                <a:gd name="T26" fmla="*/ 53 w 107"/>
                <a:gd name="T27" fmla="*/ 102 h 119"/>
                <a:gd name="T28" fmla="*/ 78 w 107"/>
                <a:gd name="T29" fmla="*/ 91 h 119"/>
                <a:gd name="T30" fmla="*/ 87 w 107"/>
                <a:gd name="T31" fmla="*/ 59 h 119"/>
                <a:gd name="T32" fmla="*/ 78 w 107"/>
                <a:gd name="T33" fmla="*/ 28 h 119"/>
                <a:gd name="T34" fmla="*/ 53 w 107"/>
                <a:gd name="T35" fmla="*/ 16 h 119"/>
                <a:gd name="T36" fmla="*/ 28 w 107"/>
                <a:gd name="T37" fmla="*/ 28 h 119"/>
                <a:gd name="T38" fmla="*/ 19 w 107"/>
                <a:gd name="T39" fmla="*/ 5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7" h="119">
                  <a:moveTo>
                    <a:pt x="0" y="59"/>
                  </a:moveTo>
                  <a:lnTo>
                    <a:pt x="0" y="59"/>
                  </a:lnTo>
                  <a:cubicBezTo>
                    <a:pt x="0" y="40"/>
                    <a:pt x="4" y="26"/>
                    <a:pt x="13" y="15"/>
                  </a:cubicBezTo>
                  <a:cubicBezTo>
                    <a:pt x="23" y="5"/>
                    <a:pt x="36" y="0"/>
                    <a:pt x="53" y="0"/>
                  </a:cubicBezTo>
                  <a:cubicBezTo>
                    <a:pt x="70" y="0"/>
                    <a:pt x="83" y="5"/>
                    <a:pt x="92" y="15"/>
                  </a:cubicBezTo>
                  <a:cubicBezTo>
                    <a:pt x="102" y="26"/>
                    <a:pt x="106" y="40"/>
                    <a:pt x="106" y="59"/>
                  </a:cubicBezTo>
                  <a:cubicBezTo>
                    <a:pt x="106" y="78"/>
                    <a:pt x="102" y="92"/>
                    <a:pt x="92" y="103"/>
                  </a:cubicBezTo>
                  <a:cubicBezTo>
                    <a:pt x="83" y="113"/>
                    <a:pt x="70" y="118"/>
                    <a:pt x="53" y="118"/>
                  </a:cubicBezTo>
                  <a:cubicBezTo>
                    <a:pt x="36" y="118"/>
                    <a:pt x="23" y="113"/>
                    <a:pt x="13" y="103"/>
                  </a:cubicBezTo>
                  <a:cubicBezTo>
                    <a:pt x="4" y="92"/>
                    <a:pt x="0" y="78"/>
                    <a:pt x="0" y="59"/>
                  </a:cubicBezTo>
                  <a:close/>
                  <a:moveTo>
                    <a:pt x="19" y="59"/>
                  </a:moveTo>
                  <a:lnTo>
                    <a:pt x="19" y="59"/>
                  </a:lnTo>
                  <a:cubicBezTo>
                    <a:pt x="19" y="74"/>
                    <a:pt x="22" y="84"/>
                    <a:pt x="28" y="91"/>
                  </a:cubicBezTo>
                  <a:cubicBezTo>
                    <a:pt x="33" y="99"/>
                    <a:pt x="41" y="102"/>
                    <a:pt x="53" y="102"/>
                  </a:cubicBezTo>
                  <a:cubicBezTo>
                    <a:pt x="64" y="102"/>
                    <a:pt x="73" y="99"/>
                    <a:pt x="78" y="91"/>
                  </a:cubicBezTo>
                  <a:cubicBezTo>
                    <a:pt x="84" y="84"/>
                    <a:pt x="87" y="74"/>
                    <a:pt x="87" y="59"/>
                  </a:cubicBezTo>
                  <a:cubicBezTo>
                    <a:pt x="87" y="45"/>
                    <a:pt x="84" y="35"/>
                    <a:pt x="78" y="28"/>
                  </a:cubicBezTo>
                  <a:cubicBezTo>
                    <a:pt x="73" y="20"/>
                    <a:pt x="64" y="16"/>
                    <a:pt x="53" y="16"/>
                  </a:cubicBezTo>
                  <a:cubicBezTo>
                    <a:pt x="41" y="16"/>
                    <a:pt x="33" y="20"/>
                    <a:pt x="28" y="28"/>
                  </a:cubicBezTo>
                  <a:cubicBezTo>
                    <a:pt x="22" y="35"/>
                    <a:pt x="19" y="45"/>
                    <a:pt x="19" y="59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0" name="Freeform 358"/>
            <p:cNvSpPr>
              <a:spLocks noChangeArrowheads="1"/>
            </p:cNvSpPr>
            <p:nvPr/>
          </p:nvSpPr>
          <p:spPr bwMode="auto">
            <a:xfrm>
              <a:off x="3171354" y="5131886"/>
              <a:ext cx="40759" cy="64844"/>
            </a:xfrm>
            <a:custGeom>
              <a:avLst/>
              <a:gdLst>
                <a:gd name="T0" fmla="*/ 0 w 95"/>
                <a:gd name="T1" fmla="*/ 154 h 155"/>
                <a:gd name="T2" fmla="*/ 0 w 95"/>
                <a:gd name="T3" fmla="*/ 0 h 155"/>
                <a:gd name="T4" fmla="*/ 19 w 95"/>
                <a:gd name="T5" fmla="*/ 0 h 155"/>
                <a:gd name="T6" fmla="*/ 19 w 95"/>
                <a:gd name="T7" fmla="*/ 93 h 155"/>
                <a:gd name="T8" fmla="*/ 70 w 95"/>
                <a:gd name="T9" fmla="*/ 43 h 155"/>
                <a:gd name="T10" fmla="*/ 94 w 95"/>
                <a:gd name="T11" fmla="*/ 43 h 155"/>
                <a:gd name="T12" fmla="*/ 52 w 95"/>
                <a:gd name="T13" fmla="*/ 83 h 155"/>
                <a:gd name="T14" fmla="*/ 93 w 95"/>
                <a:gd name="T15" fmla="*/ 154 h 155"/>
                <a:gd name="T16" fmla="*/ 72 w 95"/>
                <a:gd name="T17" fmla="*/ 154 h 155"/>
                <a:gd name="T18" fmla="*/ 38 w 95"/>
                <a:gd name="T19" fmla="*/ 96 h 155"/>
                <a:gd name="T20" fmla="*/ 19 w 95"/>
                <a:gd name="T21" fmla="*/ 116 h 155"/>
                <a:gd name="T22" fmla="*/ 19 w 95"/>
                <a:gd name="T23" fmla="*/ 154 h 155"/>
                <a:gd name="T24" fmla="*/ 0 w 95"/>
                <a:gd name="T25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5" h="155">
                  <a:moveTo>
                    <a:pt x="0" y="154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93"/>
                  </a:lnTo>
                  <a:lnTo>
                    <a:pt x="70" y="43"/>
                  </a:lnTo>
                  <a:lnTo>
                    <a:pt x="94" y="43"/>
                  </a:lnTo>
                  <a:lnTo>
                    <a:pt x="52" y="83"/>
                  </a:lnTo>
                  <a:lnTo>
                    <a:pt x="93" y="154"/>
                  </a:lnTo>
                  <a:lnTo>
                    <a:pt x="72" y="154"/>
                  </a:lnTo>
                  <a:lnTo>
                    <a:pt x="38" y="96"/>
                  </a:lnTo>
                  <a:lnTo>
                    <a:pt x="19" y="116"/>
                  </a:lnTo>
                  <a:lnTo>
                    <a:pt x="19" y="154"/>
                  </a:lnTo>
                  <a:lnTo>
                    <a:pt x="0" y="15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1" name="Freeform 359"/>
            <p:cNvSpPr>
              <a:spLocks noChangeArrowheads="1"/>
            </p:cNvSpPr>
            <p:nvPr/>
          </p:nvSpPr>
          <p:spPr bwMode="auto">
            <a:xfrm>
              <a:off x="3217671" y="5148560"/>
              <a:ext cx="64843" cy="48170"/>
            </a:xfrm>
            <a:custGeom>
              <a:avLst/>
              <a:gdLst>
                <a:gd name="T0" fmla="*/ 136 w 156"/>
                <a:gd name="T1" fmla="*/ 114 h 115"/>
                <a:gd name="T2" fmla="*/ 136 w 156"/>
                <a:gd name="T3" fmla="*/ 114 h 115"/>
                <a:gd name="T4" fmla="*/ 136 w 156"/>
                <a:gd name="T5" fmla="*/ 45 h 115"/>
                <a:gd name="T6" fmla="*/ 132 w 156"/>
                <a:gd name="T7" fmla="*/ 23 h 115"/>
                <a:gd name="T8" fmla="*/ 116 w 156"/>
                <a:gd name="T9" fmla="*/ 16 h 115"/>
                <a:gd name="T10" fmla="*/ 94 w 156"/>
                <a:gd name="T11" fmla="*/ 25 h 115"/>
                <a:gd name="T12" fmla="*/ 87 w 156"/>
                <a:gd name="T13" fmla="*/ 49 h 115"/>
                <a:gd name="T14" fmla="*/ 87 w 156"/>
                <a:gd name="T15" fmla="*/ 114 h 115"/>
                <a:gd name="T16" fmla="*/ 68 w 156"/>
                <a:gd name="T17" fmla="*/ 114 h 115"/>
                <a:gd name="T18" fmla="*/ 68 w 156"/>
                <a:gd name="T19" fmla="*/ 45 h 115"/>
                <a:gd name="T20" fmla="*/ 63 w 156"/>
                <a:gd name="T21" fmla="*/ 23 h 115"/>
                <a:gd name="T22" fmla="*/ 47 w 156"/>
                <a:gd name="T23" fmla="*/ 16 h 115"/>
                <a:gd name="T24" fmla="*/ 26 w 156"/>
                <a:gd name="T25" fmla="*/ 25 h 115"/>
                <a:gd name="T26" fmla="*/ 19 w 156"/>
                <a:gd name="T27" fmla="*/ 49 h 115"/>
                <a:gd name="T28" fmla="*/ 19 w 156"/>
                <a:gd name="T29" fmla="*/ 114 h 115"/>
                <a:gd name="T30" fmla="*/ 0 w 156"/>
                <a:gd name="T31" fmla="*/ 114 h 115"/>
                <a:gd name="T32" fmla="*/ 0 w 156"/>
                <a:gd name="T33" fmla="*/ 3 h 115"/>
                <a:gd name="T34" fmla="*/ 18 w 156"/>
                <a:gd name="T35" fmla="*/ 3 h 115"/>
                <a:gd name="T36" fmla="*/ 18 w 156"/>
                <a:gd name="T37" fmla="*/ 18 h 115"/>
                <a:gd name="T38" fmla="*/ 33 w 156"/>
                <a:gd name="T39" fmla="*/ 4 h 115"/>
                <a:gd name="T40" fmla="*/ 52 w 156"/>
                <a:gd name="T41" fmla="*/ 0 h 115"/>
                <a:gd name="T42" fmla="*/ 71 w 156"/>
                <a:gd name="T43" fmla="*/ 4 h 115"/>
                <a:gd name="T44" fmla="*/ 84 w 156"/>
                <a:gd name="T45" fmla="*/ 17 h 115"/>
                <a:gd name="T46" fmla="*/ 99 w 156"/>
                <a:gd name="T47" fmla="*/ 4 h 115"/>
                <a:gd name="T48" fmla="*/ 119 w 156"/>
                <a:gd name="T49" fmla="*/ 0 h 115"/>
                <a:gd name="T50" fmla="*/ 138 w 156"/>
                <a:gd name="T51" fmla="*/ 4 h 115"/>
                <a:gd name="T52" fmla="*/ 150 w 156"/>
                <a:gd name="T53" fmla="*/ 15 h 115"/>
                <a:gd name="T54" fmla="*/ 154 w 156"/>
                <a:gd name="T55" fmla="*/ 25 h 115"/>
                <a:gd name="T56" fmla="*/ 155 w 156"/>
                <a:gd name="T57" fmla="*/ 43 h 115"/>
                <a:gd name="T58" fmla="*/ 155 w 156"/>
                <a:gd name="T59" fmla="*/ 48 h 115"/>
                <a:gd name="T60" fmla="*/ 155 w 156"/>
                <a:gd name="T61" fmla="*/ 114 h 115"/>
                <a:gd name="T62" fmla="*/ 136 w 156"/>
                <a:gd name="T63" fmla="*/ 114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6" h="115">
                  <a:moveTo>
                    <a:pt x="136" y="114"/>
                  </a:moveTo>
                  <a:lnTo>
                    <a:pt x="136" y="114"/>
                  </a:lnTo>
                  <a:cubicBezTo>
                    <a:pt x="136" y="45"/>
                    <a:pt x="136" y="45"/>
                    <a:pt x="136" y="45"/>
                  </a:cubicBezTo>
                  <a:cubicBezTo>
                    <a:pt x="136" y="34"/>
                    <a:pt x="135" y="27"/>
                    <a:pt x="132" y="23"/>
                  </a:cubicBezTo>
                  <a:cubicBezTo>
                    <a:pt x="128" y="18"/>
                    <a:pt x="123" y="16"/>
                    <a:pt x="116" y="16"/>
                  </a:cubicBezTo>
                  <a:cubicBezTo>
                    <a:pt x="107" y="16"/>
                    <a:pt x="99" y="19"/>
                    <a:pt x="94" y="25"/>
                  </a:cubicBezTo>
                  <a:cubicBezTo>
                    <a:pt x="90" y="30"/>
                    <a:pt x="87" y="38"/>
                    <a:pt x="87" y="49"/>
                  </a:cubicBezTo>
                  <a:cubicBezTo>
                    <a:pt x="87" y="114"/>
                    <a:pt x="87" y="114"/>
                    <a:pt x="87" y="114"/>
                  </a:cubicBezTo>
                  <a:cubicBezTo>
                    <a:pt x="68" y="114"/>
                    <a:pt x="68" y="114"/>
                    <a:pt x="68" y="114"/>
                  </a:cubicBezTo>
                  <a:cubicBezTo>
                    <a:pt x="68" y="45"/>
                    <a:pt x="68" y="45"/>
                    <a:pt x="68" y="45"/>
                  </a:cubicBezTo>
                  <a:cubicBezTo>
                    <a:pt x="68" y="34"/>
                    <a:pt x="66" y="27"/>
                    <a:pt x="63" y="23"/>
                  </a:cubicBezTo>
                  <a:cubicBezTo>
                    <a:pt x="61" y="18"/>
                    <a:pt x="54" y="16"/>
                    <a:pt x="47" y="16"/>
                  </a:cubicBezTo>
                  <a:cubicBezTo>
                    <a:pt x="39" y="16"/>
                    <a:pt x="32" y="19"/>
                    <a:pt x="26" y="25"/>
                  </a:cubicBezTo>
                  <a:cubicBezTo>
                    <a:pt x="21" y="30"/>
                    <a:pt x="19" y="38"/>
                    <a:pt x="19" y="49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22" y="12"/>
                    <a:pt x="27" y="7"/>
                    <a:pt x="33" y="4"/>
                  </a:cubicBezTo>
                  <a:cubicBezTo>
                    <a:pt x="39" y="1"/>
                    <a:pt x="45" y="0"/>
                    <a:pt x="52" y="0"/>
                  </a:cubicBezTo>
                  <a:cubicBezTo>
                    <a:pt x="60" y="0"/>
                    <a:pt x="66" y="1"/>
                    <a:pt x="71" y="4"/>
                  </a:cubicBezTo>
                  <a:cubicBezTo>
                    <a:pt x="75" y="7"/>
                    <a:pt x="79" y="11"/>
                    <a:pt x="84" y="17"/>
                  </a:cubicBezTo>
                  <a:cubicBezTo>
                    <a:pt x="88" y="11"/>
                    <a:pt x="94" y="7"/>
                    <a:pt x="99" y="4"/>
                  </a:cubicBezTo>
                  <a:cubicBezTo>
                    <a:pt x="105" y="1"/>
                    <a:pt x="112" y="0"/>
                    <a:pt x="119" y="0"/>
                  </a:cubicBezTo>
                  <a:cubicBezTo>
                    <a:pt x="126" y="0"/>
                    <a:pt x="133" y="1"/>
                    <a:pt x="138" y="4"/>
                  </a:cubicBezTo>
                  <a:cubicBezTo>
                    <a:pt x="144" y="6"/>
                    <a:pt x="147" y="10"/>
                    <a:pt x="150" y="15"/>
                  </a:cubicBezTo>
                  <a:cubicBezTo>
                    <a:pt x="152" y="17"/>
                    <a:pt x="153" y="22"/>
                    <a:pt x="154" y="25"/>
                  </a:cubicBezTo>
                  <a:cubicBezTo>
                    <a:pt x="154" y="29"/>
                    <a:pt x="155" y="35"/>
                    <a:pt x="155" y="43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5" y="114"/>
                    <a:pt x="155" y="114"/>
                    <a:pt x="155" y="114"/>
                  </a:cubicBezTo>
                  <a:lnTo>
                    <a:pt x="136" y="11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2" name="Freeform 360"/>
            <p:cNvSpPr>
              <a:spLocks noChangeArrowheads="1"/>
            </p:cNvSpPr>
            <p:nvPr/>
          </p:nvSpPr>
          <p:spPr bwMode="auto">
            <a:xfrm>
              <a:off x="3291778" y="5148560"/>
              <a:ext cx="44464" cy="50022"/>
            </a:xfrm>
            <a:custGeom>
              <a:avLst/>
              <a:gdLst>
                <a:gd name="T0" fmla="*/ 76 w 107"/>
                <a:gd name="T1" fmla="*/ 101 h 119"/>
                <a:gd name="T2" fmla="*/ 76 w 107"/>
                <a:gd name="T3" fmla="*/ 101 h 119"/>
                <a:gd name="T4" fmla="*/ 58 w 107"/>
                <a:gd name="T5" fmla="*/ 114 h 119"/>
                <a:gd name="T6" fmla="*/ 37 w 107"/>
                <a:gd name="T7" fmla="*/ 118 h 119"/>
                <a:gd name="T8" fmla="*/ 11 w 107"/>
                <a:gd name="T9" fmla="*/ 110 h 119"/>
                <a:gd name="T10" fmla="*/ 0 w 107"/>
                <a:gd name="T11" fmla="*/ 85 h 119"/>
                <a:gd name="T12" fmla="*/ 10 w 107"/>
                <a:gd name="T13" fmla="*/ 61 h 119"/>
                <a:gd name="T14" fmla="*/ 39 w 107"/>
                <a:gd name="T15" fmla="*/ 50 h 119"/>
                <a:gd name="T16" fmla="*/ 52 w 107"/>
                <a:gd name="T17" fmla="*/ 49 h 119"/>
                <a:gd name="T18" fmla="*/ 70 w 107"/>
                <a:gd name="T19" fmla="*/ 45 h 119"/>
                <a:gd name="T20" fmla="*/ 74 w 107"/>
                <a:gd name="T21" fmla="*/ 42 h 119"/>
                <a:gd name="T22" fmla="*/ 75 w 107"/>
                <a:gd name="T23" fmla="*/ 34 h 119"/>
                <a:gd name="T24" fmla="*/ 69 w 107"/>
                <a:gd name="T25" fmla="*/ 20 h 119"/>
                <a:gd name="T26" fmla="*/ 50 w 107"/>
                <a:gd name="T27" fmla="*/ 16 h 119"/>
                <a:gd name="T28" fmla="*/ 30 w 107"/>
                <a:gd name="T29" fmla="*/ 21 h 119"/>
                <a:gd name="T30" fmla="*/ 23 w 107"/>
                <a:gd name="T31" fmla="*/ 37 h 119"/>
                <a:gd name="T32" fmla="*/ 5 w 107"/>
                <a:gd name="T33" fmla="*/ 37 h 119"/>
                <a:gd name="T34" fmla="*/ 5 w 107"/>
                <a:gd name="T35" fmla="*/ 36 h 119"/>
                <a:gd name="T36" fmla="*/ 18 w 107"/>
                <a:gd name="T37" fmla="*/ 10 h 119"/>
                <a:gd name="T38" fmla="*/ 50 w 107"/>
                <a:gd name="T39" fmla="*/ 0 h 119"/>
                <a:gd name="T40" fmla="*/ 84 w 107"/>
                <a:gd name="T41" fmla="*/ 8 h 119"/>
                <a:gd name="T42" fmla="*/ 94 w 107"/>
                <a:gd name="T43" fmla="*/ 34 h 119"/>
                <a:gd name="T44" fmla="*/ 94 w 107"/>
                <a:gd name="T45" fmla="*/ 90 h 119"/>
                <a:gd name="T46" fmla="*/ 96 w 107"/>
                <a:gd name="T47" fmla="*/ 100 h 119"/>
                <a:gd name="T48" fmla="*/ 101 w 107"/>
                <a:gd name="T49" fmla="*/ 102 h 119"/>
                <a:gd name="T50" fmla="*/ 103 w 107"/>
                <a:gd name="T51" fmla="*/ 102 h 119"/>
                <a:gd name="T52" fmla="*/ 106 w 107"/>
                <a:gd name="T53" fmla="*/ 102 h 119"/>
                <a:gd name="T54" fmla="*/ 106 w 107"/>
                <a:gd name="T55" fmla="*/ 115 h 119"/>
                <a:gd name="T56" fmla="*/ 100 w 107"/>
                <a:gd name="T57" fmla="*/ 117 h 119"/>
                <a:gd name="T58" fmla="*/ 95 w 107"/>
                <a:gd name="T59" fmla="*/ 117 h 119"/>
                <a:gd name="T60" fmla="*/ 81 w 107"/>
                <a:gd name="T61" fmla="*/ 113 h 119"/>
                <a:gd name="T62" fmla="*/ 76 w 107"/>
                <a:gd name="T63" fmla="*/ 101 h 119"/>
                <a:gd name="T64" fmla="*/ 75 w 107"/>
                <a:gd name="T65" fmla="*/ 58 h 119"/>
                <a:gd name="T66" fmla="*/ 75 w 107"/>
                <a:gd name="T67" fmla="*/ 58 h 119"/>
                <a:gd name="T68" fmla="*/ 49 w 107"/>
                <a:gd name="T69" fmla="*/ 65 h 119"/>
                <a:gd name="T70" fmla="*/ 39 w 107"/>
                <a:gd name="T71" fmla="*/ 66 h 119"/>
                <a:gd name="T72" fmla="*/ 24 w 107"/>
                <a:gd name="T73" fmla="*/ 73 h 119"/>
                <a:gd name="T74" fmla="*/ 20 w 107"/>
                <a:gd name="T75" fmla="*/ 85 h 119"/>
                <a:gd name="T76" fmla="*/ 25 w 107"/>
                <a:gd name="T77" fmla="*/ 98 h 119"/>
                <a:gd name="T78" fmla="*/ 40 w 107"/>
                <a:gd name="T79" fmla="*/ 103 h 119"/>
                <a:gd name="T80" fmla="*/ 65 w 107"/>
                <a:gd name="T81" fmla="*/ 94 h 119"/>
                <a:gd name="T82" fmla="*/ 75 w 107"/>
                <a:gd name="T83" fmla="*/ 75 h 119"/>
                <a:gd name="T84" fmla="*/ 75 w 107"/>
                <a:gd name="T85" fmla="*/ 58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7" h="119">
                  <a:moveTo>
                    <a:pt x="76" y="101"/>
                  </a:moveTo>
                  <a:lnTo>
                    <a:pt x="76" y="101"/>
                  </a:lnTo>
                  <a:cubicBezTo>
                    <a:pt x="71" y="107"/>
                    <a:pt x="65" y="111"/>
                    <a:pt x="58" y="114"/>
                  </a:cubicBezTo>
                  <a:cubicBezTo>
                    <a:pt x="51" y="117"/>
                    <a:pt x="44" y="118"/>
                    <a:pt x="37" y="118"/>
                  </a:cubicBezTo>
                  <a:cubicBezTo>
                    <a:pt x="25" y="118"/>
                    <a:pt x="17" y="116"/>
                    <a:pt x="11" y="110"/>
                  </a:cubicBezTo>
                  <a:cubicBezTo>
                    <a:pt x="3" y="104"/>
                    <a:pt x="0" y="95"/>
                    <a:pt x="0" y="85"/>
                  </a:cubicBezTo>
                  <a:cubicBezTo>
                    <a:pt x="0" y="75"/>
                    <a:pt x="3" y="67"/>
                    <a:pt x="10" y="61"/>
                  </a:cubicBezTo>
                  <a:cubicBezTo>
                    <a:pt x="16" y="56"/>
                    <a:pt x="26" y="52"/>
                    <a:pt x="39" y="50"/>
                  </a:cubicBezTo>
                  <a:cubicBezTo>
                    <a:pt x="42" y="50"/>
                    <a:pt x="46" y="50"/>
                    <a:pt x="52" y="49"/>
                  </a:cubicBezTo>
                  <a:cubicBezTo>
                    <a:pt x="62" y="48"/>
                    <a:pt x="68" y="46"/>
                    <a:pt x="70" y="45"/>
                  </a:cubicBezTo>
                  <a:cubicBezTo>
                    <a:pt x="72" y="44"/>
                    <a:pt x="73" y="43"/>
                    <a:pt x="74" y="42"/>
                  </a:cubicBezTo>
                  <a:cubicBezTo>
                    <a:pt x="74" y="41"/>
                    <a:pt x="75" y="38"/>
                    <a:pt x="75" y="34"/>
                  </a:cubicBezTo>
                  <a:cubicBezTo>
                    <a:pt x="75" y="28"/>
                    <a:pt x="73" y="24"/>
                    <a:pt x="69" y="20"/>
                  </a:cubicBezTo>
                  <a:cubicBezTo>
                    <a:pt x="65" y="18"/>
                    <a:pt x="59" y="16"/>
                    <a:pt x="50" y="16"/>
                  </a:cubicBezTo>
                  <a:cubicBezTo>
                    <a:pt x="41" y="16"/>
                    <a:pt x="35" y="18"/>
                    <a:pt x="30" y="21"/>
                  </a:cubicBezTo>
                  <a:cubicBezTo>
                    <a:pt x="25" y="26"/>
                    <a:pt x="23" y="31"/>
                    <a:pt x="23" y="37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25"/>
                    <a:pt x="10" y="16"/>
                    <a:pt x="18" y="10"/>
                  </a:cubicBezTo>
                  <a:cubicBezTo>
                    <a:pt x="25" y="3"/>
                    <a:pt x="37" y="0"/>
                    <a:pt x="50" y="0"/>
                  </a:cubicBezTo>
                  <a:cubicBezTo>
                    <a:pt x="66" y="0"/>
                    <a:pt x="76" y="3"/>
                    <a:pt x="84" y="8"/>
                  </a:cubicBezTo>
                  <a:cubicBezTo>
                    <a:pt x="91" y="14"/>
                    <a:pt x="94" y="23"/>
                    <a:pt x="94" y="34"/>
                  </a:cubicBezTo>
                  <a:cubicBezTo>
                    <a:pt x="94" y="90"/>
                    <a:pt x="94" y="90"/>
                    <a:pt x="94" y="90"/>
                  </a:cubicBezTo>
                  <a:cubicBezTo>
                    <a:pt x="94" y="95"/>
                    <a:pt x="95" y="99"/>
                    <a:pt x="96" y="100"/>
                  </a:cubicBezTo>
                  <a:cubicBezTo>
                    <a:pt x="97" y="101"/>
                    <a:pt x="98" y="102"/>
                    <a:pt x="101" y="102"/>
                  </a:cubicBezTo>
                  <a:cubicBezTo>
                    <a:pt x="102" y="102"/>
                    <a:pt x="102" y="102"/>
                    <a:pt x="103" y="102"/>
                  </a:cubicBezTo>
                  <a:cubicBezTo>
                    <a:pt x="104" y="102"/>
                    <a:pt x="105" y="102"/>
                    <a:pt x="106" y="102"/>
                  </a:cubicBezTo>
                  <a:cubicBezTo>
                    <a:pt x="106" y="115"/>
                    <a:pt x="106" y="115"/>
                    <a:pt x="106" y="115"/>
                  </a:cubicBezTo>
                  <a:cubicBezTo>
                    <a:pt x="103" y="116"/>
                    <a:pt x="102" y="117"/>
                    <a:pt x="100" y="117"/>
                  </a:cubicBezTo>
                  <a:cubicBezTo>
                    <a:pt x="98" y="117"/>
                    <a:pt x="97" y="117"/>
                    <a:pt x="95" y="117"/>
                  </a:cubicBezTo>
                  <a:cubicBezTo>
                    <a:pt x="89" y="117"/>
                    <a:pt x="85" y="116"/>
                    <a:pt x="81" y="113"/>
                  </a:cubicBezTo>
                  <a:cubicBezTo>
                    <a:pt x="78" y="111"/>
                    <a:pt x="76" y="107"/>
                    <a:pt x="76" y="101"/>
                  </a:cubicBezTo>
                  <a:close/>
                  <a:moveTo>
                    <a:pt x="75" y="58"/>
                  </a:moveTo>
                  <a:lnTo>
                    <a:pt x="75" y="58"/>
                  </a:lnTo>
                  <a:cubicBezTo>
                    <a:pt x="70" y="61"/>
                    <a:pt x="61" y="63"/>
                    <a:pt x="49" y="65"/>
                  </a:cubicBezTo>
                  <a:cubicBezTo>
                    <a:pt x="45" y="65"/>
                    <a:pt x="41" y="66"/>
                    <a:pt x="39" y="66"/>
                  </a:cubicBezTo>
                  <a:cubicBezTo>
                    <a:pt x="33" y="67"/>
                    <a:pt x="27" y="69"/>
                    <a:pt x="24" y="73"/>
                  </a:cubicBezTo>
                  <a:cubicBezTo>
                    <a:pt x="21" y="75"/>
                    <a:pt x="20" y="80"/>
                    <a:pt x="20" y="85"/>
                  </a:cubicBezTo>
                  <a:cubicBezTo>
                    <a:pt x="20" y="90"/>
                    <a:pt x="22" y="94"/>
                    <a:pt x="25" y="98"/>
                  </a:cubicBezTo>
                  <a:cubicBezTo>
                    <a:pt x="28" y="101"/>
                    <a:pt x="34" y="103"/>
                    <a:pt x="40" y="103"/>
                  </a:cubicBezTo>
                  <a:cubicBezTo>
                    <a:pt x="50" y="103"/>
                    <a:pt x="59" y="100"/>
                    <a:pt x="65" y="94"/>
                  </a:cubicBezTo>
                  <a:cubicBezTo>
                    <a:pt x="71" y="89"/>
                    <a:pt x="75" y="83"/>
                    <a:pt x="75" y="75"/>
                  </a:cubicBezTo>
                  <a:lnTo>
                    <a:pt x="75" y="58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3" name="Freeform 361"/>
            <p:cNvSpPr>
              <a:spLocks noChangeArrowheads="1"/>
            </p:cNvSpPr>
            <p:nvPr/>
          </p:nvSpPr>
          <p:spPr bwMode="auto">
            <a:xfrm>
              <a:off x="3343653" y="5148560"/>
              <a:ext cx="22232" cy="48170"/>
            </a:xfrm>
            <a:custGeom>
              <a:avLst/>
              <a:gdLst>
                <a:gd name="T0" fmla="*/ 0 w 55"/>
                <a:gd name="T1" fmla="*/ 114 h 115"/>
                <a:gd name="T2" fmla="*/ 0 w 55"/>
                <a:gd name="T3" fmla="*/ 114 h 115"/>
                <a:gd name="T4" fmla="*/ 0 w 55"/>
                <a:gd name="T5" fmla="*/ 3 h 115"/>
                <a:gd name="T6" fmla="*/ 19 w 55"/>
                <a:gd name="T7" fmla="*/ 3 h 115"/>
                <a:gd name="T8" fmla="*/ 19 w 55"/>
                <a:gd name="T9" fmla="*/ 23 h 115"/>
                <a:gd name="T10" fmla="*/ 30 w 55"/>
                <a:gd name="T11" fmla="*/ 6 h 115"/>
                <a:gd name="T12" fmla="*/ 50 w 55"/>
                <a:gd name="T13" fmla="*/ 0 h 115"/>
                <a:gd name="T14" fmla="*/ 52 w 55"/>
                <a:gd name="T15" fmla="*/ 0 h 115"/>
                <a:gd name="T16" fmla="*/ 54 w 55"/>
                <a:gd name="T17" fmla="*/ 1 h 115"/>
                <a:gd name="T18" fmla="*/ 54 w 55"/>
                <a:gd name="T19" fmla="*/ 20 h 115"/>
                <a:gd name="T20" fmla="*/ 53 w 55"/>
                <a:gd name="T21" fmla="*/ 20 h 115"/>
                <a:gd name="T22" fmla="*/ 50 w 55"/>
                <a:gd name="T23" fmla="*/ 20 h 115"/>
                <a:gd name="T24" fmla="*/ 27 w 55"/>
                <a:gd name="T25" fmla="*/ 28 h 115"/>
                <a:gd name="T26" fmla="*/ 19 w 55"/>
                <a:gd name="T27" fmla="*/ 52 h 115"/>
                <a:gd name="T28" fmla="*/ 19 w 55"/>
                <a:gd name="T29" fmla="*/ 114 h 115"/>
                <a:gd name="T30" fmla="*/ 0 w 55"/>
                <a:gd name="T31" fmla="*/ 114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115">
                  <a:moveTo>
                    <a:pt x="0" y="114"/>
                  </a:moveTo>
                  <a:lnTo>
                    <a:pt x="0" y="114"/>
                  </a:lnTo>
                  <a:cubicBezTo>
                    <a:pt x="0" y="3"/>
                    <a:pt x="0" y="3"/>
                    <a:pt x="0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22" y="15"/>
                    <a:pt x="26" y="9"/>
                    <a:pt x="30" y="6"/>
                  </a:cubicBezTo>
                  <a:cubicBezTo>
                    <a:pt x="36" y="2"/>
                    <a:pt x="42" y="0"/>
                    <a:pt x="50" y="0"/>
                  </a:cubicBezTo>
                  <a:cubicBezTo>
                    <a:pt x="51" y="0"/>
                    <a:pt x="52" y="0"/>
                    <a:pt x="52" y="0"/>
                  </a:cubicBezTo>
                  <a:cubicBezTo>
                    <a:pt x="53" y="0"/>
                    <a:pt x="54" y="1"/>
                    <a:pt x="54" y="1"/>
                  </a:cubicBezTo>
                  <a:cubicBezTo>
                    <a:pt x="54" y="20"/>
                    <a:pt x="54" y="20"/>
                    <a:pt x="54" y="20"/>
                  </a:cubicBezTo>
                  <a:lnTo>
                    <a:pt x="53" y="20"/>
                  </a:lnTo>
                  <a:cubicBezTo>
                    <a:pt x="52" y="20"/>
                    <a:pt x="51" y="20"/>
                    <a:pt x="50" y="20"/>
                  </a:cubicBezTo>
                  <a:cubicBezTo>
                    <a:pt x="40" y="20"/>
                    <a:pt x="32" y="23"/>
                    <a:pt x="27" y="28"/>
                  </a:cubicBezTo>
                  <a:cubicBezTo>
                    <a:pt x="22" y="34"/>
                    <a:pt x="19" y="41"/>
                    <a:pt x="19" y="52"/>
                  </a:cubicBezTo>
                  <a:cubicBezTo>
                    <a:pt x="19" y="114"/>
                    <a:pt x="19" y="114"/>
                    <a:pt x="19" y="114"/>
                  </a:cubicBezTo>
                  <a:lnTo>
                    <a:pt x="0" y="11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4" name="Freeform 362"/>
            <p:cNvSpPr>
              <a:spLocks noChangeArrowheads="1"/>
            </p:cNvSpPr>
            <p:nvPr/>
          </p:nvSpPr>
          <p:spPr bwMode="auto">
            <a:xfrm>
              <a:off x="3373296" y="5131886"/>
              <a:ext cx="38906" cy="64844"/>
            </a:xfrm>
            <a:custGeom>
              <a:avLst/>
              <a:gdLst>
                <a:gd name="T0" fmla="*/ 0 w 94"/>
                <a:gd name="T1" fmla="*/ 154 h 155"/>
                <a:gd name="T2" fmla="*/ 0 w 94"/>
                <a:gd name="T3" fmla="*/ 0 h 155"/>
                <a:gd name="T4" fmla="*/ 19 w 94"/>
                <a:gd name="T5" fmla="*/ 0 h 155"/>
                <a:gd name="T6" fmla="*/ 19 w 94"/>
                <a:gd name="T7" fmla="*/ 93 h 155"/>
                <a:gd name="T8" fmla="*/ 69 w 94"/>
                <a:gd name="T9" fmla="*/ 43 h 155"/>
                <a:gd name="T10" fmla="*/ 93 w 94"/>
                <a:gd name="T11" fmla="*/ 43 h 155"/>
                <a:gd name="T12" fmla="*/ 51 w 94"/>
                <a:gd name="T13" fmla="*/ 83 h 155"/>
                <a:gd name="T14" fmla="*/ 92 w 94"/>
                <a:gd name="T15" fmla="*/ 154 h 155"/>
                <a:gd name="T16" fmla="*/ 71 w 94"/>
                <a:gd name="T17" fmla="*/ 154 h 155"/>
                <a:gd name="T18" fmla="*/ 38 w 94"/>
                <a:gd name="T19" fmla="*/ 96 h 155"/>
                <a:gd name="T20" fmla="*/ 19 w 94"/>
                <a:gd name="T21" fmla="*/ 116 h 155"/>
                <a:gd name="T22" fmla="*/ 19 w 94"/>
                <a:gd name="T23" fmla="*/ 154 h 155"/>
                <a:gd name="T24" fmla="*/ 0 w 94"/>
                <a:gd name="T25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4" h="155">
                  <a:moveTo>
                    <a:pt x="0" y="154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93"/>
                  </a:lnTo>
                  <a:lnTo>
                    <a:pt x="69" y="43"/>
                  </a:lnTo>
                  <a:lnTo>
                    <a:pt x="93" y="43"/>
                  </a:lnTo>
                  <a:lnTo>
                    <a:pt x="51" y="83"/>
                  </a:lnTo>
                  <a:lnTo>
                    <a:pt x="92" y="154"/>
                  </a:lnTo>
                  <a:lnTo>
                    <a:pt x="71" y="154"/>
                  </a:lnTo>
                  <a:lnTo>
                    <a:pt x="38" y="96"/>
                  </a:lnTo>
                  <a:lnTo>
                    <a:pt x="19" y="116"/>
                  </a:lnTo>
                  <a:lnTo>
                    <a:pt x="19" y="154"/>
                  </a:lnTo>
                  <a:lnTo>
                    <a:pt x="0" y="15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5" name="Freeform 363"/>
            <p:cNvSpPr>
              <a:spLocks noChangeArrowheads="1"/>
            </p:cNvSpPr>
            <p:nvPr/>
          </p:nvSpPr>
          <p:spPr bwMode="auto">
            <a:xfrm>
              <a:off x="3447404" y="5133739"/>
              <a:ext cx="22232" cy="62991"/>
            </a:xfrm>
            <a:custGeom>
              <a:avLst/>
              <a:gdLst>
                <a:gd name="T0" fmla="*/ 34 w 55"/>
                <a:gd name="T1" fmla="*/ 150 h 151"/>
                <a:gd name="T2" fmla="*/ 34 w 55"/>
                <a:gd name="T3" fmla="*/ 150 h 151"/>
                <a:gd name="T4" fmla="*/ 34 w 55"/>
                <a:gd name="T5" fmla="*/ 45 h 151"/>
                <a:gd name="T6" fmla="*/ 0 w 55"/>
                <a:gd name="T7" fmla="*/ 45 h 151"/>
                <a:gd name="T8" fmla="*/ 0 w 55"/>
                <a:gd name="T9" fmla="*/ 29 h 151"/>
                <a:gd name="T10" fmla="*/ 28 w 55"/>
                <a:gd name="T11" fmla="*/ 22 h 151"/>
                <a:gd name="T12" fmla="*/ 39 w 55"/>
                <a:gd name="T13" fmla="*/ 0 h 151"/>
                <a:gd name="T14" fmla="*/ 54 w 55"/>
                <a:gd name="T15" fmla="*/ 0 h 151"/>
                <a:gd name="T16" fmla="*/ 54 w 55"/>
                <a:gd name="T17" fmla="*/ 150 h 151"/>
                <a:gd name="T18" fmla="*/ 34 w 55"/>
                <a:gd name="T19" fmla="*/ 15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" h="151">
                  <a:moveTo>
                    <a:pt x="34" y="150"/>
                  </a:moveTo>
                  <a:lnTo>
                    <a:pt x="34" y="150"/>
                  </a:lnTo>
                  <a:cubicBezTo>
                    <a:pt x="34" y="45"/>
                    <a:pt x="34" y="45"/>
                    <a:pt x="34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12" y="29"/>
                    <a:pt x="22" y="27"/>
                    <a:pt x="28" y="22"/>
                  </a:cubicBezTo>
                  <a:cubicBezTo>
                    <a:pt x="34" y="18"/>
                    <a:pt x="38" y="11"/>
                    <a:pt x="39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4" y="150"/>
                    <a:pt x="54" y="150"/>
                    <a:pt x="54" y="150"/>
                  </a:cubicBezTo>
                  <a:lnTo>
                    <a:pt x="34" y="15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03" name="Group 402"/>
          <p:cNvGrpSpPr/>
          <p:nvPr/>
        </p:nvGrpSpPr>
        <p:grpSpPr>
          <a:xfrm>
            <a:off x="3888341" y="5131886"/>
            <a:ext cx="476138" cy="66696"/>
            <a:chOff x="3888341" y="5131886"/>
            <a:chExt cx="476138" cy="66696"/>
          </a:xfrm>
        </p:grpSpPr>
        <p:sp>
          <p:nvSpPr>
            <p:cNvPr id="1166" name="Freeform 364"/>
            <p:cNvSpPr>
              <a:spLocks noChangeArrowheads="1"/>
            </p:cNvSpPr>
            <p:nvPr/>
          </p:nvSpPr>
          <p:spPr bwMode="auto">
            <a:xfrm>
              <a:off x="3888341" y="5131886"/>
              <a:ext cx="50022" cy="64844"/>
            </a:xfrm>
            <a:custGeom>
              <a:avLst/>
              <a:gdLst>
                <a:gd name="T0" fmla="*/ 0 w 119"/>
                <a:gd name="T1" fmla="*/ 154 h 155"/>
                <a:gd name="T2" fmla="*/ 0 w 119"/>
                <a:gd name="T3" fmla="*/ 154 h 155"/>
                <a:gd name="T4" fmla="*/ 0 w 119"/>
                <a:gd name="T5" fmla="*/ 0 h 155"/>
                <a:gd name="T6" fmla="*/ 63 w 119"/>
                <a:gd name="T7" fmla="*/ 0 h 155"/>
                <a:gd name="T8" fmla="*/ 98 w 119"/>
                <a:gd name="T9" fmla="*/ 9 h 155"/>
                <a:gd name="T10" fmla="*/ 111 w 119"/>
                <a:gd name="T11" fmla="*/ 38 h 155"/>
                <a:gd name="T12" fmla="*/ 104 w 119"/>
                <a:gd name="T13" fmla="*/ 58 h 155"/>
                <a:gd name="T14" fmla="*/ 89 w 119"/>
                <a:gd name="T15" fmla="*/ 71 h 155"/>
                <a:gd name="T16" fmla="*/ 110 w 119"/>
                <a:gd name="T17" fmla="*/ 83 h 155"/>
                <a:gd name="T18" fmla="*/ 118 w 119"/>
                <a:gd name="T19" fmla="*/ 108 h 155"/>
                <a:gd name="T20" fmla="*/ 103 w 119"/>
                <a:gd name="T21" fmla="*/ 142 h 155"/>
                <a:gd name="T22" fmla="*/ 66 w 119"/>
                <a:gd name="T23" fmla="*/ 154 h 155"/>
                <a:gd name="T24" fmla="*/ 0 w 119"/>
                <a:gd name="T25" fmla="*/ 154 h 155"/>
                <a:gd name="T26" fmla="*/ 21 w 119"/>
                <a:gd name="T27" fmla="*/ 65 h 155"/>
                <a:gd name="T28" fmla="*/ 21 w 119"/>
                <a:gd name="T29" fmla="*/ 65 h 155"/>
                <a:gd name="T30" fmla="*/ 59 w 119"/>
                <a:gd name="T31" fmla="*/ 65 h 155"/>
                <a:gd name="T32" fmla="*/ 82 w 119"/>
                <a:gd name="T33" fmla="*/ 59 h 155"/>
                <a:gd name="T34" fmla="*/ 90 w 119"/>
                <a:gd name="T35" fmla="*/ 41 h 155"/>
                <a:gd name="T36" fmla="*/ 83 w 119"/>
                <a:gd name="T37" fmla="*/ 24 h 155"/>
                <a:gd name="T38" fmla="*/ 60 w 119"/>
                <a:gd name="T39" fmla="*/ 18 h 155"/>
                <a:gd name="T40" fmla="*/ 21 w 119"/>
                <a:gd name="T41" fmla="*/ 18 h 155"/>
                <a:gd name="T42" fmla="*/ 21 w 119"/>
                <a:gd name="T43" fmla="*/ 65 h 155"/>
                <a:gd name="T44" fmla="*/ 21 w 119"/>
                <a:gd name="T45" fmla="*/ 135 h 155"/>
                <a:gd name="T46" fmla="*/ 21 w 119"/>
                <a:gd name="T47" fmla="*/ 135 h 155"/>
                <a:gd name="T48" fmla="*/ 64 w 119"/>
                <a:gd name="T49" fmla="*/ 135 h 155"/>
                <a:gd name="T50" fmla="*/ 88 w 119"/>
                <a:gd name="T51" fmla="*/ 128 h 155"/>
                <a:gd name="T52" fmla="*/ 96 w 119"/>
                <a:gd name="T53" fmla="*/ 108 h 155"/>
                <a:gd name="T54" fmla="*/ 88 w 119"/>
                <a:gd name="T55" fmla="*/ 89 h 155"/>
                <a:gd name="T56" fmla="*/ 62 w 119"/>
                <a:gd name="T57" fmla="*/ 82 h 155"/>
                <a:gd name="T58" fmla="*/ 21 w 119"/>
                <a:gd name="T59" fmla="*/ 82 h 155"/>
                <a:gd name="T60" fmla="*/ 21 w 119"/>
                <a:gd name="T61" fmla="*/ 13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19" h="155">
                  <a:moveTo>
                    <a:pt x="0" y="154"/>
                  </a:moveTo>
                  <a:lnTo>
                    <a:pt x="0" y="154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78" y="0"/>
                    <a:pt x="91" y="3"/>
                    <a:pt x="98" y="9"/>
                  </a:cubicBezTo>
                  <a:cubicBezTo>
                    <a:pt x="107" y="16"/>
                    <a:pt x="111" y="25"/>
                    <a:pt x="111" y="38"/>
                  </a:cubicBezTo>
                  <a:cubicBezTo>
                    <a:pt x="111" y="46"/>
                    <a:pt x="109" y="53"/>
                    <a:pt x="104" y="58"/>
                  </a:cubicBezTo>
                  <a:cubicBezTo>
                    <a:pt x="101" y="64"/>
                    <a:pt x="96" y="68"/>
                    <a:pt x="89" y="71"/>
                  </a:cubicBezTo>
                  <a:cubicBezTo>
                    <a:pt x="98" y="73"/>
                    <a:pt x="104" y="77"/>
                    <a:pt x="110" y="83"/>
                  </a:cubicBezTo>
                  <a:cubicBezTo>
                    <a:pt x="115" y="90"/>
                    <a:pt x="118" y="98"/>
                    <a:pt x="118" y="108"/>
                  </a:cubicBezTo>
                  <a:cubicBezTo>
                    <a:pt x="118" y="122"/>
                    <a:pt x="113" y="133"/>
                    <a:pt x="103" y="142"/>
                  </a:cubicBezTo>
                  <a:cubicBezTo>
                    <a:pt x="94" y="150"/>
                    <a:pt x="82" y="154"/>
                    <a:pt x="66" y="154"/>
                  </a:cubicBezTo>
                  <a:lnTo>
                    <a:pt x="0" y="154"/>
                  </a:lnTo>
                  <a:close/>
                  <a:moveTo>
                    <a:pt x="21" y="65"/>
                  </a:moveTo>
                  <a:lnTo>
                    <a:pt x="21" y="65"/>
                  </a:lnTo>
                  <a:cubicBezTo>
                    <a:pt x="59" y="65"/>
                    <a:pt x="59" y="65"/>
                    <a:pt x="59" y="65"/>
                  </a:cubicBezTo>
                  <a:cubicBezTo>
                    <a:pt x="69" y="65"/>
                    <a:pt x="77" y="64"/>
                    <a:pt x="82" y="59"/>
                  </a:cubicBezTo>
                  <a:cubicBezTo>
                    <a:pt x="87" y="55"/>
                    <a:pt x="90" y="49"/>
                    <a:pt x="90" y="41"/>
                  </a:cubicBezTo>
                  <a:cubicBezTo>
                    <a:pt x="90" y="33"/>
                    <a:pt x="87" y="27"/>
                    <a:pt x="83" y="24"/>
                  </a:cubicBezTo>
                  <a:cubicBezTo>
                    <a:pt x="77" y="20"/>
                    <a:pt x="70" y="18"/>
                    <a:pt x="60" y="18"/>
                  </a:cubicBezTo>
                  <a:cubicBezTo>
                    <a:pt x="21" y="18"/>
                    <a:pt x="21" y="18"/>
                    <a:pt x="21" y="18"/>
                  </a:cubicBezTo>
                  <a:lnTo>
                    <a:pt x="21" y="65"/>
                  </a:lnTo>
                  <a:close/>
                  <a:moveTo>
                    <a:pt x="21" y="135"/>
                  </a:moveTo>
                  <a:lnTo>
                    <a:pt x="21" y="135"/>
                  </a:lnTo>
                  <a:cubicBezTo>
                    <a:pt x="64" y="135"/>
                    <a:pt x="64" y="135"/>
                    <a:pt x="64" y="135"/>
                  </a:cubicBezTo>
                  <a:cubicBezTo>
                    <a:pt x="74" y="135"/>
                    <a:pt x="83" y="133"/>
                    <a:pt x="88" y="128"/>
                  </a:cubicBezTo>
                  <a:cubicBezTo>
                    <a:pt x="94" y="124"/>
                    <a:pt x="96" y="117"/>
                    <a:pt x="96" y="108"/>
                  </a:cubicBezTo>
                  <a:cubicBezTo>
                    <a:pt x="96" y="99"/>
                    <a:pt x="94" y="93"/>
                    <a:pt x="88" y="89"/>
                  </a:cubicBezTo>
                  <a:cubicBezTo>
                    <a:pt x="83" y="84"/>
                    <a:pt x="73" y="82"/>
                    <a:pt x="62" y="82"/>
                  </a:cubicBezTo>
                  <a:cubicBezTo>
                    <a:pt x="21" y="82"/>
                    <a:pt x="21" y="82"/>
                    <a:pt x="21" y="82"/>
                  </a:cubicBezTo>
                  <a:lnTo>
                    <a:pt x="21" y="135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" name="Freeform 365"/>
            <p:cNvSpPr>
              <a:spLocks noChangeArrowheads="1"/>
            </p:cNvSpPr>
            <p:nvPr/>
          </p:nvSpPr>
          <p:spPr bwMode="auto">
            <a:xfrm>
              <a:off x="3945774" y="5148560"/>
              <a:ext cx="44464" cy="50022"/>
            </a:xfrm>
            <a:custGeom>
              <a:avLst/>
              <a:gdLst>
                <a:gd name="T0" fmla="*/ 0 w 108"/>
                <a:gd name="T1" fmla="*/ 59 h 119"/>
                <a:gd name="T2" fmla="*/ 0 w 108"/>
                <a:gd name="T3" fmla="*/ 59 h 119"/>
                <a:gd name="T4" fmla="*/ 13 w 108"/>
                <a:gd name="T5" fmla="*/ 15 h 119"/>
                <a:gd name="T6" fmla="*/ 53 w 108"/>
                <a:gd name="T7" fmla="*/ 0 h 119"/>
                <a:gd name="T8" fmla="*/ 92 w 108"/>
                <a:gd name="T9" fmla="*/ 15 h 119"/>
                <a:gd name="T10" fmla="*/ 107 w 108"/>
                <a:gd name="T11" fmla="*/ 59 h 119"/>
                <a:gd name="T12" fmla="*/ 92 w 108"/>
                <a:gd name="T13" fmla="*/ 103 h 119"/>
                <a:gd name="T14" fmla="*/ 53 w 108"/>
                <a:gd name="T15" fmla="*/ 118 h 119"/>
                <a:gd name="T16" fmla="*/ 13 w 108"/>
                <a:gd name="T17" fmla="*/ 103 h 119"/>
                <a:gd name="T18" fmla="*/ 0 w 108"/>
                <a:gd name="T19" fmla="*/ 59 h 119"/>
                <a:gd name="T20" fmla="*/ 18 w 108"/>
                <a:gd name="T21" fmla="*/ 59 h 119"/>
                <a:gd name="T22" fmla="*/ 18 w 108"/>
                <a:gd name="T23" fmla="*/ 59 h 119"/>
                <a:gd name="T24" fmla="*/ 28 w 108"/>
                <a:gd name="T25" fmla="*/ 91 h 119"/>
                <a:gd name="T26" fmla="*/ 53 w 108"/>
                <a:gd name="T27" fmla="*/ 102 h 119"/>
                <a:gd name="T28" fmla="*/ 78 w 108"/>
                <a:gd name="T29" fmla="*/ 91 h 119"/>
                <a:gd name="T30" fmla="*/ 87 w 108"/>
                <a:gd name="T31" fmla="*/ 59 h 119"/>
                <a:gd name="T32" fmla="*/ 78 w 108"/>
                <a:gd name="T33" fmla="*/ 28 h 119"/>
                <a:gd name="T34" fmla="*/ 53 w 108"/>
                <a:gd name="T35" fmla="*/ 16 h 119"/>
                <a:gd name="T36" fmla="*/ 28 w 108"/>
                <a:gd name="T37" fmla="*/ 28 h 119"/>
                <a:gd name="T38" fmla="*/ 18 w 108"/>
                <a:gd name="T39" fmla="*/ 5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8" h="119">
                  <a:moveTo>
                    <a:pt x="0" y="59"/>
                  </a:moveTo>
                  <a:lnTo>
                    <a:pt x="0" y="59"/>
                  </a:lnTo>
                  <a:cubicBezTo>
                    <a:pt x="0" y="40"/>
                    <a:pt x="4" y="26"/>
                    <a:pt x="13" y="15"/>
                  </a:cubicBezTo>
                  <a:cubicBezTo>
                    <a:pt x="23" y="5"/>
                    <a:pt x="36" y="0"/>
                    <a:pt x="53" y="0"/>
                  </a:cubicBezTo>
                  <a:cubicBezTo>
                    <a:pt x="69" y="0"/>
                    <a:pt x="83" y="5"/>
                    <a:pt x="92" y="15"/>
                  </a:cubicBezTo>
                  <a:cubicBezTo>
                    <a:pt x="102" y="26"/>
                    <a:pt x="107" y="40"/>
                    <a:pt x="107" y="59"/>
                  </a:cubicBezTo>
                  <a:cubicBezTo>
                    <a:pt x="107" y="78"/>
                    <a:pt x="102" y="92"/>
                    <a:pt x="92" y="103"/>
                  </a:cubicBezTo>
                  <a:cubicBezTo>
                    <a:pt x="83" y="113"/>
                    <a:pt x="69" y="118"/>
                    <a:pt x="53" y="118"/>
                  </a:cubicBezTo>
                  <a:cubicBezTo>
                    <a:pt x="36" y="118"/>
                    <a:pt x="23" y="113"/>
                    <a:pt x="13" y="103"/>
                  </a:cubicBezTo>
                  <a:cubicBezTo>
                    <a:pt x="4" y="92"/>
                    <a:pt x="0" y="78"/>
                    <a:pt x="0" y="59"/>
                  </a:cubicBezTo>
                  <a:close/>
                  <a:moveTo>
                    <a:pt x="18" y="59"/>
                  </a:moveTo>
                  <a:lnTo>
                    <a:pt x="18" y="59"/>
                  </a:lnTo>
                  <a:cubicBezTo>
                    <a:pt x="18" y="74"/>
                    <a:pt x="22" y="84"/>
                    <a:pt x="28" y="91"/>
                  </a:cubicBezTo>
                  <a:cubicBezTo>
                    <a:pt x="33" y="99"/>
                    <a:pt x="42" y="102"/>
                    <a:pt x="53" y="102"/>
                  </a:cubicBezTo>
                  <a:cubicBezTo>
                    <a:pt x="64" y="102"/>
                    <a:pt x="73" y="99"/>
                    <a:pt x="78" y="91"/>
                  </a:cubicBezTo>
                  <a:cubicBezTo>
                    <a:pt x="84" y="84"/>
                    <a:pt x="87" y="74"/>
                    <a:pt x="87" y="59"/>
                  </a:cubicBezTo>
                  <a:cubicBezTo>
                    <a:pt x="87" y="45"/>
                    <a:pt x="84" y="35"/>
                    <a:pt x="78" y="28"/>
                  </a:cubicBezTo>
                  <a:cubicBezTo>
                    <a:pt x="73" y="20"/>
                    <a:pt x="64" y="16"/>
                    <a:pt x="53" y="16"/>
                  </a:cubicBezTo>
                  <a:cubicBezTo>
                    <a:pt x="42" y="16"/>
                    <a:pt x="33" y="20"/>
                    <a:pt x="28" y="28"/>
                  </a:cubicBezTo>
                  <a:cubicBezTo>
                    <a:pt x="22" y="35"/>
                    <a:pt x="18" y="45"/>
                    <a:pt x="18" y="59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8" name="Freeform 366"/>
            <p:cNvSpPr>
              <a:spLocks noChangeArrowheads="1"/>
            </p:cNvSpPr>
            <p:nvPr/>
          </p:nvSpPr>
          <p:spPr bwMode="auto">
            <a:xfrm>
              <a:off x="3997649" y="5148560"/>
              <a:ext cx="44464" cy="50022"/>
            </a:xfrm>
            <a:custGeom>
              <a:avLst/>
              <a:gdLst>
                <a:gd name="T0" fmla="*/ 0 w 108"/>
                <a:gd name="T1" fmla="*/ 59 h 119"/>
                <a:gd name="T2" fmla="*/ 0 w 108"/>
                <a:gd name="T3" fmla="*/ 59 h 119"/>
                <a:gd name="T4" fmla="*/ 13 w 108"/>
                <a:gd name="T5" fmla="*/ 15 h 119"/>
                <a:gd name="T6" fmla="*/ 53 w 108"/>
                <a:gd name="T7" fmla="*/ 0 h 119"/>
                <a:gd name="T8" fmla="*/ 92 w 108"/>
                <a:gd name="T9" fmla="*/ 15 h 119"/>
                <a:gd name="T10" fmla="*/ 107 w 108"/>
                <a:gd name="T11" fmla="*/ 59 h 119"/>
                <a:gd name="T12" fmla="*/ 92 w 108"/>
                <a:gd name="T13" fmla="*/ 103 h 119"/>
                <a:gd name="T14" fmla="*/ 54 w 108"/>
                <a:gd name="T15" fmla="*/ 118 h 119"/>
                <a:gd name="T16" fmla="*/ 14 w 108"/>
                <a:gd name="T17" fmla="*/ 103 h 119"/>
                <a:gd name="T18" fmla="*/ 0 w 108"/>
                <a:gd name="T19" fmla="*/ 59 h 119"/>
                <a:gd name="T20" fmla="*/ 18 w 108"/>
                <a:gd name="T21" fmla="*/ 59 h 119"/>
                <a:gd name="T22" fmla="*/ 18 w 108"/>
                <a:gd name="T23" fmla="*/ 59 h 119"/>
                <a:gd name="T24" fmla="*/ 28 w 108"/>
                <a:gd name="T25" fmla="*/ 91 h 119"/>
                <a:gd name="T26" fmla="*/ 54 w 108"/>
                <a:gd name="T27" fmla="*/ 102 h 119"/>
                <a:gd name="T28" fmla="*/ 79 w 108"/>
                <a:gd name="T29" fmla="*/ 91 h 119"/>
                <a:gd name="T30" fmla="*/ 87 w 108"/>
                <a:gd name="T31" fmla="*/ 59 h 119"/>
                <a:gd name="T32" fmla="*/ 79 w 108"/>
                <a:gd name="T33" fmla="*/ 28 h 119"/>
                <a:gd name="T34" fmla="*/ 54 w 108"/>
                <a:gd name="T35" fmla="*/ 16 h 119"/>
                <a:gd name="T36" fmla="*/ 28 w 108"/>
                <a:gd name="T37" fmla="*/ 28 h 119"/>
                <a:gd name="T38" fmla="*/ 18 w 108"/>
                <a:gd name="T39" fmla="*/ 5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8" h="119">
                  <a:moveTo>
                    <a:pt x="0" y="59"/>
                  </a:moveTo>
                  <a:lnTo>
                    <a:pt x="0" y="59"/>
                  </a:lnTo>
                  <a:cubicBezTo>
                    <a:pt x="0" y="40"/>
                    <a:pt x="4" y="26"/>
                    <a:pt x="13" y="15"/>
                  </a:cubicBezTo>
                  <a:cubicBezTo>
                    <a:pt x="22" y="5"/>
                    <a:pt x="36" y="0"/>
                    <a:pt x="53" y="0"/>
                  </a:cubicBezTo>
                  <a:cubicBezTo>
                    <a:pt x="70" y="0"/>
                    <a:pt x="83" y="5"/>
                    <a:pt x="92" y="15"/>
                  </a:cubicBezTo>
                  <a:cubicBezTo>
                    <a:pt x="102" y="26"/>
                    <a:pt x="107" y="40"/>
                    <a:pt x="107" y="59"/>
                  </a:cubicBezTo>
                  <a:cubicBezTo>
                    <a:pt x="107" y="78"/>
                    <a:pt x="102" y="92"/>
                    <a:pt x="92" y="103"/>
                  </a:cubicBezTo>
                  <a:cubicBezTo>
                    <a:pt x="83" y="113"/>
                    <a:pt x="70" y="118"/>
                    <a:pt x="54" y="118"/>
                  </a:cubicBezTo>
                  <a:cubicBezTo>
                    <a:pt x="36" y="118"/>
                    <a:pt x="23" y="113"/>
                    <a:pt x="14" y="103"/>
                  </a:cubicBezTo>
                  <a:cubicBezTo>
                    <a:pt x="5" y="92"/>
                    <a:pt x="0" y="78"/>
                    <a:pt x="0" y="59"/>
                  </a:cubicBezTo>
                  <a:close/>
                  <a:moveTo>
                    <a:pt x="18" y="59"/>
                  </a:moveTo>
                  <a:lnTo>
                    <a:pt x="18" y="59"/>
                  </a:lnTo>
                  <a:cubicBezTo>
                    <a:pt x="18" y="74"/>
                    <a:pt x="21" y="84"/>
                    <a:pt x="28" y="91"/>
                  </a:cubicBezTo>
                  <a:cubicBezTo>
                    <a:pt x="34" y="99"/>
                    <a:pt x="42" y="102"/>
                    <a:pt x="54" y="102"/>
                  </a:cubicBezTo>
                  <a:cubicBezTo>
                    <a:pt x="64" y="102"/>
                    <a:pt x="72" y="99"/>
                    <a:pt x="79" y="91"/>
                  </a:cubicBezTo>
                  <a:cubicBezTo>
                    <a:pt x="84" y="84"/>
                    <a:pt x="87" y="74"/>
                    <a:pt x="87" y="59"/>
                  </a:cubicBezTo>
                  <a:cubicBezTo>
                    <a:pt x="87" y="45"/>
                    <a:pt x="84" y="35"/>
                    <a:pt x="79" y="28"/>
                  </a:cubicBezTo>
                  <a:cubicBezTo>
                    <a:pt x="72" y="20"/>
                    <a:pt x="64" y="16"/>
                    <a:pt x="54" y="16"/>
                  </a:cubicBezTo>
                  <a:cubicBezTo>
                    <a:pt x="42" y="16"/>
                    <a:pt x="34" y="20"/>
                    <a:pt x="28" y="28"/>
                  </a:cubicBezTo>
                  <a:cubicBezTo>
                    <a:pt x="21" y="35"/>
                    <a:pt x="18" y="45"/>
                    <a:pt x="18" y="59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9" name="Freeform 367"/>
            <p:cNvSpPr>
              <a:spLocks noChangeArrowheads="1"/>
            </p:cNvSpPr>
            <p:nvPr/>
          </p:nvSpPr>
          <p:spPr bwMode="auto">
            <a:xfrm>
              <a:off x="4051377" y="5131886"/>
              <a:ext cx="38906" cy="64844"/>
            </a:xfrm>
            <a:custGeom>
              <a:avLst/>
              <a:gdLst>
                <a:gd name="T0" fmla="*/ 0 w 93"/>
                <a:gd name="T1" fmla="*/ 154 h 155"/>
                <a:gd name="T2" fmla="*/ 0 w 93"/>
                <a:gd name="T3" fmla="*/ 0 h 155"/>
                <a:gd name="T4" fmla="*/ 18 w 93"/>
                <a:gd name="T5" fmla="*/ 0 h 155"/>
                <a:gd name="T6" fmla="*/ 18 w 93"/>
                <a:gd name="T7" fmla="*/ 93 h 155"/>
                <a:gd name="T8" fmla="*/ 68 w 93"/>
                <a:gd name="T9" fmla="*/ 43 h 155"/>
                <a:gd name="T10" fmla="*/ 92 w 93"/>
                <a:gd name="T11" fmla="*/ 43 h 155"/>
                <a:gd name="T12" fmla="*/ 51 w 93"/>
                <a:gd name="T13" fmla="*/ 83 h 155"/>
                <a:gd name="T14" fmla="*/ 92 w 93"/>
                <a:gd name="T15" fmla="*/ 154 h 155"/>
                <a:gd name="T16" fmla="*/ 70 w 93"/>
                <a:gd name="T17" fmla="*/ 154 h 155"/>
                <a:gd name="T18" fmla="*/ 38 w 93"/>
                <a:gd name="T19" fmla="*/ 96 h 155"/>
                <a:gd name="T20" fmla="*/ 18 w 93"/>
                <a:gd name="T21" fmla="*/ 116 h 155"/>
                <a:gd name="T22" fmla="*/ 18 w 93"/>
                <a:gd name="T23" fmla="*/ 154 h 155"/>
                <a:gd name="T24" fmla="*/ 0 w 93"/>
                <a:gd name="T25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3" h="155">
                  <a:moveTo>
                    <a:pt x="0" y="154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18" y="93"/>
                  </a:lnTo>
                  <a:lnTo>
                    <a:pt x="68" y="43"/>
                  </a:lnTo>
                  <a:lnTo>
                    <a:pt x="92" y="43"/>
                  </a:lnTo>
                  <a:lnTo>
                    <a:pt x="51" y="83"/>
                  </a:lnTo>
                  <a:lnTo>
                    <a:pt x="92" y="154"/>
                  </a:lnTo>
                  <a:lnTo>
                    <a:pt x="70" y="154"/>
                  </a:lnTo>
                  <a:lnTo>
                    <a:pt x="38" y="96"/>
                  </a:lnTo>
                  <a:lnTo>
                    <a:pt x="18" y="116"/>
                  </a:lnTo>
                  <a:lnTo>
                    <a:pt x="18" y="154"/>
                  </a:lnTo>
                  <a:lnTo>
                    <a:pt x="0" y="15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0" name="Freeform 368"/>
            <p:cNvSpPr>
              <a:spLocks noChangeArrowheads="1"/>
            </p:cNvSpPr>
            <p:nvPr/>
          </p:nvSpPr>
          <p:spPr bwMode="auto">
            <a:xfrm>
              <a:off x="4097693" y="5148560"/>
              <a:ext cx="64844" cy="48170"/>
            </a:xfrm>
            <a:custGeom>
              <a:avLst/>
              <a:gdLst>
                <a:gd name="T0" fmla="*/ 136 w 156"/>
                <a:gd name="T1" fmla="*/ 114 h 115"/>
                <a:gd name="T2" fmla="*/ 136 w 156"/>
                <a:gd name="T3" fmla="*/ 114 h 115"/>
                <a:gd name="T4" fmla="*/ 136 w 156"/>
                <a:gd name="T5" fmla="*/ 45 h 115"/>
                <a:gd name="T6" fmla="*/ 132 w 156"/>
                <a:gd name="T7" fmla="*/ 23 h 115"/>
                <a:gd name="T8" fmla="*/ 116 w 156"/>
                <a:gd name="T9" fmla="*/ 16 h 115"/>
                <a:gd name="T10" fmla="*/ 95 w 156"/>
                <a:gd name="T11" fmla="*/ 25 h 115"/>
                <a:gd name="T12" fmla="*/ 87 w 156"/>
                <a:gd name="T13" fmla="*/ 49 h 115"/>
                <a:gd name="T14" fmla="*/ 87 w 156"/>
                <a:gd name="T15" fmla="*/ 114 h 115"/>
                <a:gd name="T16" fmla="*/ 68 w 156"/>
                <a:gd name="T17" fmla="*/ 114 h 115"/>
                <a:gd name="T18" fmla="*/ 68 w 156"/>
                <a:gd name="T19" fmla="*/ 45 h 115"/>
                <a:gd name="T20" fmla="*/ 64 w 156"/>
                <a:gd name="T21" fmla="*/ 23 h 115"/>
                <a:gd name="T22" fmla="*/ 48 w 156"/>
                <a:gd name="T23" fmla="*/ 16 h 115"/>
                <a:gd name="T24" fmla="*/ 26 w 156"/>
                <a:gd name="T25" fmla="*/ 25 h 115"/>
                <a:gd name="T26" fmla="*/ 19 w 156"/>
                <a:gd name="T27" fmla="*/ 49 h 115"/>
                <a:gd name="T28" fmla="*/ 19 w 156"/>
                <a:gd name="T29" fmla="*/ 114 h 115"/>
                <a:gd name="T30" fmla="*/ 0 w 156"/>
                <a:gd name="T31" fmla="*/ 114 h 115"/>
                <a:gd name="T32" fmla="*/ 0 w 156"/>
                <a:gd name="T33" fmla="*/ 3 h 115"/>
                <a:gd name="T34" fmla="*/ 18 w 156"/>
                <a:gd name="T35" fmla="*/ 3 h 115"/>
                <a:gd name="T36" fmla="*/ 18 w 156"/>
                <a:gd name="T37" fmla="*/ 18 h 115"/>
                <a:gd name="T38" fmla="*/ 33 w 156"/>
                <a:gd name="T39" fmla="*/ 4 h 115"/>
                <a:gd name="T40" fmla="*/ 53 w 156"/>
                <a:gd name="T41" fmla="*/ 0 h 115"/>
                <a:gd name="T42" fmla="*/ 71 w 156"/>
                <a:gd name="T43" fmla="*/ 4 h 115"/>
                <a:gd name="T44" fmla="*/ 83 w 156"/>
                <a:gd name="T45" fmla="*/ 17 h 115"/>
                <a:gd name="T46" fmla="*/ 100 w 156"/>
                <a:gd name="T47" fmla="*/ 4 h 115"/>
                <a:gd name="T48" fmla="*/ 120 w 156"/>
                <a:gd name="T49" fmla="*/ 0 h 115"/>
                <a:gd name="T50" fmla="*/ 138 w 156"/>
                <a:gd name="T51" fmla="*/ 4 h 115"/>
                <a:gd name="T52" fmla="*/ 151 w 156"/>
                <a:gd name="T53" fmla="*/ 15 h 115"/>
                <a:gd name="T54" fmla="*/ 154 w 156"/>
                <a:gd name="T55" fmla="*/ 25 h 115"/>
                <a:gd name="T56" fmla="*/ 155 w 156"/>
                <a:gd name="T57" fmla="*/ 43 h 115"/>
                <a:gd name="T58" fmla="*/ 155 w 156"/>
                <a:gd name="T59" fmla="*/ 48 h 115"/>
                <a:gd name="T60" fmla="*/ 155 w 156"/>
                <a:gd name="T61" fmla="*/ 114 h 115"/>
                <a:gd name="T62" fmla="*/ 136 w 156"/>
                <a:gd name="T63" fmla="*/ 114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6" h="115">
                  <a:moveTo>
                    <a:pt x="136" y="114"/>
                  </a:moveTo>
                  <a:lnTo>
                    <a:pt x="136" y="114"/>
                  </a:lnTo>
                  <a:cubicBezTo>
                    <a:pt x="136" y="45"/>
                    <a:pt x="136" y="45"/>
                    <a:pt x="136" y="45"/>
                  </a:cubicBezTo>
                  <a:cubicBezTo>
                    <a:pt x="136" y="34"/>
                    <a:pt x="134" y="27"/>
                    <a:pt x="132" y="23"/>
                  </a:cubicBezTo>
                  <a:cubicBezTo>
                    <a:pt x="129" y="18"/>
                    <a:pt x="123" y="16"/>
                    <a:pt x="116" y="16"/>
                  </a:cubicBezTo>
                  <a:cubicBezTo>
                    <a:pt x="106" y="16"/>
                    <a:pt x="100" y="19"/>
                    <a:pt x="95" y="25"/>
                  </a:cubicBezTo>
                  <a:cubicBezTo>
                    <a:pt x="90" y="30"/>
                    <a:pt x="87" y="38"/>
                    <a:pt x="87" y="49"/>
                  </a:cubicBezTo>
                  <a:cubicBezTo>
                    <a:pt x="87" y="114"/>
                    <a:pt x="87" y="114"/>
                    <a:pt x="87" y="114"/>
                  </a:cubicBezTo>
                  <a:cubicBezTo>
                    <a:pt x="68" y="114"/>
                    <a:pt x="68" y="114"/>
                    <a:pt x="68" y="114"/>
                  </a:cubicBezTo>
                  <a:cubicBezTo>
                    <a:pt x="68" y="45"/>
                    <a:pt x="68" y="45"/>
                    <a:pt x="68" y="45"/>
                  </a:cubicBezTo>
                  <a:cubicBezTo>
                    <a:pt x="68" y="34"/>
                    <a:pt x="67" y="27"/>
                    <a:pt x="64" y="23"/>
                  </a:cubicBezTo>
                  <a:cubicBezTo>
                    <a:pt x="60" y="18"/>
                    <a:pt x="55" y="16"/>
                    <a:pt x="48" y="16"/>
                  </a:cubicBezTo>
                  <a:cubicBezTo>
                    <a:pt x="39" y="16"/>
                    <a:pt x="31" y="19"/>
                    <a:pt x="26" y="25"/>
                  </a:cubicBezTo>
                  <a:cubicBezTo>
                    <a:pt x="22" y="30"/>
                    <a:pt x="19" y="38"/>
                    <a:pt x="19" y="49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22" y="12"/>
                    <a:pt x="27" y="7"/>
                    <a:pt x="33" y="4"/>
                  </a:cubicBezTo>
                  <a:cubicBezTo>
                    <a:pt x="39" y="1"/>
                    <a:pt x="45" y="0"/>
                    <a:pt x="53" y="0"/>
                  </a:cubicBezTo>
                  <a:cubicBezTo>
                    <a:pt x="60" y="0"/>
                    <a:pt x="66" y="1"/>
                    <a:pt x="71" y="4"/>
                  </a:cubicBezTo>
                  <a:cubicBezTo>
                    <a:pt x="76" y="7"/>
                    <a:pt x="80" y="11"/>
                    <a:pt x="83" y="17"/>
                  </a:cubicBezTo>
                  <a:cubicBezTo>
                    <a:pt x="89" y="11"/>
                    <a:pt x="94" y="7"/>
                    <a:pt x="100" y="4"/>
                  </a:cubicBezTo>
                  <a:cubicBezTo>
                    <a:pt x="105" y="1"/>
                    <a:pt x="111" y="0"/>
                    <a:pt x="120" y="0"/>
                  </a:cubicBezTo>
                  <a:cubicBezTo>
                    <a:pt x="127" y="0"/>
                    <a:pt x="133" y="1"/>
                    <a:pt x="138" y="4"/>
                  </a:cubicBezTo>
                  <a:cubicBezTo>
                    <a:pt x="144" y="6"/>
                    <a:pt x="148" y="10"/>
                    <a:pt x="151" y="15"/>
                  </a:cubicBezTo>
                  <a:cubicBezTo>
                    <a:pt x="152" y="17"/>
                    <a:pt x="153" y="22"/>
                    <a:pt x="154" y="25"/>
                  </a:cubicBezTo>
                  <a:cubicBezTo>
                    <a:pt x="155" y="29"/>
                    <a:pt x="155" y="35"/>
                    <a:pt x="155" y="43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5" y="114"/>
                    <a:pt x="155" y="114"/>
                    <a:pt x="155" y="114"/>
                  </a:cubicBezTo>
                  <a:lnTo>
                    <a:pt x="136" y="11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1" name="Freeform 369"/>
            <p:cNvSpPr>
              <a:spLocks noChangeArrowheads="1"/>
            </p:cNvSpPr>
            <p:nvPr/>
          </p:nvSpPr>
          <p:spPr bwMode="auto">
            <a:xfrm>
              <a:off x="4171800" y="5148560"/>
              <a:ext cx="44464" cy="50022"/>
            </a:xfrm>
            <a:custGeom>
              <a:avLst/>
              <a:gdLst>
                <a:gd name="T0" fmla="*/ 76 w 106"/>
                <a:gd name="T1" fmla="*/ 101 h 119"/>
                <a:gd name="T2" fmla="*/ 76 w 106"/>
                <a:gd name="T3" fmla="*/ 101 h 119"/>
                <a:gd name="T4" fmla="*/ 57 w 106"/>
                <a:gd name="T5" fmla="*/ 114 h 119"/>
                <a:gd name="T6" fmla="*/ 36 w 106"/>
                <a:gd name="T7" fmla="*/ 118 h 119"/>
                <a:gd name="T8" fmla="*/ 9 w 106"/>
                <a:gd name="T9" fmla="*/ 110 h 119"/>
                <a:gd name="T10" fmla="*/ 0 w 106"/>
                <a:gd name="T11" fmla="*/ 85 h 119"/>
                <a:gd name="T12" fmla="*/ 9 w 106"/>
                <a:gd name="T13" fmla="*/ 61 h 119"/>
                <a:gd name="T14" fmla="*/ 38 w 106"/>
                <a:gd name="T15" fmla="*/ 50 h 119"/>
                <a:gd name="T16" fmla="*/ 51 w 106"/>
                <a:gd name="T17" fmla="*/ 49 h 119"/>
                <a:gd name="T18" fmla="*/ 69 w 106"/>
                <a:gd name="T19" fmla="*/ 45 h 119"/>
                <a:gd name="T20" fmla="*/ 73 w 106"/>
                <a:gd name="T21" fmla="*/ 42 h 119"/>
                <a:gd name="T22" fmla="*/ 74 w 106"/>
                <a:gd name="T23" fmla="*/ 34 h 119"/>
                <a:gd name="T24" fmla="*/ 68 w 106"/>
                <a:gd name="T25" fmla="*/ 20 h 119"/>
                <a:gd name="T26" fmla="*/ 49 w 106"/>
                <a:gd name="T27" fmla="*/ 16 h 119"/>
                <a:gd name="T28" fmla="*/ 29 w 106"/>
                <a:gd name="T29" fmla="*/ 21 h 119"/>
                <a:gd name="T30" fmla="*/ 23 w 106"/>
                <a:gd name="T31" fmla="*/ 37 h 119"/>
                <a:gd name="T32" fmla="*/ 5 w 106"/>
                <a:gd name="T33" fmla="*/ 37 h 119"/>
                <a:gd name="T34" fmla="*/ 5 w 106"/>
                <a:gd name="T35" fmla="*/ 36 h 119"/>
                <a:gd name="T36" fmla="*/ 17 w 106"/>
                <a:gd name="T37" fmla="*/ 10 h 119"/>
                <a:gd name="T38" fmla="*/ 50 w 106"/>
                <a:gd name="T39" fmla="*/ 0 h 119"/>
                <a:gd name="T40" fmla="*/ 82 w 106"/>
                <a:gd name="T41" fmla="*/ 8 h 119"/>
                <a:gd name="T42" fmla="*/ 94 w 106"/>
                <a:gd name="T43" fmla="*/ 34 h 119"/>
                <a:gd name="T44" fmla="*/ 94 w 106"/>
                <a:gd name="T45" fmla="*/ 90 h 119"/>
                <a:gd name="T46" fmla="*/ 95 w 106"/>
                <a:gd name="T47" fmla="*/ 100 h 119"/>
                <a:gd name="T48" fmla="*/ 100 w 106"/>
                <a:gd name="T49" fmla="*/ 102 h 119"/>
                <a:gd name="T50" fmla="*/ 102 w 106"/>
                <a:gd name="T51" fmla="*/ 102 h 119"/>
                <a:gd name="T52" fmla="*/ 105 w 106"/>
                <a:gd name="T53" fmla="*/ 102 h 119"/>
                <a:gd name="T54" fmla="*/ 105 w 106"/>
                <a:gd name="T55" fmla="*/ 115 h 119"/>
                <a:gd name="T56" fmla="*/ 99 w 106"/>
                <a:gd name="T57" fmla="*/ 117 h 119"/>
                <a:gd name="T58" fmla="*/ 95 w 106"/>
                <a:gd name="T59" fmla="*/ 117 h 119"/>
                <a:gd name="T60" fmla="*/ 80 w 106"/>
                <a:gd name="T61" fmla="*/ 113 h 119"/>
                <a:gd name="T62" fmla="*/ 76 w 106"/>
                <a:gd name="T63" fmla="*/ 101 h 119"/>
                <a:gd name="T64" fmla="*/ 74 w 106"/>
                <a:gd name="T65" fmla="*/ 58 h 119"/>
                <a:gd name="T66" fmla="*/ 74 w 106"/>
                <a:gd name="T67" fmla="*/ 58 h 119"/>
                <a:gd name="T68" fmla="*/ 48 w 106"/>
                <a:gd name="T69" fmla="*/ 65 h 119"/>
                <a:gd name="T70" fmla="*/ 39 w 106"/>
                <a:gd name="T71" fmla="*/ 66 h 119"/>
                <a:gd name="T72" fmla="*/ 24 w 106"/>
                <a:gd name="T73" fmla="*/ 73 h 119"/>
                <a:gd name="T74" fmla="*/ 19 w 106"/>
                <a:gd name="T75" fmla="*/ 85 h 119"/>
                <a:gd name="T76" fmla="*/ 24 w 106"/>
                <a:gd name="T77" fmla="*/ 98 h 119"/>
                <a:gd name="T78" fmla="*/ 40 w 106"/>
                <a:gd name="T79" fmla="*/ 103 h 119"/>
                <a:gd name="T80" fmla="*/ 65 w 106"/>
                <a:gd name="T81" fmla="*/ 94 h 119"/>
                <a:gd name="T82" fmla="*/ 74 w 106"/>
                <a:gd name="T83" fmla="*/ 75 h 119"/>
                <a:gd name="T84" fmla="*/ 74 w 106"/>
                <a:gd name="T85" fmla="*/ 58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6" h="119">
                  <a:moveTo>
                    <a:pt x="76" y="101"/>
                  </a:moveTo>
                  <a:lnTo>
                    <a:pt x="76" y="101"/>
                  </a:lnTo>
                  <a:cubicBezTo>
                    <a:pt x="70" y="107"/>
                    <a:pt x="64" y="111"/>
                    <a:pt x="57" y="114"/>
                  </a:cubicBezTo>
                  <a:cubicBezTo>
                    <a:pt x="50" y="117"/>
                    <a:pt x="44" y="118"/>
                    <a:pt x="36" y="118"/>
                  </a:cubicBezTo>
                  <a:cubicBezTo>
                    <a:pt x="25" y="118"/>
                    <a:pt x="16" y="116"/>
                    <a:pt x="9" y="110"/>
                  </a:cubicBezTo>
                  <a:cubicBezTo>
                    <a:pt x="3" y="104"/>
                    <a:pt x="0" y="95"/>
                    <a:pt x="0" y="85"/>
                  </a:cubicBezTo>
                  <a:cubicBezTo>
                    <a:pt x="0" y="75"/>
                    <a:pt x="3" y="67"/>
                    <a:pt x="9" y="61"/>
                  </a:cubicBezTo>
                  <a:cubicBezTo>
                    <a:pt x="16" y="56"/>
                    <a:pt x="25" y="52"/>
                    <a:pt x="38" y="50"/>
                  </a:cubicBezTo>
                  <a:cubicBezTo>
                    <a:pt x="42" y="50"/>
                    <a:pt x="46" y="50"/>
                    <a:pt x="51" y="49"/>
                  </a:cubicBezTo>
                  <a:cubicBezTo>
                    <a:pt x="60" y="48"/>
                    <a:pt x="67" y="46"/>
                    <a:pt x="69" y="45"/>
                  </a:cubicBezTo>
                  <a:cubicBezTo>
                    <a:pt x="71" y="44"/>
                    <a:pt x="72" y="43"/>
                    <a:pt x="73" y="42"/>
                  </a:cubicBezTo>
                  <a:cubicBezTo>
                    <a:pt x="74" y="41"/>
                    <a:pt x="74" y="38"/>
                    <a:pt x="74" y="34"/>
                  </a:cubicBezTo>
                  <a:cubicBezTo>
                    <a:pt x="74" y="28"/>
                    <a:pt x="72" y="24"/>
                    <a:pt x="68" y="20"/>
                  </a:cubicBezTo>
                  <a:cubicBezTo>
                    <a:pt x="64" y="18"/>
                    <a:pt x="57" y="16"/>
                    <a:pt x="49" y="16"/>
                  </a:cubicBezTo>
                  <a:cubicBezTo>
                    <a:pt x="41" y="16"/>
                    <a:pt x="33" y="18"/>
                    <a:pt x="29" y="21"/>
                  </a:cubicBezTo>
                  <a:cubicBezTo>
                    <a:pt x="25" y="26"/>
                    <a:pt x="23" y="31"/>
                    <a:pt x="23" y="37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25"/>
                    <a:pt x="8" y="16"/>
                    <a:pt x="17" y="10"/>
                  </a:cubicBezTo>
                  <a:cubicBezTo>
                    <a:pt x="25" y="3"/>
                    <a:pt x="35" y="0"/>
                    <a:pt x="50" y="0"/>
                  </a:cubicBezTo>
                  <a:cubicBezTo>
                    <a:pt x="65" y="0"/>
                    <a:pt x="76" y="3"/>
                    <a:pt x="82" y="8"/>
                  </a:cubicBezTo>
                  <a:cubicBezTo>
                    <a:pt x="90" y="14"/>
                    <a:pt x="94" y="23"/>
                    <a:pt x="94" y="34"/>
                  </a:cubicBezTo>
                  <a:cubicBezTo>
                    <a:pt x="94" y="90"/>
                    <a:pt x="94" y="90"/>
                    <a:pt x="94" y="90"/>
                  </a:cubicBezTo>
                  <a:cubicBezTo>
                    <a:pt x="94" y="95"/>
                    <a:pt x="94" y="99"/>
                    <a:pt x="95" y="100"/>
                  </a:cubicBezTo>
                  <a:cubicBezTo>
                    <a:pt x="96" y="101"/>
                    <a:pt x="98" y="102"/>
                    <a:pt x="100" y="102"/>
                  </a:cubicBezTo>
                  <a:cubicBezTo>
                    <a:pt x="101" y="102"/>
                    <a:pt x="102" y="102"/>
                    <a:pt x="102" y="102"/>
                  </a:cubicBezTo>
                  <a:cubicBezTo>
                    <a:pt x="103" y="102"/>
                    <a:pt x="104" y="102"/>
                    <a:pt x="105" y="102"/>
                  </a:cubicBezTo>
                  <a:cubicBezTo>
                    <a:pt x="105" y="115"/>
                    <a:pt x="105" y="115"/>
                    <a:pt x="105" y="115"/>
                  </a:cubicBezTo>
                  <a:cubicBezTo>
                    <a:pt x="103" y="116"/>
                    <a:pt x="101" y="117"/>
                    <a:pt x="99" y="117"/>
                  </a:cubicBezTo>
                  <a:cubicBezTo>
                    <a:pt x="98" y="117"/>
                    <a:pt x="96" y="117"/>
                    <a:pt x="95" y="117"/>
                  </a:cubicBezTo>
                  <a:cubicBezTo>
                    <a:pt x="89" y="117"/>
                    <a:pt x="83" y="116"/>
                    <a:pt x="80" y="113"/>
                  </a:cubicBezTo>
                  <a:cubicBezTo>
                    <a:pt x="77" y="111"/>
                    <a:pt x="76" y="107"/>
                    <a:pt x="76" y="101"/>
                  </a:cubicBezTo>
                  <a:close/>
                  <a:moveTo>
                    <a:pt x="74" y="58"/>
                  </a:moveTo>
                  <a:lnTo>
                    <a:pt x="74" y="58"/>
                  </a:lnTo>
                  <a:cubicBezTo>
                    <a:pt x="69" y="61"/>
                    <a:pt x="60" y="63"/>
                    <a:pt x="48" y="65"/>
                  </a:cubicBezTo>
                  <a:cubicBezTo>
                    <a:pt x="44" y="65"/>
                    <a:pt x="41" y="66"/>
                    <a:pt x="39" y="66"/>
                  </a:cubicBezTo>
                  <a:cubicBezTo>
                    <a:pt x="31" y="67"/>
                    <a:pt x="27" y="69"/>
                    <a:pt x="24" y="73"/>
                  </a:cubicBezTo>
                  <a:cubicBezTo>
                    <a:pt x="21" y="75"/>
                    <a:pt x="19" y="80"/>
                    <a:pt x="19" y="85"/>
                  </a:cubicBezTo>
                  <a:cubicBezTo>
                    <a:pt x="19" y="90"/>
                    <a:pt x="21" y="94"/>
                    <a:pt x="24" y="98"/>
                  </a:cubicBezTo>
                  <a:cubicBezTo>
                    <a:pt x="28" y="101"/>
                    <a:pt x="33" y="103"/>
                    <a:pt x="40" y="103"/>
                  </a:cubicBezTo>
                  <a:cubicBezTo>
                    <a:pt x="49" y="103"/>
                    <a:pt x="57" y="100"/>
                    <a:pt x="65" y="94"/>
                  </a:cubicBezTo>
                  <a:cubicBezTo>
                    <a:pt x="71" y="89"/>
                    <a:pt x="74" y="83"/>
                    <a:pt x="74" y="75"/>
                  </a:cubicBezTo>
                  <a:lnTo>
                    <a:pt x="74" y="58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2" name="Freeform 370"/>
            <p:cNvSpPr>
              <a:spLocks noChangeArrowheads="1"/>
            </p:cNvSpPr>
            <p:nvPr/>
          </p:nvSpPr>
          <p:spPr bwMode="auto">
            <a:xfrm>
              <a:off x="4223675" y="5148560"/>
              <a:ext cx="22232" cy="48170"/>
            </a:xfrm>
            <a:custGeom>
              <a:avLst/>
              <a:gdLst>
                <a:gd name="T0" fmla="*/ 0 w 55"/>
                <a:gd name="T1" fmla="*/ 114 h 115"/>
                <a:gd name="T2" fmla="*/ 0 w 55"/>
                <a:gd name="T3" fmla="*/ 114 h 115"/>
                <a:gd name="T4" fmla="*/ 0 w 55"/>
                <a:gd name="T5" fmla="*/ 3 h 115"/>
                <a:gd name="T6" fmla="*/ 18 w 55"/>
                <a:gd name="T7" fmla="*/ 3 h 115"/>
                <a:gd name="T8" fmla="*/ 18 w 55"/>
                <a:gd name="T9" fmla="*/ 23 h 115"/>
                <a:gd name="T10" fmla="*/ 30 w 55"/>
                <a:gd name="T11" fmla="*/ 6 h 115"/>
                <a:gd name="T12" fmla="*/ 49 w 55"/>
                <a:gd name="T13" fmla="*/ 0 h 115"/>
                <a:gd name="T14" fmla="*/ 52 w 55"/>
                <a:gd name="T15" fmla="*/ 0 h 115"/>
                <a:gd name="T16" fmla="*/ 54 w 55"/>
                <a:gd name="T17" fmla="*/ 1 h 115"/>
                <a:gd name="T18" fmla="*/ 54 w 55"/>
                <a:gd name="T19" fmla="*/ 20 h 115"/>
                <a:gd name="T20" fmla="*/ 52 w 55"/>
                <a:gd name="T21" fmla="*/ 20 h 115"/>
                <a:gd name="T22" fmla="*/ 49 w 55"/>
                <a:gd name="T23" fmla="*/ 20 h 115"/>
                <a:gd name="T24" fmla="*/ 26 w 55"/>
                <a:gd name="T25" fmla="*/ 28 h 115"/>
                <a:gd name="T26" fmla="*/ 19 w 55"/>
                <a:gd name="T27" fmla="*/ 52 h 115"/>
                <a:gd name="T28" fmla="*/ 19 w 55"/>
                <a:gd name="T29" fmla="*/ 114 h 115"/>
                <a:gd name="T30" fmla="*/ 0 w 55"/>
                <a:gd name="T31" fmla="*/ 114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115">
                  <a:moveTo>
                    <a:pt x="0" y="114"/>
                  </a:moveTo>
                  <a:lnTo>
                    <a:pt x="0" y="114"/>
                  </a:lnTo>
                  <a:cubicBezTo>
                    <a:pt x="0" y="3"/>
                    <a:pt x="0" y="3"/>
                    <a:pt x="0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21" y="15"/>
                    <a:pt x="25" y="9"/>
                    <a:pt x="30" y="6"/>
                  </a:cubicBezTo>
                  <a:cubicBezTo>
                    <a:pt x="35" y="2"/>
                    <a:pt x="42" y="0"/>
                    <a:pt x="49" y="0"/>
                  </a:cubicBezTo>
                  <a:cubicBezTo>
                    <a:pt x="50" y="0"/>
                    <a:pt x="51" y="0"/>
                    <a:pt x="52" y="0"/>
                  </a:cubicBezTo>
                  <a:cubicBezTo>
                    <a:pt x="53" y="0"/>
                    <a:pt x="53" y="1"/>
                    <a:pt x="54" y="1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3" y="20"/>
                    <a:pt x="53" y="20"/>
                    <a:pt x="52" y="20"/>
                  </a:cubicBezTo>
                  <a:cubicBezTo>
                    <a:pt x="52" y="20"/>
                    <a:pt x="51" y="20"/>
                    <a:pt x="49" y="20"/>
                  </a:cubicBezTo>
                  <a:cubicBezTo>
                    <a:pt x="39" y="20"/>
                    <a:pt x="31" y="23"/>
                    <a:pt x="26" y="28"/>
                  </a:cubicBezTo>
                  <a:cubicBezTo>
                    <a:pt x="21" y="34"/>
                    <a:pt x="19" y="41"/>
                    <a:pt x="19" y="52"/>
                  </a:cubicBezTo>
                  <a:cubicBezTo>
                    <a:pt x="19" y="114"/>
                    <a:pt x="19" y="114"/>
                    <a:pt x="19" y="114"/>
                  </a:cubicBezTo>
                  <a:lnTo>
                    <a:pt x="0" y="11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3" name="Freeform 371"/>
            <p:cNvSpPr>
              <a:spLocks noChangeArrowheads="1"/>
            </p:cNvSpPr>
            <p:nvPr/>
          </p:nvSpPr>
          <p:spPr bwMode="auto">
            <a:xfrm>
              <a:off x="4253318" y="5131886"/>
              <a:ext cx="38907" cy="64844"/>
            </a:xfrm>
            <a:custGeom>
              <a:avLst/>
              <a:gdLst>
                <a:gd name="T0" fmla="*/ 0 w 93"/>
                <a:gd name="T1" fmla="*/ 154 h 155"/>
                <a:gd name="T2" fmla="*/ 0 w 93"/>
                <a:gd name="T3" fmla="*/ 0 h 155"/>
                <a:gd name="T4" fmla="*/ 18 w 93"/>
                <a:gd name="T5" fmla="*/ 0 h 155"/>
                <a:gd name="T6" fmla="*/ 18 w 93"/>
                <a:gd name="T7" fmla="*/ 93 h 155"/>
                <a:gd name="T8" fmla="*/ 69 w 93"/>
                <a:gd name="T9" fmla="*/ 43 h 155"/>
                <a:gd name="T10" fmla="*/ 92 w 93"/>
                <a:gd name="T11" fmla="*/ 43 h 155"/>
                <a:gd name="T12" fmla="*/ 51 w 93"/>
                <a:gd name="T13" fmla="*/ 83 h 155"/>
                <a:gd name="T14" fmla="*/ 92 w 93"/>
                <a:gd name="T15" fmla="*/ 154 h 155"/>
                <a:gd name="T16" fmla="*/ 70 w 93"/>
                <a:gd name="T17" fmla="*/ 154 h 155"/>
                <a:gd name="T18" fmla="*/ 38 w 93"/>
                <a:gd name="T19" fmla="*/ 96 h 155"/>
                <a:gd name="T20" fmla="*/ 18 w 93"/>
                <a:gd name="T21" fmla="*/ 116 h 155"/>
                <a:gd name="T22" fmla="*/ 18 w 93"/>
                <a:gd name="T23" fmla="*/ 154 h 155"/>
                <a:gd name="T24" fmla="*/ 0 w 93"/>
                <a:gd name="T25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3" h="155">
                  <a:moveTo>
                    <a:pt x="0" y="154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18" y="93"/>
                  </a:lnTo>
                  <a:lnTo>
                    <a:pt x="69" y="43"/>
                  </a:lnTo>
                  <a:lnTo>
                    <a:pt x="92" y="43"/>
                  </a:lnTo>
                  <a:lnTo>
                    <a:pt x="51" y="83"/>
                  </a:lnTo>
                  <a:lnTo>
                    <a:pt x="92" y="154"/>
                  </a:lnTo>
                  <a:lnTo>
                    <a:pt x="70" y="154"/>
                  </a:lnTo>
                  <a:lnTo>
                    <a:pt x="38" y="96"/>
                  </a:lnTo>
                  <a:lnTo>
                    <a:pt x="18" y="116"/>
                  </a:lnTo>
                  <a:lnTo>
                    <a:pt x="18" y="154"/>
                  </a:lnTo>
                  <a:lnTo>
                    <a:pt x="0" y="15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4" name="Freeform 372"/>
            <p:cNvSpPr>
              <a:spLocks noChangeArrowheads="1"/>
            </p:cNvSpPr>
            <p:nvPr/>
          </p:nvSpPr>
          <p:spPr bwMode="auto">
            <a:xfrm>
              <a:off x="4321868" y="5133739"/>
              <a:ext cx="42611" cy="62991"/>
            </a:xfrm>
            <a:custGeom>
              <a:avLst/>
              <a:gdLst>
                <a:gd name="T0" fmla="*/ 0 w 103"/>
                <a:gd name="T1" fmla="*/ 150 h 151"/>
                <a:gd name="T2" fmla="*/ 0 w 103"/>
                <a:gd name="T3" fmla="*/ 150 h 151"/>
                <a:gd name="T4" fmla="*/ 0 w 103"/>
                <a:gd name="T5" fmla="*/ 149 h 151"/>
                <a:gd name="T6" fmla="*/ 11 w 103"/>
                <a:gd name="T7" fmla="*/ 113 h 151"/>
                <a:gd name="T8" fmla="*/ 47 w 103"/>
                <a:gd name="T9" fmla="*/ 84 h 151"/>
                <a:gd name="T10" fmla="*/ 60 w 103"/>
                <a:gd name="T11" fmla="*/ 76 h 151"/>
                <a:gd name="T12" fmla="*/ 76 w 103"/>
                <a:gd name="T13" fmla="*/ 63 h 151"/>
                <a:gd name="T14" fmla="*/ 81 w 103"/>
                <a:gd name="T15" fmla="*/ 45 h 151"/>
                <a:gd name="T16" fmla="*/ 74 w 103"/>
                <a:gd name="T17" fmla="*/ 25 h 151"/>
                <a:gd name="T18" fmla="*/ 52 w 103"/>
                <a:gd name="T19" fmla="*/ 19 h 151"/>
                <a:gd name="T20" fmla="*/ 30 w 103"/>
                <a:gd name="T21" fmla="*/ 27 h 151"/>
                <a:gd name="T22" fmla="*/ 23 w 103"/>
                <a:gd name="T23" fmla="*/ 53 h 151"/>
                <a:gd name="T24" fmla="*/ 23 w 103"/>
                <a:gd name="T25" fmla="*/ 54 h 151"/>
                <a:gd name="T26" fmla="*/ 3 w 103"/>
                <a:gd name="T27" fmla="*/ 54 h 151"/>
                <a:gd name="T28" fmla="*/ 3 w 103"/>
                <a:gd name="T29" fmla="*/ 52 h 151"/>
                <a:gd name="T30" fmla="*/ 17 w 103"/>
                <a:gd name="T31" fmla="*/ 15 h 151"/>
                <a:gd name="T32" fmla="*/ 53 w 103"/>
                <a:gd name="T33" fmla="*/ 0 h 151"/>
                <a:gd name="T34" fmla="*/ 89 w 103"/>
                <a:gd name="T35" fmla="*/ 13 h 151"/>
                <a:gd name="T36" fmla="*/ 102 w 103"/>
                <a:gd name="T37" fmla="*/ 45 h 151"/>
                <a:gd name="T38" fmla="*/ 94 w 103"/>
                <a:gd name="T39" fmla="*/ 72 h 151"/>
                <a:gd name="T40" fmla="*/ 70 w 103"/>
                <a:gd name="T41" fmla="*/ 92 h 151"/>
                <a:gd name="T42" fmla="*/ 57 w 103"/>
                <a:gd name="T43" fmla="*/ 98 h 151"/>
                <a:gd name="T44" fmla="*/ 32 w 103"/>
                <a:gd name="T45" fmla="*/ 115 h 151"/>
                <a:gd name="T46" fmla="*/ 22 w 103"/>
                <a:gd name="T47" fmla="*/ 131 h 151"/>
                <a:gd name="T48" fmla="*/ 102 w 103"/>
                <a:gd name="T49" fmla="*/ 131 h 151"/>
                <a:gd name="T50" fmla="*/ 102 w 103"/>
                <a:gd name="T51" fmla="*/ 150 h 151"/>
                <a:gd name="T52" fmla="*/ 0 w 103"/>
                <a:gd name="T53" fmla="*/ 15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3" h="151">
                  <a:moveTo>
                    <a:pt x="0" y="150"/>
                  </a:moveTo>
                  <a:lnTo>
                    <a:pt x="0" y="150"/>
                  </a:lnTo>
                  <a:cubicBezTo>
                    <a:pt x="0" y="149"/>
                    <a:pt x="0" y="149"/>
                    <a:pt x="0" y="149"/>
                  </a:cubicBezTo>
                  <a:cubicBezTo>
                    <a:pt x="0" y="135"/>
                    <a:pt x="4" y="122"/>
                    <a:pt x="11" y="113"/>
                  </a:cubicBezTo>
                  <a:cubicBezTo>
                    <a:pt x="18" y="102"/>
                    <a:pt x="30" y="93"/>
                    <a:pt x="47" y="84"/>
                  </a:cubicBezTo>
                  <a:cubicBezTo>
                    <a:pt x="60" y="76"/>
                    <a:pt x="60" y="76"/>
                    <a:pt x="60" y="76"/>
                  </a:cubicBezTo>
                  <a:cubicBezTo>
                    <a:pt x="68" y="72"/>
                    <a:pt x="73" y="68"/>
                    <a:pt x="76" y="63"/>
                  </a:cubicBezTo>
                  <a:cubicBezTo>
                    <a:pt x="80" y="58"/>
                    <a:pt x="81" y="51"/>
                    <a:pt x="81" y="45"/>
                  </a:cubicBezTo>
                  <a:cubicBezTo>
                    <a:pt x="81" y="37"/>
                    <a:pt x="79" y="30"/>
                    <a:pt x="74" y="25"/>
                  </a:cubicBezTo>
                  <a:cubicBezTo>
                    <a:pt x="69" y="21"/>
                    <a:pt x="62" y="19"/>
                    <a:pt x="52" y="19"/>
                  </a:cubicBezTo>
                  <a:cubicBezTo>
                    <a:pt x="43" y="19"/>
                    <a:pt x="36" y="21"/>
                    <a:pt x="30" y="27"/>
                  </a:cubicBezTo>
                  <a:cubicBezTo>
                    <a:pt x="26" y="34"/>
                    <a:pt x="23" y="42"/>
                    <a:pt x="23" y="53"/>
                  </a:cubicBezTo>
                  <a:cubicBezTo>
                    <a:pt x="23" y="54"/>
                    <a:pt x="23" y="54"/>
                    <a:pt x="23" y="54"/>
                  </a:cubicBezTo>
                  <a:cubicBezTo>
                    <a:pt x="3" y="54"/>
                    <a:pt x="3" y="54"/>
                    <a:pt x="3" y="54"/>
                  </a:cubicBezTo>
                  <a:cubicBezTo>
                    <a:pt x="3" y="52"/>
                    <a:pt x="3" y="52"/>
                    <a:pt x="3" y="52"/>
                  </a:cubicBezTo>
                  <a:cubicBezTo>
                    <a:pt x="3" y="37"/>
                    <a:pt x="8" y="24"/>
                    <a:pt x="17" y="15"/>
                  </a:cubicBezTo>
                  <a:cubicBezTo>
                    <a:pt x="26" y="5"/>
                    <a:pt x="38" y="0"/>
                    <a:pt x="53" y="0"/>
                  </a:cubicBezTo>
                  <a:cubicBezTo>
                    <a:pt x="68" y="0"/>
                    <a:pt x="79" y="4"/>
                    <a:pt x="89" y="13"/>
                  </a:cubicBezTo>
                  <a:cubicBezTo>
                    <a:pt x="98" y="21"/>
                    <a:pt x="102" y="31"/>
                    <a:pt x="102" y="45"/>
                  </a:cubicBezTo>
                  <a:cubicBezTo>
                    <a:pt x="102" y="55"/>
                    <a:pt x="99" y="65"/>
                    <a:pt x="94" y="72"/>
                  </a:cubicBezTo>
                  <a:cubicBezTo>
                    <a:pt x="89" y="79"/>
                    <a:pt x="81" y="87"/>
                    <a:pt x="70" y="92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46" y="104"/>
                    <a:pt x="38" y="110"/>
                    <a:pt x="32" y="115"/>
                  </a:cubicBezTo>
                  <a:cubicBezTo>
                    <a:pt x="27" y="120"/>
                    <a:pt x="23" y="125"/>
                    <a:pt x="22" y="131"/>
                  </a:cubicBezTo>
                  <a:cubicBezTo>
                    <a:pt x="102" y="131"/>
                    <a:pt x="102" y="131"/>
                    <a:pt x="102" y="131"/>
                  </a:cubicBezTo>
                  <a:cubicBezTo>
                    <a:pt x="102" y="150"/>
                    <a:pt x="102" y="150"/>
                    <a:pt x="102" y="150"/>
                  </a:cubicBezTo>
                  <a:lnTo>
                    <a:pt x="0" y="15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02" name="Group 401"/>
          <p:cNvGrpSpPr/>
          <p:nvPr/>
        </p:nvGrpSpPr>
        <p:grpSpPr>
          <a:xfrm>
            <a:off x="4883229" y="5131886"/>
            <a:ext cx="281607" cy="66696"/>
            <a:chOff x="4883229" y="5131886"/>
            <a:chExt cx="281607" cy="66696"/>
          </a:xfrm>
        </p:grpSpPr>
        <p:sp>
          <p:nvSpPr>
            <p:cNvPr id="1175" name="Freeform 373"/>
            <p:cNvSpPr>
              <a:spLocks noChangeArrowheads="1"/>
            </p:cNvSpPr>
            <p:nvPr/>
          </p:nvSpPr>
          <p:spPr bwMode="auto">
            <a:xfrm>
              <a:off x="4883229" y="5131886"/>
              <a:ext cx="46318" cy="64844"/>
            </a:xfrm>
            <a:custGeom>
              <a:avLst/>
              <a:gdLst>
                <a:gd name="T0" fmla="*/ 0 w 111"/>
                <a:gd name="T1" fmla="*/ 154 h 155"/>
                <a:gd name="T2" fmla="*/ 0 w 111"/>
                <a:gd name="T3" fmla="*/ 154 h 155"/>
                <a:gd name="T4" fmla="*/ 0 w 111"/>
                <a:gd name="T5" fmla="*/ 0 h 155"/>
                <a:gd name="T6" fmla="*/ 57 w 111"/>
                <a:gd name="T7" fmla="*/ 0 h 155"/>
                <a:gd name="T8" fmla="*/ 78 w 111"/>
                <a:gd name="T9" fmla="*/ 2 h 155"/>
                <a:gd name="T10" fmla="*/ 91 w 111"/>
                <a:gd name="T11" fmla="*/ 6 h 155"/>
                <a:gd name="T12" fmla="*/ 105 w 111"/>
                <a:gd name="T13" fmla="*/ 22 h 155"/>
                <a:gd name="T14" fmla="*/ 110 w 111"/>
                <a:gd name="T15" fmla="*/ 45 h 155"/>
                <a:gd name="T16" fmla="*/ 105 w 111"/>
                <a:gd name="T17" fmla="*/ 68 h 155"/>
                <a:gd name="T18" fmla="*/ 91 w 111"/>
                <a:gd name="T19" fmla="*/ 83 h 155"/>
                <a:gd name="T20" fmla="*/ 77 w 111"/>
                <a:gd name="T21" fmla="*/ 88 h 155"/>
                <a:gd name="T22" fmla="*/ 53 w 111"/>
                <a:gd name="T23" fmla="*/ 90 h 155"/>
                <a:gd name="T24" fmla="*/ 21 w 111"/>
                <a:gd name="T25" fmla="*/ 90 h 155"/>
                <a:gd name="T26" fmla="*/ 21 w 111"/>
                <a:gd name="T27" fmla="*/ 154 h 155"/>
                <a:gd name="T28" fmla="*/ 0 w 111"/>
                <a:gd name="T29" fmla="*/ 154 h 155"/>
                <a:gd name="T30" fmla="*/ 21 w 111"/>
                <a:gd name="T31" fmla="*/ 71 h 155"/>
                <a:gd name="T32" fmla="*/ 21 w 111"/>
                <a:gd name="T33" fmla="*/ 71 h 155"/>
                <a:gd name="T34" fmla="*/ 56 w 111"/>
                <a:gd name="T35" fmla="*/ 71 h 155"/>
                <a:gd name="T36" fmla="*/ 82 w 111"/>
                <a:gd name="T37" fmla="*/ 65 h 155"/>
                <a:gd name="T38" fmla="*/ 90 w 111"/>
                <a:gd name="T39" fmla="*/ 45 h 155"/>
                <a:gd name="T40" fmla="*/ 82 w 111"/>
                <a:gd name="T41" fmla="*/ 25 h 155"/>
                <a:gd name="T42" fmla="*/ 58 w 111"/>
                <a:gd name="T43" fmla="*/ 20 h 155"/>
                <a:gd name="T44" fmla="*/ 21 w 111"/>
                <a:gd name="T45" fmla="*/ 20 h 155"/>
                <a:gd name="T46" fmla="*/ 21 w 111"/>
                <a:gd name="T47" fmla="*/ 71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1" h="155">
                  <a:moveTo>
                    <a:pt x="0" y="154"/>
                  </a:moveTo>
                  <a:lnTo>
                    <a:pt x="0" y="154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66" y="0"/>
                    <a:pt x="73" y="1"/>
                    <a:pt x="78" y="2"/>
                  </a:cubicBezTo>
                  <a:cubicBezTo>
                    <a:pt x="82" y="3"/>
                    <a:pt x="87" y="4"/>
                    <a:pt x="91" y="6"/>
                  </a:cubicBezTo>
                  <a:cubicBezTo>
                    <a:pt x="97" y="9"/>
                    <a:pt x="102" y="15"/>
                    <a:pt x="105" y="22"/>
                  </a:cubicBezTo>
                  <a:cubicBezTo>
                    <a:pt x="108" y="28"/>
                    <a:pt x="110" y="35"/>
                    <a:pt x="110" y="45"/>
                  </a:cubicBezTo>
                  <a:cubicBezTo>
                    <a:pt x="110" y="53"/>
                    <a:pt x="108" y="62"/>
                    <a:pt x="105" y="68"/>
                  </a:cubicBezTo>
                  <a:cubicBezTo>
                    <a:pt x="102" y="74"/>
                    <a:pt x="97" y="79"/>
                    <a:pt x="91" y="83"/>
                  </a:cubicBezTo>
                  <a:cubicBezTo>
                    <a:pt x="86" y="85"/>
                    <a:pt x="82" y="88"/>
                    <a:pt x="77" y="88"/>
                  </a:cubicBezTo>
                  <a:cubicBezTo>
                    <a:pt x="73" y="89"/>
                    <a:pt x="65" y="90"/>
                    <a:pt x="53" y="90"/>
                  </a:cubicBezTo>
                  <a:cubicBezTo>
                    <a:pt x="21" y="90"/>
                    <a:pt x="21" y="90"/>
                    <a:pt x="21" y="90"/>
                  </a:cubicBezTo>
                  <a:cubicBezTo>
                    <a:pt x="21" y="154"/>
                    <a:pt x="21" y="154"/>
                    <a:pt x="21" y="154"/>
                  </a:cubicBezTo>
                  <a:lnTo>
                    <a:pt x="0" y="154"/>
                  </a:lnTo>
                  <a:close/>
                  <a:moveTo>
                    <a:pt x="21" y="71"/>
                  </a:moveTo>
                  <a:lnTo>
                    <a:pt x="21" y="71"/>
                  </a:lnTo>
                  <a:cubicBezTo>
                    <a:pt x="56" y="71"/>
                    <a:pt x="56" y="71"/>
                    <a:pt x="56" y="71"/>
                  </a:cubicBezTo>
                  <a:cubicBezTo>
                    <a:pt x="69" y="71"/>
                    <a:pt x="77" y="69"/>
                    <a:pt x="82" y="65"/>
                  </a:cubicBezTo>
                  <a:cubicBezTo>
                    <a:pt x="86" y="62"/>
                    <a:pt x="90" y="54"/>
                    <a:pt x="90" y="45"/>
                  </a:cubicBezTo>
                  <a:cubicBezTo>
                    <a:pt x="90" y="35"/>
                    <a:pt x="86" y="29"/>
                    <a:pt x="82" y="25"/>
                  </a:cubicBezTo>
                  <a:cubicBezTo>
                    <a:pt x="77" y="21"/>
                    <a:pt x="69" y="20"/>
                    <a:pt x="58" y="20"/>
                  </a:cubicBezTo>
                  <a:cubicBezTo>
                    <a:pt x="21" y="20"/>
                    <a:pt x="21" y="20"/>
                    <a:pt x="21" y="20"/>
                  </a:cubicBezTo>
                  <a:lnTo>
                    <a:pt x="21" y="71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6" name="Freeform 374"/>
            <p:cNvSpPr>
              <a:spLocks noChangeArrowheads="1"/>
            </p:cNvSpPr>
            <p:nvPr/>
          </p:nvSpPr>
          <p:spPr bwMode="auto">
            <a:xfrm>
              <a:off x="4940663" y="5148560"/>
              <a:ext cx="22232" cy="48170"/>
            </a:xfrm>
            <a:custGeom>
              <a:avLst/>
              <a:gdLst>
                <a:gd name="T0" fmla="*/ 0 w 55"/>
                <a:gd name="T1" fmla="*/ 114 h 115"/>
                <a:gd name="T2" fmla="*/ 0 w 55"/>
                <a:gd name="T3" fmla="*/ 114 h 115"/>
                <a:gd name="T4" fmla="*/ 0 w 55"/>
                <a:gd name="T5" fmla="*/ 3 h 115"/>
                <a:gd name="T6" fmla="*/ 18 w 55"/>
                <a:gd name="T7" fmla="*/ 3 h 115"/>
                <a:gd name="T8" fmla="*/ 18 w 55"/>
                <a:gd name="T9" fmla="*/ 23 h 115"/>
                <a:gd name="T10" fmla="*/ 30 w 55"/>
                <a:gd name="T11" fmla="*/ 6 h 115"/>
                <a:gd name="T12" fmla="*/ 49 w 55"/>
                <a:gd name="T13" fmla="*/ 0 h 115"/>
                <a:gd name="T14" fmla="*/ 52 w 55"/>
                <a:gd name="T15" fmla="*/ 0 h 115"/>
                <a:gd name="T16" fmla="*/ 54 w 55"/>
                <a:gd name="T17" fmla="*/ 1 h 115"/>
                <a:gd name="T18" fmla="*/ 54 w 55"/>
                <a:gd name="T19" fmla="*/ 20 h 115"/>
                <a:gd name="T20" fmla="*/ 52 w 55"/>
                <a:gd name="T21" fmla="*/ 20 h 115"/>
                <a:gd name="T22" fmla="*/ 49 w 55"/>
                <a:gd name="T23" fmla="*/ 20 h 115"/>
                <a:gd name="T24" fmla="*/ 26 w 55"/>
                <a:gd name="T25" fmla="*/ 28 h 115"/>
                <a:gd name="T26" fmla="*/ 19 w 55"/>
                <a:gd name="T27" fmla="*/ 52 h 115"/>
                <a:gd name="T28" fmla="*/ 19 w 55"/>
                <a:gd name="T29" fmla="*/ 114 h 115"/>
                <a:gd name="T30" fmla="*/ 0 w 55"/>
                <a:gd name="T31" fmla="*/ 114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115">
                  <a:moveTo>
                    <a:pt x="0" y="114"/>
                  </a:moveTo>
                  <a:lnTo>
                    <a:pt x="0" y="114"/>
                  </a:lnTo>
                  <a:cubicBezTo>
                    <a:pt x="0" y="3"/>
                    <a:pt x="0" y="3"/>
                    <a:pt x="0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21" y="15"/>
                    <a:pt x="25" y="9"/>
                    <a:pt x="30" y="6"/>
                  </a:cubicBezTo>
                  <a:cubicBezTo>
                    <a:pt x="36" y="2"/>
                    <a:pt x="42" y="0"/>
                    <a:pt x="49" y="0"/>
                  </a:cubicBezTo>
                  <a:cubicBezTo>
                    <a:pt x="50" y="0"/>
                    <a:pt x="51" y="0"/>
                    <a:pt x="52" y="0"/>
                  </a:cubicBezTo>
                  <a:cubicBezTo>
                    <a:pt x="52" y="0"/>
                    <a:pt x="53" y="1"/>
                    <a:pt x="54" y="1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3" y="20"/>
                    <a:pt x="53" y="20"/>
                    <a:pt x="52" y="20"/>
                  </a:cubicBezTo>
                  <a:cubicBezTo>
                    <a:pt x="51" y="20"/>
                    <a:pt x="50" y="20"/>
                    <a:pt x="49" y="20"/>
                  </a:cubicBezTo>
                  <a:cubicBezTo>
                    <a:pt x="40" y="20"/>
                    <a:pt x="31" y="23"/>
                    <a:pt x="26" y="28"/>
                  </a:cubicBezTo>
                  <a:cubicBezTo>
                    <a:pt x="21" y="34"/>
                    <a:pt x="19" y="41"/>
                    <a:pt x="19" y="52"/>
                  </a:cubicBezTo>
                  <a:cubicBezTo>
                    <a:pt x="19" y="114"/>
                    <a:pt x="19" y="114"/>
                    <a:pt x="19" y="114"/>
                  </a:cubicBezTo>
                  <a:lnTo>
                    <a:pt x="0" y="11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7" name="Freeform 375"/>
            <p:cNvSpPr>
              <a:spLocks noChangeArrowheads="1"/>
            </p:cNvSpPr>
            <p:nvPr/>
          </p:nvSpPr>
          <p:spPr bwMode="auto">
            <a:xfrm>
              <a:off x="4968452" y="5148560"/>
              <a:ext cx="42612" cy="50022"/>
            </a:xfrm>
            <a:custGeom>
              <a:avLst/>
              <a:gdLst>
                <a:gd name="T0" fmla="*/ 80 w 101"/>
                <a:gd name="T1" fmla="*/ 79 h 120"/>
                <a:gd name="T2" fmla="*/ 80 w 101"/>
                <a:gd name="T3" fmla="*/ 79 h 120"/>
                <a:gd name="T4" fmla="*/ 99 w 101"/>
                <a:gd name="T5" fmla="*/ 79 h 120"/>
                <a:gd name="T6" fmla="*/ 82 w 101"/>
                <a:gd name="T7" fmla="*/ 108 h 120"/>
                <a:gd name="T8" fmla="*/ 50 w 101"/>
                <a:gd name="T9" fmla="*/ 119 h 120"/>
                <a:gd name="T10" fmla="*/ 13 w 101"/>
                <a:gd name="T11" fmla="*/ 104 h 120"/>
                <a:gd name="T12" fmla="*/ 0 w 101"/>
                <a:gd name="T13" fmla="*/ 61 h 120"/>
                <a:gd name="T14" fmla="*/ 13 w 101"/>
                <a:gd name="T15" fmla="*/ 16 h 120"/>
                <a:gd name="T16" fmla="*/ 50 w 101"/>
                <a:gd name="T17" fmla="*/ 0 h 120"/>
                <a:gd name="T18" fmla="*/ 87 w 101"/>
                <a:gd name="T19" fmla="*/ 14 h 120"/>
                <a:gd name="T20" fmla="*/ 100 w 101"/>
                <a:gd name="T21" fmla="*/ 57 h 120"/>
                <a:gd name="T22" fmla="*/ 100 w 101"/>
                <a:gd name="T23" fmla="*/ 62 h 120"/>
                <a:gd name="T24" fmla="*/ 100 w 101"/>
                <a:gd name="T25" fmla="*/ 65 h 120"/>
                <a:gd name="T26" fmla="*/ 20 w 101"/>
                <a:gd name="T27" fmla="*/ 65 h 120"/>
                <a:gd name="T28" fmla="*/ 28 w 101"/>
                <a:gd name="T29" fmla="*/ 92 h 120"/>
                <a:gd name="T30" fmla="*/ 52 w 101"/>
                <a:gd name="T31" fmla="*/ 102 h 120"/>
                <a:gd name="T32" fmla="*/ 71 w 101"/>
                <a:gd name="T33" fmla="*/ 95 h 120"/>
                <a:gd name="T34" fmla="*/ 80 w 101"/>
                <a:gd name="T35" fmla="*/ 79 h 120"/>
                <a:gd name="T36" fmla="*/ 20 w 101"/>
                <a:gd name="T37" fmla="*/ 50 h 120"/>
                <a:gd name="T38" fmla="*/ 20 w 101"/>
                <a:gd name="T39" fmla="*/ 50 h 120"/>
                <a:gd name="T40" fmla="*/ 80 w 101"/>
                <a:gd name="T41" fmla="*/ 50 h 120"/>
                <a:gd name="T42" fmla="*/ 73 w 101"/>
                <a:gd name="T43" fmla="*/ 25 h 120"/>
                <a:gd name="T44" fmla="*/ 51 w 101"/>
                <a:gd name="T45" fmla="*/ 16 h 120"/>
                <a:gd name="T46" fmla="*/ 28 w 101"/>
                <a:gd name="T47" fmla="*/ 25 h 120"/>
                <a:gd name="T48" fmla="*/ 20 w 101"/>
                <a:gd name="T49" fmla="*/ 5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1" h="120">
                  <a:moveTo>
                    <a:pt x="80" y="79"/>
                  </a:moveTo>
                  <a:lnTo>
                    <a:pt x="80" y="79"/>
                  </a:lnTo>
                  <a:cubicBezTo>
                    <a:pt x="99" y="79"/>
                    <a:pt x="99" y="79"/>
                    <a:pt x="99" y="79"/>
                  </a:cubicBezTo>
                  <a:cubicBezTo>
                    <a:pt x="97" y="91"/>
                    <a:pt x="91" y="102"/>
                    <a:pt x="82" y="108"/>
                  </a:cubicBezTo>
                  <a:cubicBezTo>
                    <a:pt x="74" y="115"/>
                    <a:pt x="63" y="119"/>
                    <a:pt x="50" y="119"/>
                  </a:cubicBezTo>
                  <a:cubicBezTo>
                    <a:pt x="34" y="119"/>
                    <a:pt x="22" y="114"/>
                    <a:pt x="13" y="104"/>
                  </a:cubicBezTo>
                  <a:cubicBezTo>
                    <a:pt x="4" y="93"/>
                    <a:pt x="0" y="79"/>
                    <a:pt x="0" y="61"/>
                  </a:cubicBezTo>
                  <a:cubicBezTo>
                    <a:pt x="0" y="41"/>
                    <a:pt x="4" y="27"/>
                    <a:pt x="13" y="16"/>
                  </a:cubicBezTo>
                  <a:cubicBezTo>
                    <a:pt x="22" y="5"/>
                    <a:pt x="34" y="0"/>
                    <a:pt x="50" y="0"/>
                  </a:cubicBezTo>
                  <a:cubicBezTo>
                    <a:pt x="65" y="0"/>
                    <a:pt x="78" y="5"/>
                    <a:pt x="87" y="14"/>
                  </a:cubicBezTo>
                  <a:cubicBezTo>
                    <a:pt x="96" y="25"/>
                    <a:pt x="100" y="38"/>
                    <a:pt x="100" y="57"/>
                  </a:cubicBezTo>
                  <a:cubicBezTo>
                    <a:pt x="100" y="59"/>
                    <a:pt x="100" y="60"/>
                    <a:pt x="100" y="62"/>
                  </a:cubicBezTo>
                  <a:cubicBezTo>
                    <a:pt x="100" y="63"/>
                    <a:pt x="100" y="64"/>
                    <a:pt x="100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77"/>
                    <a:pt x="23" y="86"/>
                    <a:pt x="28" y="92"/>
                  </a:cubicBezTo>
                  <a:cubicBezTo>
                    <a:pt x="33" y="99"/>
                    <a:pt x="41" y="102"/>
                    <a:pt x="52" y="102"/>
                  </a:cubicBezTo>
                  <a:cubicBezTo>
                    <a:pt x="59" y="102"/>
                    <a:pt x="65" y="100"/>
                    <a:pt x="71" y="95"/>
                  </a:cubicBezTo>
                  <a:cubicBezTo>
                    <a:pt x="76" y="92"/>
                    <a:pt x="79" y="86"/>
                    <a:pt x="80" y="79"/>
                  </a:cubicBezTo>
                  <a:close/>
                  <a:moveTo>
                    <a:pt x="20" y="50"/>
                  </a:moveTo>
                  <a:lnTo>
                    <a:pt x="20" y="50"/>
                  </a:lnTo>
                  <a:cubicBezTo>
                    <a:pt x="80" y="50"/>
                    <a:pt x="80" y="50"/>
                    <a:pt x="80" y="50"/>
                  </a:cubicBezTo>
                  <a:cubicBezTo>
                    <a:pt x="80" y="39"/>
                    <a:pt x="78" y="31"/>
                    <a:pt x="73" y="25"/>
                  </a:cubicBezTo>
                  <a:cubicBezTo>
                    <a:pt x="68" y="19"/>
                    <a:pt x="60" y="16"/>
                    <a:pt x="51" y="16"/>
                  </a:cubicBezTo>
                  <a:cubicBezTo>
                    <a:pt x="41" y="16"/>
                    <a:pt x="34" y="19"/>
                    <a:pt x="28" y="25"/>
                  </a:cubicBezTo>
                  <a:cubicBezTo>
                    <a:pt x="23" y="31"/>
                    <a:pt x="20" y="38"/>
                    <a:pt x="20" y="50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8" name="Freeform 376"/>
            <p:cNvSpPr>
              <a:spLocks noChangeArrowheads="1"/>
            </p:cNvSpPr>
            <p:nvPr/>
          </p:nvSpPr>
          <p:spPr bwMode="auto">
            <a:xfrm>
              <a:off x="5014770" y="5148560"/>
              <a:ext cx="38906" cy="50022"/>
            </a:xfrm>
            <a:custGeom>
              <a:avLst/>
              <a:gdLst>
                <a:gd name="T0" fmla="*/ 0 w 93"/>
                <a:gd name="T1" fmla="*/ 79 h 119"/>
                <a:gd name="T2" fmla="*/ 0 w 93"/>
                <a:gd name="T3" fmla="*/ 79 h 119"/>
                <a:gd name="T4" fmla="*/ 18 w 93"/>
                <a:gd name="T5" fmla="*/ 79 h 119"/>
                <a:gd name="T6" fmla="*/ 26 w 93"/>
                <a:gd name="T7" fmla="*/ 96 h 119"/>
                <a:gd name="T8" fmla="*/ 46 w 93"/>
                <a:gd name="T9" fmla="*/ 102 h 119"/>
                <a:gd name="T10" fmla="*/ 66 w 93"/>
                <a:gd name="T11" fmla="*/ 98 h 119"/>
                <a:gd name="T12" fmla="*/ 72 w 93"/>
                <a:gd name="T13" fmla="*/ 84 h 119"/>
                <a:gd name="T14" fmla="*/ 69 w 93"/>
                <a:gd name="T15" fmla="*/ 75 h 119"/>
                <a:gd name="T16" fmla="*/ 56 w 93"/>
                <a:gd name="T17" fmla="*/ 69 h 119"/>
                <a:gd name="T18" fmla="*/ 35 w 93"/>
                <a:gd name="T19" fmla="*/ 64 h 119"/>
                <a:gd name="T20" fmla="*/ 10 w 93"/>
                <a:gd name="T21" fmla="*/ 53 h 119"/>
                <a:gd name="T22" fmla="*/ 2 w 93"/>
                <a:gd name="T23" fmla="*/ 32 h 119"/>
                <a:gd name="T24" fmla="*/ 14 w 93"/>
                <a:gd name="T25" fmla="*/ 9 h 119"/>
                <a:gd name="T26" fmla="*/ 45 w 93"/>
                <a:gd name="T27" fmla="*/ 0 h 119"/>
                <a:gd name="T28" fmla="*/ 76 w 93"/>
                <a:gd name="T29" fmla="*/ 9 h 119"/>
                <a:gd name="T30" fmla="*/ 89 w 93"/>
                <a:gd name="T31" fmla="*/ 34 h 119"/>
                <a:gd name="T32" fmla="*/ 89 w 93"/>
                <a:gd name="T33" fmla="*/ 35 h 119"/>
                <a:gd name="T34" fmla="*/ 70 w 93"/>
                <a:gd name="T35" fmla="*/ 35 h 119"/>
                <a:gd name="T36" fmla="*/ 63 w 93"/>
                <a:gd name="T37" fmla="*/ 20 h 119"/>
                <a:gd name="T38" fmla="*/ 45 w 93"/>
                <a:gd name="T39" fmla="*/ 16 h 119"/>
                <a:gd name="T40" fmla="*/ 27 w 93"/>
                <a:gd name="T41" fmla="*/ 20 h 119"/>
                <a:gd name="T42" fmla="*/ 22 w 93"/>
                <a:gd name="T43" fmla="*/ 32 h 119"/>
                <a:gd name="T44" fmla="*/ 25 w 93"/>
                <a:gd name="T45" fmla="*/ 40 h 119"/>
                <a:gd name="T46" fmla="*/ 39 w 93"/>
                <a:gd name="T47" fmla="*/ 45 h 119"/>
                <a:gd name="T48" fmla="*/ 58 w 93"/>
                <a:gd name="T49" fmla="*/ 50 h 119"/>
                <a:gd name="T50" fmla="*/ 85 w 93"/>
                <a:gd name="T51" fmla="*/ 61 h 119"/>
                <a:gd name="T52" fmla="*/ 92 w 93"/>
                <a:gd name="T53" fmla="*/ 82 h 119"/>
                <a:gd name="T54" fmla="*/ 80 w 93"/>
                <a:gd name="T55" fmla="*/ 109 h 119"/>
                <a:gd name="T56" fmla="*/ 45 w 93"/>
                <a:gd name="T57" fmla="*/ 118 h 119"/>
                <a:gd name="T58" fmla="*/ 12 w 93"/>
                <a:gd name="T59" fmla="*/ 109 h 119"/>
                <a:gd name="T60" fmla="*/ 0 w 93"/>
                <a:gd name="T61" fmla="*/ 7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3" h="119">
                  <a:moveTo>
                    <a:pt x="0" y="79"/>
                  </a:moveTo>
                  <a:lnTo>
                    <a:pt x="0" y="79"/>
                  </a:lnTo>
                  <a:cubicBezTo>
                    <a:pt x="18" y="79"/>
                    <a:pt x="18" y="79"/>
                    <a:pt x="18" y="79"/>
                  </a:cubicBezTo>
                  <a:cubicBezTo>
                    <a:pt x="19" y="86"/>
                    <a:pt x="21" y="92"/>
                    <a:pt x="26" y="96"/>
                  </a:cubicBezTo>
                  <a:cubicBezTo>
                    <a:pt x="31" y="100"/>
                    <a:pt x="38" y="102"/>
                    <a:pt x="46" y="102"/>
                  </a:cubicBezTo>
                  <a:cubicBezTo>
                    <a:pt x="55" y="102"/>
                    <a:pt x="61" y="101"/>
                    <a:pt x="66" y="98"/>
                  </a:cubicBezTo>
                  <a:cubicBezTo>
                    <a:pt x="70" y="94"/>
                    <a:pt x="72" y="90"/>
                    <a:pt x="72" y="84"/>
                  </a:cubicBezTo>
                  <a:cubicBezTo>
                    <a:pt x="72" y="80"/>
                    <a:pt x="71" y="77"/>
                    <a:pt x="69" y="75"/>
                  </a:cubicBezTo>
                  <a:cubicBezTo>
                    <a:pt x="67" y="73"/>
                    <a:pt x="63" y="70"/>
                    <a:pt x="56" y="69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23" y="61"/>
                    <a:pt x="15" y="57"/>
                    <a:pt x="10" y="53"/>
                  </a:cubicBezTo>
                  <a:cubicBezTo>
                    <a:pt x="6" y="48"/>
                    <a:pt x="2" y="41"/>
                    <a:pt x="2" y="32"/>
                  </a:cubicBezTo>
                  <a:cubicBezTo>
                    <a:pt x="2" y="23"/>
                    <a:pt x="7" y="14"/>
                    <a:pt x="14" y="9"/>
                  </a:cubicBezTo>
                  <a:cubicBezTo>
                    <a:pt x="21" y="3"/>
                    <a:pt x="32" y="0"/>
                    <a:pt x="45" y="0"/>
                  </a:cubicBezTo>
                  <a:cubicBezTo>
                    <a:pt x="59" y="0"/>
                    <a:pt x="69" y="3"/>
                    <a:pt x="76" y="9"/>
                  </a:cubicBezTo>
                  <a:cubicBezTo>
                    <a:pt x="85" y="15"/>
                    <a:pt x="89" y="24"/>
                    <a:pt x="89" y="34"/>
                  </a:cubicBezTo>
                  <a:cubicBezTo>
                    <a:pt x="89" y="35"/>
                    <a:pt x="89" y="35"/>
                    <a:pt x="89" y="35"/>
                  </a:cubicBezTo>
                  <a:cubicBezTo>
                    <a:pt x="70" y="35"/>
                    <a:pt x="70" y="35"/>
                    <a:pt x="70" y="35"/>
                  </a:cubicBezTo>
                  <a:cubicBezTo>
                    <a:pt x="70" y="29"/>
                    <a:pt x="67" y="25"/>
                    <a:pt x="63" y="20"/>
                  </a:cubicBezTo>
                  <a:cubicBezTo>
                    <a:pt x="59" y="17"/>
                    <a:pt x="52" y="16"/>
                    <a:pt x="45" y="16"/>
                  </a:cubicBezTo>
                  <a:cubicBezTo>
                    <a:pt x="38" y="16"/>
                    <a:pt x="32" y="17"/>
                    <a:pt x="27" y="20"/>
                  </a:cubicBezTo>
                  <a:cubicBezTo>
                    <a:pt x="23" y="23"/>
                    <a:pt x="22" y="27"/>
                    <a:pt x="22" y="32"/>
                  </a:cubicBezTo>
                  <a:cubicBezTo>
                    <a:pt x="22" y="35"/>
                    <a:pt x="23" y="38"/>
                    <a:pt x="25" y="40"/>
                  </a:cubicBezTo>
                  <a:cubicBezTo>
                    <a:pt x="27" y="42"/>
                    <a:pt x="33" y="44"/>
                    <a:pt x="39" y="45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70" y="53"/>
                    <a:pt x="80" y="57"/>
                    <a:pt x="85" y="61"/>
                  </a:cubicBezTo>
                  <a:cubicBezTo>
                    <a:pt x="89" y="66"/>
                    <a:pt x="92" y="74"/>
                    <a:pt x="92" y="82"/>
                  </a:cubicBezTo>
                  <a:cubicBezTo>
                    <a:pt x="92" y="93"/>
                    <a:pt x="88" y="103"/>
                    <a:pt x="80" y="109"/>
                  </a:cubicBezTo>
                  <a:cubicBezTo>
                    <a:pt x="71" y="115"/>
                    <a:pt x="60" y="118"/>
                    <a:pt x="45" y="118"/>
                  </a:cubicBezTo>
                  <a:cubicBezTo>
                    <a:pt x="31" y="118"/>
                    <a:pt x="19" y="115"/>
                    <a:pt x="12" y="109"/>
                  </a:cubicBezTo>
                  <a:cubicBezTo>
                    <a:pt x="5" y="102"/>
                    <a:pt x="0" y="92"/>
                    <a:pt x="0" y="79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9" name="Freeform 377"/>
            <p:cNvSpPr>
              <a:spLocks noChangeArrowheads="1"/>
            </p:cNvSpPr>
            <p:nvPr/>
          </p:nvSpPr>
          <p:spPr bwMode="auto">
            <a:xfrm>
              <a:off x="5061086" y="5148560"/>
              <a:ext cx="44464" cy="50022"/>
            </a:xfrm>
            <a:custGeom>
              <a:avLst/>
              <a:gdLst>
                <a:gd name="T0" fmla="*/ 0 w 108"/>
                <a:gd name="T1" fmla="*/ 59 h 119"/>
                <a:gd name="T2" fmla="*/ 0 w 108"/>
                <a:gd name="T3" fmla="*/ 59 h 119"/>
                <a:gd name="T4" fmla="*/ 14 w 108"/>
                <a:gd name="T5" fmla="*/ 15 h 119"/>
                <a:gd name="T6" fmla="*/ 54 w 108"/>
                <a:gd name="T7" fmla="*/ 0 h 119"/>
                <a:gd name="T8" fmla="*/ 93 w 108"/>
                <a:gd name="T9" fmla="*/ 15 h 119"/>
                <a:gd name="T10" fmla="*/ 107 w 108"/>
                <a:gd name="T11" fmla="*/ 59 h 119"/>
                <a:gd name="T12" fmla="*/ 93 w 108"/>
                <a:gd name="T13" fmla="*/ 103 h 119"/>
                <a:gd name="T14" fmla="*/ 54 w 108"/>
                <a:gd name="T15" fmla="*/ 118 h 119"/>
                <a:gd name="T16" fmla="*/ 14 w 108"/>
                <a:gd name="T17" fmla="*/ 103 h 119"/>
                <a:gd name="T18" fmla="*/ 0 w 108"/>
                <a:gd name="T19" fmla="*/ 59 h 119"/>
                <a:gd name="T20" fmla="*/ 19 w 108"/>
                <a:gd name="T21" fmla="*/ 59 h 119"/>
                <a:gd name="T22" fmla="*/ 19 w 108"/>
                <a:gd name="T23" fmla="*/ 59 h 119"/>
                <a:gd name="T24" fmla="*/ 29 w 108"/>
                <a:gd name="T25" fmla="*/ 91 h 119"/>
                <a:gd name="T26" fmla="*/ 54 w 108"/>
                <a:gd name="T27" fmla="*/ 102 h 119"/>
                <a:gd name="T28" fmla="*/ 79 w 108"/>
                <a:gd name="T29" fmla="*/ 91 h 119"/>
                <a:gd name="T30" fmla="*/ 88 w 108"/>
                <a:gd name="T31" fmla="*/ 59 h 119"/>
                <a:gd name="T32" fmla="*/ 79 w 108"/>
                <a:gd name="T33" fmla="*/ 28 h 119"/>
                <a:gd name="T34" fmla="*/ 54 w 108"/>
                <a:gd name="T35" fmla="*/ 16 h 119"/>
                <a:gd name="T36" fmla="*/ 28 w 108"/>
                <a:gd name="T37" fmla="*/ 28 h 119"/>
                <a:gd name="T38" fmla="*/ 19 w 108"/>
                <a:gd name="T39" fmla="*/ 5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8" h="119">
                  <a:moveTo>
                    <a:pt x="0" y="59"/>
                  </a:moveTo>
                  <a:lnTo>
                    <a:pt x="0" y="59"/>
                  </a:lnTo>
                  <a:cubicBezTo>
                    <a:pt x="0" y="40"/>
                    <a:pt x="5" y="26"/>
                    <a:pt x="14" y="15"/>
                  </a:cubicBezTo>
                  <a:cubicBezTo>
                    <a:pt x="24" y="5"/>
                    <a:pt x="37" y="0"/>
                    <a:pt x="54" y="0"/>
                  </a:cubicBezTo>
                  <a:cubicBezTo>
                    <a:pt x="70" y="0"/>
                    <a:pt x="84" y="5"/>
                    <a:pt x="93" y="15"/>
                  </a:cubicBezTo>
                  <a:cubicBezTo>
                    <a:pt x="103" y="26"/>
                    <a:pt x="107" y="40"/>
                    <a:pt x="107" y="59"/>
                  </a:cubicBezTo>
                  <a:cubicBezTo>
                    <a:pt x="107" y="78"/>
                    <a:pt x="103" y="92"/>
                    <a:pt x="93" y="103"/>
                  </a:cubicBezTo>
                  <a:cubicBezTo>
                    <a:pt x="84" y="113"/>
                    <a:pt x="70" y="118"/>
                    <a:pt x="54" y="118"/>
                  </a:cubicBezTo>
                  <a:cubicBezTo>
                    <a:pt x="37" y="118"/>
                    <a:pt x="24" y="113"/>
                    <a:pt x="14" y="103"/>
                  </a:cubicBezTo>
                  <a:cubicBezTo>
                    <a:pt x="5" y="92"/>
                    <a:pt x="0" y="78"/>
                    <a:pt x="0" y="59"/>
                  </a:cubicBezTo>
                  <a:close/>
                  <a:moveTo>
                    <a:pt x="19" y="59"/>
                  </a:moveTo>
                  <a:lnTo>
                    <a:pt x="19" y="59"/>
                  </a:lnTo>
                  <a:cubicBezTo>
                    <a:pt x="19" y="74"/>
                    <a:pt x="23" y="84"/>
                    <a:pt x="29" y="91"/>
                  </a:cubicBezTo>
                  <a:cubicBezTo>
                    <a:pt x="34" y="99"/>
                    <a:pt x="42" y="102"/>
                    <a:pt x="54" y="102"/>
                  </a:cubicBezTo>
                  <a:cubicBezTo>
                    <a:pt x="65" y="102"/>
                    <a:pt x="74" y="99"/>
                    <a:pt x="79" y="91"/>
                  </a:cubicBezTo>
                  <a:cubicBezTo>
                    <a:pt x="85" y="84"/>
                    <a:pt x="88" y="74"/>
                    <a:pt x="88" y="59"/>
                  </a:cubicBezTo>
                  <a:cubicBezTo>
                    <a:pt x="88" y="45"/>
                    <a:pt x="85" y="35"/>
                    <a:pt x="79" y="28"/>
                  </a:cubicBezTo>
                  <a:cubicBezTo>
                    <a:pt x="74" y="20"/>
                    <a:pt x="65" y="16"/>
                    <a:pt x="54" y="16"/>
                  </a:cubicBezTo>
                  <a:cubicBezTo>
                    <a:pt x="42" y="16"/>
                    <a:pt x="34" y="20"/>
                    <a:pt x="28" y="28"/>
                  </a:cubicBezTo>
                  <a:cubicBezTo>
                    <a:pt x="23" y="35"/>
                    <a:pt x="19" y="45"/>
                    <a:pt x="19" y="59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0" name="Freeform 378"/>
            <p:cNvSpPr>
              <a:spLocks noChangeArrowheads="1"/>
            </p:cNvSpPr>
            <p:nvPr/>
          </p:nvSpPr>
          <p:spPr bwMode="auto">
            <a:xfrm>
              <a:off x="5142604" y="5133739"/>
              <a:ext cx="22232" cy="62991"/>
            </a:xfrm>
            <a:custGeom>
              <a:avLst/>
              <a:gdLst>
                <a:gd name="T0" fmla="*/ 36 w 55"/>
                <a:gd name="T1" fmla="*/ 150 h 151"/>
                <a:gd name="T2" fmla="*/ 36 w 55"/>
                <a:gd name="T3" fmla="*/ 150 h 151"/>
                <a:gd name="T4" fmla="*/ 36 w 55"/>
                <a:gd name="T5" fmla="*/ 45 h 151"/>
                <a:gd name="T6" fmla="*/ 0 w 55"/>
                <a:gd name="T7" fmla="*/ 45 h 151"/>
                <a:gd name="T8" fmla="*/ 0 w 55"/>
                <a:gd name="T9" fmla="*/ 29 h 151"/>
                <a:gd name="T10" fmla="*/ 30 w 55"/>
                <a:gd name="T11" fmla="*/ 22 h 151"/>
                <a:gd name="T12" fmla="*/ 40 w 55"/>
                <a:gd name="T13" fmla="*/ 0 h 151"/>
                <a:gd name="T14" fmla="*/ 54 w 55"/>
                <a:gd name="T15" fmla="*/ 0 h 151"/>
                <a:gd name="T16" fmla="*/ 54 w 55"/>
                <a:gd name="T17" fmla="*/ 150 h 151"/>
                <a:gd name="T18" fmla="*/ 36 w 55"/>
                <a:gd name="T19" fmla="*/ 15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" h="151">
                  <a:moveTo>
                    <a:pt x="36" y="150"/>
                  </a:moveTo>
                  <a:lnTo>
                    <a:pt x="36" y="150"/>
                  </a:lnTo>
                  <a:cubicBezTo>
                    <a:pt x="36" y="45"/>
                    <a:pt x="36" y="45"/>
                    <a:pt x="36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13" y="29"/>
                    <a:pt x="22" y="27"/>
                    <a:pt x="30" y="22"/>
                  </a:cubicBezTo>
                  <a:cubicBezTo>
                    <a:pt x="36" y="18"/>
                    <a:pt x="39" y="11"/>
                    <a:pt x="40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4" y="150"/>
                    <a:pt x="54" y="150"/>
                    <a:pt x="54" y="150"/>
                  </a:cubicBezTo>
                  <a:lnTo>
                    <a:pt x="36" y="15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01" name="Group 400"/>
          <p:cNvGrpSpPr/>
          <p:nvPr/>
        </p:nvGrpSpPr>
        <p:grpSpPr>
          <a:xfrm>
            <a:off x="5728051" y="5131886"/>
            <a:ext cx="296428" cy="66696"/>
            <a:chOff x="5728051" y="5131886"/>
            <a:chExt cx="296428" cy="66696"/>
          </a:xfrm>
        </p:grpSpPr>
        <p:sp>
          <p:nvSpPr>
            <p:cNvPr id="1181" name="Freeform 379"/>
            <p:cNvSpPr>
              <a:spLocks noChangeArrowheads="1"/>
            </p:cNvSpPr>
            <p:nvPr/>
          </p:nvSpPr>
          <p:spPr bwMode="auto">
            <a:xfrm>
              <a:off x="5728051" y="5131886"/>
              <a:ext cx="46318" cy="64844"/>
            </a:xfrm>
            <a:custGeom>
              <a:avLst/>
              <a:gdLst>
                <a:gd name="T0" fmla="*/ 0 w 111"/>
                <a:gd name="T1" fmla="*/ 154 h 155"/>
                <a:gd name="T2" fmla="*/ 0 w 111"/>
                <a:gd name="T3" fmla="*/ 154 h 155"/>
                <a:gd name="T4" fmla="*/ 0 w 111"/>
                <a:gd name="T5" fmla="*/ 0 h 155"/>
                <a:gd name="T6" fmla="*/ 57 w 111"/>
                <a:gd name="T7" fmla="*/ 0 h 155"/>
                <a:gd name="T8" fmla="*/ 77 w 111"/>
                <a:gd name="T9" fmla="*/ 2 h 155"/>
                <a:gd name="T10" fmla="*/ 90 w 111"/>
                <a:gd name="T11" fmla="*/ 6 h 155"/>
                <a:gd name="T12" fmla="*/ 104 w 111"/>
                <a:gd name="T13" fmla="*/ 22 h 155"/>
                <a:gd name="T14" fmla="*/ 110 w 111"/>
                <a:gd name="T15" fmla="*/ 45 h 155"/>
                <a:gd name="T16" fmla="*/ 104 w 111"/>
                <a:gd name="T17" fmla="*/ 68 h 155"/>
                <a:gd name="T18" fmla="*/ 90 w 111"/>
                <a:gd name="T19" fmla="*/ 83 h 155"/>
                <a:gd name="T20" fmla="*/ 77 w 111"/>
                <a:gd name="T21" fmla="*/ 88 h 155"/>
                <a:gd name="T22" fmla="*/ 52 w 111"/>
                <a:gd name="T23" fmla="*/ 90 h 155"/>
                <a:gd name="T24" fmla="*/ 21 w 111"/>
                <a:gd name="T25" fmla="*/ 90 h 155"/>
                <a:gd name="T26" fmla="*/ 21 w 111"/>
                <a:gd name="T27" fmla="*/ 154 h 155"/>
                <a:gd name="T28" fmla="*/ 0 w 111"/>
                <a:gd name="T29" fmla="*/ 154 h 155"/>
                <a:gd name="T30" fmla="*/ 21 w 111"/>
                <a:gd name="T31" fmla="*/ 71 h 155"/>
                <a:gd name="T32" fmla="*/ 21 w 111"/>
                <a:gd name="T33" fmla="*/ 71 h 155"/>
                <a:gd name="T34" fmla="*/ 56 w 111"/>
                <a:gd name="T35" fmla="*/ 71 h 155"/>
                <a:gd name="T36" fmla="*/ 82 w 111"/>
                <a:gd name="T37" fmla="*/ 65 h 155"/>
                <a:gd name="T38" fmla="*/ 89 w 111"/>
                <a:gd name="T39" fmla="*/ 45 h 155"/>
                <a:gd name="T40" fmla="*/ 82 w 111"/>
                <a:gd name="T41" fmla="*/ 25 h 155"/>
                <a:gd name="T42" fmla="*/ 58 w 111"/>
                <a:gd name="T43" fmla="*/ 20 h 155"/>
                <a:gd name="T44" fmla="*/ 21 w 111"/>
                <a:gd name="T45" fmla="*/ 20 h 155"/>
                <a:gd name="T46" fmla="*/ 21 w 111"/>
                <a:gd name="T47" fmla="*/ 71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1" h="155">
                  <a:moveTo>
                    <a:pt x="0" y="154"/>
                  </a:moveTo>
                  <a:lnTo>
                    <a:pt x="0" y="154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66" y="0"/>
                    <a:pt x="73" y="1"/>
                    <a:pt x="77" y="2"/>
                  </a:cubicBezTo>
                  <a:cubicBezTo>
                    <a:pt x="83" y="3"/>
                    <a:pt x="87" y="4"/>
                    <a:pt x="90" y="6"/>
                  </a:cubicBezTo>
                  <a:cubicBezTo>
                    <a:pt x="96" y="9"/>
                    <a:pt x="101" y="15"/>
                    <a:pt x="104" y="22"/>
                  </a:cubicBezTo>
                  <a:cubicBezTo>
                    <a:pt x="108" y="28"/>
                    <a:pt x="110" y="35"/>
                    <a:pt x="110" y="45"/>
                  </a:cubicBezTo>
                  <a:cubicBezTo>
                    <a:pt x="110" y="53"/>
                    <a:pt x="108" y="62"/>
                    <a:pt x="104" y="68"/>
                  </a:cubicBezTo>
                  <a:cubicBezTo>
                    <a:pt x="101" y="74"/>
                    <a:pt x="96" y="79"/>
                    <a:pt x="90" y="83"/>
                  </a:cubicBezTo>
                  <a:cubicBezTo>
                    <a:pt x="87" y="85"/>
                    <a:pt x="83" y="88"/>
                    <a:pt x="77" y="88"/>
                  </a:cubicBezTo>
                  <a:cubicBezTo>
                    <a:pt x="72" y="89"/>
                    <a:pt x="64" y="90"/>
                    <a:pt x="52" y="90"/>
                  </a:cubicBezTo>
                  <a:cubicBezTo>
                    <a:pt x="21" y="90"/>
                    <a:pt x="21" y="90"/>
                    <a:pt x="21" y="90"/>
                  </a:cubicBezTo>
                  <a:cubicBezTo>
                    <a:pt x="21" y="154"/>
                    <a:pt x="21" y="154"/>
                    <a:pt x="21" y="154"/>
                  </a:cubicBezTo>
                  <a:lnTo>
                    <a:pt x="0" y="154"/>
                  </a:lnTo>
                  <a:close/>
                  <a:moveTo>
                    <a:pt x="21" y="71"/>
                  </a:moveTo>
                  <a:lnTo>
                    <a:pt x="21" y="71"/>
                  </a:lnTo>
                  <a:cubicBezTo>
                    <a:pt x="56" y="71"/>
                    <a:pt x="56" y="71"/>
                    <a:pt x="56" y="71"/>
                  </a:cubicBezTo>
                  <a:cubicBezTo>
                    <a:pt x="68" y="71"/>
                    <a:pt x="76" y="69"/>
                    <a:pt x="82" y="65"/>
                  </a:cubicBezTo>
                  <a:cubicBezTo>
                    <a:pt x="87" y="62"/>
                    <a:pt x="89" y="54"/>
                    <a:pt x="89" y="45"/>
                  </a:cubicBezTo>
                  <a:cubicBezTo>
                    <a:pt x="89" y="35"/>
                    <a:pt x="87" y="29"/>
                    <a:pt x="82" y="25"/>
                  </a:cubicBezTo>
                  <a:cubicBezTo>
                    <a:pt x="76" y="21"/>
                    <a:pt x="69" y="20"/>
                    <a:pt x="58" y="20"/>
                  </a:cubicBezTo>
                  <a:cubicBezTo>
                    <a:pt x="21" y="20"/>
                    <a:pt x="21" y="20"/>
                    <a:pt x="21" y="20"/>
                  </a:cubicBezTo>
                  <a:lnTo>
                    <a:pt x="21" y="71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2" name="Freeform 380"/>
            <p:cNvSpPr>
              <a:spLocks noChangeArrowheads="1"/>
            </p:cNvSpPr>
            <p:nvPr/>
          </p:nvSpPr>
          <p:spPr bwMode="auto">
            <a:xfrm>
              <a:off x="5783631" y="5148560"/>
              <a:ext cx="22232" cy="48170"/>
            </a:xfrm>
            <a:custGeom>
              <a:avLst/>
              <a:gdLst>
                <a:gd name="T0" fmla="*/ 0 w 55"/>
                <a:gd name="T1" fmla="*/ 114 h 115"/>
                <a:gd name="T2" fmla="*/ 0 w 55"/>
                <a:gd name="T3" fmla="*/ 114 h 115"/>
                <a:gd name="T4" fmla="*/ 0 w 55"/>
                <a:gd name="T5" fmla="*/ 3 h 115"/>
                <a:gd name="T6" fmla="*/ 17 w 55"/>
                <a:gd name="T7" fmla="*/ 3 h 115"/>
                <a:gd name="T8" fmla="*/ 17 w 55"/>
                <a:gd name="T9" fmla="*/ 23 h 115"/>
                <a:gd name="T10" fmla="*/ 30 w 55"/>
                <a:gd name="T11" fmla="*/ 6 h 115"/>
                <a:gd name="T12" fmla="*/ 48 w 55"/>
                <a:gd name="T13" fmla="*/ 0 h 115"/>
                <a:gd name="T14" fmla="*/ 52 w 55"/>
                <a:gd name="T15" fmla="*/ 0 h 115"/>
                <a:gd name="T16" fmla="*/ 54 w 55"/>
                <a:gd name="T17" fmla="*/ 1 h 115"/>
                <a:gd name="T18" fmla="*/ 54 w 55"/>
                <a:gd name="T19" fmla="*/ 20 h 115"/>
                <a:gd name="T20" fmla="*/ 52 w 55"/>
                <a:gd name="T21" fmla="*/ 20 h 115"/>
                <a:gd name="T22" fmla="*/ 50 w 55"/>
                <a:gd name="T23" fmla="*/ 20 h 115"/>
                <a:gd name="T24" fmla="*/ 26 w 55"/>
                <a:gd name="T25" fmla="*/ 28 h 115"/>
                <a:gd name="T26" fmla="*/ 18 w 55"/>
                <a:gd name="T27" fmla="*/ 52 h 115"/>
                <a:gd name="T28" fmla="*/ 18 w 55"/>
                <a:gd name="T29" fmla="*/ 114 h 115"/>
                <a:gd name="T30" fmla="*/ 0 w 55"/>
                <a:gd name="T31" fmla="*/ 114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115">
                  <a:moveTo>
                    <a:pt x="0" y="114"/>
                  </a:moveTo>
                  <a:lnTo>
                    <a:pt x="0" y="114"/>
                  </a:lnTo>
                  <a:cubicBezTo>
                    <a:pt x="0" y="3"/>
                    <a:pt x="0" y="3"/>
                    <a:pt x="0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20" y="15"/>
                    <a:pt x="25" y="9"/>
                    <a:pt x="30" y="6"/>
                  </a:cubicBezTo>
                  <a:cubicBezTo>
                    <a:pt x="35" y="2"/>
                    <a:pt x="41" y="0"/>
                    <a:pt x="48" y="0"/>
                  </a:cubicBezTo>
                  <a:cubicBezTo>
                    <a:pt x="50" y="0"/>
                    <a:pt x="51" y="0"/>
                    <a:pt x="52" y="0"/>
                  </a:cubicBezTo>
                  <a:cubicBezTo>
                    <a:pt x="53" y="0"/>
                    <a:pt x="53" y="1"/>
                    <a:pt x="54" y="1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3" y="20"/>
                    <a:pt x="53" y="20"/>
                    <a:pt x="52" y="20"/>
                  </a:cubicBezTo>
                  <a:cubicBezTo>
                    <a:pt x="52" y="20"/>
                    <a:pt x="51" y="20"/>
                    <a:pt x="50" y="20"/>
                  </a:cubicBezTo>
                  <a:cubicBezTo>
                    <a:pt x="39" y="20"/>
                    <a:pt x="32" y="23"/>
                    <a:pt x="26" y="28"/>
                  </a:cubicBezTo>
                  <a:cubicBezTo>
                    <a:pt x="20" y="34"/>
                    <a:pt x="18" y="41"/>
                    <a:pt x="18" y="52"/>
                  </a:cubicBezTo>
                  <a:cubicBezTo>
                    <a:pt x="18" y="114"/>
                    <a:pt x="18" y="114"/>
                    <a:pt x="18" y="114"/>
                  </a:cubicBezTo>
                  <a:lnTo>
                    <a:pt x="0" y="11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3" name="Freeform 381"/>
            <p:cNvSpPr>
              <a:spLocks noChangeArrowheads="1"/>
            </p:cNvSpPr>
            <p:nvPr/>
          </p:nvSpPr>
          <p:spPr bwMode="auto">
            <a:xfrm>
              <a:off x="5811422" y="5148560"/>
              <a:ext cx="42611" cy="50022"/>
            </a:xfrm>
            <a:custGeom>
              <a:avLst/>
              <a:gdLst>
                <a:gd name="T0" fmla="*/ 80 w 102"/>
                <a:gd name="T1" fmla="*/ 79 h 120"/>
                <a:gd name="T2" fmla="*/ 80 w 102"/>
                <a:gd name="T3" fmla="*/ 79 h 120"/>
                <a:gd name="T4" fmla="*/ 99 w 102"/>
                <a:gd name="T5" fmla="*/ 79 h 120"/>
                <a:gd name="T6" fmla="*/ 83 w 102"/>
                <a:gd name="T7" fmla="*/ 108 h 120"/>
                <a:gd name="T8" fmla="*/ 50 w 102"/>
                <a:gd name="T9" fmla="*/ 119 h 120"/>
                <a:gd name="T10" fmla="*/ 14 w 102"/>
                <a:gd name="T11" fmla="*/ 104 h 120"/>
                <a:gd name="T12" fmla="*/ 0 w 102"/>
                <a:gd name="T13" fmla="*/ 61 h 120"/>
                <a:gd name="T14" fmla="*/ 14 w 102"/>
                <a:gd name="T15" fmla="*/ 16 h 120"/>
                <a:gd name="T16" fmla="*/ 50 w 102"/>
                <a:gd name="T17" fmla="*/ 0 h 120"/>
                <a:gd name="T18" fmla="*/ 88 w 102"/>
                <a:gd name="T19" fmla="*/ 14 h 120"/>
                <a:gd name="T20" fmla="*/ 101 w 102"/>
                <a:gd name="T21" fmla="*/ 57 h 120"/>
                <a:gd name="T22" fmla="*/ 101 w 102"/>
                <a:gd name="T23" fmla="*/ 62 h 120"/>
                <a:gd name="T24" fmla="*/ 100 w 102"/>
                <a:gd name="T25" fmla="*/ 65 h 120"/>
                <a:gd name="T26" fmla="*/ 20 w 102"/>
                <a:gd name="T27" fmla="*/ 65 h 120"/>
                <a:gd name="T28" fmla="*/ 28 w 102"/>
                <a:gd name="T29" fmla="*/ 92 h 120"/>
                <a:gd name="T30" fmla="*/ 52 w 102"/>
                <a:gd name="T31" fmla="*/ 102 h 120"/>
                <a:gd name="T32" fmla="*/ 71 w 102"/>
                <a:gd name="T33" fmla="*/ 95 h 120"/>
                <a:gd name="T34" fmla="*/ 80 w 102"/>
                <a:gd name="T35" fmla="*/ 79 h 120"/>
                <a:gd name="T36" fmla="*/ 20 w 102"/>
                <a:gd name="T37" fmla="*/ 50 h 120"/>
                <a:gd name="T38" fmla="*/ 20 w 102"/>
                <a:gd name="T39" fmla="*/ 50 h 120"/>
                <a:gd name="T40" fmla="*/ 81 w 102"/>
                <a:gd name="T41" fmla="*/ 50 h 120"/>
                <a:gd name="T42" fmla="*/ 73 w 102"/>
                <a:gd name="T43" fmla="*/ 25 h 120"/>
                <a:gd name="T44" fmla="*/ 51 w 102"/>
                <a:gd name="T45" fmla="*/ 16 h 120"/>
                <a:gd name="T46" fmla="*/ 29 w 102"/>
                <a:gd name="T47" fmla="*/ 25 h 120"/>
                <a:gd name="T48" fmla="*/ 20 w 102"/>
                <a:gd name="T49" fmla="*/ 5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2" h="120">
                  <a:moveTo>
                    <a:pt x="80" y="79"/>
                  </a:moveTo>
                  <a:lnTo>
                    <a:pt x="80" y="79"/>
                  </a:lnTo>
                  <a:cubicBezTo>
                    <a:pt x="99" y="79"/>
                    <a:pt x="99" y="79"/>
                    <a:pt x="99" y="79"/>
                  </a:cubicBezTo>
                  <a:cubicBezTo>
                    <a:pt x="97" y="91"/>
                    <a:pt x="92" y="102"/>
                    <a:pt x="83" y="108"/>
                  </a:cubicBezTo>
                  <a:cubicBezTo>
                    <a:pt x="74" y="115"/>
                    <a:pt x="64" y="119"/>
                    <a:pt x="50" y="119"/>
                  </a:cubicBezTo>
                  <a:cubicBezTo>
                    <a:pt x="35" y="119"/>
                    <a:pt x="23" y="114"/>
                    <a:pt x="14" y="104"/>
                  </a:cubicBezTo>
                  <a:cubicBezTo>
                    <a:pt x="4" y="93"/>
                    <a:pt x="0" y="79"/>
                    <a:pt x="0" y="61"/>
                  </a:cubicBezTo>
                  <a:cubicBezTo>
                    <a:pt x="0" y="41"/>
                    <a:pt x="4" y="27"/>
                    <a:pt x="14" y="16"/>
                  </a:cubicBezTo>
                  <a:cubicBezTo>
                    <a:pt x="22" y="5"/>
                    <a:pt x="35" y="0"/>
                    <a:pt x="50" y="0"/>
                  </a:cubicBezTo>
                  <a:cubicBezTo>
                    <a:pt x="67" y="0"/>
                    <a:pt x="79" y="5"/>
                    <a:pt x="88" y="14"/>
                  </a:cubicBezTo>
                  <a:cubicBezTo>
                    <a:pt x="96" y="25"/>
                    <a:pt x="101" y="38"/>
                    <a:pt x="101" y="57"/>
                  </a:cubicBezTo>
                  <a:cubicBezTo>
                    <a:pt x="101" y="59"/>
                    <a:pt x="101" y="60"/>
                    <a:pt x="101" y="62"/>
                  </a:cubicBezTo>
                  <a:cubicBezTo>
                    <a:pt x="101" y="63"/>
                    <a:pt x="101" y="64"/>
                    <a:pt x="100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77"/>
                    <a:pt x="23" y="86"/>
                    <a:pt x="28" y="92"/>
                  </a:cubicBezTo>
                  <a:cubicBezTo>
                    <a:pt x="35" y="99"/>
                    <a:pt x="42" y="102"/>
                    <a:pt x="52" y="102"/>
                  </a:cubicBezTo>
                  <a:cubicBezTo>
                    <a:pt x="60" y="102"/>
                    <a:pt x="66" y="100"/>
                    <a:pt x="71" y="95"/>
                  </a:cubicBezTo>
                  <a:cubicBezTo>
                    <a:pt x="76" y="92"/>
                    <a:pt x="79" y="86"/>
                    <a:pt x="80" y="79"/>
                  </a:cubicBezTo>
                  <a:close/>
                  <a:moveTo>
                    <a:pt x="20" y="50"/>
                  </a:moveTo>
                  <a:lnTo>
                    <a:pt x="20" y="50"/>
                  </a:lnTo>
                  <a:cubicBezTo>
                    <a:pt x="81" y="50"/>
                    <a:pt x="81" y="50"/>
                    <a:pt x="81" y="50"/>
                  </a:cubicBezTo>
                  <a:cubicBezTo>
                    <a:pt x="81" y="39"/>
                    <a:pt x="78" y="31"/>
                    <a:pt x="73" y="25"/>
                  </a:cubicBezTo>
                  <a:cubicBezTo>
                    <a:pt x="68" y="19"/>
                    <a:pt x="61" y="16"/>
                    <a:pt x="51" y="16"/>
                  </a:cubicBezTo>
                  <a:cubicBezTo>
                    <a:pt x="42" y="16"/>
                    <a:pt x="35" y="19"/>
                    <a:pt x="29" y="25"/>
                  </a:cubicBezTo>
                  <a:cubicBezTo>
                    <a:pt x="24" y="31"/>
                    <a:pt x="21" y="38"/>
                    <a:pt x="20" y="50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4" name="Freeform 382"/>
            <p:cNvSpPr>
              <a:spLocks noChangeArrowheads="1"/>
            </p:cNvSpPr>
            <p:nvPr/>
          </p:nvSpPr>
          <p:spPr bwMode="auto">
            <a:xfrm>
              <a:off x="5859592" y="5148560"/>
              <a:ext cx="38906" cy="50022"/>
            </a:xfrm>
            <a:custGeom>
              <a:avLst/>
              <a:gdLst>
                <a:gd name="T0" fmla="*/ 0 w 92"/>
                <a:gd name="T1" fmla="*/ 79 h 119"/>
                <a:gd name="T2" fmla="*/ 0 w 92"/>
                <a:gd name="T3" fmla="*/ 79 h 119"/>
                <a:gd name="T4" fmla="*/ 17 w 92"/>
                <a:gd name="T5" fmla="*/ 79 h 119"/>
                <a:gd name="T6" fmla="*/ 26 w 92"/>
                <a:gd name="T7" fmla="*/ 96 h 119"/>
                <a:gd name="T8" fmla="*/ 47 w 92"/>
                <a:gd name="T9" fmla="*/ 102 h 119"/>
                <a:gd name="T10" fmla="*/ 65 w 92"/>
                <a:gd name="T11" fmla="*/ 98 h 119"/>
                <a:gd name="T12" fmla="*/ 73 w 92"/>
                <a:gd name="T13" fmla="*/ 84 h 119"/>
                <a:gd name="T14" fmla="*/ 68 w 92"/>
                <a:gd name="T15" fmla="*/ 75 h 119"/>
                <a:gd name="T16" fmla="*/ 55 w 92"/>
                <a:gd name="T17" fmla="*/ 69 h 119"/>
                <a:gd name="T18" fmla="*/ 34 w 92"/>
                <a:gd name="T19" fmla="*/ 64 h 119"/>
                <a:gd name="T20" fmla="*/ 9 w 92"/>
                <a:gd name="T21" fmla="*/ 53 h 119"/>
                <a:gd name="T22" fmla="*/ 3 w 92"/>
                <a:gd name="T23" fmla="*/ 32 h 119"/>
                <a:gd name="T24" fmla="*/ 14 w 92"/>
                <a:gd name="T25" fmla="*/ 9 h 119"/>
                <a:gd name="T26" fmla="*/ 44 w 92"/>
                <a:gd name="T27" fmla="*/ 0 h 119"/>
                <a:gd name="T28" fmla="*/ 77 w 92"/>
                <a:gd name="T29" fmla="*/ 9 h 119"/>
                <a:gd name="T30" fmla="*/ 88 w 92"/>
                <a:gd name="T31" fmla="*/ 34 h 119"/>
                <a:gd name="T32" fmla="*/ 88 w 92"/>
                <a:gd name="T33" fmla="*/ 35 h 119"/>
                <a:gd name="T34" fmla="*/ 69 w 92"/>
                <a:gd name="T35" fmla="*/ 35 h 119"/>
                <a:gd name="T36" fmla="*/ 62 w 92"/>
                <a:gd name="T37" fmla="*/ 20 h 119"/>
                <a:gd name="T38" fmla="*/ 44 w 92"/>
                <a:gd name="T39" fmla="*/ 16 h 119"/>
                <a:gd name="T40" fmla="*/ 27 w 92"/>
                <a:gd name="T41" fmla="*/ 20 h 119"/>
                <a:gd name="T42" fmla="*/ 22 w 92"/>
                <a:gd name="T43" fmla="*/ 32 h 119"/>
                <a:gd name="T44" fmla="*/ 25 w 92"/>
                <a:gd name="T45" fmla="*/ 40 h 119"/>
                <a:gd name="T46" fmla="*/ 39 w 92"/>
                <a:gd name="T47" fmla="*/ 45 h 119"/>
                <a:gd name="T48" fmla="*/ 57 w 92"/>
                <a:gd name="T49" fmla="*/ 50 h 119"/>
                <a:gd name="T50" fmla="*/ 84 w 92"/>
                <a:gd name="T51" fmla="*/ 61 h 119"/>
                <a:gd name="T52" fmla="*/ 91 w 92"/>
                <a:gd name="T53" fmla="*/ 82 h 119"/>
                <a:gd name="T54" fmla="*/ 79 w 92"/>
                <a:gd name="T55" fmla="*/ 109 h 119"/>
                <a:gd name="T56" fmla="*/ 44 w 92"/>
                <a:gd name="T57" fmla="*/ 118 h 119"/>
                <a:gd name="T58" fmla="*/ 11 w 92"/>
                <a:gd name="T59" fmla="*/ 109 h 119"/>
                <a:gd name="T60" fmla="*/ 0 w 92"/>
                <a:gd name="T61" fmla="*/ 7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2" h="119">
                  <a:moveTo>
                    <a:pt x="0" y="79"/>
                  </a:moveTo>
                  <a:lnTo>
                    <a:pt x="0" y="79"/>
                  </a:lnTo>
                  <a:cubicBezTo>
                    <a:pt x="17" y="79"/>
                    <a:pt x="17" y="79"/>
                    <a:pt x="17" y="79"/>
                  </a:cubicBezTo>
                  <a:cubicBezTo>
                    <a:pt x="18" y="86"/>
                    <a:pt x="22" y="92"/>
                    <a:pt x="26" y="96"/>
                  </a:cubicBezTo>
                  <a:cubicBezTo>
                    <a:pt x="31" y="100"/>
                    <a:pt x="37" y="102"/>
                    <a:pt x="47" y="102"/>
                  </a:cubicBezTo>
                  <a:cubicBezTo>
                    <a:pt x="54" y="102"/>
                    <a:pt x="61" y="101"/>
                    <a:pt x="65" y="98"/>
                  </a:cubicBezTo>
                  <a:cubicBezTo>
                    <a:pt x="70" y="94"/>
                    <a:pt x="73" y="90"/>
                    <a:pt x="73" y="84"/>
                  </a:cubicBezTo>
                  <a:cubicBezTo>
                    <a:pt x="73" y="80"/>
                    <a:pt x="72" y="77"/>
                    <a:pt x="68" y="75"/>
                  </a:cubicBezTo>
                  <a:cubicBezTo>
                    <a:pt x="66" y="73"/>
                    <a:pt x="62" y="70"/>
                    <a:pt x="55" y="69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23" y="61"/>
                    <a:pt x="14" y="57"/>
                    <a:pt x="9" y="53"/>
                  </a:cubicBezTo>
                  <a:cubicBezTo>
                    <a:pt x="5" y="48"/>
                    <a:pt x="3" y="41"/>
                    <a:pt x="3" y="32"/>
                  </a:cubicBezTo>
                  <a:cubicBezTo>
                    <a:pt x="3" y="23"/>
                    <a:pt x="6" y="14"/>
                    <a:pt x="14" y="9"/>
                  </a:cubicBezTo>
                  <a:cubicBezTo>
                    <a:pt x="22" y="3"/>
                    <a:pt x="32" y="0"/>
                    <a:pt x="44" y="0"/>
                  </a:cubicBezTo>
                  <a:cubicBezTo>
                    <a:pt x="58" y="0"/>
                    <a:pt x="68" y="3"/>
                    <a:pt x="77" y="9"/>
                  </a:cubicBezTo>
                  <a:cubicBezTo>
                    <a:pt x="84" y="15"/>
                    <a:pt x="88" y="24"/>
                    <a:pt x="88" y="34"/>
                  </a:cubicBezTo>
                  <a:cubicBezTo>
                    <a:pt x="88" y="35"/>
                    <a:pt x="88" y="35"/>
                    <a:pt x="88" y="35"/>
                  </a:cubicBezTo>
                  <a:cubicBezTo>
                    <a:pt x="69" y="35"/>
                    <a:pt x="69" y="35"/>
                    <a:pt x="69" y="35"/>
                  </a:cubicBezTo>
                  <a:cubicBezTo>
                    <a:pt x="69" y="29"/>
                    <a:pt x="67" y="25"/>
                    <a:pt x="62" y="20"/>
                  </a:cubicBezTo>
                  <a:cubicBezTo>
                    <a:pt x="58" y="17"/>
                    <a:pt x="52" y="16"/>
                    <a:pt x="44" y="16"/>
                  </a:cubicBezTo>
                  <a:cubicBezTo>
                    <a:pt x="37" y="16"/>
                    <a:pt x="31" y="17"/>
                    <a:pt x="27" y="20"/>
                  </a:cubicBezTo>
                  <a:cubicBezTo>
                    <a:pt x="24" y="23"/>
                    <a:pt x="22" y="27"/>
                    <a:pt x="22" y="32"/>
                  </a:cubicBezTo>
                  <a:cubicBezTo>
                    <a:pt x="22" y="35"/>
                    <a:pt x="23" y="38"/>
                    <a:pt x="25" y="40"/>
                  </a:cubicBezTo>
                  <a:cubicBezTo>
                    <a:pt x="28" y="42"/>
                    <a:pt x="32" y="44"/>
                    <a:pt x="39" y="45"/>
                  </a:cubicBezTo>
                  <a:cubicBezTo>
                    <a:pt x="57" y="50"/>
                    <a:pt x="57" y="50"/>
                    <a:pt x="57" y="50"/>
                  </a:cubicBezTo>
                  <a:cubicBezTo>
                    <a:pt x="70" y="53"/>
                    <a:pt x="79" y="57"/>
                    <a:pt x="84" y="61"/>
                  </a:cubicBezTo>
                  <a:cubicBezTo>
                    <a:pt x="88" y="66"/>
                    <a:pt x="91" y="74"/>
                    <a:pt x="91" y="82"/>
                  </a:cubicBezTo>
                  <a:cubicBezTo>
                    <a:pt x="91" y="93"/>
                    <a:pt x="87" y="103"/>
                    <a:pt x="79" y="109"/>
                  </a:cubicBezTo>
                  <a:cubicBezTo>
                    <a:pt x="70" y="115"/>
                    <a:pt x="59" y="118"/>
                    <a:pt x="44" y="118"/>
                  </a:cubicBezTo>
                  <a:cubicBezTo>
                    <a:pt x="30" y="118"/>
                    <a:pt x="19" y="115"/>
                    <a:pt x="11" y="109"/>
                  </a:cubicBezTo>
                  <a:cubicBezTo>
                    <a:pt x="4" y="102"/>
                    <a:pt x="0" y="92"/>
                    <a:pt x="0" y="79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5" name="Freeform 383"/>
            <p:cNvSpPr>
              <a:spLocks noChangeArrowheads="1"/>
            </p:cNvSpPr>
            <p:nvPr/>
          </p:nvSpPr>
          <p:spPr bwMode="auto">
            <a:xfrm>
              <a:off x="5904056" y="5148560"/>
              <a:ext cx="44464" cy="50022"/>
            </a:xfrm>
            <a:custGeom>
              <a:avLst/>
              <a:gdLst>
                <a:gd name="T0" fmla="*/ 0 w 108"/>
                <a:gd name="T1" fmla="*/ 59 h 119"/>
                <a:gd name="T2" fmla="*/ 0 w 108"/>
                <a:gd name="T3" fmla="*/ 59 h 119"/>
                <a:gd name="T4" fmla="*/ 13 w 108"/>
                <a:gd name="T5" fmla="*/ 15 h 119"/>
                <a:gd name="T6" fmla="*/ 53 w 108"/>
                <a:gd name="T7" fmla="*/ 0 h 119"/>
                <a:gd name="T8" fmla="*/ 93 w 108"/>
                <a:gd name="T9" fmla="*/ 15 h 119"/>
                <a:gd name="T10" fmla="*/ 107 w 108"/>
                <a:gd name="T11" fmla="*/ 59 h 119"/>
                <a:gd name="T12" fmla="*/ 93 w 108"/>
                <a:gd name="T13" fmla="*/ 103 h 119"/>
                <a:gd name="T14" fmla="*/ 53 w 108"/>
                <a:gd name="T15" fmla="*/ 118 h 119"/>
                <a:gd name="T16" fmla="*/ 13 w 108"/>
                <a:gd name="T17" fmla="*/ 103 h 119"/>
                <a:gd name="T18" fmla="*/ 0 w 108"/>
                <a:gd name="T19" fmla="*/ 59 h 119"/>
                <a:gd name="T20" fmla="*/ 19 w 108"/>
                <a:gd name="T21" fmla="*/ 59 h 119"/>
                <a:gd name="T22" fmla="*/ 19 w 108"/>
                <a:gd name="T23" fmla="*/ 59 h 119"/>
                <a:gd name="T24" fmla="*/ 28 w 108"/>
                <a:gd name="T25" fmla="*/ 91 h 119"/>
                <a:gd name="T26" fmla="*/ 53 w 108"/>
                <a:gd name="T27" fmla="*/ 102 h 119"/>
                <a:gd name="T28" fmla="*/ 79 w 108"/>
                <a:gd name="T29" fmla="*/ 91 h 119"/>
                <a:gd name="T30" fmla="*/ 87 w 108"/>
                <a:gd name="T31" fmla="*/ 59 h 119"/>
                <a:gd name="T32" fmla="*/ 79 w 108"/>
                <a:gd name="T33" fmla="*/ 28 h 119"/>
                <a:gd name="T34" fmla="*/ 53 w 108"/>
                <a:gd name="T35" fmla="*/ 16 h 119"/>
                <a:gd name="T36" fmla="*/ 28 w 108"/>
                <a:gd name="T37" fmla="*/ 28 h 119"/>
                <a:gd name="T38" fmla="*/ 19 w 108"/>
                <a:gd name="T39" fmla="*/ 5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8" h="119">
                  <a:moveTo>
                    <a:pt x="0" y="59"/>
                  </a:moveTo>
                  <a:lnTo>
                    <a:pt x="0" y="59"/>
                  </a:lnTo>
                  <a:cubicBezTo>
                    <a:pt x="0" y="40"/>
                    <a:pt x="4" y="26"/>
                    <a:pt x="13" y="15"/>
                  </a:cubicBezTo>
                  <a:cubicBezTo>
                    <a:pt x="23" y="5"/>
                    <a:pt x="36" y="0"/>
                    <a:pt x="53" y="0"/>
                  </a:cubicBezTo>
                  <a:cubicBezTo>
                    <a:pt x="70" y="0"/>
                    <a:pt x="83" y="5"/>
                    <a:pt x="93" y="15"/>
                  </a:cubicBezTo>
                  <a:cubicBezTo>
                    <a:pt x="102" y="26"/>
                    <a:pt x="107" y="40"/>
                    <a:pt x="107" y="59"/>
                  </a:cubicBezTo>
                  <a:cubicBezTo>
                    <a:pt x="107" y="78"/>
                    <a:pt x="102" y="92"/>
                    <a:pt x="93" y="103"/>
                  </a:cubicBezTo>
                  <a:cubicBezTo>
                    <a:pt x="83" y="113"/>
                    <a:pt x="71" y="118"/>
                    <a:pt x="53" y="118"/>
                  </a:cubicBezTo>
                  <a:cubicBezTo>
                    <a:pt x="36" y="118"/>
                    <a:pt x="23" y="113"/>
                    <a:pt x="13" y="103"/>
                  </a:cubicBezTo>
                  <a:cubicBezTo>
                    <a:pt x="4" y="92"/>
                    <a:pt x="0" y="78"/>
                    <a:pt x="0" y="59"/>
                  </a:cubicBezTo>
                  <a:close/>
                  <a:moveTo>
                    <a:pt x="19" y="59"/>
                  </a:moveTo>
                  <a:lnTo>
                    <a:pt x="19" y="59"/>
                  </a:lnTo>
                  <a:cubicBezTo>
                    <a:pt x="19" y="74"/>
                    <a:pt x="22" y="84"/>
                    <a:pt x="28" y="91"/>
                  </a:cubicBezTo>
                  <a:cubicBezTo>
                    <a:pt x="34" y="99"/>
                    <a:pt x="43" y="102"/>
                    <a:pt x="53" y="102"/>
                  </a:cubicBezTo>
                  <a:cubicBezTo>
                    <a:pt x="64" y="102"/>
                    <a:pt x="73" y="99"/>
                    <a:pt x="79" y="91"/>
                  </a:cubicBezTo>
                  <a:cubicBezTo>
                    <a:pt x="84" y="84"/>
                    <a:pt x="87" y="74"/>
                    <a:pt x="87" y="59"/>
                  </a:cubicBezTo>
                  <a:cubicBezTo>
                    <a:pt x="87" y="45"/>
                    <a:pt x="84" y="35"/>
                    <a:pt x="79" y="28"/>
                  </a:cubicBezTo>
                  <a:cubicBezTo>
                    <a:pt x="73" y="20"/>
                    <a:pt x="64" y="16"/>
                    <a:pt x="53" y="16"/>
                  </a:cubicBezTo>
                  <a:cubicBezTo>
                    <a:pt x="43" y="16"/>
                    <a:pt x="33" y="20"/>
                    <a:pt x="28" y="28"/>
                  </a:cubicBezTo>
                  <a:cubicBezTo>
                    <a:pt x="22" y="35"/>
                    <a:pt x="19" y="45"/>
                    <a:pt x="19" y="59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6" name="Freeform 384"/>
            <p:cNvSpPr>
              <a:spLocks noChangeArrowheads="1"/>
            </p:cNvSpPr>
            <p:nvPr/>
          </p:nvSpPr>
          <p:spPr bwMode="auto">
            <a:xfrm>
              <a:off x="5981868" y="5133739"/>
              <a:ext cx="42611" cy="62991"/>
            </a:xfrm>
            <a:custGeom>
              <a:avLst/>
              <a:gdLst>
                <a:gd name="T0" fmla="*/ 0 w 102"/>
                <a:gd name="T1" fmla="*/ 150 h 151"/>
                <a:gd name="T2" fmla="*/ 0 w 102"/>
                <a:gd name="T3" fmla="*/ 150 h 151"/>
                <a:gd name="T4" fmla="*/ 0 w 102"/>
                <a:gd name="T5" fmla="*/ 149 h 151"/>
                <a:gd name="T6" fmla="*/ 11 w 102"/>
                <a:gd name="T7" fmla="*/ 113 h 151"/>
                <a:gd name="T8" fmla="*/ 47 w 102"/>
                <a:gd name="T9" fmla="*/ 84 h 151"/>
                <a:gd name="T10" fmla="*/ 60 w 102"/>
                <a:gd name="T11" fmla="*/ 76 h 151"/>
                <a:gd name="T12" fmla="*/ 76 w 102"/>
                <a:gd name="T13" fmla="*/ 63 h 151"/>
                <a:gd name="T14" fmla="*/ 81 w 102"/>
                <a:gd name="T15" fmla="*/ 45 h 151"/>
                <a:gd name="T16" fmla="*/ 73 w 102"/>
                <a:gd name="T17" fmla="*/ 25 h 151"/>
                <a:gd name="T18" fmla="*/ 52 w 102"/>
                <a:gd name="T19" fmla="*/ 19 h 151"/>
                <a:gd name="T20" fmla="*/ 30 w 102"/>
                <a:gd name="T21" fmla="*/ 27 h 151"/>
                <a:gd name="T22" fmla="*/ 22 w 102"/>
                <a:gd name="T23" fmla="*/ 53 h 151"/>
                <a:gd name="T24" fmla="*/ 22 w 102"/>
                <a:gd name="T25" fmla="*/ 54 h 151"/>
                <a:gd name="T26" fmla="*/ 3 w 102"/>
                <a:gd name="T27" fmla="*/ 54 h 151"/>
                <a:gd name="T28" fmla="*/ 3 w 102"/>
                <a:gd name="T29" fmla="*/ 52 h 151"/>
                <a:gd name="T30" fmla="*/ 17 w 102"/>
                <a:gd name="T31" fmla="*/ 15 h 151"/>
                <a:gd name="T32" fmla="*/ 52 w 102"/>
                <a:gd name="T33" fmla="*/ 0 h 151"/>
                <a:gd name="T34" fmla="*/ 88 w 102"/>
                <a:gd name="T35" fmla="*/ 13 h 151"/>
                <a:gd name="T36" fmla="*/ 101 w 102"/>
                <a:gd name="T37" fmla="*/ 45 h 151"/>
                <a:gd name="T38" fmla="*/ 94 w 102"/>
                <a:gd name="T39" fmla="*/ 72 h 151"/>
                <a:gd name="T40" fmla="*/ 70 w 102"/>
                <a:gd name="T41" fmla="*/ 92 h 151"/>
                <a:gd name="T42" fmla="*/ 56 w 102"/>
                <a:gd name="T43" fmla="*/ 98 h 151"/>
                <a:gd name="T44" fmla="*/ 31 w 102"/>
                <a:gd name="T45" fmla="*/ 115 h 151"/>
                <a:gd name="T46" fmla="*/ 21 w 102"/>
                <a:gd name="T47" fmla="*/ 131 h 151"/>
                <a:gd name="T48" fmla="*/ 101 w 102"/>
                <a:gd name="T49" fmla="*/ 131 h 151"/>
                <a:gd name="T50" fmla="*/ 101 w 102"/>
                <a:gd name="T51" fmla="*/ 150 h 151"/>
                <a:gd name="T52" fmla="*/ 0 w 102"/>
                <a:gd name="T53" fmla="*/ 15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2" h="151">
                  <a:moveTo>
                    <a:pt x="0" y="150"/>
                  </a:moveTo>
                  <a:lnTo>
                    <a:pt x="0" y="150"/>
                  </a:lnTo>
                  <a:cubicBezTo>
                    <a:pt x="0" y="149"/>
                    <a:pt x="0" y="149"/>
                    <a:pt x="0" y="149"/>
                  </a:cubicBezTo>
                  <a:cubicBezTo>
                    <a:pt x="0" y="135"/>
                    <a:pt x="3" y="122"/>
                    <a:pt x="11" y="113"/>
                  </a:cubicBezTo>
                  <a:cubicBezTo>
                    <a:pt x="17" y="102"/>
                    <a:pt x="29" y="93"/>
                    <a:pt x="47" y="84"/>
                  </a:cubicBezTo>
                  <a:cubicBezTo>
                    <a:pt x="60" y="76"/>
                    <a:pt x="60" y="76"/>
                    <a:pt x="60" y="76"/>
                  </a:cubicBezTo>
                  <a:cubicBezTo>
                    <a:pt x="67" y="72"/>
                    <a:pt x="72" y="68"/>
                    <a:pt x="76" y="63"/>
                  </a:cubicBezTo>
                  <a:cubicBezTo>
                    <a:pt x="79" y="58"/>
                    <a:pt x="81" y="51"/>
                    <a:pt x="81" y="45"/>
                  </a:cubicBezTo>
                  <a:cubicBezTo>
                    <a:pt x="81" y="37"/>
                    <a:pt x="78" y="30"/>
                    <a:pt x="73" y="25"/>
                  </a:cubicBezTo>
                  <a:cubicBezTo>
                    <a:pt x="68" y="21"/>
                    <a:pt x="61" y="19"/>
                    <a:pt x="52" y="19"/>
                  </a:cubicBezTo>
                  <a:cubicBezTo>
                    <a:pt x="43" y="19"/>
                    <a:pt x="36" y="21"/>
                    <a:pt x="30" y="27"/>
                  </a:cubicBezTo>
                  <a:cubicBezTo>
                    <a:pt x="25" y="34"/>
                    <a:pt x="22" y="42"/>
                    <a:pt x="22" y="53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3" y="54"/>
                    <a:pt x="3" y="54"/>
                    <a:pt x="3" y="54"/>
                  </a:cubicBezTo>
                  <a:cubicBezTo>
                    <a:pt x="3" y="52"/>
                    <a:pt x="3" y="52"/>
                    <a:pt x="3" y="52"/>
                  </a:cubicBezTo>
                  <a:cubicBezTo>
                    <a:pt x="3" y="37"/>
                    <a:pt x="7" y="24"/>
                    <a:pt x="17" y="15"/>
                  </a:cubicBezTo>
                  <a:cubicBezTo>
                    <a:pt x="25" y="5"/>
                    <a:pt x="38" y="0"/>
                    <a:pt x="52" y="0"/>
                  </a:cubicBezTo>
                  <a:cubicBezTo>
                    <a:pt x="68" y="0"/>
                    <a:pt x="79" y="4"/>
                    <a:pt x="88" y="13"/>
                  </a:cubicBezTo>
                  <a:cubicBezTo>
                    <a:pt x="97" y="21"/>
                    <a:pt x="101" y="31"/>
                    <a:pt x="101" y="45"/>
                  </a:cubicBezTo>
                  <a:cubicBezTo>
                    <a:pt x="101" y="55"/>
                    <a:pt x="99" y="65"/>
                    <a:pt x="94" y="72"/>
                  </a:cubicBezTo>
                  <a:cubicBezTo>
                    <a:pt x="89" y="79"/>
                    <a:pt x="80" y="87"/>
                    <a:pt x="70" y="92"/>
                  </a:cubicBezTo>
                  <a:cubicBezTo>
                    <a:pt x="56" y="98"/>
                    <a:pt x="56" y="98"/>
                    <a:pt x="56" y="98"/>
                  </a:cubicBezTo>
                  <a:cubicBezTo>
                    <a:pt x="45" y="104"/>
                    <a:pt x="37" y="110"/>
                    <a:pt x="31" y="115"/>
                  </a:cubicBezTo>
                  <a:cubicBezTo>
                    <a:pt x="26" y="120"/>
                    <a:pt x="23" y="125"/>
                    <a:pt x="21" y="131"/>
                  </a:cubicBezTo>
                  <a:cubicBezTo>
                    <a:pt x="101" y="131"/>
                    <a:pt x="101" y="131"/>
                    <a:pt x="101" y="131"/>
                  </a:cubicBezTo>
                  <a:cubicBezTo>
                    <a:pt x="101" y="150"/>
                    <a:pt x="101" y="150"/>
                    <a:pt x="101" y="150"/>
                  </a:cubicBezTo>
                  <a:lnTo>
                    <a:pt x="0" y="15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00" name="Group 399"/>
          <p:cNvGrpSpPr/>
          <p:nvPr/>
        </p:nvGrpSpPr>
        <p:grpSpPr>
          <a:xfrm>
            <a:off x="6574726" y="5131886"/>
            <a:ext cx="296428" cy="66696"/>
            <a:chOff x="6574726" y="5131886"/>
            <a:chExt cx="296428" cy="66696"/>
          </a:xfrm>
        </p:grpSpPr>
        <p:sp>
          <p:nvSpPr>
            <p:cNvPr id="1187" name="Freeform 385"/>
            <p:cNvSpPr>
              <a:spLocks noChangeArrowheads="1"/>
            </p:cNvSpPr>
            <p:nvPr/>
          </p:nvSpPr>
          <p:spPr bwMode="auto">
            <a:xfrm>
              <a:off x="6574726" y="5131886"/>
              <a:ext cx="46316" cy="64844"/>
            </a:xfrm>
            <a:custGeom>
              <a:avLst/>
              <a:gdLst>
                <a:gd name="T0" fmla="*/ 0 w 110"/>
                <a:gd name="T1" fmla="*/ 154 h 155"/>
                <a:gd name="T2" fmla="*/ 0 w 110"/>
                <a:gd name="T3" fmla="*/ 154 h 155"/>
                <a:gd name="T4" fmla="*/ 0 w 110"/>
                <a:gd name="T5" fmla="*/ 0 h 155"/>
                <a:gd name="T6" fmla="*/ 56 w 110"/>
                <a:gd name="T7" fmla="*/ 0 h 155"/>
                <a:gd name="T8" fmla="*/ 77 w 110"/>
                <a:gd name="T9" fmla="*/ 2 h 155"/>
                <a:gd name="T10" fmla="*/ 91 w 110"/>
                <a:gd name="T11" fmla="*/ 6 h 155"/>
                <a:gd name="T12" fmla="*/ 105 w 110"/>
                <a:gd name="T13" fmla="*/ 22 h 155"/>
                <a:gd name="T14" fmla="*/ 109 w 110"/>
                <a:gd name="T15" fmla="*/ 45 h 155"/>
                <a:gd name="T16" fmla="*/ 105 w 110"/>
                <a:gd name="T17" fmla="*/ 68 h 155"/>
                <a:gd name="T18" fmla="*/ 91 w 110"/>
                <a:gd name="T19" fmla="*/ 83 h 155"/>
                <a:gd name="T20" fmla="*/ 77 w 110"/>
                <a:gd name="T21" fmla="*/ 88 h 155"/>
                <a:gd name="T22" fmla="*/ 52 w 110"/>
                <a:gd name="T23" fmla="*/ 90 h 155"/>
                <a:gd name="T24" fmla="*/ 21 w 110"/>
                <a:gd name="T25" fmla="*/ 90 h 155"/>
                <a:gd name="T26" fmla="*/ 21 w 110"/>
                <a:gd name="T27" fmla="*/ 154 h 155"/>
                <a:gd name="T28" fmla="*/ 0 w 110"/>
                <a:gd name="T29" fmla="*/ 154 h 155"/>
                <a:gd name="T30" fmla="*/ 21 w 110"/>
                <a:gd name="T31" fmla="*/ 71 h 155"/>
                <a:gd name="T32" fmla="*/ 21 w 110"/>
                <a:gd name="T33" fmla="*/ 71 h 155"/>
                <a:gd name="T34" fmla="*/ 56 w 110"/>
                <a:gd name="T35" fmla="*/ 71 h 155"/>
                <a:gd name="T36" fmla="*/ 81 w 110"/>
                <a:gd name="T37" fmla="*/ 65 h 155"/>
                <a:gd name="T38" fmla="*/ 89 w 110"/>
                <a:gd name="T39" fmla="*/ 45 h 155"/>
                <a:gd name="T40" fmla="*/ 81 w 110"/>
                <a:gd name="T41" fmla="*/ 25 h 155"/>
                <a:gd name="T42" fmla="*/ 57 w 110"/>
                <a:gd name="T43" fmla="*/ 20 h 155"/>
                <a:gd name="T44" fmla="*/ 21 w 110"/>
                <a:gd name="T45" fmla="*/ 20 h 155"/>
                <a:gd name="T46" fmla="*/ 21 w 110"/>
                <a:gd name="T47" fmla="*/ 71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0" h="155">
                  <a:moveTo>
                    <a:pt x="0" y="154"/>
                  </a:moveTo>
                  <a:lnTo>
                    <a:pt x="0" y="154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6" y="0"/>
                    <a:pt x="73" y="1"/>
                    <a:pt x="77" y="2"/>
                  </a:cubicBezTo>
                  <a:cubicBezTo>
                    <a:pt x="82" y="3"/>
                    <a:pt x="86" y="4"/>
                    <a:pt x="91" y="6"/>
                  </a:cubicBezTo>
                  <a:cubicBezTo>
                    <a:pt x="97" y="9"/>
                    <a:pt x="101" y="15"/>
                    <a:pt x="105" y="22"/>
                  </a:cubicBezTo>
                  <a:cubicBezTo>
                    <a:pt x="108" y="28"/>
                    <a:pt x="109" y="35"/>
                    <a:pt x="109" y="45"/>
                  </a:cubicBezTo>
                  <a:cubicBezTo>
                    <a:pt x="109" y="53"/>
                    <a:pt x="108" y="62"/>
                    <a:pt x="105" y="68"/>
                  </a:cubicBezTo>
                  <a:cubicBezTo>
                    <a:pt x="101" y="74"/>
                    <a:pt x="97" y="79"/>
                    <a:pt x="91" y="83"/>
                  </a:cubicBezTo>
                  <a:cubicBezTo>
                    <a:pt x="86" y="85"/>
                    <a:pt x="82" y="88"/>
                    <a:pt x="77" y="88"/>
                  </a:cubicBezTo>
                  <a:cubicBezTo>
                    <a:pt x="72" y="89"/>
                    <a:pt x="64" y="90"/>
                    <a:pt x="52" y="90"/>
                  </a:cubicBezTo>
                  <a:cubicBezTo>
                    <a:pt x="21" y="90"/>
                    <a:pt x="21" y="90"/>
                    <a:pt x="21" y="90"/>
                  </a:cubicBezTo>
                  <a:cubicBezTo>
                    <a:pt x="21" y="154"/>
                    <a:pt x="21" y="154"/>
                    <a:pt x="21" y="154"/>
                  </a:cubicBezTo>
                  <a:lnTo>
                    <a:pt x="0" y="154"/>
                  </a:lnTo>
                  <a:close/>
                  <a:moveTo>
                    <a:pt x="21" y="71"/>
                  </a:moveTo>
                  <a:lnTo>
                    <a:pt x="21" y="71"/>
                  </a:lnTo>
                  <a:cubicBezTo>
                    <a:pt x="56" y="71"/>
                    <a:pt x="56" y="71"/>
                    <a:pt x="56" y="71"/>
                  </a:cubicBezTo>
                  <a:cubicBezTo>
                    <a:pt x="68" y="71"/>
                    <a:pt x="77" y="69"/>
                    <a:pt x="81" y="65"/>
                  </a:cubicBezTo>
                  <a:cubicBezTo>
                    <a:pt x="86" y="62"/>
                    <a:pt x="89" y="54"/>
                    <a:pt x="89" y="45"/>
                  </a:cubicBezTo>
                  <a:cubicBezTo>
                    <a:pt x="89" y="35"/>
                    <a:pt x="86" y="29"/>
                    <a:pt x="81" y="25"/>
                  </a:cubicBezTo>
                  <a:cubicBezTo>
                    <a:pt x="77" y="21"/>
                    <a:pt x="69" y="20"/>
                    <a:pt x="57" y="20"/>
                  </a:cubicBezTo>
                  <a:cubicBezTo>
                    <a:pt x="21" y="20"/>
                    <a:pt x="21" y="20"/>
                    <a:pt x="21" y="20"/>
                  </a:cubicBezTo>
                  <a:lnTo>
                    <a:pt x="21" y="71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8" name="Freeform 386"/>
            <p:cNvSpPr>
              <a:spLocks noChangeArrowheads="1"/>
            </p:cNvSpPr>
            <p:nvPr/>
          </p:nvSpPr>
          <p:spPr bwMode="auto">
            <a:xfrm>
              <a:off x="6630306" y="5148560"/>
              <a:ext cx="22232" cy="48170"/>
            </a:xfrm>
            <a:custGeom>
              <a:avLst/>
              <a:gdLst>
                <a:gd name="T0" fmla="*/ 0 w 55"/>
                <a:gd name="T1" fmla="*/ 114 h 115"/>
                <a:gd name="T2" fmla="*/ 0 w 55"/>
                <a:gd name="T3" fmla="*/ 114 h 115"/>
                <a:gd name="T4" fmla="*/ 0 w 55"/>
                <a:gd name="T5" fmla="*/ 3 h 115"/>
                <a:gd name="T6" fmla="*/ 19 w 55"/>
                <a:gd name="T7" fmla="*/ 3 h 115"/>
                <a:gd name="T8" fmla="*/ 19 w 55"/>
                <a:gd name="T9" fmla="*/ 23 h 115"/>
                <a:gd name="T10" fmla="*/ 30 w 55"/>
                <a:gd name="T11" fmla="*/ 6 h 115"/>
                <a:gd name="T12" fmla="*/ 49 w 55"/>
                <a:gd name="T13" fmla="*/ 0 h 115"/>
                <a:gd name="T14" fmla="*/ 52 w 55"/>
                <a:gd name="T15" fmla="*/ 0 h 115"/>
                <a:gd name="T16" fmla="*/ 54 w 55"/>
                <a:gd name="T17" fmla="*/ 1 h 115"/>
                <a:gd name="T18" fmla="*/ 54 w 55"/>
                <a:gd name="T19" fmla="*/ 20 h 115"/>
                <a:gd name="T20" fmla="*/ 53 w 55"/>
                <a:gd name="T21" fmla="*/ 20 h 115"/>
                <a:gd name="T22" fmla="*/ 50 w 55"/>
                <a:gd name="T23" fmla="*/ 20 h 115"/>
                <a:gd name="T24" fmla="*/ 27 w 55"/>
                <a:gd name="T25" fmla="*/ 28 h 115"/>
                <a:gd name="T26" fmla="*/ 19 w 55"/>
                <a:gd name="T27" fmla="*/ 52 h 115"/>
                <a:gd name="T28" fmla="*/ 19 w 55"/>
                <a:gd name="T29" fmla="*/ 114 h 115"/>
                <a:gd name="T30" fmla="*/ 0 w 55"/>
                <a:gd name="T31" fmla="*/ 114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115">
                  <a:moveTo>
                    <a:pt x="0" y="114"/>
                  </a:moveTo>
                  <a:lnTo>
                    <a:pt x="0" y="114"/>
                  </a:lnTo>
                  <a:cubicBezTo>
                    <a:pt x="0" y="3"/>
                    <a:pt x="0" y="3"/>
                    <a:pt x="0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21" y="15"/>
                    <a:pt x="25" y="9"/>
                    <a:pt x="30" y="6"/>
                  </a:cubicBezTo>
                  <a:cubicBezTo>
                    <a:pt x="36" y="2"/>
                    <a:pt x="42" y="0"/>
                    <a:pt x="49" y="0"/>
                  </a:cubicBezTo>
                  <a:cubicBezTo>
                    <a:pt x="51" y="0"/>
                    <a:pt x="52" y="0"/>
                    <a:pt x="52" y="0"/>
                  </a:cubicBezTo>
                  <a:cubicBezTo>
                    <a:pt x="53" y="0"/>
                    <a:pt x="54" y="1"/>
                    <a:pt x="54" y="1"/>
                  </a:cubicBezTo>
                  <a:cubicBezTo>
                    <a:pt x="54" y="20"/>
                    <a:pt x="54" y="20"/>
                    <a:pt x="54" y="20"/>
                  </a:cubicBezTo>
                  <a:lnTo>
                    <a:pt x="53" y="20"/>
                  </a:lnTo>
                  <a:cubicBezTo>
                    <a:pt x="52" y="20"/>
                    <a:pt x="51" y="20"/>
                    <a:pt x="50" y="20"/>
                  </a:cubicBezTo>
                  <a:cubicBezTo>
                    <a:pt x="40" y="20"/>
                    <a:pt x="33" y="23"/>
                    <a:pt x="27" y="28"/>
                  </a:cubicBezTo>
                  <a:cubicBezTo>
                    <a:pt x="22" y="34"/>
                    <a:pt x="19" y="41"/>
                    <a:pt x="19" y="52"/>
                  </a:cubicBezTo>
                  <a:cubicBezTo>
                    <a:pt x="19" y="114"/>
                    <a:pt x="19" y="114"/>
                    <a:pt x="19" y="114"/>
                  </a:cubicBezTo>
                  <a:lnTo>
                    <a:pt x="0" y="11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9" name="Freeform 387"/>
            <p:cNvSpPr>
              <a:spLocks noChangeArrowheads="1"/>
            </p:cNvSpPr>
            <p:nvPr/>
          </p:nvSpPr>
          <p:spPr bwMode="auto">
            <a:xfrm>
              <a:off x="6658096" y="5148560"/>
              <a:ext cx="42612" cy="50022"/>
            </a:xfrm>
            <a:custGeom>
              <a:avLst/>
              <a:gdLst>
                <a:gd name="T0" fmla="*/ 81 w 102"/>
                <a:gd name="T1" fmla="*/ 79 h 120"/>
                <a:gd name="T2" fmla="*/ 81 w 102"/>
                <a:gd name="T3" fmla="*/ 79 h 120"/>
                <a:gd name="T4" fmla="*/ 100 w 102"/>
                <a:gd name="T5" fmla="*/ 79 h 120"/>
                <a:gd name="T6" fmla="*/ 83 w 102"/>
                <a:gd name="T7" fmla="*/ 108 h 120"/>
                <a:gd name="T8" fmla="*/ 50 w 102"/>
                <a:gd name="T9" fmla="*/ 119 h 120"/>
                <a:gd name="T10" fmla="*/ 13 w 102"/>
                <a:gd name="T11" fmla="*/ 104 h 120"/>
                <a:gd name="T12" fmla="*/ 0 w 102"/>
                <a:gd name="T13" fmla="*/ 61 h 120"/>
                <a:gd name="T14" fmla="*/ 13 w 102"/>
                <a:gd name="T15" fmla="*/ 16 h 120"/>
                <a:gd name="T16" fmla="*/ 50 w 102"/>
                <a:gd name="T17" fmla="*/ 0 h 120"/>
                <a:gd name="T18" fmla="*/ 87 w 102"/>
                <a:gd name="T19" fmla="*/ 14 h 120"/>
                <a:gd name="T20" fmla="*/ 101 w 102"/>
                <a:gd name="T21" fmla="*/ 57 h 120"/>
                <a:gd name="T22" fmla="*/ 101 w 102"/>
                <a:gd name="T23" fmla="*/ 62 h 120"/>
                <a:gd name="T24" fmla="*/ 101 w 102"/>
                <a:gd name="T25" fmla="*/ 65 h 120"/>
                <a:gd name="T26" fmla="*/ 20 w 102"/>
                <a:gd name="T27" fmla="*/ 65 h 120"/>
                <a:gd name="T28" fmla="*/ 29 w 102"/>
                <a:gd name="T29" fmla="*/ 92 h 120"/>
                <a:gd name="T30" fmla="*/ 52 w 102"/>
                <a:gd name="T31" fmla="*/ 102 h 120"/>
                <a:gd name="T32" fmla="*/ 71 w 102"/>
                <a:gd name="T33" fmla="*/ 95 h 120"/>
                <a:gd name="T34" fmla="*/ 81 w 102"/>
                <a:gd name="T35" fmla="*/ 79 h 120"/>
                <a:gd name="T36" fmla="*/ 20 w 102"/>
                <a:gd name="T37" fmla="*/ 50 h 120"/>
                <a:gd name="T38" fmla="*/ 20 w 102"/>
                <a:gd name="T39" fmla="*/ 50 h 120"/>
                <a:gd name="T40" fmla="*/ 81 w 102"/>
                <a:gd name="T41" fmla="*/ 50 h 120"/>
                <a:gd name="T42" fmla="*/ 73 w 102"/>
                <a:gd name="T43" fmla="*/ 25 h 120"/>
                <a:gd name="T44" fmla="*/ 51 w 102"/>
                <a:gd name="T45" fmla="*/ 16 h 120"/>
                <a:gd name="T46" fmla="*/ 29 w 102"/>
                <a:gd name="T47" fmla="*/ 25 h 120"/>
                <a:gd name="T48" fmla="*/ 20 w 102"/>
                <a:gd name="T49" fmla="*/ 5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2" h="120">
                  <a:moveTo>
                    <a:pt x="81" y="79"/>
                  </a:moveTo>
                  <a:lnTo>
                    <a:pt x="81" y="79"/>
                  </a:lnTo>
                  <a:cubicBezTo>
                    <a:pt x="100" y="79"/>
                    <a:pt x="100" y="79"/>
                    <a:pt x="100" y="79"/>
                  </a:cubicBezTo>
                  <a:cubicBezTo>
                    <a:pt x="98" y="91"/>
                    <a:pt x="91" y="102"/>
                    <a:pt x="83" y="108"/>
                  </a:cubicBezTo>
                  <a:cubicBezTo>
                    <a:pt x="75" y="115"/>
                    <a:pt x="63" y="119"/>
                    <a:pt x="50" y="119"/>
                  </a:cubicBezTo>
                  <a:cubicBezTo>
                    <a:pt x="35" y="119"/>
                    <a:pt x="23" y="114"/>
                    <a:pt x="13" y="104"/>
                  </a:cubicBezTo>
                  <a:cubicBezTo>
                    <a:pt x="5" y="93"/>
                    <a:pt x="0" y="79"/>
                    <a:pt x="0" y="61"/>
                  </a:cubicBezTo>
                  <a:cubicBezTo>
                    <a:pt x="0" y="41"/>
                    <a:pt x="5" y="27"/>
                    <a:pt x="13" y="16"/>
                  </a:cubicBezTo>
                  <a:cubicBezTo>
                    <a:pt x="23" y="5"/>
                    <a:pt x="34" y="0"/>
                    <a:pt x="50" y="0"/>
                  </a:cubicBezTo>
                  <a:cubicBezTo>
                    <a:pt x="66" y="0"/>
                    <a:pt x="79" y="5"/>
                    <a:pt x="87" y="14"/>
                  </a:cubicBezTo>
                  <a:cubicBezTo>
                    <a:pt x="97" y="25"/>
                    <a:pt x="101" y="38"/>
                    <a:pt x="101" y="57"/>
                  </a:cubicBezTo>
                  <a:cubicBezTo>
                    <a:pt x="101" y="59"/>
                    <a:pt x="101" y="60"/>
                    <a:pt x="101" y="62"/>
                  </a:cubicBezTo>
                  <a:cubicBezTo>
                    <a:pt x="101" y="63"/>
                    <a:pt x="101" y="64"/>
                    <a:pt x="101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77"/>
                    <a:pt x="23" y="86"/>
                    <a:pt x="29" y="92"/>
                  </a:cubicBezTo>
                  <a:cubicBezTo>
                    <a:pt x="34" y="99"/>
                    <a:pt x="43" y="102"/>
                    <a:pt x="52" y="102"/>
                  </a:cubicBezTo>
                  <a:cubicBezTo>
                    <a:pt x="60" y="102"/>
                    <a:pt x="66" y="100"/>
                    <a:pt x="71" y="95"/>
                  </a:cubicBezTo>
                  <a:cubicBezTo>
                    <a:pt x="76" y="92"/>
                    <a:pt x="79" y="86"/>
                    <a:pt x="81" y="79"/>
                  </a:cubicBezTo>
                  <a:close/>
                  <a:moveTo>
                    <a:pt x="20" y="50"/>
                  </a:moveTo>
                  <a:lnTo>
                    <a:pt x="20" y="50"/>
                  </a:lnTo>
                  <a:cubicBezTo>
                    <a:pt x="81" y="50"/>
                    <a:pt x="81" y="50"/>
                    <a:pt x="81" y="50"/>
                  </a:cubicBezTo>
                  <a:cubicBezTo>
                    <a:pt x="81" y="39"/>
                    <a:pt x="78" y="31"/>
                    <a:pt x="73" y="25"/>
                  </a:cubicBezTo>
                  <a:cubicBezTo>
                    <a:pt x="68" y="19"/>
                    <a:pt x="60" y="16"/>
                    <a:pt x="51" y="16"/>
                  </a:cubicBezTo>
                  <a:cubicBezTo>
                    <a:pt x="41" y="16"/>
                    <a:pt x="34" y="19"/>
                    <a:pt x="29" y="25"/>
                  </a:cubicBezTo>
                  <a:cubicBezTo>
                    <a:pt x="24" y="31"/>
                    <a:pt x="21" y="38"/>
                    <a:pt x="20" y="50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0" name="Freeform 388"/>
            <p:cNvSpPr>
              <a:spLocks noChangeArrowheads="1"/>
            </p:cNvSpPr>
            <p:nvPr/>
          </p:nvSpPr>
          <p:spPr bwMode="auto">
            <a:xfrm>
              <a:off x="6706265" y="5148560"/>
              <a:ext cx="38907" cy="50022"/>
            </a:xfrm>
            <a:custGeom>
              <a:avLst/>
              <a:gdLst>
                <a:gd name="T0" fmla="*/ 0 w 93"/>
                <a:gd name="T1" fmla="*/ 79 h 119"/>
                <a:gd name="T2" fmla="*/ 0 w 93"/>
                <a:gd name="T3" fmla="*/ 79 h 119"/>
                <a:gd name="T4" fmla="*/ 19 w 93"/>
                <a:gd name="T5" fmla="*/ 79 h 119"/>
                <a:gd name="T6" fmla="*/ 26 w 93"/>
                <a:gd name="T7" fmla="*/ 96 h 119"/>
                <a:gd name="T8" fmla="*/ 47 w 93"/>
                <a:gd name="T9" fmla="*/ 102 h 119"/>
                <a:gd name="T10" fmla="*/ 66 w 93"/>
                <a:gd name="T11" fmla="*/ 98 h 119"/>
                <a:gd name="T12" fmla="*/ 73 w 93"/>
                <a:gd name="T13" fmla="*/ 84 h 119"/>
                <a:gd name="T14" fmla="*/ 70 w 93"/>
                <a:gd name="T15" fmla="*/ 75 h 119"/>
                <a:gd name="T16" fmla="*/ 57 w 93"/>
                <a:gd name="T17" fmla="*/ 69 h 119"/>
                <a:gd name="T18" fmla="*/ 35 w 93"/>
                <a:gd name="T19" fmla="*/ 64 h 119"/>
                <a:gd name="T20" fmla="*/ 11 w 93"/>
                <a:gd name="T21" fmla="*/ 53 h 119"/>
                <a:gd name="T22" fmla="*/ 3 w 93"/>
                <a:gd name="T23" fmla="*/ 32 h 119"/>
                <a:gd name="T24" fmla="*/ 15 w 93"/>
                <a:gd name="T25" fmla="*/ 9 h 119"/>
                <a:gd name="T26" fmla="*/ 45 w 93"/>
                <a:gd name="T27" fmla="*/ 0 h 119"/>
                <a:gd name="T28" fmla="*/ 77 w 93"/>
                <a:gd name="T29" fmla="*/ 9 h 119"/>
                <a:gd name="T30" fmla="*/ 89 w 93"/>
                <a:gd name="T31" fmla="*/ 34 h 119"/>
                <a:gd name="T32" fmla="*/ 89 w 93"/>
                <a:gd name="T33" fmla="*/ 35 h 119"/>
                <a:gd name="T34" fmla="*/ 71 w 93"/>
                <a:gd name="T35" fmla="*/ 35 h 119"/>
                <a:gd name="T36" fmla="*/ 64 w 93"/>
                <a:gd name="T37" fmla="*/ 20 h 119"/>
                <a:gd name="T38" fmla="*/ 45 w 93"/>
                <a:gd name="T39" fmla="*/ 16 h 119"/>
                <a:gd name="T40" fmla="*/ 28 w 93"/>
                <a:gd name="T41" fmla="*/ 20 h 119"/>
                <a:gd name="T42" fmla="*/ 22 w 93"/>
                <a:gd name="T43" fmla="*/ 32 h 119"/>
                <a:gd name="T44" fmla="*/ 26 w 93"/>
                <a:gd name="T45" fmla="*/ 40 h 119"/>
                <a:gd name="T46" fmla="*/ 40 w 93"/>
                <a:gd name="T47" fmla="*/ 45 h 119"/>
                <a:gd name="T48" fmla="*/ 58 w 93"/>
                <a:gd name="T49" fmla="*/ 50 h 119"/>
                <a:gd name="T50" fmla="*/ 85 w 93"/>
                <a:gd name="T51" fmla="*/ 61 h 119"/>
                <a:gd name="T52" fmla="*/ 92 w 93"/>
                <a:gd name="T53" fmla="*/ 82 h 119"/>
                <a:gd name="T54" fmla="*/ 79 w 93"/>
                <a:gd name="T55" fmla="*/ 109 h 119"/>
                <a:gd name="T56" fmla="*/ 45 w 93"/>
                <a:gd name="T57" fmla="*/ 118 h 119"/>
                <a:gd name="T58" fmla="*/ 13 w 93"/>
                <a:gd name="T59" fmla="*/ 109 h 119"/>
                <a:gd name="T60" fmla="*/ 0 w 93"/>
                <a:gd name="T61" fmla="*/ 7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3" h="119">
                  <a:moveTo>
                    <a:pt x="0" y="79"/>
                  </a:moveTo>
                  <a:lnTo>
                    <a:pt x="0" y="79"/>
                  </a:lnTo>
                  <a:cubicBezTo>
                    <a:pt x="19" y="79"/>
                    <a:pt x="19" y="79"/>
                    <a:pt x="19" y="79"/>
                  </a:cubicBezTo>
                  <a:cubicBezTo>
                    <a:pt x="19" y="86"/>
                    <a:pt x="22" y="92"/>
                    <a:pt x="26" y="96"/>
                  </a:cubicBezTo>
                  <a:cubicBezTo>
                    <a:pt x="32" y="100"/>
                    <a:pt x="39" y="102"/>
                    <a:pt x="47" y="102"/>
                  </a:cubicBezTo>
                  <a:cubicBezTo>
                    <a:pt x="56" y="102"/>
                    <a:pt x="62" y="101"/>
                    <a:pt x="66" y="98"/>
                  </a:cubicBezTo>
                  <a:cubicBezTo>
                    <a:pt x="71" y="94"/>
                    <a:pt x="73" y="90"/>
                    <a:pt x="73" y="84"/>
                  </a:cubicBezTo>
                  <a:cubicBezTo>
                    <a:pt x="73" y="80"/>
                    <a:pt x="72" y="77"/>
                    <a:pt x="70" y="75"/>
                  </a:cubicBezTo>
                  <a:cubicBezTo>
                    <a:pt x="67" y="73"/>
                    <a:pt x="63" y="70"/>
                    <a:pt x="57" y="69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23" y="61"/>
                    <a:pt x="15" y="57"/>
                    <a:pt x="11" y="53"/>
                  </a:cubicBezTo>
                  <a:cubicBezTo>
                    <a:pt x="6" y="48"/>
                    <a:pt x="3" y="41"/>
                    <a:pt x="3" y="32"/>
                  </a:cubicBezTo>
                  <a:cubicBezTo>
                    <a:pt x="3" y="23"/>
                    <a:pt x="8" y="14"/>
                    <a:pt x="15" y="9"/>
                  </a:cubicBezTo>
                  <a:cubicBezTo>
                    <a:pt x="22" y="3"/>
                    <a:pt x="33" y="0"/>
                    <a:pt x="45" y="0"/>
                  </a:cubicBezTo>
                  <a:cubicBezTo>
                    <a:pt x="59" y="0"/>
                    <a:pt x="69" y="3"/>
                    <a:pt x="77" y="9"/>
                  </a:cubicBezTo>
                  <a:cubicBezTo>
                    <a:pt x="85" y="15"/>
                    <a:pt x="89" y="24"/>
                    <a:pt x="89" y="34"/>
                  </a:cubicBezTo>
                  <a:cubicBezTo>
                    <a:pt x="89" y="35"/>
                    <a:pt x="89" y="35"/>
                    <a:pt x="89" y="35"/>
                  </a:cubicBezTo>
                  <a:cubicBezTo>
                    <a:pt x="71" y="35"/>
                    <a:pt x="71" y="35"/>
                    <a:pt x="71" y="35"/>
                  </a:cubicBezTo>
                  <a:cubicBezTo>
                    <a:pt x="70" y="29"/>
                    <a:pt x="68" y="25"/>
                    <a:pt x="64" y="20"/>
                  </a:cubicBezTo>
                  <a:cubicBezTo>
                    <a:pt x="59" y="17"/>
                    <a:pt x="53" y="16"/>
                    <a:pt x="45" y="16"/>
                  </a:cubicBezTo>
                  <a:cubicBezTo>
                    <a:pt x="38" y="16"/>
                    <a:pt x="33" y="17"/>
                    <a:pt x="28" y="20"/>
                  </a:cubicBezTo>
                  <a:cubicBezTo>
                    <a:pt x="24" y="23"/>
                    <a:pt x="22" y="27"/>
                    <a:pt x="22" y="32"/>
                  </a:cubicBezTo>
                  <a:cubicBezTo>
                    <a:pt x="22" y="35"/>
                    <a:pt x="23" y="38"/>
                    <a:pt x="26" y="40"/>
                  </a:cubicBezTo>
                  <a:cubicBezTo>
                    <a:pt x="28" y="42"/>
                    <a:pt x="33" y="44"/>
                    <a:pt x="40" y="45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71" y="53"/>
                    <a:pt x="79" y="57"/>
                    <a:pt x="85" y="61"/>
                  </a:cubicBezTo>
                  <a:cubicBezTo>
                    <a:pt x="90" y="66"/>
                    <a:pt x="92" y="74"/>
                    <a:pt x="92" y="82"/>
                  </a:cubicBezTo>
                  <a:cubicBezTo>
                    <a:pt x="92" y="93"/>
                    <a:pt x="88" y="103"/>
                    <a:pt x="79" y="109"/>
                  </a:cubicBezTo>
                  <a:cubicBezTo>
                    <a:pt x="71" y="115"/>
                    <a:pt x="60" y="118"/>
                    <a:pt x="45" y="118"/>
                  </a:cubicBezTo>
                  <a:cubicBezTo>
                    <a:pt x="32" y="118"/>
                    <a:pt x="20" y="115"/>
                    <a:pt x="13" y="109"/>
                  </a:cubicBezTo>
                  <a:cubicBezTo>
                    <a:pt x="5" y="102"/>
                    <a:pt x="0" y="92"/>
                    <a:pt x="0" y="79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1" name="Freeform 389"/>
            <p:cNvSpPr>
              <a:spLocks noChangeArrowheads="1"/>
            </p:cNvSpPr>
            <p:nvPr/>
          </p:nvSpPr>
          <p:spPr bwMode="auto">
            <a:xfrm>
              <a:off x="6752583" y="5148560"/>
              <a:ext cx="44464" cy="50022"/>
            </a:xfrm>
            <a:custGeom>
              <a:avLst/>
              <a:gdLst>
                <a:gd name="T0" fmla="*/ 0 w 108"/>
                <a:gd name="T1" fmla="*/ 59 h 119"/>
                <a:gd name="T2" fmla="*/ 0 w 108"/>
                <a:gd name="T3" fmla="*/ 59 h 119"/>
                <a:gd name="T4" fmla="*/ 14 w 108"/>
                <a:gd name="T5" fmla="*/ 15 h 119"/>
                <a:gd name="T6" fmla="*/ 53 w 108"/>
                <a:gd name="T7" fmla="*/ 0 h 119"/>
                <a:gd name="T8" fmla="*/ 92 w 108"/>
                <a:gd name="T9" fmla="*/ 15 h 119"/>
                <a:gd name="T10" fmla="*/ 107 w 108"/>
                <a:gd name="T11" fmla="*/ 59 h 119"/>
                <a:gd name="T12" fmla="*/ 92 w 108"/>
                <a:gd name="T13" fmla="*/ 103 h 119"/>
                <a:gd name="T14" fmla="*/ 54 w 108"/>
                <a:gd name="T15" fmla="*/ 118 h 119"/>
                <a:gd name="T16" fmla="*/ 14 w 108"/>
                <a:gd name="T17" fmla="*/ 103 h 119"/>
                <a:gd name="T18" fmla="*/ 0 w 108"/>
                <a:gd name="T19" fmla="*/ 59 h 119"/>
                <a:gd name="T20" fmla="*/ 19 w 108"/>
                <a:gd name="T21" fmla="*/ 59 h 119"/>
                <a:gd name="T22" fmla="*/ 19 w 108"/>
                <a:gd name="T23" fmla="*/ 59 h 119"/>
                <a:gd name="T24" fmla="*/ 28 w 108"/>
                <a:gd name="T25" fmla="*/ 91 h 119"/>
                <a:gd name="T26" fmla="*/ 54 w 108"/>
                <a:gd name="T27" fmla="*/ 102 h 119"/>
                <a:gd name="T28" fmla="*/ 79 w 108"/>
                <a:gd name="T29" fmla="*/ 91 h 119"/>
                <a:gd name="T30" fmla="*/ 87 w 108"/>
                <a:gd name="T31" fmla="*/ 59 h 119"/>
                <a:gd name="T32" fmla="*/ 79 w 108"/>
                <a:gd name="T33" fmla="*/ 28 h 119"/>
                <a:gd name="T34" fmla="*/ 54 w 108"/>
                <a:gd name="T35" fmla="*/ 16 h 119"/>
                <a:gd name="T36" fmla="*/ 28 w 108"/>
                <a:gd name="T37" fmla="*/ 28 h 119"/>
                <a:gd name="T38" fmla="*/ 19 w 108"/>
                <a:gd name="T39" fmla="*/ 5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8" h="119">
                  <a:moveTo>
                    <a:pt x="0" y="59"/>
                  </a:moveTo>
                  <a:lnTo>
                    <a:pt x="0" y="59"/>
                  </a:lnTo>
                  <a:cubicBezTo>
                    <a:pt x="0" y="40"/>
                    <a:pt x="5" y="26"/>
                    <a:pt x="14" y="15"/>
                  </a:cubicBezTo>
                  <a:cubicBezTo>
                    <a:pt x="24" y="5"/>
                    <a:pt x="36" y="0"/>
                    <a:pt x="53" y="0"/>
                  </a:cubicBezTo>
                  <a:cubicBezTo>
                    <a:pt x="70" y="0"/>
                    <a:pt x="83" y="5"/>
                    <a:pt x="92" y="15"/>
                  </a:cubicBezTo>
                  <a:cubicBezTo>
                    <a:pt x="102" y="26"/>
                    <a:pt x="107" y="40"/>
                    <a:pt x="107" y="59"/>
                  </a:cubicBezTo>
                  <a:cubicBezTo>
                    <a:pt x="107" y="78"/>
                    <a:pt x="102" y="92"/>
                    <a:pt x="92" y="103"/>
                  </a:cubicBezTo>
                  <a:cubicBezTo>
                    <a:pt x="83" y="113"/>
                    <a:pt x="70" y="118"/>
                    <a:pt x="54" y="118"/>
                  </a:cubicBezTo>
                  <a:cubicBezTo>
                    <a:pt x="36" y="118"/>
                    <a:pt x="24" y="113"/>
                    <a:pt x="14" y="103"/>
                  </a:cubicBezTo>
                  <a:cubicBezTo>
                    <a:pt x="5" y="92"/>
                    <a:pt x="0" y="78"/>
                    <a:pt x="0" y="59"/>
                  </a:cubicBezTo>
                  <a:close/>
                  <a:moveTo>
                    <a:pt x="19" y="59"/>
                  </a:moveTo>
                  <a:lnTo>
                    <a:pt x="19" y="59"/>
                  </a:lnTo>
                  <a:cubicBezTo>
                    <a:pt x="19" y="74"/>
                    <a:pt x="21" y="84"/>
                    <a:pt x="28" y="91"/>
                  </a:cubicBezTo>
                  <a:cubicBezTo>
                    <a:pt x="34" y="99"/>
                    <a:pt x="42" y="102"/>
                    <a:pt x="54" y="102"/>
                  </a:cubicBezTo>
                  <a:cubicBezTo>
                    <a:pt x="64" y="102"/>
                    <a:pt x="73" y="99"/>
                    <a:pt x="79" y="91"/>
                  </a:cubicBezTo>
                  <a:cubicBezTo>
                    <a:pt x="84" y="84"/>
                    <a:pt x="87" y="74"/>
                    <a:pt x="87" y="59"/>
                  </a:cubicBezTo>
                  <a:cubicBezTo>
                    <a:pt x="87" y="45"/>
                    <a:pt x="84" y="35"/>
                    <a:pt x="79" y="28"/>
                  </a:cubicBezTo>
                  <a:cubicBezTo>
                    <a:pt x="73" y="20"/>
                    <a:pt x="64" y="16"/>
                    <a:pt x="54" y="16"/>
                  </a:cubicBezTo>
                  <a:cubicBezTo>
                    <a:pt x="42" y="16"/>
                    <a:pt x="34" y="20"/>
                    <a:pt x="28" y="28"/>
                  </a:cubicBezTo>
                  <a:cubicBezTo>
                    <a:pt x="21" y="35"/>
                    <a:pt x="19" y="45"/>
                    <a:pt x="19" y="59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2" name="Freeform 390"/>
            <p:cNvSpPr>
              <a:spLocks noChangeArrowheads="1"/>
            </p:cNvSpPr>
            <p:nvPr/>
          </p:nvSpPr>
          <p:spPr bwMode="auto">
            <a:xfrm>
              <a:off x="6826690" y="5133739"/>
              <a:ext cx="44464" cy="64843"/>
            </a:xfrm>
            <a:custGeom>
              <a:avLst/>
              <a:gdLst>
                <a:gd name="T0" fmla="*/ 0 w 105"/>
                <a:gd name="T1" fmla="*/ 103 h 155"/>
                <a:gd name="T2" fmla="*/ 0 w 105"/>
                <a:gd name="T3" fmla="*/ 103 h 155"/>
                <a:gd name="T4" fmla="*/ 20 w 105"/>
                <a:gd name="T5" fmla="*/ 103 h 155"/>
                <a:gd name="T6" fmla="*/ 28 w 105"/>
                <a:gd name="T7" fmla="*/ 128 h 155"/>
                <a:gd name="T8" fmla="*/ 52 w 105"/>
                <a:gd name="T9" fmla="*/ 137 h 155"/>
                <a:gd name="T10" fmla="*/ 75 w 105"/>
                <a:gd name="T11" fmla="*/ 128 h 155"/>
                <a:gd name="T12" fmla="*/ 83 w 105"/>
                <a:gd name="T13" fmla="*/ 108 h 155"/>
                <a:gd name="T14" fmla="*/ 75 w 105"/>
                <a:gd name="T15" fmla="*/ 88 h 155"/>
                <a:gd name="T16" fmla="*/ 52 w 105"/>
                <a:gd name="T17" fmla="*/ 80 h 155"/>
                <a:gd name="T18" fmla="*/ 41 w 105"/>
                <a:gd name="T19" fmla="*/ 81 h 155"/>
                <a:gd name="T20" fmla="*/ 40 w 105"/>
                <a:gd name="T21" fmla="*/ 81 h 155"/>
                <a:gd name="T22" fmla="*/ 40 w 105"/>
                <a:gd name="T23" fmla="*/ 65 h 155"/>
                <a:gd name="T24" fmla="*/ 43 w 105"/>
                <a:gd name="T25" fmla="*/ 65 h 155"/>
                <a:gd name="T26" fmla="*/ 48 w 105"/>
                <a:gd name="T27" fmla="*/ 65 h 155"/>
                <a:gd name="T28" fmla="*/ 71 w 105"/>
                <a:gd name="T29" fmla="*/ 60 h 155"/>
                <a:gd name="T30" fmla="*/ 78 w 105"/>
                <a:gd name="T31" fmla="*/ 42 h 155"/>
                <a:gd name="T32" fmla="*/ 71 w 105"/>
                <a:gd name="T33" fmla="*/ 24 h 155"/>
                <a:gd name="T34" fmla="*/ 51 w 105"/>
                <a:gd name="T35" fmla="*/ 18 h 155"/>
                <a:gd name="T36" fmla="*/ 30 w 105"/>
                <a:gd name="T37" fmla="*/ 26 h 155"/>
                <a:gd name="T38" fmla="*/ 23 w 105"/>
                <a:gd name="T39" fmla="*/ 50 h 155"/>
                <a:gd name="T40" fmla="*/ 4 w 105"/>
                <a:gd name="T41" fmla="*/ 50 h 155"/>
                <a:gd name="T42" fmla="*/ 4 w 105"/>
                <a:gd name="T43" fmla="*/ 49 h 155"/>
                <a:gd name="T44" fmla="*/ 16 w 105"/>
                <a:gd name="T45" fmla="*/ 14 h 155"/>
                <a:gd name="T46" fmla="*/ 50 w 105"/>
                <a:gd name="T47" fmla="*/ 0 h 155"/>
                <a:gd name="T48" fmla="*/ 85 w 105"/>
                <a:gd name="T49" fmla="*/ 12 h 155"/>
                <a:gd name="T50" fmla="*/ 98 w 105"/>
                <a:gd name="T51" fmla="*/ 41 h 155"/>
                <a:gd name="T52" fmla="*/ 93 w 105"/>
                <a:gd name="T53" fmla="*/ 60 h 155"/>
                <a:gd name="T54" fmla="*/ 79 w 105"/>
                <a:gd name="T55" fmla="*/ 71 h 155"/>
                <a:gd name="T56" fmla="*/ 98 w 105"/>
                <a:gd name="T57" fmla="*/ 85 h 155"/>
                <a:gd name="T58" fmla="*/ 104 w 105"/>
                <a:gd name="T59" fmla="*/ 108 h 155"/>
                <a:gd name="T60" fmla="*/ 89 w 105"/>
                <a:gd name="T61" fmla="*/ 142 h 155"/>
                <a:gd name="T62" fmla="*/ 50 w 105"/>
                <a:gd name="T63" fmla="*/ 154 h 155"/>
                <a:gd name="T64" fmla="*/ 13 w 105"/>
                <a:gd name="T65" fmla="*/ 141 h 155"/>
                <a:gd name="T66" fmla="*/ 0 w 105"/>
                <a:gd name="T67" fmla="*/ 104 h 155"/>
                <a:gd name="T68" fmla="*/ 0 w 105"/>
                <a:gd name="T69" fmla="*/ 103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5" h="155">
                  <a:moveTo>
                    <a:pt x="0" y="103"/>
                  </a:moveTo>
                  <a:lnTo>
                    <a:pt x="0" y="103"/>
                  </a:lnTo>
                  <a:cubicBezTo>
                    <a:pt x="20" y="103"/>
                    <a:pt x="20" y="103"/>
                    <a:pt x="20" y="103"/>
                  </a:cubicBezTo>
                  <a:cubicBezTo>
                    <a:pt x="20" y="114"/>
                    <a:pt x="23" y="122"/>
                    <a:pt x="28" y="128"/>
                  </a:cubicBezTo>
                  <a:cubicBezTo>
                    <a:pt x="34" y="134"/>
                    <a:pt x="41" y="137"/>
                    <a:pt x="52" y="137"/>
                  </a:cubicBezTo>
                  <a:cubicBezTo>
                    <a:pt x="61" y="137"/>
                    <a:pt x="68" y="134"/>
                    <a:pt x="75" y="128"/>
                  </a:cubicBezTo>
                  <a:cubicBezTo>
                    <a:pt x="80" y="123"/>
                    <a:pt x="83" y="117"/>
                    <a:pt x="83" y="108"/>
                  </a:cubicBezTo>
                  <a:cubicBezTo>
                    <a:pt x="83" y="99"/>
                    <a:pt x="80" y="93"/>
                    <a:pt x="75" y="88"/>
                  </a:cubicBezTo>
                  <a:cubicBezTo>
                    <a:pt x="70" y="84"/>
                    <a:pt x="61" y="80"/>
                    <a:pt x="52" y="80"/>
                  </a:cubicBezTo>
                  <a:cubicBezTo>
                    <a:pt x="50" y="80"/>
                    <a:pt x="46" y="81"/>
                    <a:pt x="41" y="81"/>
                  </a:cubicBezTo>
                  <a:cubicBezTo>
                    <a:pt x="40" y="81"/>
                    <a:pt x="40" y="81"/>
                    <a:pt x="40" y="81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1" y="65"/>
                    <a:pt x="42" y="65"/>
                    <a:pt x="43" y="65"/>
                  </a:cubicBezTo>
                  <a:cubicBezTo>
                    <a:pt x="45" y="65"/>
                    <a:pt x="46" y="65"/>
                    <a:pt x="48" y="65"/>
                  </a:cubicBezTo>
                  <a:cubicBezTo>
                    <a:pt x="58" y="65"/>
                    <a:pt x="65" y="63"/>
                    <a:pt x="71" y="60"/>
                  </a:cubicBezTo>
                  <a:cubicBezTo>
                    <a:pt x="75" y="55"/>
                    <a:pt x="78" y="50"/>
                    <a:pt x="78" y="42"/>
                  </a:cubicBezTo>
                  <a:cubicBezTo>
                    <a:pt x="78" y="35"/>
                    <a:pt x="75" y="28"/>
                    <a:pt x="71" y="24"/>
                  </a:cubicBezTo>
                  <a:cubicBezTo>
                    <a:pt x="66" y="20"/>
                    <a:pt x="60" y="18"/>
                    <a:pt x="51" y="18"/>
                  </a:cubicBezTo>
                  <a:cubicBezTo>
                    <a:pt x="41" y="18"/>
                    <a:pt x="34" y="21"/>
                    <a:pt x="30" y="26"/>
                  </a:cubicBezTo>
                  <a:cubicBezTo>
                    <a:pt x="25" y="31"/>
                    <a:pt x="23" y="40"/>
                    <a:pt x="23" y="50"/>
                  </a:cubicBezTo>
                  <a:cubicBezTo>
                    <a:pt x="4" y="50"/>
                    <a:pt x="4" y="50"/>
                    <a:pt x="4" y="50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35"/>
                    <a:pt x="8" y="22"/>
                    <a:pt x="16" y="14"/>
                  </a:cubicBezTo>
                  <a:cubicBezTo>
                    <a:pt x="25" y="5"/>
                    <a:pt x="36" y="0"/>
                    <a:pt x="50" y="0"/>
                  </a:cubicBezTo>
                  <a:cubicBezTo>
                    <a:pt x="65" y="0"/>
                    <a:pt x="77" y="4"/>
                    <a:pt x="85" y="12"/>
                  </a:cubicBezTo>
                  <a:cubicBezTo>
                    <a:pt x="93" y="18"/>
                    <a:pt x="98" y="28"/>
                    <a:pt x="98" y="41"/>
                  </a:cubicBezTo>
                  <a:cubicBezTo>
                    <a:pt x="98" y="48"/>
                    <a:pt x="97" y="54"/>
                    <a:pt x="93" y="60"/>
                  </a:cubicBezTo>
                  <a:cubicBezTo>
                    <a:pt x="90" y="64"/>
                    <a:pt x="85" y="68"/>
                    <a:pt x="79" y="71"/>
                  </a:cubicBezTo>
                  <a:cubicBezTo>
                    <a:pt x="87" y="73"/>
                    <a:pt x="93" y="78"/>
                    <a:pt x="98" y="85"/>
                  </a:cubicBezTo>
                  <a:cubicBezTo>
                    <a:pt x="102" y="91"/>
                    <a:pt x="104" y="98"/>
                    <a:pt x="104" y="108"/>
                  </a:cubicBezTo>
                  <a:cubicBezTo>
                    <a:pt x="104" y="122"/>
                    <a:pt x="99" y="134"/>
                    <a:pt x="89" y="142"/>
                  </a:cubicBezTo>
                  <a:cubicBezTo>
                    <a:pt x="79" y="150"/>
                    <a:pt x="66" y="154"/>
                    <a:pt x="50" y="154"/>
                  </a:cubicBezTo>
                  <a:cubicBezTo>
                    <a:pt x="35" y="154"/>
                    <a:pt x="23" y="150"/>
                    <a:pt x="13" y="141"/>
                  </a:cubicBezTo>
                  <a:cubicBezTo>
                    <a:pt x="5" y="133"/>
                    <a:pt x="0" y="120"/>
                    <a:pt x="0" y="104"/>
                  </a:cubicBezTo>
                  <a:lnTo>
                    <a:pt x="0" y="103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48" name="TextBox 3641"/>
          <p:cNvSpPr txBox="1">
            <a:spLocks noChangeArrowheads="1"/>
          </p:cNvSpPr>
          <p:nvPr/>
        </p:nvSpPr>
        <p:spPr bwMode="auto">
          <a:xfrm>
            <a:off x="457200" y="914400"/>
            <a:ext cx="1115690" cy="257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b="1" dirty="0" smtClean="0"/>
              <a:t>Education</a:t>
            </a:r>
          </a:p>
        </p:txBody>
      </p:sp>
    </p:spTree>
    <p:extLst>
      <p:ext uri="{BB962C8B-B14F-4D97-AF65-F5344CB8AC3E}">
        <p14:creationId xmlns:p14="http://schemas.microsoft.com/office/powerpoint/2010/main" val="17002191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3" name="Freeform 41"/>
          <p:cNvSpPr>
            <a:spLocks noChangeArrowheads="1"/>
          </p:cNvSpPr>
          <p:nvPr/>
        </p:nvSpPr>
        <p:spPr bwMode="auto">
          <a:xfrm>
            <a:off x="5746598" y="2754839"/>
            <a:ext cx="270491" cy="235291"/>
          </a:xfrm>
          <a:custGeom>
            <a:avLst/>
            <a:gdLst>
              <a:gd name="T0" fmla="*/ 640 w 645"/>
              <a:gd name="T1" fmla="*/ 128 h 560"/>
              <a:gd name="T2" fmla="*/ 640 w 645"/>
              <a:gd name="T3" fmla="*/ 128 h 560"/>
              <a:gd name="T4" fmla="*/ 585 w 645"/>
              <a:gd name="T5" fmla="*/ 74 h 560"/>
              <a:gd name="T6" fmla="*/ 343 w 645"/>
              <a:gd name="T7" fmla="*/ 318 h 560"/>
              <a:gd name="T8" fmla="*/ 335 w 645"/>
              <a:gd name="T9" fmla="*/ 322 h 560"/>
              <a:gd name="T10" fmla="*/ 326 w 645"/>
              <a:gd name="T11" fmla="*/ 318 h 560"/>
              <a:gd name="T12" fmla="*/ 326 w 645"/>
              <a:gd name="T13" fmla="*/ 301 h 560"/>
              <a:gd name="T14" fmla="*/ 567 w 645"/>
              <a:gd name="T15" fmla="*/ 56 h 560"/>
              <a:gd name="T16" fmla="*/ 516 w 645"/>
              <a:gd name="T17" fmla="*/ 4 h 560"/>
              <a:gd name="T18" fmla="*/ 499 w 645"/>
              <a:gd name="T19" fmla="*/ 4 h 560"/>
              <a:gd name="T20" fmla="*/ 148 w 645"/>
              <a:gd name="T21" fmla="*/ 355 h 560"/>
              <a:gd name="T22" fmla="*/ 114 w 645"/>
              <a:gd name="T23" fmla="*/ 390 h 560"/>
              <a:gd name="T24" fmla="*/ 114 w 645"/>
              <a:gd name="T25" fmla="*/ 524 h 560"/>
              <a:gd name="T26" fmla="*/ 123 w 645"/>
              <a:gd name="T27" fmla="*/ 532 h 560"/>
              <a:gd name="T28" fmla="*/ 127 w 645"/>
              <a:gd name="T29" fmla="*/ 535 h 560"/>
              <a:gd name="T30" fmla="*/ 12 w 645"/>
              <a:gd name="T31" fmla="*/ 535 h 560"/>
              <a:gd name="T32" fmla="*/ 0 w 645"/>
              <a:gd name="T33" fmla="*/ 548 h 560"/>
              <a:gd name="T34" fmla="*/ 12 w 645"/>
              <a:gd name="T35" fmla="*/ 559 h 560"/>
              <a:gd name="T36" fmla="*/ 175 w 645"/>
              <a:gd name="T37" fmla="*/ 559 h 560"/>
              <a:gd name="T38" fmla="*/ 188 w 645"/>
              <a:gd name="T39" fmla="*/ 559 h 560"/>
              <a:gd name="T40" fmla="*/ 252 w 645"/>
              <a:gd name="T41" fmla="*/ 532 h 560"/>
              <a:gd name="T42" fmla="*/ 640 w 645"/>
              <a:gd name="T43" fmla="*/ 145 h 560"/>
              <a:gd name="T44" fmla="*/ 640 w 645"/>
              <a:gd name="T45" fmla="*/ 128 h 560"/>
              <a:gd name="T46" fmla="*/ 236 w 645"/>
              <a:gd name="T47" fmla="*/ 516 h 560"/>
              <a:gd name="T48" fmla="*/ 236 w 645"/>
              <a:gd name="T49" fmla="*/ 516 h 560"/>
              <a:gd name="T50" fmla="*/ 139 w 645"/>
              <a:gd name="T51" fmla="*/ 516 h 560"/>
              <a:gd name="T52" fmla="*/ 131 w 645"/>
              <a:gd name="T53" fmla="*/ 507 h 560"/>
              <a:gd name="T54" fmla="*/ 131 w 645"/>
              <a:gd name="T55" fmla="*/ 406 h 560"/>
              <a:gd name="T56" fmla="*/ 165 w 645"/>
              <a:gd name="T57" fmla="*/ 372 h 560"/>
              <a:gd name="T58" fmla="*/ 188 w 645"/>
              <a:gd name="T59" fmla="*/ 349 h 560"/>
              <a:gd name="T60" fmla="*/ 295 w 645"/>
              <a:gd name="T61" fmla="*/ 456 h 560"/>
              <a:gd name="T62" fmla="*/ 236 w 645"/>
              <a:gd name="T63" fmla="*/ 516 h 560"/>
              <a:gd name="T64" fmla="*/ 311 w 645"/>
              <a:gd name="T65" fmla="*/ 441 h 560"/>
              <a:gd name="T66" fmla="*/ 311 w 645"/>
              <a:gd name="T67" fmla="*/ 441 h 560"/>
              <a:gd name="T68" fmla="*/ 204 w 645"/>
              <a:gd name="T69" fmla="*/ 332 h 560"/>
              <a:gd name="T70" fmla="*/ 229 w 645"/>
              <a:gd name="T71" fmla="*/ 308 h 560"/>
              <a:gd name="T72" fmla="*/ 336 w 645"/>
              <a:gd name="T73" fmla="*/ 416 h 560"/>
              <a:gd name="T74" fmla="*/ 311 w 645"/>
              <a:gd name="T75" fmla="*/ 441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645" h="560">
                <a:moveTo>
                  <a:pt x="640" y="128"/>
                </a:moveTo>
                <a:lnTo>
                  <a:pt x="640" y="128"/>
                </a:lnTo>
                <a:cubicBezTo>
                  <a:pt x="638" y="126"/>
                  <a:pt x="612" y="101"/>
                  <a:pt x="585" y="74"/>
                </a:cubicBezTo>
                <a:cubicBezTo>
                  <a:pt x="343" y="318"/>
                  <a:pt x="343" y="318"/>
                  <a:pt x="343" y="318"/>
                </a:cubicBezTo>
                <a:cubicBezTo>
                  <a:pt x="341" y="321"/>
                  <a:pt x="338" y="322"/>
                  <a:pt x="335" y="322"/>
                </a:cubicBezTo>
                <a:cubicBezTo>
                  <a:pt x="332" y="322"/>
                  <a:pt x="328" y="321"/>
                  <a:pt x="326" y="318"/>
                </a:cubicBezTo>
                <a:cubicBezTo>
                  <a:pt x="321" y="314"/>
                  <a:pt x="321" y="305"/>
                  <a:pt x="326" y="301"/>
                </a:cubicBezTo>
                <a:cubicBezTo>
                  <a:pt x="567" y="56"/>
                  <a:pt x="567" y="56"/>
                  <a:pt x="567" y="56"/>
                </a:cubicBezTo>
                <a:cubicBezTo>
                  <a:pt x="541" y="30"/>
                  <a:pt x="518" y="6"/>
                  <a:pt x="516" y="4"/>
                </a:cubicBezTo>
                <a:cubicBezTo>
                  <a:pt x="511" y="0"/>
                  <a:pt x="503" y="0"/>
                  <a:pt x="499" y="4"/>
                </a:cubicBezTo>
                <a:cubicBezTo>
                  <a:pt x="148" y="355"/>
                  <a:pt x="148" y="355"/>
                  <a:pt x="148" y="355"/>
                </a:cubicBezTo>
                <a:cubicBezTo>
                  <a:pt x="114" y="390"/>
                  <a:pt x="114" y="390"/>
                  <a:pt x="114" y="390"/>
                </a:cubicBezTo>
                <a:cubicBezTo>
                  <a:pt x="78" y="426"/>
                  <a:pt x="78" y="486"/>
                  <a:pt x="114" y="524"/>
                </a:cubicBezTo>
                <a:cubicBezTo>
                  <a:pt x="123" y="532"/>
                  <a:pt x="123" y="532"/>
                  <a:pt x="123" y="532"/>
                </a:cubicBezTo>
                <a:cubicBezTo>
                  <a:pt x="124" y="533"/>
                  <a:pt x="125" y="534"/>
                  <a:pt x="127" y="535"/>
                </a:cubicBezTo>
                <a:cubicBezTo>
                  <a:pt x="12" y="535"/>
                  <a:pt x="12" y="535"/>
                  <a:pt x="12" y="535"/>
                </a:cubicBezTo>
                <a:cubicBezTo>
                  <a:pt x="6" y="535"/>
                  <a:pt x="0" y="541"/>
                  <a:pt x="0" y="548"/>
                </a:cubicBezTo>
                <a:cubicBezTo>
                  <a:pt x="0" y="554"/>
                  <a:pt x="6" y="559"/>
                  <a:pt x="12" y="559"/>
                </a:cubicBezTo>
                <a:cubicBezTo>
                  <a:pt x="175" y="559"/>
                  <a:pt x="175" y="559"/>
                  <a:pt x="175" y="559"/>
                </a:cubicBezTo>
                <a:cubicBezTo>
                  <a:pt x="176" y="559"/>
                  <a:pt x="185" y="559"/>
                  <a:pt x="188" y="559"/>
                </a:cubicBezTo>
                <a:cubicBezTo>
                  <a:pt x="211" y="559"/>
                  <a:pt x="235" y="550"/>
                  <a:pt x="252" y="532"/>
                </a:cubicBezTo>
                <a:cubicBezTo>
                  <a:pt x="640" y="145"/>
                  <a:pt x="640" y="145"/>
                  <a:pt x="640" y="145"/>
                </a:cubicBezTo>
                <a:cubicBezTo>
                  <a:pt x="644" y="141"/>
                  <a:pt x="644" y="133"/>
                  <a:pt x="640" y="128"/>
                </a:cubicBezTo>
                <a:close/>
                <a:moveTo>
                  <a:pt x="236" y="516"/>
                </a:moveTo>
                <a:lnTo>
                  <a:pt x="236" y="516"/>
                </a:lnTo>
                <a:cubicBezTo>
                  <a:pt x="209" y="543"/>
                  <a:pt x="166" y="543"/>
                  <a:pt x="139" y="516"/>
                </a:cubicBezTo>
                <a:cubicBezTo>
                  <a:pt x="131" y="507"/>
                  <a:pt x="131" y="507"/>
                  <a:pt x="131" y="507"/>
                </a:cubicBezTo>
                <a:cubicBezTo>
                  <a:pt x="102" y="479"/>
                  <a:pt x="102" y="434"/>
                  <a:pt x="131" y="406"/>
                </a:cubicBezTo>
                <a:cubicBezTo>
                  <a:pt x="165" y="372"/>
                  <a:pt x="165" y="372"/>
                  <a:pt x="165" y="372"/>
                </a:cubicBezTo>
                <a:cubicBezTo>
                  <a:pt x="188" y="349"/>
                  <a:pt x="188" y="349"/>
                  <a:pt x="188" y="349"/>
                </a:cubicBezTo>
                <a:cubicBezTo>
                  <a:pt x="295" y="456"/>
                  <a:pt x="295" y="456"/>
                  <a:pt x="295" y="456"/>
                </a:cubicBezTo>
                <a:lnTo>
                  <a:pt x="236" y="516"/>
                </a:lnTo>
                <a:close/>
                <a:moveTo>
                  <a:pt x="311" y="441"/>
                </a:moveTo>
                <a:lnTo>
                  <a:pt x="311" y="441"/>
                </a:lnTo>
                <a:cubicBezTo>
                  <a:pt x="204" y="332"/>
                  <a:pt x="204" y="332"/>
                  <a:pt x="204" y="332"/>
                </a:cubicBezTo>
                <a:cubicBezTo>
                  <a:pt x="229" y="308"/>
                  <a:pt x="229" y="308"/>
                  <a:pt x="229" y="308"/>
                </a:cubicBezTo>
                <a:cubicBezTo>
                  <a:pt x="336" y="416"/>
                  <a:pt x="336" y="416"/>
                  <a:pt x="336" y="416"/>
                </a:cubicBezTo>
                <a:lnTo>
                  <a:pt x="311" y="441"/>
                </a:lnTo>
                <a:close/>
              </a:path>
            </a:pathLst>
          </a:custGeom>
          <a:solidFill>
            <a:srgbClr val="02D35F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14" name="Freeform 42"/>
          <p:cNvSpPr>
            <a:spLocks noChangeArrowheads="1"/>
          </p:cNvSpPr>
          <p:nvPr/>
        </p:nvSpPr>
        <p:spPr bwMode="auto">
          <a:xfrm>
            <a:off x="7488116" y="3677473"/>
            <a:ext cx="246407" cy="274196"/>
          </a:xfrm>
          <a:custGeom>
            <a:avLst/>
            <a:gdLst>
              <a:gd name="T0" fmla="*/ 584 w 587"/>
              <a:gd name="T1" fmla="*/ 125 h 651"/>
              <a:gd name="T2" fmla="*/ 553 w 587"/>
              <a:gd name="T3" fmla="*/ 106 h 651"/>
              <a:gd name="T4" fmla="*/ 521 w 587"/>
              <a:gd name="T5" fmla="*/ 131 h 651"/>
              <a:gd name="T6" fmla="*/ 522 w 587"/>
              <a:gd name="T7" fmla="*/ 529 h 651"/>
              <a:gd name="T8" fmla="*/ 553 w 587"/>
              <a:gd name="T9" fmla="*/ 618 h 651"/>
              <a:gd name="T10" fmla="*/ 585 w 587"/>
              <a:gd name="T11" fmla="*/ 529 h 651"/>
              <a:gd name="T12" fmla="*/ 586 w 587"/>
              <a:gd name="T13" fmla="*/ 131 h 651"/>
              <a:gd name="T14" fmla="*/ 543 w 587"/>
              <a:gd name="T15" fmla="*/ 174 h 651"/>
              <a:gd name="T16" fmla="*/ 543 w 587"/>
              <a:gd name="T17" fmla="*/ 174 h 651"/>
              <a:gd name="T18" fmla="*/ 565 w 587"/>
              <a:gd name="T19" fmla="*/ 134 h 651"/>
              <a:gd name="T20" fmla="*/ 565 w 587"/>
              <a:gd name="T21" fmla="*/ 520 h 651"/>
              <a:gd name="T22" fmla="*/ 565 w 587"/>
              <a:gd name="T23" fmla="*/ 525 h 651"/>
              <a:gd name="T24" fmla="*/ 543 w 587"/>
              <a:gd name="T25" fmla="*/ 525 h 651"/>
              <a:gd name="T26" fmla="*/ 543 w 587"/>
              <a:gd name="T27" fmla="*/ 520 h 651"/>
              <a:gd name="T28" fmla="*/ 467 w 587"/>
              <a:gd name="T29" fmla="*/ 108 h 651"/>
              <a:gd name="T30" fmla="*/ 369 w 587"/>
              <a:gd name="T31" fmla="*/ 108 h 651"/>
              <a:gd name="T32" fmla="*/ 358 w 587"/>
              <a:gd name="T33" fmla="*/ 65 h 651"/>
              <a:gd name="T34" fmla="*/ 257 w 587"/>
              <a:gd name="T35" fmla="*/ 0 h 651"/>
              <a:gd name="T36" fmla="*/ 166 w 587"/>
              <a:gd name="T37" fmla="*/ 65 h 651"/>
              <a:gd name="T38" fmla="*/ 109 w 587"/>
              <a:gd name="T39" fmla="*/ 76 h 651"/>
              <a:gd name="T40" fmla="*/ 109 w 587"/>
              <a:gd name="T41" fmla="*/ 108 h 651"/>
              <a:gd name="T42" fmla="*/ 0 w 587"/>
              <a:gd name="T43" fmla="*/ 119 h 651"/>
              <a:gd name="T44" fmla="*/ 11 w 587"/>
              <a:gd name="T45" fmla="*/ 650 h 651"/>
              <a:gd name="T46" fmla="*/ 477 w 587"/>
              <a:gd name="T47" fmla="*/ 640 h 651"/>
              <a:gd name="T48" fmla="*/ 467 w 587"/>
              <a:gd name="T49" fmla="*/ 108 h 651"/>
              <a:gd name="T50" fmla="*/ 130 w 587"/>
              <a:gd name="T51" fmla="*/ 108 h 651"/>
              <a:gd name="T52" fmla="*/ 130 w 587"/>
              <a:gd name="T53" fmla="*/ 87 h 651"/>
              <a:gd name="T54" fmla="*/ 188 w 587"/>
              <a:gd name="T55" fmla="*/ 76 h 651"/>
              <a:gd name="T56" fmla="*/ 257 w 587"/>
              <a:gd name="T57" fmla="*/ 22 h 651"/>
              <a:gd name="T58" fmla="*/ 312 w 587"/>
              <a:gd name="T59" fmla="*/ 87 h 651"/>
              <a:gd name="T60" fmla="*/ 347 w 587"/>
              <a:gd name="T61" fmla="*/ 108 h 651"/>
              <a:gd name="T62" fmla="*/ 130 w 587"/>
              <a:gd name="T63" fmla="*/ 108 h 651"/>
              <a:gd name="T64" fmla="*/ 413 w 587"/>
              <a:gd name="T65" fmla="*/ 574 h 651"/>
              <a:gd name="T66" fmla="*/ 76 w 587"/>
              <a:gd name="T67" fmla="*/ 586 h 651"/>
              <a:gd name="T68" fmla="*/ 66 w 587"/>
              <a:gd name="T69" fmla="*/ 184 h 651"/>
              <a:gd name="T70" fmla="*/ 402 w 587"/>
              <a:gd name="T71" fmla="*/ 174 h 651"/>
              <a:gd name="T72" fmla="*/ 413 w 587"/>
              <a:gd name="T73" fmla="*/ 574 h 651"/>
              <a:gd name="T74" fmla="*/ 326 w 587"/>
              <a:gd name="T75" fmla="*/ 282 h 651"/>
              <a:gd name="T76" fmla="*/ 142 w 587"/>
              <a:gd name="T77" fmla="*/ 272 h 651"/>
              <a:gd name="T78" fmla="*/ 326 w 587"/>
              <a:gd name="T79" fmla="*/ 260 h 651"/>
              <a:gd name="T80" fmla="*/ 326 w 587"/>
              <a:gd name="T81" fmla="*/ 282 h 651"/>
              <a:gd name="T82" fmla="*/ 326 w 587"/>
              <a:gd name="T83" fmla="*/ 368 h 651"/>
              <a:gd name="T84" fmla="*/ 142 w 587"/>
              <a:gd name="T85" fmla="*/ 358 h 651"/>
              <a:gd name="T86" fmla="*/ 326 w 587"/>
              <a:gd name="T87" fmla="*/ 348 h 651"/>
              <a:gd name="T88" fmla="*/ 326 w 587"/>
              <a:gd name="T89" fmla="*/ 368 h 651"/>
              <a:gd name="T90" fmla="*/ 326 w 587"/>
              <a:gd name="T91" fmla="*/ 456 h 651"/>
              <a:gd name="T92" fmla="*/ 142 w 587"/>
              <a:gd name="T93" fmla="*/ 444 h 651"/>
              <a:gd name="T94" fmla="*/ 326 w 587"/>
              <a:gd name="T95" fmla="*/ 434 h 651"/>
              <a:gd name="T96" fmla="*/ 326 w 587"/>
              <a:gd name="T97" fmla="*/ 456 h 6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587" h="651">
                <a:moveTo>
                  <a:pt x="584" y="125"/>
                </a:moveTo>
                <a:lnTo>
                  <a:pt x="584" y="125"/>
                </a:lnTo>
                <a:cubicBezTo>
                  <a:pt x="577" y="113"/>
                  <a:pt x="566" y="106"/>
                  <a:pt x="553" y="106"/>
                </a:cubicBezTo>
                <a:lnTo>
                  <a:pt x="553" y="106"/>
                </a:lnTo>
                <a:cubicBezTo>
                  <a:pt x="541" y="106"/>
                  <a:pt x="529" y="113"/>
                  <a:pt x="523" y="125"/>
                </a:cubicBezTo>
                <a:cubicBezTo>
                  <a:pt x="522" y="127"/>
                  <a:pt x="521" y="129"/>
                  <a:pt x="521" y="131"/>
                </a:cubicBezTo>
                <a:cubicBezTo>
                  <a:pt x="521" y="526"/>
                  <a:pt x="521" y="526"/>
                  <a:pt x="521" y="526"/>
                </a:cubicBezTo>
                <a:cubicBezTo>
                  <a:pt x="521" y="527"/>
                  <a:pt x="521" y="528"/>
                  <a:pt x="522" y="529"/>
                </a:cubicBezTo>
                <a:cubicBezTo>
                  <a:pt x="543" y="610"/>
                  <a:pt x="543" y="610"/>
                  <a:pt x="543" y="610"/>
                </a:cubicBezTo>
                <a:cubicBezTo>
                  <a:pt x="545" y="615"/>
                  <a:pt x="549" y="618"/>
                  <a:pt x="553" y="618"/>
                </a:cubicBezTo>
                <a:cubicBezTo>
                  <a:pt x="558" y="618"/>
                  <a:pt x="562" y="615"/>
                  <a:pt x="564" y="610"/>
                </a:cubicBezTo>
                <a:cubicBezTo>
                  <a:pt x="585" y="529"/>
                  <a:pt x="585" y="529"/>
                  <a:pt x="585" y="529"/>
                </a:cubicBezTo>
                <a:cubicBezTo>
                  <a:pt x="585" y="528"/>
                  <a:pt x="586" y="527"/>
                  <a:pt x="586" y="526"/>
                </a:cubicBezTo>
                <a:cubicBezTo>
                  <a:pt x="586" y="131"/>
                  <a:pt x="586" y="131"/>
                  <a:pt x="586" y="131"/>
                </a:cubicBezTo>
                <a:cubicBezTo>
                  <a:pt x="586" y="129"/>
                  <a:pt x="585" y="127"/>
                  <a:pt x="584" y="125"/>
                </a:cubicBezTo>
                <a:close/>
                <a:moveTo>
                  <a:pt x="543" y="174"/>
                </a:moveTo>
                <a:lnTo>
                  <a:pt x="543" y="174"/>
                </a:lnTo>
                <a:lnTo>
                  <a:pt x="543" y="174"/>
                </a:lnTo>
                <a:cubicBezTo>
                  <a:pt x="543" y="134"/>
                  <a:pt x="543" y="134"/>
                  <a:pt x="543" y="134"/>
                </a:cubicBezTo>
                <a:cubicBezTo>
                  <a:pt x="549" y="126"/>
                  <a:pt x="558" y="126"/>
                  <a:pt x="565" y="134"/>
                </a:cubicBezTo>
                <a:cubicBezTo>
                  <a:pt x="565" y="174"/>
                  <a:pt x="565" y="174"/>
                  <a:pt x="565" y="174"/>
                </a:cubicBezTo>
                <a:lnTo>
                  <a:pt x="565" y="520"/>
                </a:lnTo>
                <a:lnTo>
                  <a:pt x="565" y="520"/>
                </a:lnTo>
                <a:cubicBezTo>
                  <a:pt x="565" y="525"/>
                  <a:pt x="565" y="525"/>
                  <a:pt x="565" y="525"/>
                </a:cubicBezTo>
                <a:cubicBezTo>
                  <a:pt x="553" y="565"/>
                  <a:pt x="553" y="565"/>
                  <a:pt x="553" y="565"/>
                </a:cubicBezTo>
                <a:cubicBezTo>
                  <a:pt x="543" y="525"/>
                  <a:pt x="543" y="525"/>
                  <a:pt x="543" y="525"/>
                </a:cubicBezTo>
                <a:cubicBezTo>
                  <a:pt x="543" y="520"/>
                  <a:pt x="543" y="520"/>
                  <a:pt x="543" y="520"/>
                </a:cubicBezTo>
                <a:lnTo>
                  <a:pt x="543" y="520"/>
                </a:lnTo>
                <a:lnTo>
                  <a:pt x="467" y="108"/>
                </a:lnTo>
                <a:lnTo>
                  <a:pt x="467" y="108"/>
                </a:lnTo>
                <a:cubicBezTo>
                  <a:pt x="369" y="108"/>
                  <a:pt x="369" y="108"/>
                  <a:pt x="369" y="108"/>
                </a:cubicBezTo>
                <a:lnTo>
                  <a:pt x="369" y="108"/>
                </a:lnTo>
                <a:cubicBezTo>
                  <a:pt x="369" y="76"/>
                  <a:pt x="369" y="76"/>
                  <a:pt x="369" y="76"/>
                </a:cubicBezTo>
                <a:cubicBezTo>
                  <a:pt x="369" y="70"/>
                  <a:pt x="365" y="65"/>
                  <a:pt x="358" y="65"/>
                </a:cubicBezTo>
                <a:cubicBezTo>
                  <a:pt x="322" y="65"/>
                  <a:pt x="322" y="65"/>
                  <a:pt x="322" y="65"/>
                </a:cubicBezTo>
                <a:cubicBezTo>
                  <a:pt x="318" y="21"/>
                  <a:pt x="288" y="0"/>
                  <a:pt x="257" y="0"/>
                </a:cubicBezTo>
                <a:cubicBezTo>
                  <a:pt x="230" y="0"/>
                  <a:pt x="230" y="0"/>
                  <a:pt x="230" y="0"/>
                </a:cubicBezTo>
                <a:cubicBezTo>
                  <a:pt x="200" y="0"/>
                  <a:pt x="170" y="21"/>
                  <a:pt x="166" y="65"/>
                </a:cubicBezTo>
                <a:cubicBezTo>
                  <a:pt x="120" y="65"/>
                  <a:pt x="120" y="65"/>
                  <a:pt x="120" y="65"/>
                </a:cubicBezTo>
                <a:cubicBezTo>
                  <a:pt x="114" y="65"/>
                  <a:pt x="109" y="70"/>
                  <a:pt x="109" y="76"/>
                </a:cubicBezTo>
                <a:cubicBezTo>
                  <a:pt x="109" y="108"/>
                  <a:pt x="109" y="108"/>
                  <a:pt x="109" y="108"/>
                </a:cubicBezTo>
                <a:lnTo>
                  <a:pt x="109" y="108"/>
                </a:lnTo>
                <a:cubicBezTo>
                  <a:pt x="11" y="108"/>
                  <a:pt x="11" y="108"/>
                  <a:pt x="11" y="108"/>
                </a:cubicBezTo>
                <a:cubicBezTo>
                  <a:pt x="5" y="108"/>
                  <a:pt x="0" y="113"/>
                  <a:pt x="0" y="119"/>
                </a:cubicBezTo>
                <a:cubicBezTo>
                  <a:pt x="0" y="640"/>
                  <a:pt x="0" y="640"/>
                  <a:pt x="0" y="640"/>
                </a:cubicBezTo>
                <a:cubicBezTo>
                  <a:pt x="0" y="646"/>
                  <a:pt x="5" y="650"/>
                  <a:pt x="11" y="650"/>
                </a:cubicBezTo>
                <a:cubicBezTo>
                  <a:pt x="467" y="650"/>
                  <a:pt x="467" y="650"/>
                  <a:pt x="467" y="650"/>
                </a:cubicBezTo>
                <a:cubicBezTo>
                  <a:pt x="473" y="650"/>
                  <a:pt x="477" y="646"/>
                  <a:pt x="477" y="640"/>
                </a:cubicBezTo>
                <a:cubicBezTo>
                  <a:pt x="477" y="119"/>
                  <a:pt x="477" y="119"/>
                  <a:pt x="477" y="119"/>
                </a:cubicBezTo>
                <a:cubicBezTo>
                  <a:pt x="477" y="113"/>
                  <a:pt x="473" y="108"/>
                  <a:pt x="467" y="108"/>
                </a:cubicBezTo>
                <a:lnTo>
                  <a:pt x="543" y="174"/>
                </a:lnTo>
                <a:close/>
                <a:moveTo>
                  <a:pt x="130" y="108"/>
                </a:moveTo>
                <a:lnTo>
                  <a:pt x="130" y="108"/>
                </a:lnTo>
                <a:cubicBezTo>
                  <a:pt x="130" y="87"/>
                  <a:pt x="130" y="87"/>
                  <a:pt x="130" y="87"/>
                </a:cubicBezTo>
                <a:cubicBezTo>
                  <a:pt x="176" y="87"/>
                  <a:pt x="176" y="87"/>
                  <a:pt x="176" y="87"/>
                </a:cubicBezTo>
                <a:cubicBezTo>
                  <a:pt x="182" y="87"/>
                  <a:pt x="188" y="82"/>
                  <a:pt x="188" y="76"/>
                </a:cubicBezTo>
                <a:cubicBezTo>
                  <a:pt x="188" y="41"/>
                  <a:pt x="203" y="22"/>
                  <a:pt x="230" y="22"/>
                </a:cubicBezTo>
                <a:cubicBezTo>
                  <a:pt x="257" y="22"/>
                  <a:pt x="257" y="22"/>
                  <a:pt x="257" y="22"/>
                </a:cubicBezTo>
                <a:cubicBezTo>
                  <a:pt x="285" y="22"/>
                  <a:pt x="301" y="41"/>
                  <a:pt x="301" y="76"/>
                </a:cubicBezTo>
                <a:cubicBezTo>
                  <a:pt x="301" y="82"/>
                  <a:pt x="306" y="87"/>
                  <a:pt x="312" y="87"/>
                </a:cubicBezTo>
                <a:cubicBezTo>
                  <a:pt x="347" y="87"/>
                  <a:pt x="347" y="87"/>
                  <a:pt x="347" y="87"/>
                </a:cubicBezTo>
                <a:cubicBezTo>
                  <a:pt x="347" y="108"/>
                  <a:pt x="347" y="108"/>
                  <a:pt x="347" y="108"/>
                </a:cubicBezTo>
                <a:lnTo>
                  <a:pt x="348" y="108"/>
                </a:lnTo>
                <a:cubicBezTo>
                  <a:pt x="130" y="108"/>
                  <a:pt x="130" y="108"/>
                  <a:pt x="130" y="108"/>
                </a:cubicBezTo>
                <a:close/>
                <a:moveTo>
                  <a:pt x="413" y="574"/>
                </a:moveTo>
                <a:lnTo>
                  <a:pt x="413" y="574"/>
                </a:lnTo>
                <a:cubicBezTo>
                  <a:pt x="413" y="581"/>
                  <a:pt x="407" y="586"/>
                  <a:pt x="402" y="586"/>
                </a:cubicBezTo>
                <a:cubicBezTo>
                  <a:pt x="76" y="586"/>
                  <a:pt x="76" y="586"/>
                  <a:pt x="76" y="586"/>
                </a:cubicBezTo>
                <a:cubicBezTo>
                  <a:pt x="70" y="586"/>
                  <a:pt x="66" y="581"/>
                  <a:pt x="66" y="574"/>
                </a:cubicBezTo>
                <a:cubicBezTo>
                  <a:pt x="66" y="184"/>
                  <a:pt x="66" y="184"/>
                  <a:pt x="66" y="184"/>
                </a:cubicBezTo>
                <a:cubicBezTo>
                  <a:pt x="66" y="179"/>
                  <a:pt x="70" y="174"/>
                  <a:pt x="76" y="174"/>
                </a:cubicBezTo>
                <a:cubicBezTo>
                  <a:pt x="402" y="174"/>
                  <a:pt x="402" y="174"/>
                  <a:pt x="402" y="174"/>
                </a:cubicBezTo>
                <a:cubicBezTo>
                  <a:pt x="407" y="174"/>
                  <a:pt x="413" y="179"/>
                  <a:pt x="413" y="184"/>
                </a:cubicBezTo>
                <a:lnTo>
                  <a:pt x="413" y="574"/>
                </a:lnTo>
                <a:close/>
                <a:moveTo>
                  <a:pt x="326" y="282"/>
                </a:moveTo>
                <a:lnTo>
                  <a:pt x="326" y="282"/>
                </a:lnTo>
                <a:cubicBezTo>
                  <a:pt x="152" y="282"/>
                  <a:pt x="152" y="282"/>
                  <a:pt x="152" y="282"/>
                </a:cubicBezTo>
                <a:cubicBezTo>
                  <a:pt x="146" y="282"/>
                  <a:pt x="142" y="277"/>
                  <a:pt x="142" y="272"/>
                </a:cubicBezTo>
                <a:cubicBezTo>
                  <a:pt x="142" y="265"/>
                  <a:pt x="146" y="260"/>
                  <a:pt x="152" y="260"/>
                </a:cubicBezTo>
                <a:cubicBezTo>
                  <a:pt x="326" y="260"/>
                  <a:pt x="326" y="260"/>
                  <a:pt x="326" y="260"/>
                </a:cubicBezTo>
                <a:cubicBezTo>
                  <a:pt x="331" y="260"/>
                  <a:pt x="337" y="265"/>
                  <a:pt x="337" y="272"/>
                </a:cubicBezTo>
                <a:cubicBezTo>
                  <a:pt x="337" y="277"/>
                  <a:pt x="331" y="282"/>
                  <a:pt x="326" y="282"/>
                </a:cubicBezTo>
                <a:close/>
                <a:moveTo>
                  <a:pt x="326" y="368"/>
                </a:moveTo>
                <a:lnTo>
                  <a:pt x="326" y="368"/>
                </a:lnTo>
                <a:cubicBezTo>
                  <a:pt x="152" y="368"/>
                  <a:pt x="152" y="368"/>
                  <a:pt x="152" y="368"/>
                </a:cubicBezTo>
                <a:cubicBezTo>
                  <a:pt x="146" y="368"/>
                  <a:pt x="142" y="364"/>
                  <a:pt x="142" y="358"/>
                </a:cubicBezTo>
                <a:cubicBezTo>
                  <a:pt x="142" y="352"/>
                  <a:pt x="146" y="348"/>
                  <a:pt x="152" y="348"/>
                </a:cubicBezTo>
                <a:cubicBezTo>
                  <a:pt x="326" y="348"/>
                  <a:pt x="326" y="348"/>
                  <a:pt x="326" y="348"/>
                </a:cubicBezTo>
                <a:cubicBezTo>
                  <a:pt x="331" y="348"/>
                  <a:pt x="337" y="352"/>
                  <a:pt x="337" y="358"/>
                </a:cubicBezTo>
                <a:cubicBezTo>
                  <a:pt x="337" y="364"/>
                  <a:pt x="331" y="368"/>
                  <a:pt x="326" y="368"/>
                </a:cubicBezTo>
                <a:close/>
                <a:moveTo>
                  <a:pt x="326" y="456"/>
                </a:moveTo>
                <a:lnTo>
                  <a:pt x="326" y="456"/>
                </a:lnTo>
                <a:cubicBezTo>
                  <a:pt x="152" y="456"/>
                  <a:pt x="152" y="456"/>
                  <a:pt x="152" y="456"/>
                </a:cubicBezTo>
                <a:cubicBezTo>
                  <a:pt x="146" y="456"/>
                  <a:pt x="142" y="451"/>
                  <a:pt x="142" y="444"/>
                </a:cubicBezTo>
                <a:cubicBezTo>
                  <a:pt x="142" y="439"/>
                  <a:pt x="146" y="434"/>
                  <a:pt x="152" y="434"/>
                </a:cubicBezTo>
                <a:cubicBezTo>
                  <a:pt x="326" y="434"/>
                  <a:pt x="326" y="434"/>
                  <a:pt x="326" y="434"/>
                </a:cubicBezTo>
                <a:cubicBezTo>
                  <a:pt x="331" y="434"/>
                  <a:pt x="337" y="439"/>
                  <a:pt x="337" y="444"/>
                </a:cubicBezTo>
                <a:cubicBezTo>
                  <a:pt x="337" y="451"/>
                  <a:pt x="331" y="456"/>
                  <a:pt x="326" y="456"/>
                </a:cubicBezTo>
                <a:close/>
              </a:path>
            </a:pathLst>
          </a:custGeom>
          <a:solidFill>
            <a:srgbClr val="02D35F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15" name="Freeform 43"/>
          <p:cNvSpPr>
            <a:spLocks noChangeArrowheads="1"/>
          </p:cNvSpPr>
          <p:nvPr/>
        </p:nvSpPr>
        <p:spPr bwMode="auto">
          <a:xfrm>
            <a:off x="8395929" y="3675621"/>
            <a:ext cx="153773" cy="296429"/>
          </a:xfrm>
          <a:custGeom>
            <a:avLst/>
            <a:gdLst>
              <a:gd name="T0" fmla="*/ 354 w 366"/>
              <a:gd name="T1" fmla="*/ 216 h 707"/>
              <a:gd name="T2" fmla="*/ 354 w 366"/>
              <a:gd name="T3" fmla="*/ 216 h 707"/>
              <a:gd name="T4" fmla="*/ 304 w 366"/>
              <a:gd name="T5" fmla="*/ 216 h 707"/>
              <a:gd name="T6" fmla="*/ 304 w 366"/>
              <a:gd name="T7" fmla="*/ 122 h 707"/>
              <a:gd name="T8" fmla="*/ 182 w 366"/>
              <a:gd name="T9" fmla="*/ 0 h 707"/>
              <a:gd name="T10" fmla="*/ 61 w 366"/>
              <a:gd name="T11" fmla="*/ 114 h 707"/>
              <a:gd name="T12" fmla="*/ 61 w 366"/>
              <a:gd name="T13" fmla="*/ 216 h 707"/>
              <a:gd name="T14" fmla="*/ 11 w 366"/>
              <a:gd name="T15" fmla="*/ 216 h 707"/>
              <a:gd name="T16" fmla="*/ 0 w 366"/>
              <a:gd name="T17" fmla="*/ 228 h 707"/>
              <a:gd name="T18" fmla="*/ 11 w 366"/>
              <a:gd name="T19" fmla="*/ 239 h 707"/>
              <a:gd name="T20" fmla="*/ 61 w 366"/>
              <a:gd name="T21" fmla="*/ 239 h 707"/>
              <a:gd name="T22" fmla="*/ 61 w 366"/>
              <a:gd name="T23" fmla="*/ 240 h 707"/>
              <a:gd name="T24" fmla="*/ 61 w 366"/>
              <a:gd name="T25" fmla="*/ 481 h 707"/>
              <a:gd name="T26" fmla="*/ 66 w 366"/>
              <a:gd name="T27" fmla="*/ 491 h 707"/>
              <a:gd name="T28" fmla="*/ 177 w 366"/>
              <a:gd name="T29" fmla="*/ 554 h 707"/>
              <a:gd name="T30" fmla="*/ 183 w 366"/>
              <a:gd name="T31" fmla="*/ 557 h 707"/>
              <a:gd name="T32" fmla="*/ 189 w 366"/>
              <a:gd name="T33" fmla="*/ 554 h 707"/>
              <a:gd name="T34" fmla="*/ 298 w 366"/>
              <a:gd name="T35" fmla="*/ 491 h 707"/>
              <a:gd name="T36" fmla="*/ 304 w 366"/>
              <a:gd name="T37" fmla="*/ 481 h 707"/>
              <a:gd name="T38" fmla="*/ 304 w 366"/>
              <a:gd name="T39" fmla="*/ 240 h 707"/>
              <a:gd name="T40" fmla="*/ 304 w 366"/>
              <a:gd name="T41" fmla="*/ 239 h 707"/>
              <a:gd name="T42" fmla="*/ 354 w 366"/>
              <a:gd name="T43" fmla="*/ 239 h 707"/>
              <a:gd name="T44" fmla="*/ 365 w 366"/>
              <a:gd name="T45" fmla="*/ 228 h 707"/>
              <a:gd name="T46" fmla="*/ 354 w 366"/>
              <a:gd name="T47" fmla="*/ 216 h 707"/>
              <a:gd name="T48" fmla="*/ 84 w 366"/>
              <a:gd name="T49" fmla="*/ 114 h 707"/>
              <a:gd name="T50" fmla="*/ 84 w 366"/>
              <a:gd name="T51" fmla="*/ 114 h 707"/>
              <a:gd name="T52" fmla="*/ 182 w 366"/>
              <a:gd name="T53" fmla="*/ 23 h 707"/>
              <a:gd name="T54" fmla="*/ 281 w 366"/>
              <a:gd name="T55" fmla="*/ 122 h 707"/>
              <a:gd name="T56" fmla="*/ 281 w 366"/>
              <a:gd name="T57" fmla="*/ 216 h 707"/>
              <a:gd name="T58" fmla="*/ 84 w 366"/>
              <a:gd name="T59" fmla="*/ 216 h 707"/>
              <a:gd name="T60" fmla="*/ 84 w 366"/>
              <a:gd name="T61" fmla="*/ 114 h 707"/>
              <a:gd name="T62" fmla="*/ 182 w 366"/>
              <a:gd name="T63" fmla="*/ 706 h 707"/>
              <a:gd name="T64" fmla="*/ 182 w 366"/>
              <a:gd name="T65" fmla="*/ 706 h 707"/>
              <a:gd name="T66" fmla="*/ 149 w 366"/>
              <a:gd name="T67" fmla="*/ 674 h 707"/>
              <a:gd name="T68" fmla="*/ 182 w 366"/>
              <a:gd name="T69" fmla="*/ 594 h 707"/>
              <a:gd name="T70" fmla="*/ 215 w 366"/>
              <a:gd name="T71" fmla="*/ 674 h 707"/>
              <a:gd name="T72" fmla="*/ 182 w 366"/>
              <a:gd name="T73" fmla="*/ 706 h 7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366" h="707">
                <a:moveTo>
                  <a:pt x="354" y="216"/>
                </a:moveTo>
                <a:lnTo>
                  <a:pt x="354" y="216"/>
                </a:lnTo>
                <a:cubicBezTo>
                  <a:pt x="304" y="216"/>
                  <a:pt x="304" y="216"/>
                  <a:pt x="304" y="216"/>
                </a:cubicBezTo>
                <a:cubicBezTo>
                  <a:pt x="304" y="122"/>
                  <a:pt x="304" y="122"/>
                  <a:pt x="304" y="122"/>
                </a:cubicBezTo>
                <a:cubicBezTo>
                  <a:pt x="304" y="57"/>
                  <a:pt x="247" y="0"/>
                  <a:pt x="182" y="0"/>
                </a:cubicBezTo>
                <a:cubicBezTo>
                  <a:pt x="115" y="0"/>
                  <a:pt x="61" y="52"/>
                  <a:pt x="61" y="114"/>
                </a:cubicBezTo>
                <a:cubicBezTo>
                  <a:pt x="61" y="216"/>
                  <a:pt x="61" y="216"/>
                  <a:pt x="61" y="216"/>
                </a:cubicBezTo>
                <a:cubicBezTo>
                  <a:pt x="11" y="216"/>
                  <a:pt x="11" y="216"/>
                  <a:pt x="11" y="216"/>
                </a:cubicBezTo>
                <a:cubicBezTo>
                  <a:pt x="5" y="216"/>
                  <a:pt x="0" y="221"/>
                  <a:pt x="0" y="228"/>
                </a:cubicBezTo>
                <a:cubicBezTo>
                  <a:pt x="0" y="234"/>
                  <a:pt x="5" y="239"/>
                  <a:pt x="11" y="239"/>
                </a:cubicBezTo>
                <a:cubicBezTo>
                  <a:pt x="61" y="239"/>
                  <a:pt x="61" y="239"/>
                  <a:pt x="61" y="239"/>
                </a:cubicBezTo>
                <a:cubicBezTo>
                  <a:pt x="61" y="240"/>
                  <a:pt x="61" y="240"/>
                  <a:pt x="61" y="240"/>
                </a:cubicBezTo>
                <a:cubicBezTo>
                  <a:pt x="61" y="481"/>
                  <a:pt x="61" y="481"/>
                  <a:pt x="61" y="481"/>
                </a:cubicBezTo>
                <a:cubicBezTo>
                  <a:pt x="61" y="485"/>
                  <a:pt x="63" y="489"/>
                  <a:pt x="66" y="491"/>
                </a:cubicBezTo>
                <a:cubicBezTo>
                  <a:pt x="177" y="554"/>
                  <a:pt x="177" y="554"/>
                  <a:pt x="177" y="554"/>
                </a:cubicBezTo>
                <a:cubicBezTo>
                  <a:pt x="179" y="555"/>
                  <a:pt x="181" y="557"/>
                  <a:pt x="183" y="557"/>
                </a:cubicBezTo>
                <a:cubicBezTo>
                  <a:pt x="185" y="557"/>
                  <a:pt x="187" y="555"/>
                  <a:pt x="189" y="554"/>
                </a:cubicBezTo>
                <a:cubicBezTo>
                  <a:pt x="298" y="491"/>
                  <a:pt x="298" y="491"/>
                  <a:pt x="298" y="491"/>
                </a:cubicBezTo>
                <a:cubicBezTo>
                  <a:pt x="301" y="489"/>
                  <a:pt x="304" y="485"/>
                  <a:pt x="304" y="481"/>
                </a:cubicBezTo>
                <a:cubicBezTo>
                  <a:pt x="304" y="240"/>
                  <a:pt x="304" y="240"/>
                  <a:pt x="304" y="240"/>
                </a:cubicBezTo>
                <a:cubicBezTo>
                  <a:pt x="304" y="239"/>
                  <a:pt x="304" y="239"/>
                  <a:pt x="304" y="239"/>
                </a:cubicBezTo>
                <a:cubicBezTo>
                  <a:pt x="354" y="239"/>
                  <a:pt x="354" y="239"/>
                  <a:pt x="354" y="239"/>
                </a:cubicBezTo>
                <a:cubicBezTo>
                  <a:pt x="360" y="239"/>
                  <a:pt x="365" y="234"/>
                  <a:pt x="365" y="228"/>
                </a:cubicBezTo>
                <a:cubicBezTo>
                  <a:pt x="365" y="221"/>
                  <a:pt x="360" y="216"/>
                  <a:pt x="354" y="216"/>
                </a:cubicBezTo>
                <a:close/>
                <a:moveTo>
                  <a:pt x="84" y="114"/>
                </a:moveTo>
                <a:lnTo>
                  <a:pt x="84" y="114"/>
                </a:lnTo>
                <a:cubicBezTo>
                  <a:pt x="84" y="64"/>
                  <a:pt x="128" y="23"/>
                  <a:pt x="182" y="23"/>
                </a:cubicBezTo>
                <a:cubicBezTo>
                  <a:pt x="235" y="23"/>
                  <a:pt x="281" y="69"/>
                  <a:pt x="281" y="122"/>
                </a:cubicBezTo>
                <a:cubicBezTo>
                  <a:pt x="281" y="216"/>
                  <a:pt x="281" y="216"/>
                  <a:pt x="281" y="216"/>
                </a:cubicBezTo>
                <a:cubicBezTo>
                  <a:pt x="84" y="216"/>
                  <a:pt x="84" y="216"/>
                  <a:pt x="84" y="216"/>
                </a:cubicBezTo>
                <a:lnTo>
                  <a:pt x="84" y="114"/>
                </a:lnTo>
                <a:close/>
                <a:moveTo>
                  <a:pt x="182" y="706"/>
                </a:moveTo>
                <a:lnTo>
                  <a:pt x="182" y="706"/>
                </a:lnTo>
                <a:cubicBezTo>
                  <a:pt x="164" y="706"/>
                  <a:pt x="149" y="692"/>
                  <a:pt x="149" y="674"/>
                </a:cubicBezTo>
                <a:cubicBezTo>
                  <a:pt x="149" y="655"/>
                  <a:pt x="169" y="612"/>
                  <a:pt x="182" y="594"/>
                </a:cubicBezTo>
                <a:cubicBezTo>
                  <a:pt x="194" y="612"/>
                  <a:pt x="215" y="655"/>
                  <a:pt x="215" y="674"/>
                </a:cubicBezTo>
                <a:cubicBezTo>
                  <a:pt x="215" y="692"/>
                  <a:pt x="200" y="706"/>
                  <a:pt x="182" y="706"/>
                </a:cubicBezTo>
                <a:close/>
              </a:path>
            </a:pathLst>
          </a:custGeom>
          <a:solidFill>
            <a:srgbClr val="02D35F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16" name="Freeform 44"/>
          <p:cNvSpPr>
            <a:spLocks noChangeArrowheads="1"/>
          </p:cNvSpPr>
          <p:nvPr/>
        </p:nvSpPr>
        <p:spPr bwMode="auto">
          <a:xfrm>
            <a:off x="5742893" y="3720085"/>
            <a:ext cx="235291" cy="227879"/>
          </a:xfrm>
          <a:custGeom>
            <a:avLst/>
            <a:gdLst>
              <a:gd name="T0" fmla="*/ 533 w 558"/>
              <a:gd name="T1" fmla="*/ 366 h 542"/>
              <a:gd name="T2" fmla="*/ 533 w 558"/>
              <a:gd name="T3" fmla="*/ 366 h 542"/>
              <a:gd name="T4" fmla="*/ 510 w 558"/>
              <a:gd name="T5" fmla="*/ 389 h 542"/>
              <a:gd name="T6" fmla="*/ 510 w 558"/>
              <a:gd name="T7" fmla="*/ 494 h 542"/>
              <a:gd name="T8" fmla="*/ 76 w 558"/>
              <a:gd name="T9" fmla="*/ 494 h 542"/>
              <a:gd name="T10" fmla="*/ 261 w 558"/>
              <a:gd name="T11" fmla="*/ 275 h 542"/>
              <a:gd name="T12" fmla="*/ 261 w 558"/>
              <a:gd name="T13" fmla="*/ 243 h 542"/>
              <a:gd name="T14" fmla="*/ 79 w 558"/>
              <a:gd name="T15" fmla="*/ 46 h 542"/>
              <a:gd name="T16" fmla="*/ 442 w 558"/>
              <a:gd name="T17" fmla="*/ 46 h 542"/>
              <a:gd name="T18" fmla="*/ 442 w 558"/>
              <a:gd name="T19" fmla="*/ 100 h 542"/>
              <a:gd name="T20" fmla="*/ 466 w 558"/>
              <a:gd name="T21" fmla="*/ 123 h 542"/>
              <a:gd name="T22" fmla="*/ 488 w 558"/>
              <a:gd name="T23" fmla="*/ 100 h 542"/>
              <a:gd name="T24" fmla="*/ 488 w 558"/>
              <a:gd name="T25" fmla="*/ 23 h 542"/>
              <a:gd name="T26" fmla="*/ 466 w 558"/>
              <a:gd name="T27" fmla="*/ 0 h 542"/>
              <a:gd name="T28" fmla="*/ 25 w 558"/>
              <a:gd name="T29" fmla="*/ 0 h 542"/>
              <a:gd name="T30" fmla="*/ 4 w 558"/>
              <a:gd name="T31" fmla="*/ 13 h 542"/>
              <a:gd name="T32" fmla="*/ 8 w 558"/>
              <a:gd name="T33" fmla="*/ 38 h 542"/>
              <a:gd name="T34" fmla="*/ 213 w 558"/>
              <a:gd name="T35" fmla="*/ 260 h 542"/>
              <a:gd name="T36" fmla="*/ 7 w 558"/>
              <a:gd name="T37" fmla="*/ 503 h 542"/>
              <a:gd name="T38" fmla="*/ 4 w 558"/>
              <a:gd name="T39" fmla="*/ 528 h 542"/>
              <a:gd name="T40" fmla="*/ 25 w 558"/>
              <a:gd name="T41" fmla="*/ 541 h 542"/>
              <a:gd name="T42" fmla="*/ 533 w 558"/>
              <a:gd name="T43" fmla="*/ 541 h 542"/>
              <a:gd name="T44" fmla="*/ 557 w 558"/>
              <a:gd name="T45" fmla="*/ 517 h 542"/>
              <a:gd name="T46" fmla="*/ 557 w 558"/>
              <a:gd name="T47" fmla="*/ 389 h 542"/>
              <a:gd name="T48" fmla="*/ 533 w 558"/>
              <a:gd name="T49" fmla="*/ 366 h 5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58" h="542">
                <a:moveTo>
                  <a:pt x="533" y="366"/>
                </a:moveTo>
                <a:lnTo>
                  <a:pt x="533" y="366"/>
                </a:lnTo>
                <a:cubicBezTo>
                  <a:pt x="521" y="366"/>
                  <a:pt x="510" y="377"/>
                  <a:pt x="510" y="389"/>
                </a:cubicBezTo>
                <a:cubicBezTo>
                  <a:pt x="510" y="494"/>
                  <a:pt x="510" y="494"/>
                  <a:pt x="510" y="494"/>
                </a:cubicBezTo>
                <a:cubicBezTo>
                  <a:pt x="76" y="494"/>
                  <a:pt x="76" y="494"/>
                  <a:pt x="76" y="494"/>
                </a:cubicBezTo>
                <a:cubicBezTo>
                  <a:pt x="261" y="275"/>
                  <a:pt x="261" y="275"/>
                  <a:pt x="261" y="275"/>
                </a:cubicBezTo>
                <a:cubicBezTo>
                  <a:pt x="270" y="265"/>
                  <a:pt x="270" y="253"/>
                  <a:pt x="261" y="243"/>
                </a:cubicBezTo>
                <a:cubicBezTo>
                  <a:pt x="79" y="46"/>
                  <a:pt x="79" y="46"/>
                  <a:pt x="79" y="46"/>
                </a:cubicBezTo>
                <a:cubicBezTo>
                  <a:pt x="442" y="46"/>
                  <a:pt x="442" y="46"/>
                  <a:pt x="442" y="46"/>
                </a:cubicBezTo>
                <a:cubicBezTo>
                  <a:pt x="442" y="100"/>
                  <a:pt x="442" y="100"/>
                  <a:pt x="442" y="100"/>
                </a:cubicBezTo>
                <a:cubicBezTo>
                  <a:pt x="442" y="112"/>
                  <a:pt x="452" y="123"/>
                  <a:pt x="466" y="123"/>
                </a:cubicBezTo>
                <a:cubicBezTo>
                  <a:pt x="478" y="123"/>
                  <a:pt x="488" y="112"/>
                  <a:pt x="488" y="100"/>
                </a:cubicBezTo>
                <a:cubicBezTo>
                  <a:pt x="488" y="23"/>
                  <a:pt x="488" y="23"/>
                  <a:pt x="488" y="23"/>
                </a:cubicBezTo>
                <a:cubicBezTo>
                  <a:pt x="488" y="10"/>
                  <a:pt x="478" y="0"/>
                  <a:pt x="466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17" y="0"/>
                  <a:pt x="7" y="5"/>
                  <a:pt x="4" y="13"/>
                </a:cubicBezTo>
                <a:cubicBezTo>
                  <a:pt x="0" y="22"/>
                  <a:pt x="2" y="32"/>
                  <a:pt x="8" y="38"/>
                </a:cubicBezTo>
                <a:cubicBezTo>
                  <a:pt x="213" y="260"/>
                  <a:pt x="213" y="260"/>
                  <a:pt x="213" y="260"/>
                </a:cubicBezTo>
                <a:cubicBezTo>
                  <a:pt x="7" y="503"/>
                  <a:pt x="7" y="503"/>
                  <a:pt x="7" y="503"/>
                </a:cubicBezTo>
                <a:cubicBezTo>
                  <a:pt x="2" y="509"/>
                  <a:pt x="0" y="519"/>
                  <a:pt x="4" y="528"/>
                </a:cubicBezTo>
                <a:cubicBezTo>
                  <a:pt x="8" y="536"/>
                  <a:pt x="17" y="541"/>
                  <a:pt x="25" y="541"/>
                </a:cubicBezTo>
                <a:cubicBezTo>
                  <a:pt x="533" y="541"/>
                  <a:pt x="533" y="541"/>
                  <a:pt x="533" y="541"/>
                </a:cubicBezTo>
                <a:cubicBezTo>
                  <a:pt x="547" y="541"/>
                  <a:pt x="557" y="531"/>
                  <a:pt x="557" y="517"/>
                </a:cubicBezTo>
                <a:cubicBezTo>
                  <a:pt x="557" y="389"/>
                  <a:pt x="557" y="389"/>
                  <a:pt x="557" y="389"/>
                </a:cubicBezTo>
                <a:cubicBezTo>
                  <a:pt x="557" y="377"/>
                  <a:pt x="547" y="366"/>
                  <a:pt x="533" y="366"/>
                </a:cubicBezTo>
              </a:path>
            </a:pathLst>
          </a:custGeom>
          <a:solidFill>
            <a:srgbClr val="02D35F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17" name="Freeform 45"/>
          <p:cNvSpPr>
            <a:spLocks noChangeArrowheads="1"/>
          </p:cNvSpPr>
          <p:nvPr/>
        </p:nvSpPr>
        <p:spPr bwMode="auto">
          <a:xfrm>
            <a:off x="4866576" y="2751133"/>
            <a:ext cx="298281" cy="229732"/>
          </a:xfrm>
          <a:custGeom>
            <a:avLst/>
            <a:gdLst>
              <a:gd name="T0" fmla="*/ 707 w 708"/>
              <a:gd name="T1" fmla="*/ 196 h 545"/>
              <a:gd name="T2" fmla="*/ 707 w 708"/>
              <a:gd name="T3" fmla="*/ 196 h 545"/>
              <a:gd name="T4" fmla="*/ 702 w 708"/>
              <a:gd name="T5" fmla="*/ 188 h 545"/>
              <a:gd name="T6" fmla="*/ 490 w 708"/>
              <a:gd name="T7" fmla="*/ 3 h 545"/>
              <a:gd name="T8" fmla="*/ 482 w 708"/>
              <a:gd name="T9" fmla="*/ 0 h 545"/>
              <a:gd name="T10" fmla="*/ 473 w 708"/>
              <a:gd name="T11" fmla="*/ 4 h 545"/>
              <a:gd name="T12" fmla="*/ 257 w 708"/>
              <a:gd name="T13" fmla="*/ 253 h 545"/>
              <a:gd name="T14" fmla="*/ 255 w 708"/>
              <a:gd name="T15" fmla="*/ 254 h 545"/>
              <a:gd name="T16" fmla="*/ 255 w 708"/>
              <a:gd name="T17" fmla="*/ 255 h 545"/>
              <a:gd name="T18" fmla="*/ 110 w 708"/>
              <a:gd name="T19" fmla="*/ 421 h 545"/>
              <a:gd name="T20" fmla="*/ 111 w 708"/>
              <a:gd name="T21" fmla="*/ 438 h 545"/>
              <a:gd name="T22" fmla="*/ 205 w 708"/>
              <a:gd name="T23" fmla="*/ 521 h 545"/>
              <a:gd name="T24" fmla="*/ 11 w 708"/>
              <a:gd name="T25" fmla="*/ 521 h 545"/>
              <a:gd name="T26" fmla="*/ 0 w 708"/>
              <a:gd name="T27" fmla="*/ 533 h 545"/>
              <a:gd name="T28" fmla="*/ 11 w 708"/>
              <a:gd name="T29" fmla="*/ 544 h 545"/>
              <a:gd name="T30" fmla="*/ 400 w 708"/>
              <a:gd name="T31" fmla="*/ 544 h 545"/>
              <a:gd name="T32" fmla="*/ 400 w 708"/>
              <a:gd name="T33" fmla="*/ 544 h 545"/>
              <a:gd name="T34" fmla="*/ 409 w 708"/>
              <a:gd name="T35" fmla="*/ 541 h 545"/>
              <a:gd name="T36" fmla="*/ 409 w 708"/>
              <a:gd name="T37" fmla="*/ 541 h 545"/>
              <a:gd name="T38" fmla="*/ 410 w 708"/>
              <a:gd name="T39" fmla="*/ 540 h 545"/>
              <a:gd name="T40" fmla="*/ 487 w 708"/>
              <a:gd name="T41" fmla="*/ 452 h 545"/>
              <a:gd name="T42" fmla="*/ 487 w 708"/>
              <a:gd name="T43" fmla="*/ 452 h 545"/>
              <a:gd name="T44" fmla="*/ 487 w 708"/>
              <a:gd name="T45" fmla="*/ 452 h 545"/>
              <a:gd name="T46" fmla="*/ 703 w 708"/>
              <a:gd name="T47" fmla="*/ 205 h 545"/>
              <a:gd name="T48" fmla="*/ 707 w 708"/>
              <a:gd name="T49" fmla="*/ 196 h 545"/>
              <a:gd name="T50" fmla="*/ 238 w 708"/>
              <a:gd name="T51" fmla="*/ 520 h 545"/>
              <a:gd name="T52" fmla="*/ 238 w 708"/>
              <a:gd name="T53" fmla="*/ 520 h 545"/>
              <a:gd name="T54" fmla="*/ 135 w 708"/>
              <a:gd name="T55" fmla="*/ 428 h 545"/>
              <a:gd name="T56" fmla="*/ 265 w 708"/>
              <a:gd name="T57" fmla="*/ 278 h 545"/>
              <a:gd name="T58" fmla="*/ 462 w 708"/>
              <a:gd name="T59" fmla="*/ 445 h 545"/>
              <a:gd name="T60" fmla="*/ 395 w 708"/>
              <a:gd name="T61" fmla="*/ 521 h 545"/>
              <a:gd name="T62" fmla="*/ 238 w 708"/>
              <a:gd name="T63" fmla="*/ 520 h 5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708" h="545">
                <a:moveTo>
                  <a:pt x="707" y="196"/>
                </a:moveTo>
                <a:lnTo>
                  <a:pt x="707" y="196"/>
                </a:lnTo>
                <a:cubicBezTo>
                  <a:pt x="707" y="192"/>
                  <a:pt x="704" y="190"/>
                  <a:pt x="702" y="188"/>
                </a:cubicBezTo>
                <a:cubicBezTo>
                  <a:pt x="490" y="3"/>
                  <a:pt x="490" y="3"/>
                  <a:pt x="490" y="3"/>
                </a:cubicBezTo>
                <a:cubicBezTo>
                  <a:pt x="488" y="1"/>
                  <a:pt x="485" y="0"/>
                  <a:pt x="482" y="0"/>
                </a:cubicBezTo>
                <a:cubicBezTo>
                  <a:pt x="479" y="0"/>
                  <a:pt x="475" y="1"/>
                  <a:pt x="473" y="4"/>
                </a:cubicBezTo>
                <a:cubicBezTo>
                  <a:pt x="257" y="253"/>
                  <a:pt x="257" y="253"/>
                  <a:pt x="257" y="253"/>
                </a:cubicBezTo>
                <a:cubicBezTo>
                  <a:pt x="256" y="253"/>
                  <a:pt x="256" y="253"/>
                  <a:pt x="255" y="254"/>
                </a:cubicBezTo>
                <a:lnTo>
                  <a:pt x="255" y="255"/>
                </a:lnTo>
                <a:cubicBezTo>
                  <a:pt x="110" y="421"/>
                  <a:pt x="110" y="421"/>
                  <a:pt x="110" y="421"/>
                </a:cubicBezTo>
                <a:cubicBezTo>
                  <a:pt x="106" y="426"/>
                  <a:pt x="106" y="434"/>
                  <a:pt x="111" y="438"/>
                </a:cubicBezTo>
                <a:cubicBezTo>
                  <a:pt x="205" y="521"/>
                  <a:pt x="205" y="521"/>
                  <a:pt x="205" y="521"/>
                </a:cubicBezTo>
                <a:cubicBezTo>
                  <a:pt x="11" y="521"/>
                  <a:pt x="11" y="521"/>
                  <a:pt x="11" y="521"/>
                </a:cubicBezTo>
                <a:cubicBezTo>
                  <a:pt x="5" y="521"/>
                  <a:pt x="0" y="527"/>
                  <a:pt x="0" y="533"/>
                </a:cubicBezTo>
                <a:cubicBezTo>
                  <a:pt x="0" y="539"/>
                  <a:pt x="5" y="544"/>
                  <a:pt x="11" y="544"/>
                </a:cubicBezTo>
                <a:cubicBezTo>
                  <a:pt x="400" y="544"/>
                  <a:pt x="400" y="544"/>
                  <a:pt x="400" y="544"/>
                </a:cubicBezTo>
                <a:lnTo>
                  <a:pt x="400" y="544"/>
                </a:lnTo>
                <a:cubicBezTo>
                  <a:pt x="404" y="544"/>
                  <a:pt x="407" y="543"/>
                  <a:pt x="409" y="541"/>
                </a:cubicBezTo>
                <a:lnTo>
                  <a:pt x="409" y="541"/>
                </a:lnTo>
                <a:cubicBezTo>
                  <a:pt x="410" y="541"/>
                  <a:pt x="410" y="541"/>
                  <a:pt x="410" y="540"/>
                </a:cubicBezTo>
                <a:cubicBezTo>
                  <a:pt x="487" y="452"/>
                  <a:pt x="487" y="452"/>
                  <a:pt x="487" y="452"/>
                </a:cubicBezTo>
                <a:lnTo>
                  <a:pt x="487" y="452"/>
                </a:lnTo>
                <a:lnTo>
                  <a:pt x="487" y="452"/>
                </a:lnTo>
                <a:cubicBezTo>
                  <a:pt x="703" y="205"/>
                  <a:pt x="703" y="205"/>
                  <a:pt x="703" y="205"/>
                </a:cubicBezTo>
                <a:cubicBezTo>
                  <a:pt x="706" y="202"/>
                  <a:pt x="707" y="199"/>
                  <a:pt x="707" y="196"/>
                </a:cubicBezTo>
                <a:close/>
                <a:moveTo>
                  <a:pt x="238" y="520"/>
                </a:moveTo>
                <a:lnTo>
                  <a:pt x="238" y="520"/>
                </a:lnTo>
                <a:cubicBezTo>
                  <a:pt x="135" y="428"/>
                  <a:pt x="135" y="428"/>
                  <a:pt x="135" y="428"/>
                </a:cubicBezTo>
                <a:cubicBezTo>
                  <a:pt x="265" y="278"/>
                  <a:pt x="265" y="278"/>
                  <a:pt x="265" y="278"/>
                </a:cubicBezTo>
                <a:cubicBezTo>
                  <a:pt x="462" y="445"/>
                  <a:pt x="462" y="445"/>
                  <a:pt x="462" y="445"/>
                </a:cubicBezTo>
                <a:cubicBezTo>
                  <a:pt x="395" y="521"/>
                  <a:pt x="395" y="521"/>
                  <a:pt x="395" y="521"/>
                </a:cubicBezTo>
                <a:lnTo>
                  <a:pt x="238" y="520"/>
                </a:lnTo>
                <a:close/>
              </a:path>
            </a:pathLst>
          </a:custGeom>
          <a:solidFill>
            <a:srgbClr val="02D35F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18" name="Freeform 46"/>
          <p:cNvSpPr>
            <a:spLocks noChangeArrowheads="1"/>
          </p:cNvSpPr>
          <p:nvPr/>
        </p:nvSpPr>
        <p:spPr bwMode="auto">
          <a:xfrm>
            <a:off x="8399634" y="2725196"/>
            <a:ext cx="144509" cy="303839"/>
          </a:xfrm>
          <a:custGeom>
            <a:avLst/>
            <a:gdLst>
              <a:gd name="T0" fmla="*/ 303 w 346"/>
              <a:gd name="T1" fmla="*/ 361 h 723"/>
              <a:gd name="T2" fmla="*/ 303 w 346"/>
              <a:gd name="T3" fmla="*/ 361 h 723"/>
              <a:gd name="T4" fmla="*/ 344 w 346"/>
              <a:gd name="T5" fmla="*/ 15 h 723"/>
              <a:gd name="T6" fmla="*/ 333 w 346"/>
              <a:gd name="T7" fmla="*/ 1 h 723"/>
              <a:gd name="T8" fmla="*/ 10 w 346"/>
              <a:gd name="T9" fmla="*/ 1 h 723"/>
              <a:gd name="T10" fmla="*/ 0 w 346"/>
              <a:gd name="T11" fmla="*/ 15 h 723"/>
              <a:gd name="T12" fmla="*/ 41 w 346"/>
              <a:gd name="T13" fmla="*/ 361 h 723"/>
              <a:gd name="T14" fmla="*/ 52 w 346"/>
              <a:gd name="T15" fmla="*/ 371 h 723"/>
              <a:gd name="T16" fmla="*/ 75 w 346"/>
              <a:gd name="T17" fmla="*/ 371 h 723"/>
              <a:gd name="T18" fmla="*/ 41 w 346"/>
              <a:gd name="T19" fmla="*/ 507 h 723"/>
              <a:gd name="T20" fmla="*/ 42 w 346"/>
              <a:gd name="T21" fmla="*/ 516 h 723"/>
              <a:gd name="T22" fmla="*/ 159 w 346"/>
              <a:gd name="T23" fmla="*/ 717 h 723"/>
              <a:gd name="T24" fmla="*/ 169 w 346"/>
              <a:gd name="T25" fmla="*/ 722 h 723"/>
              <a:gd name="T26" fmla="*/ 169 w 346"/>
              <a:gd name="T27" fmla="*/ 722 h 723"/>
              <a:gd name="T28" fmla="*/ 179 w 346"/>
              <a:gd name="T29" fmla="*/ 717 h 723"/>
              <a:gd name="T30" fmla="*/ 301 w 346"/>
              <a:gd name="T31" fmla="*/ 516 h 723"/>
              <a:gd name="T32" fmla="*/ 303 w 346"/>
              <a:gd name="T33" fmla="*/ 507 h 723"/>
              <a:gd name="T34" fmla="*/ 268 w 346"/>
              <a:gd name="T35" fmla="*/ 371 h 723"/>
              <a:gd name="T36" fmla="*/ 291 w 346"/>
              <a:gd name="T37" fmla="*/ 371 h 723"/>
              <a:gd name="T38" fmla="*/ 303 w 346"/>
              <a:gd name="T39" fmla="*/ 361 h 723"/>
              <a:gd name="T40" fmla="*/ 279 w 346"/>
              <a:gd name="T41" fmla="*/ 508 h 723"/>
              <a:gd name="T42" fmla="*/ 279 w 346"/>
              <a:gd name="T43" fmla="*/ 508 h 723"/>
              <a:gd name="T44" fmla="*/ 180 w 346"/>
              <a:gd name="T45" fmla="*/ 669 h 723"/>
              <a:gd name="T46" fmla="*/ 180 w 346"/>
              <a:gd name="T47" fmla="*/ 459 h 723"/>
              <a:gd name="T48" fmla="*/ 209 w 346"/>
              <a:gd name="T49" fmla="*/ 421 h 723"/>
              <a:gd name="T50" fmla="*/ 169 w 346"/>
              <a:gd name="T51" fmla="*/ 380 h 723"/>
              <a:gd name="T52" fmla="*/ 128 w 346"/>
              <a:gd name="T53" fmla="*/ 421 h 723"/>
              <a:gd name="T54" fmla="*/ 157 w 346"/>
              <a:gd name="T55" fmla="*/ 459 h 723"/>
              <a:gd name="T56" fmla="*/ 157 w 346"/>
              <a:gd name="T57" fmla="*/ 668 h 723"/>
              <a:gd name="T58" fmla="*/ 65 w 346"/>
              <a:gd name="T59" fmla="*/ 508 h 723"/>
              <a:gd name="T60" fmla="*/ 99 w 346"/>
              <a:gd name="T61" fmla="*/ 371 h 723"/>
              <a:gd name="T62" fmla="*/ 244 w 346"/>
              <a:gd name="T63" fmla="*/ 371 h 723"/>
              <a:gd name="T64" fmla="*/ 279 w 346"/>
              <a:gd name="T65" fmla="*/ 508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346" h="723">
                <a:moveTo>
                  <a:pt x="303" y="361"/>
                </a:moveTo>
                <a:lnTo>
                  <a:pt x="303" y="361"/>
                </a:lnTo>
                <a:cubicBezTo>
                  <a:pt x="344" y="15"/>
                  <a:pt x="344" y="15"/>
                  <a:pt x="344" y="15"/>
                </a:cubicBezTo>
                <a:cubicBezTo>
                  <a:pt x="345" y="9"/>
                  <a:pt x="340" y="2"/>
                  <a:pt x="333" y="1"/>
                </a:cubicBezTo>
                <a:cubicBezTo>
                  <a:pt x="327" y="0"/>
                  <a:pt x="17" y="0"/>
                  <a:pt x="10" y="1"/>
                </a:cubicBezTo>
                <a:cubicBezTo>
                  <a:pt x="4" y="2"/>
                  <a:pt x="0" y="9"/>
                  <a:pt x="0" y="15"/>
                </a:cubicBezTo>
                <a:cubicBezTo>
                  <a:pt x="41" y="361"/>
                  <a:pt x="41" y="361"/>
                  <a:pt x="41" y="361"/>
                </a:cubicBezTo>
                <a:cubicBezTo>
                  <a:pt x="41" y="367"/>
                  <a:pt x="46" y="371"/>
                  <a:pt x="52" y="371"/>
                </a:cubicBezTo>
                <a:cubicBezTo>
                  <a:pt x="75" y="371"/>
                  <a:pt x="75" y="371"/>
                  <a:pt x="75" y="371"/>
                </a:cubicBezTo>
                <a:cubicBezTo>
                  <a:pt x="41" y="507"/>
                  <a:pt x="41" y="507"/>
                  <a:pt x="41" y="507"/>
                </a:cubicBezTo>
                <a:cubicBezTo>
                  <a:pt x="40" y="510"/>
                  <a:pt x="41" y="514"/>
                  <a:pt x="42" y="516"/>
                </a:cubicBezTo>
                <a:cubicBezTo>
                  <a:pt x="159" y="717"/>
                  <a:pt x="159" y="717"/>
                  <a:pt x="159" y="717"/>
                </a:cubicBezTo>
                <a:cubicBezTo>
                  <a:pt x="161" y="720"/>
                  <a:pt x="164" y="722"/>
                  <a:pt x="169" y="722"/>
                </a:cubicBezTo>
                <a:lnTo>
                  <a:pt x="169" y="722"/>
                </a:lnTo>
                <a:cubicBezTo>
                  <a:pt x="173" y="722"/>
                  <a:pt x="177" y="720"/>
                  <a:pt x="179" y="717"/>
                </a:cubicBezTo>
                <a:cubicBezTo>
                  <a:pt x="301" y="516"/>
                  <a:pt x="301" y="516"/>
                  <a:pt x="301" y="516"/>
                </a:cubicBezTo>
                <a:cubicBezTo>
                  <a:pt x="303" y="514"/>
                  <a:pt x="303" y="510"/>
                  <a:pt x="303" y="507"/>
                </a:cubicBezTo>
                <a:cubicBezTo>
                  <a:pt x="268" y="371"/>
                  <a:pt x="268" y="371"/>
                  <a:pt x="268" y="371"/>
                </a:cubicBezTo>
                <a:cubicBezTo>
                  <a:pt x="291" y="371"/>
                  <a:pt x="291" y="371"/>
                  <a:pt x="291" y="371"/>
                </a:cubicBezTo>
                <a:cubicBezTo>
                  <a:pt x="297" y="371"/>
                  <a:pt x="302" y="367"/>
                  <a:pt x="303" y="361"/>
                </a:cubicBezTo>
                <a:close/>
                <a:moveTo>
                  <a:pt x="279" y="508"/>
                </a:moveTo>
                <a:lnTo>
                  <a:pt x="279" y="508"/>
                </a:lnTo>
                <a:cubicBezTo>
                  <a:pt x="180" y="669"/>
                  <a:pt x="180" y="669"/>
                  <a:pt x="180" y="669"/>
                </a:cubicBezTo>
                <a:cubicBezTo>
                  <a:pt x="180" y="459"/>
                  <a:pt x="180" y="459"/>
                  <a:pt x="180" y="459"/>
                </a:cubicBezTo>
                <a:cubicBezTo>
                  <a:pt x="198" y="454"/>
                  <a:pt x="209" y="439"/>
                  <a:pt x="209" y="421"/>
                </a:cubicBezTo>
                <a:cubicBezTo>
                  <a:pt x="209" y="398"/>
                  <a:pt x="192" y="380"/>
                  <a:pt x="169" y="380"/>
                </a:cubicBezTo>
                <a:cubicBezTo>
                  <a:pt x="147" y="380"/>
                  <a:pt x="128" y="398"/>
                  <a:pt x="128" y="421"/>
                </a:cubicBezTo>
                <a:cubicBezTo>
                  <a:pt x="128" y="439"/>
                  <a:pt x="141" y="454"/>
                  <a:pt x="157" y="459"/>
                </a:cubicBezTo>
                <a:cubicBezTo>
                  <a:pt x="157" y="668"/>
                  <a:pt x="157" y="668"/>
                  <a:pt x="157" y="668"/>
                </a:cubicBezTo>
                <a:cubicBezTo>
                  <a:pt x="65" y="508"/>
                  <a:pt x="65" y="508"/>
                  <a:pt x="65" y="508"/>
                </a:cubicBezTo>
                <a:cubicBezTo>
                  <a:pt x="99" y="371"/>
                  <a:pt x="99" y="371"/>
                  <a:pt x="99" y="371"/>
                </a:cubicBezTo>
                <a:cubicBezTo>
                  <a:pt x="244" y="371"/>
                  <a:pt x="244" y="371"/>
                  <a:pt x="244" y="371"/>
                </a:cubicBezTo>
                <a:lnTo>
                  <a:pt x="279" y="508"/>
                </a:lnTo>
                <a:close/>
              </a:path>
            </a:pathLst>
          </a:custGeom>
          <a:solidFill>
            <a:srgbClr val="02D35F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19" name="Freeform 47"/>
          <p:cNvSpPr>
            <a:spLocks noChangeArrowheads="1"/>
          </p:cNvSpPr>
          <p:nvPr/>
        </p:nvSpPr>
        <p:spPr bwMode="auto">
          <a:xfrm>
            <a:off x="2278383" y="2738165"/>
            <a:ext cx="263080" cy="261227"/>
          </a:xfrm>
          <a:custGeom>
            <a:avLst/>
            <a:gdLst>
              <a:gd name="T0" fmla="*/ 548 w 624"/>
              <a:gd name="T1" fmla="*/ 75 h 622"/>
              <a:gd name="T2" fmla="*/ 548 w 624"/>
              <a:gd name="T3" fmla="*/ 75 h 622"/>
              <a:gd name="T4" fmla="*/ 445 w 624"/>
              <a:gd name="T5" fmla="*/ 22 h 622"/>
              <a:gd name="T6" fmla="*/ 98 w 624"/>
              <a:gd name="T7" fmla="*/ 369 h 622"/>
              <a:gd name="T8" fmla="*/ 98 w 624"/>
              <a:gd name="T9" fmla="*/ 386 h 622"/>
              <a:gd name="T10" fmla="*/ 115 w 624"/>
              <a:gd name="T11" fmla="*/ 401 h 622"/>
              <a:gd name="T12" fmla="*/ 110 w 624"/>
              <a:gd name="T13" fmla="*/ 404 h 622"/>
              <a:gd name="T14" fmla="*/ 28 w 624"/>
              <a:gd name="T15" fmla="*/ 485 h 622"/>
              <a:gd name="T16" fmla="*/ 28 w 624"/>
              <a:gd name="T17" fmla="*/ 501 h 622"/>
              <a:gd name="T18" fmla="*/ 67 w 624"/>
              <a:gd name="T19" fmla="*/ 539 h 622"/>
              <a:gd name="T20" fmla="*/ 4 w 624"/>
              <a:gd name="T21" fmla="*/ 601 h 622"/>
              <a:gd name="T22" fmla="*/ 4 w 624"/>
              <a:gd name="T23" fmla="*/ 618 h 622"/>
              <a:gd name="T24" fmla="*/ 13 w 624"/>
              <a:gd name="T25" fmla="*/ 621 h 622"/>
              <a:gd name="T26" fmla="*/ 21 w 624"/>
              <a:gd name="T27" fmla="*/ 618 h 622"/>
              <a:gd name="T28" fmla="*/ 84 w 624"/>
              <a:gd name="T29" fmla="*/ 555 h 622"/>
              <a:gd name="T30" fmla="*/ 121 w 624"/>
              <a:gd name="T31" fmla="*/ 594 h 622"/>
              <a:gd name="T32" fmla="*/ 129 w 624"/>
              <a:gd name="T33" fmla="*/ 597 h 622"/>
              <a:gd name="T34" fmla="*/ 138 w 624"/>
              <a:gd name="T35" fmla="*/ 594 h 622"/>
              <a:gd name="T36" fmla="*/ 219 w 624"/>
              <a:gd name="T37" fmla="*/ 513 h 622"/>
              <a:gd name="T38" fmla="*/ 221 w 624"/>
              <a:gd name="T39" fmla="*/ 509 h 622"/>
              <a:gd name="T40" fmla="*/ 237 w 624"/>
              <a:gd name="T41" fmla="*/ 524 h 622"/>
              <a:gd name="T42" fmla="*/ 245 w 624"/>
              <a:gd name="T43" fmla="*/ 527 h 622"/>
              <a:gd name="T44" fmla="*/ 253 w 624"/>
              <a:gd name="T45" fmla="*/ 524 h 622"/>
              <a:gd name="T46" fmla="*/ 601 w 624"/>
              <a:gd name="T47" fmla="*/ 178 h 622"/>
              <a:gd name="T48" fmla="*/ 601 w 624"/>
              <a:gd name="T49" fmla="*/ 178 h 622"/>
              <a:gd name="T50" fmla="*/ 548 w 624"/>
              <a:gd name="T51" fmla="*/ 75 h 622"/>
              <a:gd name="T52" fmla="*/ 245 w 624"/>
              <a:gd name="T53" fmla="*/ 499 h 622"/>
              <a:gd name="T54" fmla="*/ 245 w 624"/>
              <a:gd name="T55" fmla="*/ 499 h 622"/>
              <a:gd name="T56" fmla="*/ 123 w 624"/>
              <a:gd name="T57" fmla="*/ 377 h 622"/>
              <a:gd name="T58" fmla="*/ 176 w 624"/>
              <a:gd name="T59" fmla="*/ 324 h 622"/>
              <a:gd name="T60" fmla="*/ 298 w 624"/>
              <a:gd name="T61" fmla="*/ 447 h 622"/>
              <a:gd name="T62" fmla="*/ 245 w 624"/>
              <a:gd name="T63" fmla="*/ 499 h 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624" h="622">
                <a:moveTo>
                  <a:pt x="548" y="75"/>
                </a:moveTo>
                <a:lnTo>
                  <a:pt x="548" y="75"/>
                </a:lnTo>
                <a:cubicBezTo>
                  <a:pt x="520" y="45"/>
                  <a:pt x="468" y="0"/>
                  <a:pt x="445" y="22"/>
                </a:cubicBezTo>
                <a:cubicBezTo>
                  <a:pt x="98" y="369"/>
                  <a:pt x="98" y="369"/>
                  <a:pt x="98" y="369"/>
                </a:cubicBezTo>
                <a:cubicBezTo>
                  <a:pt x="94" y="373"/>
                  <a:pt x="94" y="381"/>
                  <a:pt x="98" y="386"/>
                </a:cubicBezTo>
                <a:cubicBezTo>
                  <a:pt x="115" y="401"/>
                  <a:pt x="115" y="401"/>
                  <a:pt x="115" y="401"/>
                </a:cubicBezTo>
                <a:cubicBezTo>
                  <a:pt x="113" y="402"/>
                  <a:pt x="111" y="402"/>
                  <a:pt x="110" y="404"/>
                </a:cubicBezTo>
                <a:cubicBezTo>
                  <a:pt x="28" y="485"/>
                  <a:pt x="28" y="485"/>
                  <a:pt x="28" y="485"/>
                </a:cubicBezTo>
                <a:cubicBezTo>
                  <a:pt x="24" y="489"/>
                  <a:pt x="24" y="497"/>
                  <a:pt x="28" y="501"/>
                </a:cubicBezTo>
                <a:cubicBezTo>
                  <a:pt x="67" y="539"/>
                  <a:pt x="67" y="539"/>
                  <a:pt x="67" y="539"/>
                </a:cubicBezTo>
                <a:cubicBezTo>
                  <a:pt x="4" y="601"/>
                  <a:pt x="4" y="601"/>
                  <a:pt x="4" y="601"/>
                </a:cubicBezTo>
                <a:cubicBezTo>
                  <a:pt x="0" y="605"/>
                  <a:pt x="0" y="613"/>
                  <a:pt x="4" y="618"/>
                </a:cubicBezTo>
                <a:cubicBezTo>
                  <a:pt x="7" y="620"/>
                  <a:pt x="10" y="621"/>
                  <a:pt x="13" y="621"/>
                </a:cubicBezTo>
                <a:cubicBezTo>
                  <a:pt x="16" y="621"/>
                  <a:pt x="19" y="620"/>
                  <a:pt x="21" y="618"/>
                </a:cubicBezTo>
                <a:cubicBezTo>
                  <a:pt x="84" y="555"/>
                  <a:pt x="84" y="555"/>
                  <a:pt x="84" y="555"/>
                </a:cubicBezTo>
                <a:cubicBezTo>
                  <a:pt x="121" y="594"/>
                  <a:pt x="121" y="594"/>
                  <a:pt x="121" y="594"/>
                </a:cubicBezTo>
                <a:cubicBezTo>
                  <a:pt x="123" y="596"/>
                  <a:pt x="126" y="597"/>
                  <a:pt x="129" y="597"/>
                </a:cubicBezTo>
                <a:cubicBezTo>
                  <a:pt x="132" y="597"/>
                  <a:pt x="136" y="596"/>
                  <a:pt x="138" y="594"/>
                </a:cubicBezTo>
                <a:cubicBezTo>
                  <a:pt x="219" y="513"/>
                  <a:pt x="219" y="513"/>
                  <a:pt x="219" y="513"/>
                </a:cubicBezTo>
                <a:cubicBezTo>
                  <a:pt x="220" y="512"/>
                  <a:pt x="220" y="510"/>
                  <a:pt x="221" y="509"/>
                </a:cubicBezTo>
                <a:cubicBezTo>
                  <a:pt x="237" y="524"/>
                  <a:pt x="237" y="524"/>
                  <a:pt x="237" y="524"/>
                </a:cubicBezTo>
                <a:cubicBezTo>
                  <a:pt x="239" y="526"/>
                  <a:pt x="242" y="527"/>
                  <a:pt x="245" y="527"/>
                </a:cubicBezTo>
                <a:cubicBezTo>
                  <a:pt x="248" y="527"/>
                  <a:pt x="251" y="526"/>
                  <a:pt x="253" y="524"/>
                </a:cubicBezTo>
                <a:cubicBezTo>
                  <a:pt x="601" y="178"/>
                  <a:pt x="601" y="178"/>
                  <a:pt x="601" y="178"/>
                </a:cubicBezTo>
                <a:lnTo>
                  <a:pt x="601" y="178"/>
                </a:lnTo>
                <a:cubicBezTo>
                  <a:pt x="623" y="155"/>
                  <a:pt x="577" y="103"/>
                  <a:pt x="548" y="75"/>
                </a:cubicBezTo>
                <a:close/>
                <a:moveTo>
                  <a:pt x="245" y="499"/>
                </a:moveTo>
                <a:lnTo>
                  <a:pt x="245" y="499"/>
                </a:lnTo>
                <a:cubicBezTo>
                  <a:pt x="123" y="377"/>
                  <a:pt x="123" y="377"/>
                  <a:pt x="123" y="377"/>
                </a:cubicBezTo>
                <a:cubicBezTo>
                  <a:pt x="176" y="324"/>
                  <a:pt x="176" y="324"/>
                  <a:pt x="176" y="324"/>
                </a:cubicBezTo>
                <a:cubicBezTo>
                  <a:pt x="298" y="447"/>
                  <a:pt x="298" y="447"/>
                  <a:pt x="298" y="447"/>
                </a:cubicBezTo>
                <a:lnTo>
                  <a:pt x="245" y="499"/>
                </a:lnTo>
                <a:close/>
              </a:path>
            </a:pathLst>
          </a:custGeom>
          <a:solidFill>
            <a:srgbClr val="02D35F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20" name="Freeform 48"/>
          <p:cNvSpPr>
            <a:spLocks noChangeArrowheads="1"/>
          </p:cNvSpPr>
          <p:nvPr/>
        </p:nvSpPr>
        <p:spPr bwMode="auto">
          <a:xfrm>
            <a:off x="7482559" y="2758544"/>
            <a:ext cx="246406" cy="242701"/>
          </a:xfrm>
          <a:custGeom>
            <a:avLst/>
            <a:gdLst>
              <a:gd name="T0" fmla="*/ 582 w 588"/>
              <a:gd name="T1" fmla="*/ 6 h 577"/>
              <a:gd name="T2" fmla="*/ 582 w 588"/>
              <a:gd name="T3" fmla="*/ 6 h 577"/>
              <a:gd name="T4" fmla="*/ 562 w 588"/>
              <a:gd name="T5" fmla="*/ 4 h 577"/>
              <a:gd name="T6" fmla="*/ 163 w 588"/>
              <a:gd name="T7" fmla="*/ 365 h 577"/>
              <a:gd name="T8" fmla="*/ 163 w 588"/>
              <a:gd name="T9" fmla="*/ 368 h 577"/>
              <a:gd name="T10" fmla="*/ 83 w 588"/>
              <a:gd name="T11" fmla="*/ 389 h 577"/>
              <a:gd name="T12" fmla="*/ 49 w 588"/>
              <a:gd name="T13" fmla="*/ 459 h 577"/>
              <a:gd name="T14" fmla="*/ 2 w 588"/>
              <a:gd name="T15" fmla="*/ 560 h 577"/>
              <a:gd name="T16" fmla="*/ 1 w 588"/>
              <a:gd name="T17" fmla="*/ 570 h 577"/>
              <a:gd name="T18" fmla="*/ 10 w 588"/>
              <a:gd name="T19" fmla="*/ 576 h 577"/>
              <a:gd name="T20" fmla="*/ 18 w 588"/>
              <a:gd name="T21" fmla="*/ 576 h 577"/>
              <a:gd name="T22" fmla="*/ 198 w 588"/>
              <a:gd name="T23" fmla="*/ 503 h 577"/>
              <a:gd name="T24" fmla="*/ 222 w 588"/>
              <a:gd name="T25" fmla="*/ 446 h 577"/>
              <a:gd name="T26" fmla="*/ 219 w 588"/>
              <a:gd name="T27" fmla="*/ 424 h 577"/>
              <a:gd name="T28" fmla="*/ 219 w 588"/>
              <a:gd name="T29" fmla="*/ 424 h 577"/>
              <a:gd name="T30" fmla="*/ 221 w 588"/>
              <a:gd name="T31" fmla="*/ 424 h 577"/>
              <a:gd name="T32" fmla="*/ 584 w 588"/>
              <a:gd name="T33" fmla="*/ 25 h 577"/>
              <a:gd name="T34" fmla="*/ 582 w 588"/>
              <a:gd name="T35" fmla="*/ 6 h 577"/>
              <a:gd name="T36" fmla="*/ 185 w 588"/>
              <a:gd name="T37" fmla="*/ 364 h 577"/>
              <a:gd name="T38" fmla="*/ 185 w 588"/>
              <a:gd name="T39" fmla="*/ 364 h 577"/>
              <a:gd name="T40" fmla="*/ 234 w 588"/>
              <a:gd name="T41" fmla="*/ 273 h 577"/>
              <a:gd name="T42" fmla="*/ 313 w 588"/>
              <a:gd name="T43" fmla="*/ 353 h 577"/>
              <a:gd name="T44" fmla="*/ 222 w 588"/>
              <a:gd name="T45" fmla="*/ 401 h 577"/>
              <a:gd name="T46" fmla="*/ 185 w 588"/>
              <a:gd name="T47" fmla="*/ 364 h 5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88" h="577">
                <a:moveTo>
                  <a:pt x="582" y="6"/>
                </a:moveTo>
                <a:lnTo>
                  <a:pt x="582" y="6"/>
                </a:lnTo>
                <a:cubicBezTo>
                  <a:pt x="575" y="0"/>
                  <a:pt x="566" y="3"/>
                  <a:pt x="562" y="4"/>
                </a:cubicBezTo>
                <a:cubicBezTo>
                  <a:pt x="506" y="20"/>
                  <a:pt x="200" y="195"/>
                  <a:pt x="163" y="365"/>
                </a:cubicBezTo>
                <a:cubicBezTo>
                  <a:pt x="163" y="366"/>
                  <a:pt x="163" y="367"/>
                  <a:pt x="163" y="368"/>
                </a:cubicBezTo>
                <a:cubicBezTo>
                  <a:pt x="136" y="360"/>
                  <a:pt x="105" y="367"/>
                  <a:pt x="83" y="389"/>
                </a:cubicBezTo>
                <a:cubicBezTo>
                  <a:pt x="68" y="404"/>
                  <a:pt x="59" y="428"/>
                  <a:pt x="49" y="459"/>
                </a:cubicBezTo>
                <a:cubicBezTo>
                  <a:pt x="37" y="490"/>
                  <a:pt x="25" y="525"/>
                  <a:pt x="2" y="560"/>
                </a:cubicBezTo>
                <a:cubicBezTo>
                  <a:pt x="0" y="563"/>
                  <a:pt x="0" y="567"/>
                  <a:pt x="1" y="570"/>
                </a:cubicBezTo>
                <a:cubicBezTo>
                  <a:pt x="3" y="573"/>
                  <a:pt x="6" y="576"/>
                  <a:pt x="10" y="576"/>
                </a:cubicBezTo>
                <a:cubicBezTo>
                  <a:pt x="13" y="576"/>
                  <a:pt x="15" y="576"/>
                  <a:pt x="18" y="576"/>
                </a:cubicBezTo>
                <a:cubicBezTo>
                  <a:pt x="85" y="576"/>
                  <a:pt x="171" y="531"/>
                  <a:pt x="198" y="503"/>
                </a:cubicBezTo>
                <a:cubicBezTo>
                  <a:pt x="214" y="489"/>
                  <a:pt x="222" y="468"/>
                  <a:pt x="222" y="446"/>
                </a:cubicBezTo>
                <a:cubicBezTo>
                  <a:pt x="222" y="439"/>
                  <a:pt x="221" y="432"/>
                  <a:pt x="219" y="424"/>
                </a:cubicBezTo>
                <a:lnTo>
                  <a:pt x="219" y="424"/>
                </a:lnTo>
                <a:cubicBezTo>
                  <a:pt x="220" y="424"/>
                  <a:pt x="221" y="424"/>
                  <a:pt x="221" y="424"/>
                </a:cubicBezTo>
                <a:cubicBezTo>
                  <a:pt x="390" y="387"/>
                  <a:pt x="568" y="78"/>
                  <a:pt x="584" y="25"/>
                </a:cubicBezTo>
                <a:cubicBezTo>
                  <a:pt x="585" y="20"/>
                  <a:pt x="587" y="11"/>
                  <a:pt x="582" y="6"/>
                </a:cubicBezTo>
                <a:close/>
                <a:moveTo>
                  <a:pt x="185" y="364"/>
                </a:moveTo>
                <a:lnTo>
                  <a:pt x="185" y="364"/>
                </a:lnTo>
                <a:cubicBezTo>
                  <a:pt x="193" y="334"/>
                  <a:pt x="211" y="304"/>
                  <a:pt x="234" y="273"/>
                </a:cubicBezTo>
                <a:cubicBezTo>
                  <a:pt x="313" y="353"/>
                  <a:pt x="313" y="353"/>
                  <a:pt x="313" y="353"/>
                </a:cubicBezTo>
                <a:cubicBezTo>
                  <a:pt x="284" y="375"/>
                  <a:pt x="253" y="394"/>
                  <a:pt x="222" y="401"/>
                </a:cubicBezTo>
                <a:lnTo>
                  <a:pt x="185" y="364"/>
                </a:lnTo>
                <a:close/>
              </a:path>
            </a:pathLst>
          </a:custGeom>
          <a:solidFill>
            <a:srgbClr val="02D35F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21" name="Freeform 49"/>
          <p:cNvSpPr>
            <a:spLocks noChangeArrowheads="1"/>
          </p:cNvSpPr>
          <p:nvPr/>
        </p:nvSpPr>
        <p:spPr bwMode="auto">
          <a:xfrm>
            <a:off x="6609946" y="2743723"/>
            <a:ext cx="263080" cy="259375"/>
          </a:xfrm>
          <a:custGeom>
            <a:avLst/>
            <a:gdLst>
              <a:gd name="T0" fmla="*/ 598 w 626"/>
              <a:gd name="T1" fmla="*/ 20 h 617"/>
              <a:gd name="T2" fmla="*/ 598 w 626"/>
              <a:gd name="T3" fmla="*/ 20 h 617"/>
              <a:gd name="T4" fmla="*/ 544 w 626"/>
              <a:gd name="T5" fmla="*/ 2 h 617"/>
              <a:gd name="T6" fmla="*/ 488 w 626"/>
              <a:gd name="T7" fmla="*/ 31 h 617"/>
              <a:gd name="T8" fmla="*/ 446 w 626"/>
              <a:gd name="T9" fmla="*/ 72 h 617"/>
              <a:gd name="T10" fmla="*/ 413 w 626"/>
              <a:gd name="T11" fmla="*/ 40 h 617"/>
              <a:gd name="T12" fmla="*/ 405 w 626"/>
              <a:gd name="T13" fmla="*/ 35 h 617"/>
              <a:gd name="T14" fmla="*/ 397 w 626"/>
              <a:gd name="T15" fmla="*/ 40 h 617"/>
              <a:gd name="T16" fmla="*/ 221 w 626"/>
              <a:gd name="T17" fmla="*/ 215 h 617"/>
              <a:gd name="T18" fmla="*/ 221 w 626"/>
              <a:gd name="T19" fmla="*/ 231 h 617"/>
              <a:gd name="T20" fmla="*/ 230 w 626"/>
              <a:gd name="T21" fmla="*/ 234 h 617"/>
              <a:gd name="T22" fmla="*/ 238 w 626"/>
              <a:gd name="T23" fmla="*/ 231 h 617"/>
              <a:gd name="T24" fmla="*/ 405 w 626"/>
              <a:gd name="T25" fmla="*/ 64 h 617"/>
              <a:gd name="T26" fmla="*/ 430 w 626"/>
              <a:gd name="T27" fmla="*/ 89 h 617"/>
              <a:gd name="T28" fmla="*/ 94 w 626"/>
              <a:gd name="T29" fmla="*/ 424 h 617"/>
              <a:gd name="T30" fmla="*/ 92 w 626"/>
              <a:gd name="T31" fmla="*/ 427 h 617"/>
              <a:gd name="T32" fmla="*/ 3 w 626"/>
              <a:gd name="T33" fmla="*/ 600 h 617"/>
              <a:gd name="T34" fmla="*/ 5 w 626"/>
              <a:gd name="T35" fmla="*/ 613 h 617"/>
              <a:gd name="T36" fmla="*/ 12 w 626"/>
              <a:gd name="T37" fmla="*/ 616 h 617"/>
              <a:gd name="T38" fmla="*/ 18 w 626"/>
              <a:gd name="T39" fmla="*/ 615 h 617"/>
              <a:gd name="T40" fmla="*/ 190 w 626"/>
              <a:gd name="T41" fmla="*/ 526 h 617"/>
              <a:gd name="T42" fmla="*/ 193 w 626"/>
              <a:gd name="T43" fmla="*/ 524 h 617"/>
              <a:gd name="T44" fmla="*/ 587 w 626"/>
              <a:gd name="T45" fmla="*/ 130 h 617"/>
              <a:gd name="T46" fmla="*/ 598 w 626"/>
              <a:gd name="T47" fmla="*/ 20 h 617"/>
              <a:gd name="T48" fmla="*/ 178 w 626"/>
              <a:gd name="T49" fmla="*/ 505 h 617"/>
              <a:gd name="T50" fmla="*/ 178 w 626"/>
              <a:gd name="T51" fmla="*/ 505 h 617"/>
              <a:gd name="T52" fmla="*/ 40 w 626"/>
              <a:gd name="T53" fmla="*/ 578 h 617"/>
              <a:gd name="T54" fmla="*/ 112 w 626"/>
              <a:gd name="T55" fmla="*/ 439 h 617"/>
              <a:gd name="T56" fmla="*/ 137 w 626"/>
              <a:gd name="T57" fmla="*/ 414 h 617"/>
              <a:gd name="T58" fmla="*/ 203 w 626"/>
              <a:gd name="T59" fmla="*/ 481 h 617"/>
              <a:gd name="T60" fmla="*/ 178 w 626"/>
              <a:gd name="T61" fmla="*/ 505 h 617"/>
              <a:gd name="T62" fmla="*/ 570 w 626"/>
              <a:gd name="T63" fmla="*/ 114 h 617"/>
              <a:gd name="T64" fmla="*/ 570 w 626"/>
              <a:gd name="T65" fmla="*/ 114 h 617"/>
              <a:gd name="T66" fmla="*/ 528 w 626"/>
              <a:gd name="T67" fmla="*/ 154 h 617"/>
              <a:gd name="T68" fmla="*/ 463 w 626"/>
              <a:gd name="T69" fmla="*/ 89 h 617"/>
              <a:gd name="T70" fmla="*/ 504 w 626"/>
              <a:gd name="T71" fmla="*/ 47 h 617"/>
              <a:gd name="T72" fmla="*/ 546 w 626"/>
              <a:gd name="T73" fmla="*/ 26 h 617"/>
              <a:gd name="T74" fmla="*/ 582 w 626"/>
              <a:gd name="T75" fmla="*/ 36 h 617"/>
              <a:gd name="T76" fmla="*/ 570 w 626"/>
              <a:gd name="T77" fmla="*/ 114 h 6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626" h="617">
                <a:moveTo>
                  <a:pt x="598" y="20"/>
                </a:moveTo>
                <a:lnTo>
                  <a:pt x="598" y="20"/>
                </a:lnTo>
                <a:cubicBezTo>
                  <a:pt x="585" y="6"/>
                  <a:pt x="565" y="0"/>
                  <a:pt x="544" y="2"/>
                </a:cubicBezTo>
                <a:cubicBezTo>
                  <a:pt x="523" y="5"/>
                  <a:pt x="503" y="15"/>
                  <a:pt x="488" y="31"/>
                </a:cubicBezTo>
                <a:cubicBezTo>
                  <a:pt x="446" y="72"/>
                  <a:pt x="446" y="72"/>
                  <a:pt x="446" y="72"/>
                </a:cubicBezTo>
                <a:cubicBezTo>
                  <a:pt x="413" y="40"/>
                  <a:pt x="413" y="40"/>
                  <a:pt x="413" y="40"/>
                </a:cubicBezTo>
                <a:cubicBezTo>
                  <a:pt x="411" y="36"/>
                  <a:pt x="408" y="35"/>
                  <a:pt x="405" y="35"/>
                </a:cubicBezTo>
                <a:cubicBezTo>
                  <a:pt x="402" y="35"/>
                  <a:pt x="399" y="36"/>
                  <a:pt x="397" y="40"/>
                </a:cubicBezTo>
                <a:cubicBezTo>
                  <a:pt x="221" y="215"/>
                  <a:pt x="221" y="215"/>
                  <a:pt x="221" y="215"/>
                </a:cubicBezTo>
                <a:cubicBezTo>
                  <a:pt x="217" y="219"/>
                  <a:pt x="217" y="226"/>
                  <a:pt x="221" y="231"/>
                </a:cubicBezTo>
                <a:cubicBezTo>
                  <a:pt x="223" y="233"/>
                  <a:pt x="226" y="234"/>
                  <a:pt x="230" y="234"/>
                </a:cubicBezTo>
                <a:cubicBezTo>
                  <a:pt x="233" y="234"/>
                  <a:pt x="236" y="233"/>
                  <a:pt x="238" y="231"/>
                </a:cubicBezTo>
                <a:cubicBezTo>
                  <a:pt x="405" y="64"/>
                  <a:pt x="405" y="64"/>
                  <a:pt x="405" y="64"/>
                </a:cubicBezTo>
                <a:cubicBezTo>
                  <a:pt x="430" y="89"/>
                  <a:pt x="430" y="89"/>
                  <a:pt x="430" y="89"/>
                </a:cubicBezTo>
                <a:cubicBezTo>
                  <a:pt x="94" y="424"/>
                  <a:pt x="94" y="424"/>
                  <a:pt x="94" y="424"/>
                </a:cubicBezTo>
                <a:cubicBezTo>
                  <a:pt x="93" y="425"/>
                  <a:pt x="92" y="426"/>
                  <a:pt x="92" y="427"/>
                </a:cubicBezTo>
                <a:cubicBezTo>
                  <a:pt x="3" y="600"/>
                  <a:pt x="3" y="600"/>
                  <a:pt x="3" y="600"/>
                </a:cubicBezTo>
                <a:cubicBezTo>
                  <a:pt x="0" y="604"/>
                  <a:pt x="1" y="609"/>
                  <a:pt x="5" y="613"/>
                </a:cubicBezTo>
                <a:cubicBezTo>
                  <a:pt x="7" y="615"/>
                  <a:pt x="10" y="616"/>
                  <a:pt x="12" y="616"/>
                </a:cubicBezTo>
                <a:cubicBezTo>
                  <a:pt x="14" y="616"/>
                  <a:pt x="16" y="616"/>
                  <a:pt x="18" y="615"/>
                </a:cubicBezTo>
                <a:cubicBezTo>
                  <a:pt x="190" y="526"/>
                  <a:pt x="190" y="526"/>
                  <a:pt x="190" y="526"/>
                </a:cubicBezTo>
                <a:cubicBezTo>
                  <a:pt x="191" y="525"/>
                  <a:pt x="192" y="524"/>
                  <a:pt x="193" y="524"/>
                </a:cubicBezTo>
                <a:cubicBezTo>
                  <a:pt x="587" y="130"/>
                  <a:pt x="587" y="130"/>
                  <a:pt x="587" y="130"/>
                </a:cubicBezTo>
                <a:cubicBezTo>
                  <a:pt x="620" y="97"/>
                  <a:pt x="625" y="47"/>
                  <a:pt x="598" y="20"/>
                </a:cubicBezTo>
                <a:close/>
                <a:moveTo>
                  <a:pt x="178" y="505"/>
                </a:moveTo>
                <a:lnTo>
                  <a:pt x="178" y="505"/>
                </a:lnTo>
                <a:cubicBezTo>
                  <a:pt x="40" y="578"/>
                  <a:pt x="40" y="578"/>
                  <a:pt x="40" y="578"/>
                </a:cubicBezTo>
                <a:cubicBezTo>
                  <a:pt x="112" y="439"/>
                  <a:pt x="112" y="439"/>
                  <a:pt x="112" y="439"/>
                </a:cubicBezTo>
                <a:cubicBezTo>
                  <a:pt x="137" y="414"/>
                  <a:pt x="137" y="414"/>
                  <a:pt x="137" y="414"/>
                </a:cubicBezTo>
                <a:cubicBezTo>
                  <a:pt x="203" y="481"/>
                  <a:pt x="203" y="481"/>
                  <a:pt x="203" y="481"/>
                </a:cubicBezTo>
                <a:lnTo>
                  <a:pt x="178" y="505"/>
                </a:lnTo>
                <a:close/>
                <a:moveTo>
                  <a:pt x="570" y="114"/>
                </a:moveTo>
                <a:lnTo>
                  <a:pt x="570" y="114"/>
                </a:lnTo>
                <a:cubicBezTo>
                  <a:pt x="528" y="154"/>
                  <a:pt x="528" y="154"/>
                  <a:pt x="528" y="154"/>
                </a:cubicBezTo>
                <a:cubicBezTo>
                  <a:pt x="463" y="89"/>
                  <a:pt x="463" y="89"/>
                  <a:pt x="463" y="89"/>
                </a:cubicBezTo>
                <a:cubicBezTo>
                  <a:pt x="504" y="47"/>
                  <a:pt x="504" y="47"/>
                  <a:pt x="504" y="47"/>
                </a:cubicBezTo>
                <a:cubicBezTo>
                  <a:pt x="516" y="35"/>
                  <a:pt x="532" y="27"/>
                  <a:pt x="546" y="26"/>
                </a:cubicBezTo>
                <a:cubicBezTo>
                  <a:pt x="561" y="24"/>
                  <a:pt x="573" y="28"/>
                  <a:pt x="582" y="36"/>
                </a:cubicBezTo>
                <a:cubicBezTo>
                  <a:pt x="599" y="54"/>
                  <a:pt x="594" y="89"/>
                  <a:pt x="570" y="114"/>
                </a:cubicBezTo>
                <a:close/>
              </a:path>
            </a:pathLst>
          </a:custGeom>
          <a:solidFill>
            <a:srgbClr val="02D35F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22" name="Freeform 50"/>
          <p:cNvSpPr>
            <a:spLocks noChangeArrowheads="1"/>
          </p:cNvSpPr>
          <p:nvPr/>
        </p:nvSpPr>
        <p:spPr bwMode="auto">
          <a:xfrm>
            <a:off x="4105124" y="2725196"/>
            <a:ext cx="98193" cy="296429"/>
          </a:xfrm>
          <a:custGeom>
            <a:avLst/>
            <a:gdLst>
              <a:gd name="T0" fmla="*/ 222 w 234"/>
              <a:gd name="T1" fmla="*/ 94 h 705"/>
              <a:gd name="T2" fmla="*/ 222 w 234"/>
              <a:gd name="T3" fmla="*/ 94 h 705"/>
              <a:gd name="T4" fmla="*/ 164 w 234"/>
              <a:gd name="T5" fmla="*/ 94 h 705"/>
              <a:gd name="T6" fmla="*/ 164 w 234"/>
              <a:gd name="T7" fmla="*/ 94 h 705"/>
              <a:gd name="T8" fmla="*/ 84 w 234"/>
              <a:gd name="T9" fmla="*/ 0 h 705"/>
              <a:gd name="T10" fmla="*/ 0 w 234"/>
              <a:gd name="T11" fmla="*/ 94 h 705"/>
              <a:gd name="T12" fmla="*/ 0 w 234"/>
              <a:gd name="T13" fmla="*/ 340 h 705"/>
              <a:gd name="T14" fmla="*/ 12 w 234"/>
              <a:gd name="T15" fmla="*/ 351 h 705"/>
              <a:gd name="T16" fmla="*/ 23 w 234"/>
              <a:gd name="T17" fmla="*/ 351 h 705"/>
              <a:gd name="T18" fmla="*/ 23 w 234"/>
              <a:gd name="T19" fmla="*/ 650 h 705"/>
              <a:gd name="T20" fmla="*/ 23 w 234"/>
              <a:gd name="T21" fmla="*/ 652 h 705"/>
              <a:gd name="T22" fmla="*/ 82 w 234"/>
              <a:gd name="T23" fmla="*/ 704 h 705"/>
              <a:gd name="T24" fmla="*/ 140 w 234"/>
              <a:gd name="T25" fmla="*/ 650 h 705"/>
              <a:gd name="T26" fmla="*/ 140 w 234"/>
              <a:gd name="T27" fmla="*/ 351 h 705"/>
              <a:gd name="T28" fmla="*/ 152 w 234"/>
              <a:gd name="T29" fmla="*/ 351 h 705"/>
              <a:gd name="T30" fmla="*/ 164 w 234"/>
              <a:gd name="T31" fmla="*/ 340 h 705"/>
              <a:gd name="T32" fmla="*/ 164 w 234"/>
              <a:gd name="T33" fmla="*/ 118 h 705"/>
              <a:gd name="T34" fmla="*/ 210 w 234"/>
              <a:gd name="T35" fmla="*/ 118 h 705"/>
              <a:gd name="T36" fmla="*/ 210 w 234"/>
              <a:gd name="T37" fmla="*/ 281 h 705"/>
              <a:gd name="T38" fmla="*/ 222 w 234"/>
              <a:gd name="T39" fmla="*/ 293 h 705"/>
              <a:gd name="T40" fmla="*/ 233 w 234"/>
              <a:gd name="T41" fmla="*/ 281 h 705"/>
              <a:gd name="T42" fmla="*/ 233 w 234"/>
              <a:gd name="T43" fmla="*/ 107 h 705"/>
              <a:gd name="T44" fmla="*/ 222 w 234"/>
              <a:gd name="T45" fmla="*/ 94 h 705"/>
              <a:gd name="T46" fmla="*/ 117 w 234"/>
              <a:gd name="T47" fmla="*/ 650 h 705"/>
              <a:gd name="T48" fmla="*/ 117 w 234"/>
              <a:gd name="T49" fmla="*/ 650 h 705"/>
              <a:gd name="T50" fmla="*/ 82 w 234"/>
              <a:gd name="T51" fmla="*/ 680 h 705"/>
              <a:gd name="T52" fmla="*/ 47 w 234"/>
              <a:gd name="T53" fmla="*/ 648 h 705"/>
              <a:gd name="T54" fmla="*/ 47 w 234"/>
              <a:gd name="T55" fmla="*/ 351 h 705"/>
              <a:gd name="T56" fmla="*/ 117 w 234"/>
              <a:gd name="T57" fmla="*/ 351 h 705"/>
              <a:gd name="T58" fmla="*/ 117 w 234"/>
              <a:gd name="T59" fmla="*/ 650 h 7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234" h="705">
                <a:moveTo>
                  <a:pt x="222" y="94"/>
                </a:moveTo>
                <a:lnTo>
                  <a:pt x="222" y="94"/>
                </a:lnTo>
                <a:cubicBezTo>
                  <a:pt x="164" y="94"/>
                  <a:pt x="164" y="94"/>
                  <a:pt x="164" y="94"/>
                </a:cubicBezTo>
                <a:lnTo>
                  <a:pt x="164" y="94"/>
                </a:lnTo>
                <a:cubicBezTo>
                  <a:pt x="164" y="49"/>
                  <a:pt x="133" y="0"/>
                  <a:pt x="84" y="0"/>
                </a:cubicBezTo>
                <a:cubicBezTo>
                  <a:pt x="37" y="0"/>
                  <a:pt x="0" y="50"/>
                  <a:pt x="0" y="94"/>
                </a:cubicBezTo>
                <a:cubicBezTo>
                  <a:pt x="0" y="340"/>
                  <a:pt x="0" y="340"/>
                  <a:pt x="0" y="340"/>
                </a:cubicBezTo>
                <a:cubicBezTo>
                  <a:pt x="0" y="346"/>
                  <a:pt x="5" y="351"/>
                  <a:pt x="12" y="351"/>
                </a:cubicBezTo>
                <a:cubicBezTo>
                  <a:pt x="23" y="351"/>
                  <a:pt x="23" y="351"/>
                  <a:pt x="23" y="351"/>
                </a:cubicBezTo>
                <a:cubicBezTo>
                  <a:pt x="23" y="650"/>
                  <a:pt x="23" y="650"/>
                  <a:pt x="23" y="650"/>
                </a:cubicBezTo>
                <a:cubicBezTo>
                  <a:pt x="23" y="650"/>
                  <a:pt x="23" y="651"/>
                  <a:pt x="23" y="652"/>
                </a:cubicBezTo>
                <a:cubicBezTo>
                  <a:pt x="25" y="680"/>
                  <a:pt x="51" y="704"/>
                  <a:pt x="82" y="704"/>
                </a:cubicBezTo>
                <a:cubicBezTo>
                  <a:pt x="114" y="704"/>
                  <a:pt x="140" y="679"/>
                  <a:pt x="140" y="650"/>
                </a:cubicBezTo>
                <a:cubicBezTo>
                  <a:pt x="140" y="351"/>
                  <a:pt x="140" y="351"/>
                  <a:pt x="140" y="351"/>
                </a:cubicBezTo>
                <a:cubicBezTo>
                  <a:pt x="152" y="351"/>
                  <a:pt x="152" y="351"/>
                  <a:pt x="152" y="351"/>
                </a:cubicBezTo>
                <a:cubicBezTo>
                  <a:pt x="158" y="351"/>
                  <a:pt x="164" y="346"/>
                  <a:pt x="164" y="340"/>
                </a:cubicBezTo>
                <a:cubicBezTo>
                  <a:pt x="164" y="118"/>
                  <a:pt x="164" y="118"/>
                  <a:pt x="164" y="118"/>
                </a:cubicBezTo>
                <a:cubicBezTo>
                  <a:pt x="210" y="118"/>
                  <a:pt x="210" y="118"/>
                  <a:pt x="210" y="118"/>
                </a:cubicBezTo>
                <a:cubicBezTo>
                  <a:pt x="210" y="281"/>
                  <a:pt x="210" y="281"/>
                  <a:pt x="210" y="281"/>
                </a:cubicBezTo>
                <a:cubicBezTo>
                  <a:pt x="210" y="288"/>
                  <a:pt x="216" y="293"/>
                  <a:pt x="222" y="293"/>
                </a:cubicBezTo>
                <a:cubicBezTo>
                  <a:pt x="228" y="293"/>
                  <a:pt x="233" y="288"/>
                  <a:pt x="233" y="281"/>
                </a:cubicBezTo>
                <a:cubicBezTo>
                  <a:pt x="233" y="107"/>
                  <a:pt x="233" y="107"/>
                  <a:pt x="233" y="107"/>
                </a:cubicBezTo>
                <a:cubicBezTo>
                  <a:pt x="233" y="99"/>
                  <a:pt x="228" y="94"/>
                  <a:pt x="222" y="94"/>
                </a:cubicBezTo>
                <a:close/>
                <a:moveTo>
                  <a:pt x="117" y="650"/>
                </a:moveTo>
                <a:lnTo>
                  <a:pt x="117" y="650"/>
                </a:lnTo>
                <a:cubicBezTo>
                  <a:pt x="117" y="667"/>
                  <a:pt x="101" y="680"/>
                  <a:pt x="82" y="680"/>
                </a:cubicBezTo>
                <a:cubicBezTo>
                  <a:pt x="64" y="680"/>
                  <a:pt x="47" y="666"/>
                  <a:pt x="47" y="648"/>
                </a:cubicBezTo>
                <a:cubicBezTo>
                  <a:pt x="47" y="351"/>
                  <a:pt x="47" y="351"/>
                  <a:pt x="47" y="351"/>
                </a:cubicBezTo>
                <a:cubicBezTo>
                  <a:pt x="117" y="351"/>
                  <a:pt x="117" y="351"/>
                  <a:pt x="117" y="351"/>
                </a:cubicBezTo>
                <a:lnTo>
                  <a:pt x="117" y="650"/>
                </a:lnTo>
                <a:close/>
              </a:path>
            </a:pathLst>
          </a:custGeom>
          <a:solidFill>
            <a:srgbClr val="02D35F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23" name="Freeform 51"/>
          <p:cNvSpPr>
            <a:spLocks noChangeArrowheads="1"/>
          </p:cNvSpPr>
          <p:nvPr/>
        </p:nvSpPr>
        <p:spPr bwMode="auto">
          <a:xfrm>
            <a:off x="549834" y="2745576"/>
            <a:ext cx="259375" cy="255670"/>
          </a:xfrm>
          <a:custGeom>
            <a:avLst/>
            <a:gdLst>
              <a:gd name="T0" fmla="*/ 588 w 616"/>
              <a:gd name="T1" fmla="*/ 20 h 608"/>
              <a:gd name="T2" fmla="*/ 588 w 616"/>
              <a:gd name="T3" fmla="*/ 20 h 608"/>
              <a:gd name="T4" fmla="*/ 534 w 616"/>
              <a:gd name="T5" fmla="*/ 2 h 608"/>
              <a:gd name="T6" fmla="*/ 478 w 616"/>
              <a:gd name="T7" fmla="*/ 30 h 608"/>
              <a:gd name="T8" fmla="*/ 430 w 616"/>
              <a:gd name="T9" fmla="*/ 79 h 608"/>
              <a:gd name="T10" fmla="*/ 377 w 616"/>
              <a:gd name="T11" fmla="*/ 131 h 608"/>
              <a:gd name="T12" fmla="*/ 377 w 616"/>
              <a:gd name="T13" fmla="*/ 131 h 608"/>
              <a:gd name="T14" fmla="*/ 377 w 616"/>
              <a:gd name="T15" fmla="*/ 131 h 608"/>
              <a:gd name="T16" fmla="*/ 84 w 616"/>
              <a:gd name="T17" fmla="*/ 424 h 608"/>
              <a:gd name="T18" fmla="*/ 82 w 616"/>
              <a:gd name="T19" fmla="*/ 427 h 608"/>
              <a:gd name="T20" fmla="*/ 2 w 616"/>
              <a:gd name="T21" fmla="*/ 591 h 608"/>
              <a:gd name="T22" fmla="*/ 4 w 616"/>
              <a:gd name="T23" fmla="*/ 603 h 608"/>
              <a:gd name="T24" fmla="*/ 12 w 616"/>
              <a:gd name="T25" fmla="*/ 607 h 608"/>
              <a:gd name="T26" fmla="*/ 17 w 616"/>
              <a:gd name="T27" fmla="*/ 606 h 608"/>
              <a:gd name="T28" fmla="*/ 180 w 616"/>
              <a:gd name="T29" fmla="*/ 525 h 608"/>
              <a:gd name="T30" fmla="*/ 183 w 616"/>
              <a:gd name="T31" fmla="*/ 523 h 608"/>
              <a:gd name="T32" fmla="*/ 527 w 616"/>
              <a:gd name="T33" fmla="*/ 180 h 608"/>
              <a:gd name="T34" fmla="*/ 576 w 616"/>
              <a:gd name="T35" fmla="*/ 129 h 608"/>
              <a:gd name="T36" fmla="*/ 588 w 616"/>
              <a:gd name="T37" fmla="*/ 20 h 608"/>
              <a:gd name="T38" fmla="*/ 38 w 616"/>
              <a:gd name="T39" fmla="*/ 570 h 608"/>
              <a:gd name="T40" fmla="*/ 38 w 616"/>
              <a:gd name="T41" fmla="*/ 570 h 608"/>
              <a:gd name="T42" fmla="*/ 100 w 616"/>
              <a:gd name="T43" fmla="*/ 445 h 608"/>
              <a:gd name="T44" fmla="*/ 162 w 616"/>
              <a:gd name="T45" fmla="*/ 508 h 608"/>
              <a:gd name="T46" fmla="*/ 38 w 616"/>
              <a:gd name="T47" fmla="*/ 570 h 608"/>
              <a:gd name="T48" fmla="*/ 462 w 616"/>
              <a:gd name="T49" fmla="*/ 212 h 608"/>
              <a:gd name="T50" fmla="*/ 462 w 616"/>
              <a:gd name="T51" fmla="*/ 212 h 608"/>
              <a:gd name="T52" fmla="*/ 396 w 616"/>
              <a:gd name="T53" fmla="*/ 145 h 608"/>
              <a:gd name="T54" fmla="*/ 457 w 616"/>
              <a:gd name="T55" fmla="*/ 85 h 608"/>
              <a:gd name="T56" fmla="*/ 522 w 616"/>
              <a:gd name="T57" fmla="*/ 151 h 608"/>
              <a:gd name="T58" fmla="*/ 462 w 616"/>
              <a:gd name="T59" fmla="*/ 212 h 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616" h="608">
                <a:moveTo>
                  <a:pt x="588" y="20"/>
                </a:moveTo>
                <a:lnTo>
                  <a:pt x="588" y="20"/>
                </a:lnTo>
                <a:cubicBezTo>
                  <a:pt x="574" y="5"/>
                  <a:pt x="556" y="0"/>
                  <a:pt x="534" y="2"/>
                </a:cubicBezTo>
                <a:cubicBezTo>
                  <a:pt x="514" y="4"/>
                  <a:pt x="493" y="15"/>
                  <a:pt x="478" y="30"/>
                </a:cubicBezTo>
                <a:cubicBezTo>
                  <a:pt x="430" y="79"/>
                  <a:pt x="430" y="79"/>
                  <a:pt x="430" y="79"/>
                </a:cubicBezTo>
                <a:cubicBezTo>
                  <a:pt x="377" y="131"/>
                  <a:pt x="377" y="131"/>
                  <a:pt x="377" y="131"/>
                </a:cubicBezTo>
                <a:lnTo>
                  <a:pt x="377" y="131"/>
                </a:lnTo>
                <a:lnTo>
                  <a:pt x="377" y="131"/>
                </a:lnTo>
                <a:cubicBezTo>
                  <a:pt x="84" y="424"/>
                  <a:pt x="84" y="424"/>
                  <a:pt x="84" y="424"/>
                </a:cubicBezTo>
                <a:cubicBezTo>
                  <a:pt x="83" y="425"/>
                  <a:pt x="83" y="426"/>
                  <a:pt x="82" y="427"/>
                </a:cubicBezTo>
                <a:cubicBezTo>
                  <a:pt x="2" y="591"/>
                  <a:pt x="2" y="591"/>
                  <a:pt x="2" y="591"/>
                </a:cubicBezTo>
                <a:cubicBezTo>
                  <a:pt x="0" y="595"/>
                  <a:pt x="1" y="600"/>
                  <a:pt x="4" y="603"/>
                </a:cubicBezTo>
                <a:cubicBezTo>
                  <a:pt x="6" y="606"/>
                  <a:pt x="9" y="607"/>
                  <a:pt x="12" y="607"/>
                </a:cubicBezTo>
                <a:cubicBezTo>
                  <a:pt x="14" y="607"/>
                  <a:pt x="16" y="606"/>
                  <a:pt x="17" y="606"/>
                </a:cubicBezTo>
                <a:cubicBezTo>
                  <a:pt x="180" y="525"/>
                  <a:pt x="180" y="525"/>
                  <a:pt x="180" y="525"/>
                </a:cubicBezTo>
                <a:cubicBezTo>
                  <a:pt x="182" y="525"/>
                  <a:pt x="183" y="524"/>
                  <a:pt x="183" y="523"/>
                </a:cubicBezTo>
                <a:cubicBezTo>
                  <a:pt x="527" y="180"/>
                  <a:pt x="527" y="180"/>
                  <a:pt x="527" y="180"/>
                </a:cubicBezTo>
                <a:cubicBezTo>
                  <a:pt x="576" y="129"/>
                  <a:pt x="576" y="129"/>
                  <a:pt x="576" y="129"/>
                </a:cubicBezTo>
                <a:cubicBezTo>
                  <a:pt x="610" y="96"/>
                  <a:pt x="615" y="47"/>
                  <a:pt x="588" y="20"/>
                </a:cubicBezTo>
                <a:close/>
                <a:moveTo>
                  <a:pt x="38" y="570"/>
                </a:moveTo>
                <a:lnTo>
                  <a:pt x="38" y="570"/>
                </a:lnTo>
                <a:cubicBezTo>
                  <a:pt x="100" y="445"/>
                  <a:pt x="100" y="445"/>
                  <a:pt x="100" y="445"/>
                </a:cubicBezTo>
                <a:cubicBezTo>
                  <a:pt x="162" y="508"/>
                  <a:pt x="162" y="508"/>
                  <a:pt x="162" y="508"/>
                </a:cubicBezTo>
                <a:lnTo>
                  <a:pt x="38" y="570"/>
                </a:lnTo>
                <a:close/>
                <a:moveTo>
                  <a:pt x="462" y="212"/>
                </a:moveTo>
                <a:lnTo>
                  <a:pt x="462" y="212"/>
                </a:lnTo>
                <a:cubicBezTo>
                  <a:pt x="396" y="145"/>
                  <a:pt x="396" y="145"/>
                  <a:pt x="396" y="145"/>
                </a:cubicBezTo>
                <a:cubicBezTo>
                  <a:pt x="457" y="85"/>
                  <a:pt x="457" y="85"/>
                  <a:pt x="457" y="85"/>
                </a:cubicBezTo>
                <a:cubicBezTo>
                  <a:pt x="522" y="151"/>
                  <a:pt x="522" y="151"/>
                  <a:pt x="522" y="151"/>
                </a:cubicBezTo>
                <a:lnTo>
                  <a:pt x="462" y="212"/>
                </a:lnTo>
                <a:close/>
              </a:path>
            </a:pathLst>
          </a:custGeom>
          <a:solidFill>
            <a:srgbClr val="02D35F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24" name="Freeform 52"/>
          <p:cNvSpPr>
            <a:spLocks noChangeArrowheads="1"/>
          </p:cNvSpPr>
          <p:nvPr/>
        </p:nvSpPr>
        <p:spPr bwMode="auto">
          <a:xfrm>
            <a:off x="1413182" y="2736312"/>
            <a:ext cx="259375" cy="263080"/>
          </a:xfrm>
          <a:custGeom>
            <a:avLst/>
            <a:gdLst>
              <a:gd name="T0" fmla="*/ 600 w 619"/>
              <a:gd name="T1" fmla="*/ 104 h 626"/>
              <a:gd name="T2" fmla="*/ 600 w 619"/>
              <a:gd name="T3" fmla="*/ 104 h 626"/>
              <a:gd name="T4" fmla="*/ 523 w 619"/>
              <a:gd name="T5" fmla="*/ 25 h 626"/>
              <a:gd name="T6" fmla="*/ 418 w 619"/>
              <a:gd name="T7" fmla="*/ 37 h 626"/>
              <a:gd name="T8" fmla="*/ 61 w 619"/>
              <a:gd name="T9" fmla="*/ 393 h 626"/>
              <a:gd name="T10" fmla="*/ 61 w 619"/>
              <a:gd name="T11" fmla="*/ 393 h 626"/>
              <a:gd name="T12" fmla="*/ 50 w 619"/>
              <a:gd name="T13" fmla="*/ 405 h 626"/>
              <a:gd name="T14" fmla="*/ 47 w 619"/>
              <a:gd name="T15" fmla="*/ 411 h 626"/>
              <a:gd name="T16" fmla="*/ 1 w 619"/>
              <a:gd name="T17" fmla="*/ 610 h 626"/>
              <a:gd name="T18" fmla="*/ 4 w 619"/>
              <a:gd name="T19" fmla="*/ 622 h 626"/>
              <a:gd name="T20" fmla="*/ 12 w 619"/>
              <a:gd name="T21" fmla="*/ 625 h 626"/>
              <a:gd name="T22" fmla="*/ 14 w 619"/>
              <a:gd name="T23" fmla="*/ 624 h 626"/>
              <a:gd name="T24" fmla="*/ 214 w 619"/>
              <a:gd name="T25" fmla="*/ 579 h 626"/>
              <a:gd name="T26" fmla="*/ 221 w 619"/>
              <a:gd name="T27" fmla="*/ 576 h 626"/>
              <a:gd name="T28" fmla="*/ 232 w 619"/>
              <a:gd name="T29" fmla="*/ 564 h 626"/>
              <a:gd name="T30" fmla="*/ 232 w 619"/>
              <a:gd name="T31" fmla="*/ 564 h 626"/>
              <a:gd name="T32" fmla="*/ 589 w 619"/>
              <a:gd name="T33" fmla="*/ 208 h 626"/>
              <a:gd name="T34" fmla="*/ 616 w 619"/>
              <a:gd name="T35" fmla="*/ 155 h 626"/>
              <a:gd name="T36" fmla="*/ 600 w 619"/>
              <a:gd name="T37" fmla="*/ 104 h 626"/>
              <a:gd name="T38" fmla="*/ 468 w 619"/>
              <a:gd name="T39" fmla="*/ 297 h 626"/>
              <a:gd name="T40" fmla="*/ 468 w 619"/>
              <a:gd name="T41" fmla="*/ 297 h 626"/>
              <a:gd name="T42" fmla="*/ 330 w 619"/>
              <a:gd name="T43" fmla="*/ 159 h 626"/>
              <a:gd name="T44" fmla="*/ 389 w 619"/>
              <a:gd name="T45" fmla="*/ 97 h 626"/>
              <a:gd name="T46" fmla="*/ 528 w 619"/>
              <a:gd name="T47" fmla="*/ 236 h 626"/>
              <a:gd name="T48" fmla="*/ 468 w 619"/>
              <a:gd name="T49" fmla="*/ 297 h 626"/>
              <a:gd name="T50" fmla="*/ 63 w 619"/>
              <a:gd name="T51" fmla="*/ 438 h 626"/>
              <a:gd name="T52" fmla="*/ 63 w 619"/>
              <a:gd name="T53" fmla="*/ 438 h 626"/>
              <a:gd name="T54" fmla="*/ 188 w 619"/>
              <a:gd name="T55" fmla="*/ 562 h 626"/>
              <a:gd name="T56" fmla="*/ 84 w 619"/>
              <a:gd name="T57" fmla="*/ 586 h 626"/>
              <a:gd name="T58" fmla="*/ 45 w 619"/>
              <a:gd name="T59" fmla="*/ 551 h 626"/>
              <a:gd name="T60" fmla="*/ 39 w 619"/>
              <a:gd name="T61" fmla="*/ 544 h 626"/>
              <a:gd name="T62" fmla="*/ 63 w 619"/>
              <a:gd name="T63" fmla="*/ 438 h 6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619" h="626">
                <a:moveTo>
                  <a:pt x="600" y="104"/>
                </a:moveTo>
                <a:lnTo>
                  <a:pt x="600" y="104"/>
                </a:lnTo>
                <a:cubicBezTo>
                  <a:pt x="523" y="25"/>
                  <a:pt x="523" y="25"/>
                  <a:pt x="523" y="25"/>
                </a:cubicBezTo>
                <a:cubicBezTo>
                  <a:pt x="496" y="0"/>
                  <a:pt x="450" y="5"/>
                  <a:pt x="418" y="37"/>
                </a:cubicBezTo>
                <a:cubicBezTo>
                  <a:pt x="61" y="393"/>
                  <a:pt x="61" y="393"/>
                  <a:pt x="61" y="393"/>
                </a:cubicBezTo>
                <a:lnTo>
                  <a:pt x="61" y="393"/>
                </a:lnTo>
                <a:cubicBezTo>
                  <a:pt x="50" y="405"/>
                  <a:pt x="50" y="405"/>
                  <a:pt x="50" y="405"/>
                </a:cubicBezTo>
                <a:cubicBezTo>
                  <a:pt x="48" y="406"/>
                  <a:pt x="47" y="409"/>
                  <a:pt x="47" y="411"/>
                </a:cubicBezTo>
                <a:cubicBezTo>
                  <a:pt x="1" y="610"/>
                  <a:pt x="1" y="610"/>
                  <a:pt x="1" y="610"/>
                </a:cubicBezTo>
                <a:cubicBezTo>
                  <a:pt x="0" y="615"/>
                  <a:pt x="1" y="619"/>
                  <a:pt x="4" y="622"/>
                </a:cubicBezTo>
                <a:cubicBezTo>
                  <a:pt x="6" y="624"/>
                  <a:pt x="9" y="625"/>
                  <a:pt x="12" y="625"/>
                </a:cubicBezTo>
                <a:cubicBezTo>
                  <a:pt x="13" y="625"/>
                  <a:pt x="13" y="625"/>
                  <a:pt x="14" y="624"/>
                </a:cubicBezTo>
                <a:cubicBezTo>
                  <a:pt x="214" y="579"/>
                  <a:pt x="214" y="579"/>
                  <a:pt x="214" y="579"/>
                </a:cubicBezTo>
                <a:cubicBezTo>
                  <a:pt x="216" y="578"/>
                  <a:pt x="218" y="577"/>
                  <a:pt x="221" y="576"/>
                </a:cubicBezTo>
                <a:cubicBezTo>
                  <a:pt x="232" y="564"/>
                  <a:pt x="232" y="564"/>
                  <a:pt x="232" y="564"/>
                </a:cubicBezTo>
                <a:lnTo>
                  <a:pt x="232" y="564"/>
                </a:lnTo>
                <a:cubicBezTo>
                  <a:pt x="589" y="208"/>
                  <a:pt x="589" y="208"/>
                  <a:pt x="589" y="208"/>
                </a:cubicBezTo>
                <a:cubicBezTo>
                  <a:pt x="604" y="192"/>
                  <a:pt x="613" y="173"/>
                  <a:pt x="616" y="155"/>
                </a:cubicBezTo>
                <a:cubicBezTo>
                  <a:pt x="618" y="134"/>
                  <a:pt x="613" y="116"/>
                  <a:pt x="600" y="104"/>
                </a:cubicBezTo>
                <a:close/>
                <a:moveTo>
                  <a:pt x="468" y="297"/>
                </a:moveTo>
                <a:lnTo>
                  <a:pt x="468" y="297"/>
                </a:lnTo>
                <a:cubicBezTo>
                  <a:pt x="330" y="159"/>
                  <a:pt x="330" y="159"/>
                  <a:pt x="330" y="159"/>
                </a:cubicBezTo>
                <a:cubicBezTo>
                  <a:pt x="389" y="97"/>
                  <a:pt x="389" y="97"/>
                  <a:pt x="389" y="97"/>
                </a:cubicBezTo>
                <a:cubicBezTo>
                  <a:pt x="528" y="236"/>
                  <a:pt x="528" y="236"/>
                  <a:pt x="528" y="236"/>
                </a:cubicBezTo>
                <a:lnTo>
                  <a:pt x="468" y="297"/>
                </a:lnTo>
                <a:close/>
                <a:moveTo>
                  <a:pt x="63" y="438"/>
                </a:moveTo>
                <a:lnTo>
                  <a:pt x="63" y="438"/>
                </a:lnTo>
                <a:cubicBezTo>
                  <a:pt x="80" y="494"/>
                  <a:pt x="131" y="546"/>
                  <a:pt x="188" y="562"/>
                </a:cubicBezTo>
                <a:cubicBezTo>
                  <a:pt x="84" y="586"/>
                  <a:pt x="84" y="586"/>
                  <a:pt x="84" y="586"/>
                </a:cubicBezTo>
                <a:cubicBezTo>
                  <a:pt x="69" y="578"/>
                  <a:pt x="55" y="566"/>
                  <a:pt x="45" y="551"/>
                </a:cubicBezTo>
                <a:cubicBezTo>
                  <a:pt x="44" y="550"/>
                  <a:pt x="41" y="547"/>
                  <a:pt x="39" y="544"/>
                </a:cubicBezTo>
                <a:lnTo>
                  <a:pt x="63" y="438"/>
                </a:lnTo>
                <a:close/>
              </a:path>
            </a:pathLst>
          </a:custGeom>
          <a:solidFill>
            <a:srgbClr val="02D35F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25" name="Freeform 53"/>
          <p:cNvSpPr>
            <a:spLocks noChangeArrowheads="1"/>
          </p:cNvSpPr>
          <p:nvPr/>
        </p:nvSpPr>
        <p:spPr bwMode="auto">
          <a:xfrm>
            <a:off x="3208428" y="3699705"/>
            <a:ext cx="163036" cy="274196"/>
          </a:xfrm>
          <a:custGeom>
            <a:avLst/>
            <a:gdLst>
              <a:gd name="T0" fmla="*/ 386 w 387"/>
              <a:gd name="T1" fmla="*/ 282 h 653"/>
              <a:gd name="T2" fmla="*/ 386 w 387"/>
              <a:gd name="T3" fmla="*/ 282 h 653"/>
              <a:gd name="T4" fmla="*/ 272 w 387"/>
              <a:gd name="T5" fmla="*/ 170 h 653"/>
              <a:gd name="T6" fmla="*/ 263 w 387"/>
              <a:gd name="T7" fmla="*/ 170 h 653"/>
              <a:gd name="T8" fmla="*/ 294 w 387"/>
              <a:gd name="T9" fmla="*/ 79 h 653"/>
              <a:gd name="T10" fmla="*/ 294 w 387"/>
              <a:gd name="T11" fmla="*/ 74 h 653"/>
              <a:gd name="T12" fmla="*/ 218 w 387"/>
              <a:gd name="T13" fmla="*/ 0 h 653"/>
              <a:gd name="T14" fmla="*/ 204 w 387"/>
              <a:gd name="T15" fmla="*/ 0 h 653"/>
              <a:gd name="T16" fmla="*/ 23 w 387"/>
              <a:gd name="T17" fmla="*/ 0 h 653"/>
              <a:gd name="T18" fmla="*/ 0 w 387"/>
              <a:gd name="T19" fmla="*/ 23 h 653"/>
              <a:gd name="T20" fmla="*/ 0 w 387"/>
              <a:gd name="T21" fmla="*/ 629 h 653"/>
              <a:gd name="T22" fmla="*/ 23 w 387"/>
              <a:gd name="T23" fmla="*/ 652 h 653"/>
              <a:gd name="T24" fmla="*/ 47 w 387"/>
              <a:gd name="T25" fmla="*/ 629 h 653"/>
              <a:gd name="T26" fmla="*/ 47 w 387"/>
              <a:gd name="T27" fmla="*/ 449 h 653"/>
              <a:gd name="T28" fmla="*/ 55 w 387"/>
              <a:gd name="T29" fmla="*/ 450 h 653"/>
              <a:gd name="T30" fmla="*/ 224 w 387"/>
              <a:gd name="T31" fmla="*/ 450 h 653"/>
              <a:gd name="T32" fmla="*/ 386 w 387"/>
              <a:gd name="T33" fmla="*/ 290 h 653"/>
              <a:gd name="T34" fmla="*/ 386 w 387"/>
              <a:gd name="T35" fmla="*/ 282 h 653"/>
              <a:gd name="T36" fmla="*/ 47 w 387"/>
              <a:gd name="T37" fmla="*/ 46 h 653"/>
              <a:gd name="T38" fmla="*/ 47 w 387"/>
              <a:gd name="T39" fmla="*/ 46 h 653"/>
              <a:gd name="T40" fmla="*/ 192 w 387"/>
              <a:gd name="T41" fmla="*/ 46 h 653"/>
              <a:gd name="T42" fmla="*/ 216 w 387"/>
              <a:gd name="T43" fmla="*/ 47 h 653"/>
              <a:gd name="T44" fmla="*/ 247 w 387"/>
              <a:gd name="T45" fmla="*/ 77 h 653"/>
              <a:gd name="T46" fmla="*/ 247 w 387"/>
              <a:gd name="T47" fmla="*/ 84 h 653"/>
              <a:gd name="T48" fmla="*/ 159 w 387"/>
              <a:gd name="T49" fmla="*/ 170 h 653"/>
              <a:gd name="T50" fmla="*/ 136 w 387"/>
              <a:gd name="T51" fmla="*/ 192 h 653"/>
              <a:gd name="T52" fmla="*/ 159 w 387"/>
              <a:gd name="T53" fmla="*/ 216 h 653"/>
              <a:gd name="T54" fmla="*/ 272 w 387"/>
              <a:gd name="T55" fmla="*/ 216 h 653"/>
              <a:gd name="T56" fmla="*/ 339 w 387"/>
              <a:gd name="T57" fmla="*/ 282 h 653"/>
              <a:gd name="T58" fmla="*/ 340 w 387"/>
              <a:gd name="T59" fmla="*/ 289 h 653"/>
              <a:gd name="T60" fmla="*/ 224 w 387"/>
              <a:gd name="T61" fmla="*/ 403 h 653"/>
              <a:gd name="T62" fmla="*/ 55 w 387"/>
              <a:gd name="T63" fmla="*/ 403 h 653"/>
              <a:gd name="T64" fmla="*/ 47 w 387"/>
              <a:gd name="T65" fmla="*/ 405 h 653"/>
              <a:gd name="T66" fmla="*/ 47 w 387"/>
              <a:gd name="T67" fmla="*/ 46 h 6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87" h="653">
                <a:moveTo>
                  <a:pt x="386" y="282"/>
                </a:moveTo>
                <a:lnTo>
                  <a:pt x="386" y="282"/>
                </a:lnTo>
                <a:cubicBezTo>
                  <a:pt x="386" y="221"/>
                  <a:pt x="335" y="170"/>
                  <a:pt x="272" y="170"/>
                </a:cubicBezTo>
                <a:cubicBezTo>
                  <a:pt x="263" y="170"/>
                  <a:pt x="263" y="170"/>
                  <a:pt x="263" y="170"/>
                </a:cubicBezTo>
                <a:cubicBezTo>
                  <a:pt x="283" y="146"/>
                  <a:pt x="294" y="114"/>
                  <a:pt x="294" y="79"/>
                </a:cubicBezTo>
                <a:cubicBezTo>
                  <a:pt x="294" y="77"/>
                  <a:pt x="294" y="74"/>
                  <a:pt x="294" y="74"/>
                </a:cubicBezTo>
                <a:cubicBezTo>
                  <a:pt x="291" y="33"/>
                  <a:pt x="259" y="2"/>
                  <a:pt x="218" y="0"/>
                </a:cubicBezTo>
                <a:cubicBezTo>
                  <a:pt x="217" y="0"/>
                  <a:pt x="210" y="0"/>
                  <a:pt x="204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10" y="0"/>
                  <a:pt x="0" y="10"/>
                  <a:pt x="0" y="23"/>
                </a:cubicBezTo>
                <a:cubicBezTo>
                  <a:pt x="0" y="629"/>
                  <a:pt x="0" y="629"/>
                  <a:pt x="0" y="629"/>
                </a:cubicBezTo>
                <a:cubicBezTo>
                  <a:pt x="0" y="641"/>
                  <a:pt x="10" y="652"/>
                  <a:pt x="23" y="652"/>
                </a:cubicBezTo>
                <a:cubicBezTo>
                  <a:pt x="36" y="652"/>
                  <a:pt x="47" y="641"/>
                  <a:pt x="47" y="629"/>
                </a:cubicBezTo>
                <a:cubicBezTo>
                  <a:pt x="47" y="449"/>
                  <a:pt x="47" y="449"/>
                  <a:pt x="47" y="449"/>
                </a:cubicBezTo>
                <a:cubicBezTo>
                  <a:pt x="49" y="450"/>
                  <a:pt x="52" y="450"/>
                  <a:pt x="55" y="450"/>
                </a:cubicBezTo>
                <a:cubicBezTo>
                  <a:pt x="224" y="450"/>
                  <a:pt x="224" y="450"/>
                  <a:pt x="224" y="450"/>
                </a:cubicBezTo>
                <a:cubicBezTo>
                  <a:pt x="312" y="450"/>
                  <a:pt x="384" y="380"/>
                  <a:pt x="386" y="290"/>
                </a:cubicBezTo>
                <a:lnTo>
                  <a:pt x="386" y="282"/>
                </a:lnTo>
                <a:close/>
                <a:moveTo>
                  <a:pt x="47" y="46"/>
                </a:moveTo>
                <a:lnTo>
                  <a:pt x="47" y="46"/>
                </a:lnTo>
                <a:cubicBezTo>
                  <a:pt x="192" y="46"/>
                  <a:pt x="192" y="46"/>
                  <a:pt x="192" y="46"/>
                </a:cubicBezTo>
                <a:cubicBezTo>
                  <a:pt x="193" y="47"/>
                  <a:pt x="214" y="46"/>
                  <a:pt x="216" y="47"/>
                </a:cubicBezTo>
                <a:cubicBezTo>
                  <a:pt x="233" y="47"/>
                  <a:pt x="246" y="60"/>
                  <a:pt x="247" y="77"/>
                </a:cubicBezTo>
                <a:cubicBezTo>
                  <a:pt x="247" y="78"/>
                  <a:pt x="247" y="81"/>
                  <a:pt x="247" y="84"/>
                </a:cubicBezTo>
                <a:cubicBezTo>
                  <a:pt x="246" y="133"/>
                  <a:pt x="209" y="170"/>
                  <a:pt x="159" y="170"/>
                </a:cubicBezTo>
                <a:cubicBezTo>
                  <a:pt x="147" y="170"/>
                  <a:pt x="136" y="180"/>
                  <a:pt x="136" y="192"/>
                </a:cubicBezTo>
                <a:cubicBezTo>
                  <a:pt x="136" y="206"/>
                  <a:pt x="147" y="216"/>
                  <a:pt x="159" y="216"/>
                </a:cubicBezTo>
                <a:cubicBezTo>
                  <a:pt x="272" y="216"/>
                  <a:pt x="272" y="216"/>
                  <a:pt x="272" y="216"/>
                </a:cubicBezTo>
                <a:cubicBezTo>
                  <a:pt x="310" y="216"/>
                  <a:pt x="339" y="246"/>
                  <a:pt x="339" y="282"/>
                </a:cubicBezTo>
                <a:cubicBezTo>
                  <a:pt x="340" y="289"/>
                  <a:pt x="340" y="289"/>
                  <a:pt x="340" y="289"/>
                </a:cubicBezTo>
                <a:cubicBezTo>
                  <a:pt x="338" y="354"/>
                  <a:pt x="287" y="403"/>
                  <a:pt x="224" y="403"/>
                </a:cubicBezTo>
                <a:cubicBezTo>
                  <a:pt x="55" y="403"/>
                  <a:pt x="55" y="403"/>
                  <a:pt x="55" y="403"/>
                </a:cubicBezTo>
                <a:cubicBezTo>
                  <a:pt x="52" y="403"/>
                  <a:pt x="49" y="404"/>
                  <a:pt x="47" y="405"/>
                </a:cubicBezTo>
                <a:lnTo>
                  <a:pt x="47" y="46"/>
                </a:lnTo>
                <a:close/>
              </a:path>
            </a:pathLst>
          </a:custGeom>
          <a:solidFill>
            <a:srgbClr val="02D35F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26" name="Freeform 54"/>
          <p:cNvSpPr>
            <a:spLocks noChangeArrowheads="1"/>
          </p:cNvSpPr>
          <p:nvPr/>
        </p:nvSpPr>
        <p:spPr bwMode="auto">
          <a:xfrm>
            <a:off x="4068071" y="3710821"/>
            <a:ext cx="179710" cy="244554"/>
          </a:xfrm>
          <a:custGeom>
            <a:avLst/>
            <a:gdLst>
              <a:gd name="T0" fmla="*/ 416 w 427"/>
              <a:gd name="T1" fmla="*/ 8 h 584"/>
              <a:gd name="T2" fmla="*/ 416 w 427"/>
              <a:gd name="T3" fmla="*/ 8 h 584"/>
              <a:gd name="T4" fmla="*/ 383 w 427"/>
              <a:gd name="T5" fmla="*/ 10 h 584"/>
              <a:gd name="T6" fmla="*/ 185 w 427"/>
              <a:gd name="T7" fmla="*/ 239 h 584"/>
              <a:gd name="T8" fmla="*/ 40 w 427"/>
              <a:gd name="T9" fmla="*/ 7 h 584"/>
              <a:gd name="T10" fmla="*/ 8 w 427"/>
              <a:gd name="T11" fmla="*/ 12 h 584"/>
              <a:gd name="T12" fmla="*/ 12 w 427"/>
              <a:gd name="T13" fmla="*/ 45 h 584"/>
              <a:gd name="T14" fmla="*/ 145 w 427"/>
              <a:gd name="T15" fmla="*/ 311 h 584"/>
              <a:gd name="T16" fmla="*/ 145 w 427"/>
              <a:gd name="T17" fmla="*/ 560 h 584"/>
              <a:gd name="T18" fmla="*/ 169 w 427"/>
              <a:gd name="T19" fmla="*/ 583 h 584"/>
              <a:gd name="T20" fmla="*/ 192 w 427"/>
              <a:gd name="T21" fmla="*/ 560 h 584"/>
              <a:gd name="T22" fmla="*/ 192 w 427"/>
              <a:gd name="T23" fmla="*/ 311 h 584"/>
              <a:gd name="T24" fmla="*/ 192 w 427"/>
              <a:gd name="T25" fmla="*/ 302 h 584"/>
              <a:gd name="T26" fmla="*/ 418 w 427"/>
              <a:gd name="T27" fmla="*/ 42 h 584"/>
              <a:gd name="T28" fmla="*/ 416 w 427"/>
              <a:gd name="T29" fmla="*/ 8 h 5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27" h="584">
                <a:moveTo>
                  <a:pt x="416" y="8"/>
                </a:moveTo>
                <a:lnTo>
                  <a:pt x="416" y="8"/>
                </a:lnTo>
                <a:cubicBezTo>
                  <a:pt x="406" y="0"/>
                  <a:pt x="391" y="1"/>
                  <a:pt x="383" y="10"/>
                </a:cubicBezTo>
                <a:cubicBezTo>
                  <a:pt x="185" y="239"/>
                  <a:pt x="185" y="239"/>
                  <a:pt x="185" y="239"/>
                </a:cubicBezTo>
                <a:cubicBezTo>
                  <a:pt x="167" y="148"/>
                  <a:pt x="116" y="64"/>
                  <a:pt x="40" y="7"/>
                </a:cubicBezTo>
                <a:cubicBezTo>
                  <a:pt x="30" y="0"/>
                  <a:pt x="15" y="2"/>
                  <a:pt x="8" y="12"/>
                </a:cubicBezTo>
                <a:cubicBezTo>
                  <a:pt x="0" y="22"/>
                  <a:pt x="2" y="37"/>
                  <a:pt x="12" y="45"/>
                </a:cubicBezTo>
                <a:cubicBezTo>
                  <a:pt x="95" y="107"/>
                  <a:pt x="145" y="207"/>
                  <a:pt x="145" y="311"/>
                </a:cubicBezTo>
                <a:cubicBezTo>
                  <a:pt x="145" y="560"/>
                  <a:pt x="145" y="560"/>
                  <a:pt x="145" y="560"/>
                </a:cubicBezTo>
                <a:cubicBezTo>
                  <a:pt x="145" y="573"/>
                  <a:pt x="156" y="583"/>
                  <a:pt x="169" y="583"/>
                </a:cubicBezTo>
                <a:cubicBezTo>
                  <a:pt x="182" y="583"/>
                  <a:pt x="192" y="573"/>
                  <a:pt x="192" y="560"/>
                </a:cubicBezTo>
                <a:cubicBezTo>
                  <a:pt x="192" y="311"/>
                  <a:pt x="192" y="311"/>
                  <a:pt x="192" y="311"/>
                </a:cubicBezTo>
                <a:cubicBezTo>
                  <a:pt x="192" y="308"/>
                  <a:pt x="192" y="305"/>
                  <a:pt x="192" y="302"/>
                </a:cubicBezTo>
                <a:cubicBezTo>
                  <a:pt x="418" y="42"/>
                  <a:pt x="418" y="42"/>
                  <a:pt x="418" y="42"/>
                </a:cubicBezTo>
                <a:cubicBezTo>
                  <a:pt x="426" y="31"/>
                  <a:pt x="425" y="17"/>
                  <a:pt x="416" y="8"/>
                </a:cubicBezTo>
              </a:path>
            </a:pathLst>
          </a:custGeom>
          <a:solidFill>
            <a:srgbClr val="02D35F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27" name="Freeform 55"/>
          <p:cNvSpPr>
            <a:spLocks noChangeArrowheads="1"/>
          </p:cNvSpPr>
          <p:nvPr/>
        </p:nvSpPr>
        <p:spPr bwMode="auto">
          <a:xfrm>
            <a:off x="2282088" y="3690442"/>
            <a:ext cx="266786" cy="233438"/>
          </a:xfrm>
          <a:custGeom>
            <a:avLst/>
            <a:gdLst>
              <a:gd name="T0" fmla="*/ 610 w 635"/>
              <a:gd name="T1" fmla="*/ 355 h 555"/>
              <a:gd name="T2" fmla="*/ 610 w 635"/>
              <a:gd name="T3" fmla="*/ 355 h 555"/>
              <a:gd name="T4" fmla="*/ 587 w 635"/>
              <a:gd name="T5" fmla="*/ 378 h 555"/>
              <a:gd name="T6" fmla="*/ 500 w 635"/>
              <a:gd name="T7" fmla="*/ 466 h 555"/>
              <a:gd name="T8" fmla="*/ 435 w 635"/>
              <a:gd name="T9" fmla="*/ 362 h 555"/>
              <a:gd name="T10" fmla="*/ 437 w 635"/>
              <a:gd name="T11" fmla="*/ 332 h 555"/>
              <a:gd name="T12" fmla="*/ 437 w 635"/>
              <a:gd name="T13" fmla="*/ 23 h 555"/>
              <a:gd name="T14" fmla="*/ 414 w 635"/>
              <a:gd name="T15" fmla="*/ 0 h 555"/>
              <a:gd name="T16" fmla="*/ 390 w 635"/>
              <a:gd name="T17" fmla="*/ 23 h 555"/>
              <a:gd name="T18" fmla="*/ 390 w 635"/>
              <a:gd name="T19" fmla="*/ 240 h 555"/>
              <a:gd name="T20" fmla="*/ 220 w 635"/>
              <a:gd name="T21" fmla="*/ 107 h 555"/>
              <a:gd name="T22" fmla="*/ 0 w 635"/>
              <a:gd name="T23" fmla="*/ 331 h 555"/>
              <a:gd name="T24" fmla="*/ 218 w 635"/>
              <a:gd name="T25" fmla="*/ 554 h 555"/>
              <a:gd name="T26" fmla="*/ 413 w 635"/>
              <a:gd name="T27" fmla="*/ 435 h 555"/>
              <a:gd name="T28" fmla="*/ 500 w 635"/>
              <a:gd name="T29" fmla="*/ 513 h 555"/>
              <a:gd name="T30" fmla="*/ 634 w 635"/>
              <a:gd name="T31" fmla="*/ 378 h 555"/>
              <a:gd name="T32" fmla="*/ 610 w 635"/>
              <a:gd name="T33" fmla="*/ 355 h 555"/>
              <a:gd name="T34" fmla="*/ 220 w 635"/>
              <a:gd name="T35" fmla="*/ 154 h 555"/>
              <a:gd name="T36" fmla="*/ 220 w 635"/>
              <a:gd name="T37" fmla="*/ 154 h 555"/>
              <a:gd name="T38" fmla="*/ 384 w 635"/>
              <a:gd name="T39" fmla="*/ 356 h 555"/>
              <a:gd name="T40" fmla="*/ 387 w 635"/>
              <a:gd name="T41" fmla="*/ 367 h 555"/>
              <a:gd name="T42" fmla="*/ 218 w 635"/>
              <a:gd name="T43" fmla="*/ 507 h 555"/>
              <a:gd name="T44" fmla="*/ 46 w 635"/>
              <a:gd name="T45" fmla="*/ 331 h 555"/>
              <a:gd name="T46" fmla="*/ 220 w 635"/>
              <a:gd name="T47" fmla="*/ 154 h 5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635" h="555">
                <a:moveTo>
                  <a:pt x="610" y="355"/>
                </a:moveTo>
                <a:lnTo>
                  <a:pt x="610" y="355"/>
                </a:lnTo>
                <a:cubicBezTo>
                  <a:pt x="597" y="355"/>
                  <a:pt x="587" y="365"/>
                  <a:pt x="587" y="378"/>
                </a:cubicBezTo>
                <a:cubicBezTo>
                  <a:pt x="587" y="423"/>
                  <a:pt x="560" y="466"/>
                  <a:pt x="500" y="466"/>
                </a:cubicBezTo>
                <a:cubicBezTo>
                  <a:pt x="472" y="466"/>
                  <a:pt x="454" y="418"/>
                  <a:pt x="435" y="362"/>
                </a:cubicBezTo>
                <a:cubicBezTo>
                  <a:pt x="437" y="353"/>
                  <a:pt x="437" y="343"/>
                  <a:pt x="437" y="332"/>
                </a:cubicBezTo>
                <a:cubicBezTo>
                  <a:pt x="437" y="23"/>
                  <a:pt x="437" y="23"/>
                  <a:pt x="437" y="23"/>
                </a:cubicBezTo>
                <a:cubicBezTo>
                  <a:pt x="437" y="10"/>
                  <a:pt x="427" y="0"/>
                  <a:pt x="414" y="0"/>
                </a:cubicBezTo>
                <a:cubicBezTo>
                  <a:pt x="401" y="0"/>
                  <a:pt x="390" y="10"/>
                  <a:pt x="390" y="23"/>
                </a:cubicBezTo>
                <a:cubicBezTo>
                  <a:pt x="390" y="240"/>
                  <a:pt x="390" y="240"/>
                  <a:pt x="390" y="240"/>
                </a:cubicBezTo>
                <a:cubicBezTo>
                  <a:pt x="358" y="168"/>
                  <a:pt x="309" y="107"/>
                  <a:pt x="220" y="107"/>
                </a:cubicBezTo>
                <a:cubicBezTo>
                  <a:pt x="82" y="107"/>
                  <a:pt x="0" y="191"/>
                  <a:pt x="0" y="331"/>
                </a:cubicBezTo>
                <a:cubicBezTo>
                  <a:pt x="0" y="456"/>
                  <a:pt x="95" y="554"/>
                  <a:pt x="218" y="554"/>
                </a:cubicBezTo>
                <a:cubicBezTo>
                  <a:pt x="303" y="554"/>
                  <a:pt x="376" y="508"/>
                  <a:pt x="413" y="435"/>
                </a:cubicBezTo>
                <a:cubicBezTo>
                  <a:pt x="432" y="479"/>
                  <a:pt x="457" y="513"/>
                  <a:pt x="500" y="513"/>
                </a:cubicBezTo>
                <a:cubicBezTo>
                  <a:pt x="588" y="513"/>
                  <a:pt x="634" y="446"/>
                  <a:pt x="634" y="378"/>
                </a:cubicBezTo>
                <a:cubicBezTo>
                  <a:pt x="634" y="365"/>
                  <a:pt x="622" y="355"/>
                  <a:pt x="610" y="355"/>
                </a:cubicBezTo>
                <a:close/>
                <a:moveTo>
                  <a:pt x="220" y="154"/>
                </a:moveTo>
                <a:lnTo>
                  <a:pt x="220" y="154"/>
                </a:lnTo>
                <a:cubicBezTo>
                  <a:pt x="317" y="154"/>
                  <a:pt x="353" y="261"/>
                  <a:pt x="384" y="356"/>
                </a:cubicBezTo>
                <a:cubicBezTo>
                  <a:pt x="387" y="367"/>
                  <a:pt x="387" y="367"/>
                  <a:pt x="387" y="367"/>
                </a:cubicBezTo>
                <a:cubicBezTo>
                  <a:pt x="371" y="450"/>
                  <a:pt x="303" y="507"/>
                  <a:pt x="218" y="507"/>
                </a:cubicBezTo>
                <a:cubicBezTo>
                  <a:pt x="122" y="507"/>
                  <a:pt x="46" y="430"/>
                  <a:pt x="46" y="331"/>
                </a:cubicBezTo>
                <a:cubicBezTo>
                  <a:pt x="46" y="250"/>
                  <a:pt x="76" y="154"/>
                  <a:pt x="220" y="154"/>
                </a:cubicBezTo>
                <a:close/>
              </a:path>
            </a:pathLst>
          </a:custGeom>
          <a:solidFill>
            <a:srgbClr val="02D35F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28" name="Freeform 56"/>
          <p:cNvSpPr>
            <a:spLocks noChangeArrowheads="1"/>
          </p:cNvSpPr>
          <p:nvPr/>
        </p:nvSpPr>
        <p:spPr bwMode="auto">
          <a:xfrm>
            <a:off x="1428004" y="3716380"/>
            <a:ext cx="216763" cy="213057"/>
          </a:xfrm>
          <a:custGeom>
            <a:avLst/>
            <a:gdLst>
              <a:gd name="T0" fmla="*/ 491 w 518"/>
              <a:gd name="T1" fmla="*/ 376 h 508"/>
              <a:gd name="T2" fmla="*/ 491 w 518"/>
              <a:gd name="T3" fmla="*/ 376 h 508"/>
              <a:gd name="T4" fmla="*/ 468 w 518"/>
              <a:gd name="T5" fmla="*/ 400 h 508"/>
              <a:gd name="T6" fmla="*/ 409 w 518"/>
              <a:gd name="T7" fmla="*/ 461 h 508"/>
              <a:gd name="T8" fmla="*/ 349 w 518"/>
              <a:gd name="T9" fmla="*/ 401 h 508"/>
              <a:gd name="T10" fmla="*/ 349 w 518"/>
              <a:gd name="T11" fmla="*/ 47 h 508"/>
              <a:gd name="T12" fmla="*/ 494 w 518"/>
              <a:gd name="T13" fmla="*/ 47 h 508"/>
              <a:gd name="T14" fmla="*/ 517 w 518"/>
              <a:gd name="T15" fmla="*/ 24 h 508"/>
              <a:gd name="T16" fmla="*/ 494 w 518"/>
              <a:gd name="T17" fmla="*/ 0 h 508"/>
              <a:gd name="T18" fmla="*/ 156 w 518"/>
              <a:gd name="T19" fmla="*/ 0 h 508"/>
              <a:gd name="T20" fmla="*/ 0 w 518"/>
              <a:gd name="T21" fmla="*/ 158 h 508"/>
              <a:gd name="T22" fmla="*/ 23 w 518"/>
              <a:gd name="T23" fmla="*/ 181 h 508"/>
              <a:gd name="T24" fmla="*/ 47 w 518"/>
              <a:gd name="T25" fmla="*/ 158 h 508"/>
              <a:gd name="T26" fmla="*/ 156 w 518"/>
              <a:gd name="T27" fmla="*/ 47 h 508"/>
              <a:gd name="T28" fmla="*/ 220 w 518"/>
              <a:gd name="T29" fmla="*/ 47 h 508"/>
              <a:gd name="T30" fmla="*/ 81 w 518"/>
              <a:gd name="T31" fmla="*/ 452 h 508"/>
              <a:gd name="T32" fmla="*/ 67 w 518"/>
              <a:gd name="T33" fmla="*/ 465 h 508"/>
              <a:gd name="T34" fmla="*/ 66 w 518"/>
              <a:gd name="T35" fmla="*/ 482 h 508"/>
              <a:gd name="T36" fmla="*/ 88 w 518"/>
              <a:gd name="T37" fmla="*/ 498 h 508"/>
              <a:gd name="T38" fmla="*/ 95 w 518"/>
              <a:gd name="T39" fmla="*/ 497 h 508"/>
              <a:gd name="T40" fmla="*/ 267 w 518"/>
              <a:gd name="T41" fmla="*/ 47 h 508"/>
              <a:gd name="T42" fmla="*/ 302 w 518"/>
              <a:gd name="T43" fmla="*/ 47 h 508"/>
              <a:gd name="T44" fmla="*/ 302 w 518"/>
              <a:gd name="T45" fmla="*/ 401 h 508"/>
              <a:gd name="T46" fmla="*/ 409 w 518"/>
              <a:gd name="T47" fmla="*/ 507 h 508"/>
              <a:gd name="T48" fmla="*/ 515 w 518"/>
              <a:gd name="T49" fmla="*/ 400 h 508"/>
              <a:gd name="T50" fmla="*/ 491 w 518"/>
              <a:gd name="T51" fmla="*/ 376 h 508"/>
              <a:gd name="T52" fmla="*/ 89 w 518"/>
              <a:gd name="T53" fmla="*/ 486 h 508"/>
              <a:gd name="T54" fmla="*/ 89 w 518"/>
              <a:gd name="T55" fmla="*/ 486 h 508"/>
              <a:gd name="T56" fmla="*/ 89 w 518"/>
              <a:gd name="T57" fmla="*/ 486 h 508"/>
              <a:gd name="T58" fmla="*/ 89 w 518"/>
              <a:gd name="T59" fmla="*/ 487 h 508"/>
              <a:gd name="T60" fmla="*/ 89 w 518"/>
              <a:gd name="T61" fmla="*/ 486 h 5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518" h="508">
                <a:moveTo>
                  <a:pt x="491" y="376"/>
                </a:moveTo>
                <a:lnTo>
                  <a:pt x="491" y="376"/>
                </a:lnTo>
                <a:cubicBezTo>
                  <a:pt x="478" y="376"/>
                  <a:pt x="468" y="387"/>
                  <a:pt x="468" y="400"/>
                </a:cubicBezTo>
                <a:cubicBezTo>
                  <a:pt x="468" y="434"/>
                  <a:pt x="441" y="461"/>
                  <a:pt x="409" y="461"/>
                </a:cubicBezTo>
                <a:cubicBezTo>
                  <a:pt x="375" y="461"/>
                  <a:pt x="349" y="435"/>
                  <a:pt x="349" y="401"/>
                </a:cubicBezTo>
                <a:cubicBezTo>
                  <a:pt x="349" y="47"/>
                  <a:pt x="349" y="47"/>
                  <a:pt x="349" y="47"/>
                </a:cubicBezTo>
                <a:cubicBezTo>
                  <a:pt x="494" y="47"/>
                  <a:pt x="494" y="47"/>
                  <a:pt x="494" y="47"/>
                </a:cubicBezTo>
                <a:cubicBezTo>
                  <a:pt x="506" y="47"/>
                  <a:pt x="517" y="37"/>
                  <a:pt x="517" y="24"/>
                </a:cubicBezTo>
                <a:cubicBezTo>
                  <a:pt x="517" y="11"/>
                  <a:pt x="506" y="0"/>
                  <a:pt x="494" y="0"/>
                </a:cubicBezTo>
                <a:cubicBezTo>
                  <a:pt x="156" y="0"/>
                  <a:pt x="156" y="0"/>
                  <a:pt x="156" y="0"/>
                </a:cubicBezTo>
                <a:cubicBezTo>
                  <a:pt x="68" y="0"/>
                  <a:pt x="0" y="69"/>
                  <a:pt x="0" y="158"/>
                </a:cubicBezTo>
                <a:cubicBezTo>
                  <a:pt x="0" y="170"/>
                  <a:pt x="11" y="181"/>
                  <a:pt x="23" y="181"/>
                </a:cubicBezTo>
                <a:cubicBezTo>
                  <a:pt x="37" y="181"/>
                  <a:pt x="47" y="170"/>
                  <a:pt x="47" y="158"/>
                </a:cubicBezTo>
                <a:cubicBezTo>
                  <a:pt x="47" y="96"/>
                  <a:pt x="94" y="47"/>
                  <a:pt x="156" y="47"/>
                </a:cubicBezTo>
                <a:cubicBezTo>
                  <a:pt x="220" y="47"/>
                  <a:pt x="220" y="47"/>
                  <a:pt x="220" y="47"/>
                </a:cubicBezTo>
                <a:cubicBezTo>
                  <a:pt x="217" y="178"/>
                  <a:pt x="181" y="419"/>
                  <a:pt x="81" y="452"/>
                </a:cubicBezTo>
                <a:cubicBezTo>
                  <a:pt x="74" y="454"/>
                  <a:pt x="69" y="459"/>
                  <a:pt x="67" y="465"/>
                </a:cubicBezTo>
                <a:cubicBezTo>
                  <a:pt x="64" y="470"/>
                  <a:pt x="64" y="476"/>
                  <a:pt x="66" y="482"/>
                </a:cubicBezTo>
                <a:cubicBezTo>
                  <a:pt x="69" y="492"/>
                  <a:pt x="77" y="498"/>
                  <a:pt x="88" y="498"/>
                </a:cubicBezTo>
                <a:cubicBezTo>
                  <a:pt x="90" y="498"/>
                  <a:pt x="93" y="498"/>
                  <a:pt x="95" y="497"/>
                </a:cubicBezTo>
                <a:cubicBezTo>
                  <a:pt x="244" y="446"/>
                  <a:pt x="265" y="137"/>
                  <a:pt x="267" y="47"/>
                </a:cubicBezTo>
                <a:cubicBezTo>
                  <a:pt x="302" y="47"/>
                  <a:pt x="302" y="47"/>
                  <a:pt x="302" y="47"/>
                </a:cubicBezTo>
                <a:cubicBezTo>
                  <a:pt x="302" y="401"/>
                  <a:pt x="302" y="401"/>
                  <a:pt x="302" y="401"/>
                </a:cubicBezTo>
                <a:cubicBezTo>
                  <a:pt x="302" y="461"/>
                  <a:pt x="349" y="507"/>
                  <a:pt x="409" y="507"/>
                </a:cubicBezTo>
                <a:cubicBezTo>
                  <a:pt x="467" y="507"/>
                  <a:pt x="515" y="460"/>
                  <a:pt x="515" y="400"/>
                </a:cubicBezTo>
                <a:cubicBezTo>
                  <a:pt x="515" y="387"/>
                  <a:pt x="504" y="376"/>
                  <a:pt x="491" y="376"/>
                </a:cubicBezTo>
                <a:close/>
                <a:moveTo>
                  <a:pt x="89" y="486"/>
                </a:moveTo>
                <a:lnTo>
                  <a:pt x="89" y="486"/>
                </a:lnTo>
                <a:lnTo>
                  <a:pt x="89" y="486"/>
                </a:lnTo>
                <a:cubicBezTo>
                  <a:pt x="89" y="487"/>
                  <a:pt x="89" y="487"/>
                  <a:pt x="89" y="487"/>
                </a:cubicBezTo>
                <a:lnTo>
                  <a:pt x="89" y="486"/>
                </a:lnTo>
                <a:close/>
              </a:path>
            </a:pathLst>
          </a:custGeom>
          <a:solidFill>
            <a:srgbClr val="02D35F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29" name="Freeform 57"/>
          <p:cNvSpPr>
            <a:spLocks noChangeArrowheads="1"/>
          </p:cNvSpPr>
          <p:nvPr/>
        </p:nvSpPr>
        <p:spPr bwMode="auto">
          <a:xfrm>
            <a:off x="6619210" y="3692294"/>
            <a:ext cx="238995" cy="261228"/>
          </a:xfrm>
          <a:custGeom>
            <a:avLst/>
            <a:gdLst>
              <a:gd name="T0" fmla="*/ 545 w 571"/>
              <a:gd name="T1" fmla="*/ 525 h 620"/>
              <a:gd name="T2" fmla="*/ 78 w 571"/>
              <a:gd name="T3" fmla="*/ 549 h 620"/>
              <a:gd name="T4" fmla="*/ 54 w 571"/>
              <a:gd name="T5" fmla="*/ 619 h 620"/>
              <a:gd name="T6" fmla="*/ 31 w 571"/>
              <a:gd name="T7" fmla="*/ 549 h 620"/>
              <a:gd name="T8" fmla="*/ 0 w 571"/>
              <a:gd name="T9" fmla="*/ 525 h 620"/>
              <a:gd name="T10" fmla="*/ 31 w 571"/>
              <a:gd name="T11" fmla="*/ 502 h 620"/>
              <a:gd name="T12" fmla="*/ 54 w 571"/>
              <a:gd name="T13" fmla="*/ 14 h 620"/>
              <a:gd name="T14" fmla="*/ 78 w 571"/>
              <a:gd name="T15" fmla="*/ 502 h 620"/>
              <a:gd name="T16" fmla="*/ 545 w 571"/>
              <a:gd name="T17" fmla="*/ 525 h 620"/>
              <a:gd name="T18" fmla="*/ 422 w 571"/>
              <a:gd name="T19" fmla="*/ 492 h 620"/>
              <a:gd name="T20" fmla="*/ 422 w 571"/>
              <a:gd name="T21" fmla="*/ 445 h 620"/>
              <a:gd name="T22" fmla="*/ 123 w 571"/>
              <a:gd name="T23" fmla="*/ 146 h 620"/>
              <a:gd name="T24" fmla="*/ 422 w 571"/>
              <a:gd name="T25" fmla="*/ 492 h 620"/>
              <a:gd name="T26" fmla="*/ 403 w 571"/>
              <a:gd name="T27" fmla="*/ 84 h 620"/>
              <a:gd name="T28" fmla="*/ 347 w 571"/>
              <a:gd name="T29" fmla="*/ 73 h 620"/>
              <a:gd name="T30" fmla="*/ 401 w 571"/>
              <a:gd name="T31" fmla="*/ 37 h 620"/>
              <a:gd name="T32" fmla="*/ 415 w 571"/>
              <a:gd name="T33" fmla="*/ 27 h 620"/>
              <a:gd name="T34" fmla="*/ 409 w 571"/>
              <a:gd name="T35" fmla="*/ 5 h 620"/>
              <a:gd name="T36" fmla="*/ 334 w 571"/>
              <a:gd name="T37" fmla="*/ 17 h 620"/>
              <a:gd name="T38" fmla="*/ 315 w 571"/>
              <a:gd name="T39" fmla="*/ 84 h 620"/>
              <a:gd name="T40" fmla="*/ 287 w 571"/>
              <a:gd name="T41" fmla="*/ 95 h 620"/>
              <a:gd name="T42" fmla="*/ 297 w 571"/>
              <a:gd name="T43" fmla="*/ 116 h 620"/>
              <a:gd name="T44" fmla="*/ 315 w 571"/>
              <a:gd name="T45" fmla="*/ 281 h 620"/>
              <a:gd name="T46" fmla="*/ 337 w 571"/>
              <a:gd name="T47" fmla="*/ 292 h 620"/>
              <a:gd name="T48" fmla="*/ 347 w 571"/>
              <a:gd name="T49" fmla="*/ 116 h 620"/>
              <a:gd name="T50" fmla="*/ 414 w 571"/>
              <a:gd name="T51" fmla="*/ 105 h 620"/>
              <a:gd name="T52" fmla="*/ 403 w 571"/>
              <a:gd name="T53" fmla="*/ 84 h 620"/>
              <a:gd name="T54" fmla="*/ 567 w 571"/>
              <a:gd name="T55" fmla="*/ 275 h 620"/>
              <a:gd name="T56" fmla="*/ 565 w 571"/>
              <a:gd name="T57" fmla="*/ 143 h 620"/>
              <a:gd name="T58" fmla="*/ 557 w 571"/>
              <a:gd name="T59" fmla="*/ 126 h 620"/>
              <a:gd name="T60" fmla="*/ 539 w 571"/>
              <a:gd name="T61" fmla="*/ 130 h 620"/>
              <a:gd name="T62" fmla="*/ 446 w 571"/>
              <a:gd name="T63" fmla="*/ 130 h 620"/>
              <a:gd name="T64" fmla="*/ 426 w 571"/>
              <a:gd name="T65" fmla="*/ 126 h 620"/>
              <a:gd name="T66" fmla="*/ 419 w 571"/>
              <a:gd name="T67" fmla="*/ 143 h 620"/>
              <a:gd name="T68" fmla="*/ 417 w 571"/>
              <a:gd name="T69" fmla="*/ 275 h 620"/>
              <a:gd name="T70" fmla="*/ 424 w 571"/>
              <a:gd name="T71" fmla="*/ 292 h 620"/>
              <a:gd name="T72" fmla="*/ 443 w 571"/>
              <a:gd name="T73" fmla="*/ 287 h 620"/>
              <a:gd name="T74" fmla="*/ 540 w 571"/>
              <a:gd name="T75" fmla="*/ 287 h 620"/>
              <a:gd name="T76" fmla="*/ 560 w 571"/>
              <a:gd name="T77" fmla="*/ 292 h 620"/>
              <a:gd name="T78" fmla="*/ 567 w 571"/>
              <a:gd name="T79" fmla="*/ 275 h 6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71" h="620">
                <a:moveTo>
                  <a:pt x="545" y="525"/>
                </a:moveTo>
                <a:lnTo>
                  <a:pt x="545" y="525"/>
                </a:lnTo>
                <a:cubicBezTo>
                  <a:pt x="545" y="538"/>
                  <a:pt x="535" y="549"/>
                  <a:pt x="522" y="549"/>
                </a:cubicBezTo>
                <a:cubicBezTo>
                  <a:pt x="78" y="549"/>
                  <a:pt x="78" y="549"/>
                  <a:pt x="78" y="549"/>
                </a:cubicBezTo>
                <a:cubicBezTo>
                  <a:pt x="78" y="595"/>
                  <a:pt x="78" y="595"/>
                  <a:pt x="78" y="595"/>
                </a:cubicBezTo>
                <a:cubicBezTo>
                  <a:pt x="78" y="608"/>
                  <a:pt x="67" y="619"/>
                  <a:pt x="54" y="619"/>
                </a:cubicBezTo>
                <a:cubicBezTo>
                  <a:pt x="41" y="619"/>
                  <a:pt x="31" y="608"/>
                  <a:pt x="31" y="595"/>
                </a:cubicBezTo>
                <a:cubicBezTo>
                  <a:pt x="31" y="549"/>
                  <a:pt x="31" y="549"/>
                  <a:pt x="31" y="549"/>
                </a:cubicBezTo>
                <a:cubicBezTo>
                  <a:pt x="24" y="549"/>
                  <a:pt x="24" y="549"/>
                  <a:pt x="24" y="549"/>
                </a:cubicBezTo>
                <a:cubicBezTo>
                  <a:pt x="11" y="549"/>
                  <a:pt x="0" y="538"/>
                  <a:pt x="0" y="525"/>
                </a:cubicBezTo>
                <a:cubicBezTo>
                  <a:pt x="0" y="512"/>
                  <a:pt x="11" y="502"/>
                  <a:pt x="24" y="502"/>
                </a:cubicBezTo>
                <a:cubicBezTo>
                  <a:pt x="31" y="502"/>
                  <a:pt x="31" y="502"/>
                  <a:pt x="31" y="502"/>
                </a:cubicBezTo>
                <a:cubicBezTo>
                  <a:pt x="31" y="38"/>
                  <a:pt x="31" y="38"/>
                  <a:pt x="31" y="38"/>
                </a:cubicBezTo>
                <a:cubicBezTo>
                  <a:pt x="31" y="24"/>
                  <a:pt x="41" y="14"/>
                  <a:pt x="54" y="14"/>
                </a:cubicBezTo>
                <a:cubicBezTo>
                  <a:pt x="67" y="14"/>
                  <a:pt x="78" y="24"/>
                  <a:pt x="78" y="38"/>
                </a:cubicBezTo>
                <a:cubicBezTo>
                  <a:pt x="78" y="502"/>
                  <a:pt x="78" y="502"/>
                  <a:pt x="78" y="502"/>
                </a:cubicBezTo>
                <a:cubicBezTo>
                  <a:pt x="522" y="502"/>
                  <a:pt x="522" y="502"/>
                  <a:pt x="522" y="502"/>
                </a:cubicBezTo>
                <a:cubicBezTo>
                  <a:pt x="535" y="502"/>
                  <a:pt x="545" y="512"/>
                  <a:pt x="545" y="525"/>
                </a:cubicBezTo>
                <a:close/>
                <a:moveTo>
                  <a:pt x="422" y="492"/>
                </a:moveTo>
                <a:lnTo>
                  <a:pt x="422" y="492"/>
                </a:lnTo>
                <a:cubicBezTo>
                  <a:pt x="435" y="492"/>
                  <a:pt x="446" y="481"/>
                  <a:pt x="446" y="468"/>
                </a:cubicBezTo>
                <a:cubicBezTo>
                  <a:pt x="446" y="455"/>
                  <a:pt x="435" y="445"/>
                  <a:pt x="422" y="445"/>
                </a:cubicBezTo>
                <a:cubicBezTo>
                  <a:pt x="270" y="445"/>
                  <a:pt x="146" y="321"/>
                  <a:pt x="146" y="169"/>
                </a:cubicBezTo>
                <a:cubicBezTo>
                  <a:pt x="146" y="156"/>
                  <a:pt x="136" y="146"/>
                  <a:pt x="123" y="146"/>
                </a:cubicBezTo>
                <a:cubicBezTo>
                  <a:pt x="111" y="146"/>
                  <a:pt x="100" y="156"/>
                  <a:pt x="100" y="169"/>
                </a:cubicBezTo>
                <a:cubicBezTo>
                  <a:pt x="100" y="347"/>
                  <a:pt x="244" y="492"/>
                  <a:pt x="422" y="492"/>
                </a:cubicBezTo>
                <a:close/>
                <a:moveTo>
                  <a:pt x="403" y="84"/>
                </a:moveTo>
                <a:lnTo>
                  <a:pt x="403" y="84"/>
                </a:lnTo>
                <a:cubicBezTo>
                  <a:pt x="347" y="84"/>
                  <a:pt x="347" y="84"/>
                  <a:pt x="347" y="84"/>
                </a:cubicBezTo>
                <a:cubicBezTo>
                  <a:pt x="347" y="73"/>
                  <a:pt x="347" y="73"/>
                  <a:pt x="347" y="73"/>
                </a:cubicBezTo>
                <a:cubicBezTo>
                  <a:pt x="347" y="37"/>
                  <a:pt x="364" y="32"/>
                  <a:pt x="377" y="32"/>
                </a:cubicBezTo>
                <a:cubicBezTo>
                  <a:pt x="387" y="32"/>
                  <a:pt x="394" y="33"/>
                  <a:pt x="401" y="37"/>
                </a:cubicBezTo>
                <a:cubicBezTo>
                  <a:pt x="404" y="38"/>
                  <a:pt x="408" y="37"/>
                  <a:pt x="411" y="36"/>
                </a:cubicBezTo>
                <a:cubicBezTo>
                  <a:pt x="413" y="33"/>
                  <a:pt x="415" y="30"/>
                  <a:pt x="415" y="27"/>
                </a:cubicBezTo>
                <a:cubicBezTo>
                  <a:pt x="415" y="16"/>
                  <a:pt x="415" y="16"/>
                  <a:pt x="415" y="16"/>
                </a:cubicBezTo>
                <a:cubicBezTo>
                  <a:pt x="415" y="11"/>
                  <a:pt x="412" y="7"/>
                  <a:pt x="409" y="5"/>
                </a:cubicBezTo>
                <a:cubicBezTo>
                  <a:pt x="398" y="2"/>
                  <a:pt x="389" y="0"/>
                  <a:pt x="377" y="0"/>
                </a:cubicBezTo>
                <a:cubicBezTo>
                  <a:pt x="360" y="0"/>
                  <a:pt x="345" y="6"/>
                  <a:pt x="334" y="17"/>
                </a:cubicBezTo>
                <a:cubicBezTo>
                  <a:pt x="321" y="29"/>
                  <a:pt x="315" y="48"/>
                  <a:pt x="315" y="72"/>
                </a:cubicBezTo>
                <a:cubicBezTo>
                  <a:pt x="315" y="84"/>
                  <a:pt x="315" y="84"/>
                  <a:pt x="315" y="84"/>
                </a:cubicBezTo>
                <a:cubicBezTo>
                  <a:pt x="297" y="84"/>
                  <a:pt x="297" y="84"/>
                  <a:pt x="297" y="84"/>
                </a:cubicBezTo>
                <a:cubicBezTo>
                  <a:pt x="291" y="84"/>
                  <a:pt x="287" y="90"/>
                  <a:pt x="287" y="95"/>
                </a:cubicBezTo>
                <a:cubicBezTo>
                  <a:pt x="287" y="105"/>
                  <a:pt x="287" y="105"/>
                  <a:pt x="287" y="105"/>
                </a:cubicBezTo>
                <a:cubicBezTo>
                  <a:pt x="287" y="112"/>
                  <a:pt x="291" y="116"/>
                  <a:pt x="297" y="116"/>
                </a:cubicBezTo>
                <a:cubicBezTo>
                  <a:pt x="315" y="116"/>
                  <a:pt x="315" y="116"/>
                  <a:pt x="315" y="116"/>
                </a:cubicBezTo>
                <a:cubicBezTo>
                  <a:pt x="315" y="281"/>
                  <a:pt x="315" y="281"/>
                  <a:pt x="315" y="281"/>
                </a:cubicBezTo>
                <a:cubicBezTo>
                  <a:pt x="315" y="286"/>
                  <a:pt x="319" y="292"/>
                  <a:pt x="325" y="292"/>
                </a:cubicBezTo>
                <a:cubicBezTo>
                  <a:pt x="337" y="292"/>
                  <a:pt x="337" y="292"/>
                  <a:pt x="337" y="292"/>
                </a:cubicBezTo>
                <a:cubicBezTo>
                  <a:pt x="343" y="292"/>
                  <a:pt x="347" y="286"/>
                  <a:pt x="347" y="281"/>
                </a:cubicBezTo>
                <a:cubicBezTo>
                  <a:pt x="347" y="116"/>
                  <a:pt x="347" y="116"/>
                  <a:pt x="347" y="116"/>
                </a:cubicBezTo>
                <a:cubicBezTo>
                  <a:pt x="403" y="116"/>
                  <a:pt x="403" y="116"/>
                  <a:pt x="403" y="116"/>
                </a:cubicBezTo>
                <a:cubicBezTo>
                  <a:pt x="410" y="116"/>
                  <a:pt x="414" y="112"/>
                  <a:pt x="414" y="105"/>
                </a:cubicBezTo>
                <a:cubicBezTo>
                  <a:pt x="414" y="95"/>
                  <a:pt x="414" y="95"/>
                  <a:pt x="414" y="95"/>
                </a:cubicBezTo>
                <a:cubicBezTo>
                  <a:pt x="414" y="90"/>
                  <a:pt x="410" y="84"/>
                  <a:pt x="403" y="84"/>
                </a:cubicBezTo>
                <a:close/>
                <a:moveTo>
                  <a:pt x="567" y="275"/>
                </a:moveTo>
                <a:lnTo>
                  <a:pt x="567" y="275"/>
                </a:lnTo>
                <a:cubicBezTo>
                  <a:pt x="511" y="207"/>
                  <a:pt x="511" y="207"/>
                  <a:pt x="511" y="207"/>
                </a:cubicBezTo>
                <a:cubicBezTo>
                  <a:pt x="565" y="143"/>
                  <a:pt x="565" y="143"/>
                  <a:pt x="565" y="143"/>
                </a:cubicBezTo>
                <a:cubicBezTo>
                  <a:pt x="568" y="140"/>
                  <a:pt x="568" y="135"/>
                  <a:pt x="566" y="132"/>
                </a:cubicBezTo>
                <a:cubicBezTo>
                  <a:pt x="565" y="128"/>
                  <a:pt x="561" y="126"/>
                  <a:pt x="557" y="126"/>
                </a:cubicBezTo>
                <a:cubicBezTo>
                  <a:pt x="546" y="126"/>
                  <a:pt x="546" y="126"/>
                  <a:pt x="546" y="126"/>
                </a:cubicBezTo>
                <a:cubicBezTo>
                  <a:pt x="543" y="126"/>
                  <a:pt x="540" y="127"/>
                  <a:pt x="539" y="130"/>
                </a:cubicBezTo>
                <a:cubicBezTo>
                  <a:pt x="492" y="185"/>
                  <a:pt x="492" y="185"/>
                  <a:pt x="492" y="185"/>
                </a:cubicBezTo>
                <a:cubicBezTo>
                  <a:pt x="446" y="130"/>
                  <a:pt x="446" y="130"/>
                  <a:pt x="446" y="130"/>
                </a:cubicBezTo>
                <a:cubicBezTo>
                  <a:pt x="444" y="127"/>
                  <a:pt x="441" y="126"/>
                  <a:pt x="438" y="126"/>
                </a:cubicBezTo>
                <a:cubicBezTo>
                  <a:pt x="426" y="126"/>
                  <a:pt x="426" y="126"/>
                  <a:pt x="426" y="126"/>
                </a:cubicBezTo>
                <a:cubicBezTo>
                  <a:pt x="423" y="126"/>
                  <a:pt x="419" y="128"/>
                  <a:pt x="417" y="132"/>
                </a:cubicBezTo>
                <a:cubicBezTo>
                  <a:pt x="416" y="135"/>
                  <a:pt x="416" y="140"/>
                  <a:pt x="419" y="143"/>
                </a:cubicBezTo>
                <a:cubicBezTo>
                  <a:pt x="473" y="207"/>
                  <a:pt x="473" y="207"/>
                  <a:pt x="473" y="207"/>
                </a:cubicBezTo>
                <a:cubicBezTo>
                  <a:pt x="417" y="275"/>
                  <a:pt x="417" y="275"/>
                  <a:pt x="417" y="275"/>
                </a:cubicBezTo>
                <a:cubicBezTo>
                  <a:pt x="414" y="278"/>
                  <a:pt x="414" y="282"/>
                  <a:pt x="415" y="285"/>
                </a:cubicBezTo>
                <a:cubicBezTo>
                  <a:pt x="417" y="290"/>
                  <a:pt x="420" y="292"/>
                  <a:pt x="424" y="292"/>
                </a:cubicBezTo>
                <a:cubicBezTo>
                  <a:pt x="436" y="292"/>
                  <a:pt x="436" y="292"/>
                  <a:pt x="436" y="292"/>
                </a:cubicBezTo>
                <a:cubicBezTo>
                  <a:pt x="438" y="292"/>
                  <a:pt x="441" y="290"/>
                  <a:pt x="443" y="287"/>
                </a:cubicBezTo>
                <a:cubicBezTo>
                  <a:pt x="492" y="229"/>
                  <a:pt x="492" y="229"/>
                  <a:pt x="492" y="229"/>
                </a:cubicBezTo>
                <a:cubicBezTo>
                  <a:pt x="540" y="287"/>
                  <a:pt x="540" y="287"/>
                  <a:pt x="540" y="287"/>
                </a:cubicBezTo>
                <a:cubicBezTo>
                  <a:pt x="542" y="290"/>
                  <a:pt x="545" y="292"/>
                  <a:pt x="548" y="292"/>
                </a:cubicBezTo>
                <a:cubicBezTo>
                  <a:pt x="560" y="292"/>
                  <a:pt x="560" y="292"/>
                  <a:pt x="560" y="292"/>
                </a:cubicBezTo>
                <a:cubicBezTo>
                  <a:pt x="564" y="292"/>
                  <a:pt x="567" y="290"/>
                  <a:pt x="569" y="285"/>
                </a:cubicBezTo>
                <a:cubicBezTo>
                  <a:pt x="570" y="282"/>
                  <a:pt x="570" y="278"/>
                  <a:pt x="567" y="275"/>
                </a:cubicBezTo>
                <a:close/>
              </a:path>
            </a:pathLst>
          </a:custGeom>
          <a:solidFill>
            <a:srgbClr val="02D35F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30" name="Freeform 58"/>
          <p:cNvSpPr>
            <a:spLocks noChangeArrowheads="1"/>
          </p:cNvSpPr>
          <p:nvPr/>
        </p:nvSpPr>
        <p:spPr bwMode="auto">
          <a:xfrm>
            <a:off x="4883249" y="3699705"/>
            <a:ext cx="242702" cy="211205"/>
          </a:xfrm>
          <a:custGeom>
            <a:avLst/>
            <a:gdLst>
              <a:gd name="T0" fmla="*/ 575 w 578"/>
              <a:gd name="T1" fmla="*/ 485 h 504"/>
              <a:gd name="T2" fmla="*/ 575 w 578"/>
              <a:gd name="T3" fmla="*/ 485 h 504"/>
              <a:gd name="T4" fmla="*/ 299 w 578"/>
              <a:gd name="T5" fmla="*/ 7 h 504"/>
              <a:gd name="T6" fmla="*/ 279 w 578"/>
              <a:gd name="T7" fmla="*/ 7 h 504"/>
              <a:gd name="T8" fmla="*/ 2 w 578"/>
              <a:gd name="T9" fmla="*/ 485 h 504"/>
              <a:gd name="T10" fmla="*/ 2 w 578"/>
              <a:gd name="T11" fmla="*/ 497 h 504"/>
              <a:gd name="T12" fmla="*/ 13 w 578"/>
              <a:gd name="T13" fmla="*/ 503 h 504"/>
              <a:gd name="T14" fmla="*/ 566 w 578"/>
              <a:gd name="T15" fmla="*/ 503 h 504"/>
              <a:gd name="T16" fmla="*/ 575 w 578"/>
              <a:gd name="T17" fmla="*/ 497 h 504"/>
              <a:gd name="T18" fmla="*/ 575 w 578"/>
              <a:gd name="T19" fmla="*/ 485 h 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78" h="504">
                <a:moveTo>
                  <a:pt x="575" y="485"/>
                </a:moveTo>
                <a:lnTo>
                  <a:pt x="575" y="485"/>
                </a:lnTo>
                <a:cubicBezTo>
                  <a:pt x="299" y="7"/>
                  <a:pt x="299" y="7"/>
                  <a:pt x="299" y="7"/>
                </a:cubicBezTo>
                <a:cubicBezTo>
                  <a:pt x="295" y="0"/>
                  <a:pt x="283" y="0"/>
                  <a:pt x="279" y="7"/>
                </a:cubicBezTo>
                <a:cubicBezTo>
                  <a:pt x="2" y="485"/>
                  <a:pt x="2" y="485"/>
                  <a:pt x="2" y="485"/>
                </a:cubicBezTo>
                <a:cubicBezTo>
                  <a:pt x="0" y="489"/>
                  <a:pt x="0" y="493"/>
                  <a:pt x="2" y="497"/>
                </a:cubicBezTo>
                <a:cubicBezTo>
                  <a:pt x="4" y="501"/>
                  <a:pt x="9" y="503"/>
                  <a:pt x="13" y="503"/>
                </a:cubicBezTo>
                <a:cubicBezTo>
                  <a:pt x="566" y="503"/>
                  <a:pt x="566" y="503"/>
                  <a:pt x="566" y="503"/>
                </a:cubicBezTo>
                <a:cubicBezTo>
                  <a:pt x="570" y="503"/>
                  <a:pt x="573" y="501"/>
                  <a:pt x="575" y="497"/>
                </a:cubicBezTo>
                <a:cubicBezTo>
                  <a:pt x="577" y="493"/>
                  <a:pt x="577" y="489"/>
                  <a:pt x="575" y="485"/>
                </a:cubicBezTo>
              </a:path>
            </a:pathLst>
          </a:custGeom>
          <a:solidFill>
            <a:srgbClr val="02D35F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31" name="Freeform 59"/>
          <p:cNvSpPr>
            <a:spLocks noChangeArrowheads="1"/>
          </p:cNvSpPr>
          <p:nvPr/>
        </p:nvSpPr>
        <p:spPr bwMode="auto">
          <a:xfrm>
            <a:off x="8399634" y="4629750"/>
            <a:ext cx="146362" cy="281607"/>
          </a:xfrm>
          <a:custGeom>
            <a:avLst/>
            <a:gdLst>
              <a:gd name="T0" fmla="*/ 348 w 349"/>
              <a:gd name="T1" fmla="*/ 395 h 670"/>
              <a:gd name="T2" fmla="*/ 348 w 349"/>
              <a:gd name="T3" fmla="*/ 395 h 670"/>
              <a:gd name="T4" fmla="*/ 335 w 349"/>
              <a:gd name="T5" fmla="*/ 382 h 670"/>
              <a:gd name="T6" fmla="*/ 324 w 349"/>
              <a:gd name="T7" fmla="*/ 395 h 670"/>
              <a:gd name="T8" fmla="*/ 259 w 349"/>
              <a:gd name="T9" fmla="*/ 478 h 670"/>
              <a:gd name="T10" fmla="*/ 225 w 349"/>
              <a:gd name="T11" fmla="*/ 292 h 670"/>
              <a:gd name="T12" fmla="*/ 221 w 349"/>
              <a:gd name="T13" fmla="*/ 280 h 670"/>
              <a:gd name="T14" fmla="*/ 195 w 349"/>
              <a:gd name="T15" fmla="*/ 242 h 670"/>
              <a:gd name="T16" fmla="*/ 194 w 349"/>
              <a:gd name="T17" fmla="*/ 241 h 670"/>
              <a:gd name="T18" fmla="*/ 222 w 349"/>
              <a:gd name="T19" fmla="*/ 190 h 670"/>
              <a:gd name="T20" fmla="*/ 222 w 349"/>
              <a:gd name="T21" fmla="*/ 131 h 670"/>
              <a:gd name="T22" fmla="*/ 152 w 349"/>
              <a:gd name="T23" fmla="*/ 63 h 670"/>
              <a:gd name="T24" fmla="*/ 152 w 349"/>
              <a:gd name="T25" fmla="*/ 12 h 670"/>
              <a:gd name="T26" fmla="*/ 140 w 349"/>
              <a:gd name="T27" fmla="*/ 0 h 670"/>
              <a:gd name="T28" fmla="*/ 129 w 349"/>
              <a:gd name="T29" fmla="*/ 12 h 670"/>
              <a:gd name="T30" fmla="*/ 129 w 349"/>
              <a:gd name="T31" fmla="*/ 63 h 670"/>
              <a:gd name="T32" fmla="*/ 59 w 349"/>
              <a:gd name="T33" fmla="*/ 131 h 670"/>
              <a:gd name="T34" fmla="*/ 59 w 349"/>
              <a:gd name="T35" fmla="*/ 190 h 670"/>
              <a:gd name="T36" fmla="*/ 95 w 349"/>
              <a:gd name="T37" fmla="*/ 246 h 670"/>
              <a:gd name="T38" fmla="*/ 72 w 349"/>
              <a:gd name="T39" fmla="*/ 280 h 670"/>
              <a:gd name="T40" fmla="*/ 68 w 349"/>
              <a:gd name="T41" fmla="*/ 292 h 670"/>
              <a:gd name="T42" fmla="*/ 1 w 349"/>
              <a:gd name="T43" fmla="*/ 655 h 670"/>
              <a:gd name="T44" fmla="*/ 10 w 349"/>
              <a:gd name="T45" fmla="*/ 669 h 670"/>
              <a:gd name="T46" fmla="*/ 12 w 349"/>
              <a:gd name="T47" fmla="*/ 669 h 670"/>
              <a:gd name="T48" fmla="*/ 24 w 349"/>
              <a:gd name="T49" fmla="*/ 659 h 670"/>
              <a:gd name="T50" fmla="*/ 63 w 349"/>
              <a:gd name="T51" fmla="*/ 446 h 670"/>
              <a:gd name="T52" fmla="*/ 197 w 349"/>
              <a:gd name="T53" fmla="*/ 517 h 670"/>
              <a:gd name="T54" fmla="*/ 240 w 349"/>
              <a:gd name="T55" fmla="*/ 509 h 670"/>
              <a:gd name="T56" fmla="*/ 267 w 349"/>
              <a:gd name="T57" fmla="*/ 659 h 670"/>
              <a:gd name="T58" fmla="*/ 279 w 349"/>
              <a:gd name="T59" fmla="*/ 669 h 670"/>
              <a:gd name="T60" fmla="*/ 281 w 349"/>
              <a:gd name="T61" fmla="*/ 669 h 670"/>
              <a:gd name="T62" fmla="*/ 290 w 349"/>
              <a:gd name="T63" fmla="*/ 655 h 670"/>
              <a:gd name="T64" fmla="*/ 263 w 349"/>
              <a:gd name="T65" fmla="*/ 501 h 670"/>
              <a:gd name="T66" fmla="*/ 348 w 349"/>
              <a:gd name="T67" fmla="*/ 395 h 670"/>
              <a:gd name="T68" fmla="*/ 197 w 349"/>
              <a:gd name="T69" fmla="*/ 494 h 670"/>
              <a:gd name="T70" fmla="*/ 197 w 349"/>
              <a:gd name="T71" fmla="*/ 494 h 670"/>
              <a:gd name="T72" fmla="*/ 71 w 349"/>
              <a:gd name="T73" fmla="*/ 403 h 670"/>
              <a:gd name="T74" fmla="*/ 92 w 349"/>
              <a:gd name="T75" fmla="*/ 294 h 670"/>
              <a:gd name="T76" fmla="*/ 116 w 349"/>
              <a:gd name="T77" fmla="*/ 256 h 670"/>
              <a:gd name="T78" fmla="*/ 140 w 349"/>
              <a:gd name="T79" fmla="*/ 261 h 670"/>
              <a:gd name="T80" fmla="*/ 175 w 349"/>
              <a:gd name="T81" fmla="*/ 252 h 670"/>
              <a:gd name="T82" fmla="*/ 175 w 349"/>
              <a:gd name="T83" fmla="*/ 255 h 670"/>
              <a:gd name="T84" fmla="*/ 202 w 349"/>
              <a:gd name="T85" fmla="*/ 296 h 670"/>
              <a:gd name="T86" fmla="*/ 236 w 349"/>
              <a:gd name="T87" fmla="*/ 486 h 670"/>
              <a:gd name="T88" fmla="*/ 197 w 349"/>
              <a:gd name="T89" fmla="*/ 494 h 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349" h="670">
                <a:moveTo>
                  <a:pt x="348" y="395"/>
                </a:moveTo>
                <a:lnTo>
                  <a:pt x="348" y="395"/>
                </a:lnTo>
                <a:cubicBezTo>
                  <a:pt x="348" y="388"/>
                  <a:pt x="342" y="382"/>
                  <a:pt x="335" y="382"/>
                </a:cubicBezTo>
                <a:cubicBezTo>
                  <a:pt x="329" y="382"/>
                  <a:pt x="324" y="388"/>
                  <a:pt x="324" y="395"/>
                </a:cubicBezTo>
                <a:cubicBezTo>
                  <a:pt x="324" y="429"/>
                  <a:pt x="295" y="460"/>
                  <a:pt x="259" y="478"/>
                </a:cubicBezTo>
                <a:cubicBezTo>
                  <a:pt x="225" y="292"/>
                  <a:pt x="225" y="292"/>
                  <a:pt x="225" y="292"/>
                </a:cubicBezTo>
                <a:cubicBezTo>
                  <a:pt x="224" y="288"/>
                  <a:pt x="223" y="283"/>
                  <a:pt x="221" y="280"/>
                </a:cubicBezTo>
                <a:cubicBezTo>
                  <a:pt x="195" y="242"/>
                  <a:pt x="195" y="242"/>
                  <a:pt x="195" y="242"/>
                </a:cubicBezTo>
                <a:cubicBezTo>
                  <a:pt x="195" y="242"/>
                  <a:pt x="194" y="242"/>
                  <a:pt x="194" y="241"/>
                </a:cubicBezTo>
                <a:cubicBezTo>
                  <a:pt x="210" y="228"/>
                  <a:pt x="222" y="211"/>
                  <a:pt x="222" y="190"/>
                </a:cubicBezTo>
                <a:cubicBezTo>
                  <a:pt x="222" y="131"/>
                  <a:pt x="222" y="131"/>
                  <a:pt x="222" y="131"/>
                </a:cubicBezTo>
                <a:cubicBezTo>
                  <a:pt x="222" y="96"/>
                  <a:pt x="186" y="68"/>
                  <a:pt x="152" y="63"/>
                </a:cubicBezTo>
                <a:cubicBezTo>
                  <a:pt x="152" y="12"/>
                  <a:pt x="152" y="12"/>
                  <a:pt x="152" y="12"/>
                </a:cubicBezTo>
                <a:cubicBezTo>
                  <a:pt x="152" y="5"/>
                  <a:pt x="147" y="0"/>
                  <a:pt x="140" y="0"/>
                </a:cubicBezTo>
                <a:cubicBezTo>
                  <a:pt x="134" y="0"/>
                  <a:pt x="129" y="5"/>
                  <a:pt x="129" y="12"/>
                </a:cubicBezTo>
                <a:cubicBezTo>
                  <a:pt x="129" y="63"/>
                  <a:pt x="129" y="63"/>
                  <a:pt x="129" y="63"/>
                </a:cubicBezTo>
                <a:cubicBezTo>
                  <a:pt x="95" y="68"/>
                  <a:pt x="59" y="96"/>
                  <a:pt x="59" y="131"/>
                </a:cubicBezTo>
                <a:cubicBezTo>
                  <a:pt x="59" y="190"/>
                  <a:pt x="59" y="190"/>
                  <a:pt x="59" y="190"/>
                </a:cubicBezTo>
                <a:cubicBezTo>
                  <a:pt x="59" y="214"/>
                  <a:pt x="74" y="233"/>
                  <a:pt x="95" y="246"/>
                </a:cubicBezTo>
                <a:cubicBezTo>
                  <a:pt x="72" y="280"/>
                  <a:pt x="72" y="280"/>
                  <a:pt x="72" y="280"/>
                </a:cubicBezTo>
                <a:cubicBezTo>
                  <a:pt x="70" y="283"/>
                  <a:pt x="68" y="288"/>
                  <a:pt x="68" y="292"/>
                </a:cubicBezTo>
                <a:cubicBezTo>
                  <a:pt x="1" y="655"/>
                  <a:pt x="1" y="655"/>
                  <a:pt x="1" y="655"/>
                </a:cubicBezTo>
                <a:cubicBezTo>
                  <a:pt x="0" y="661"/>
                  <a:pt x="4" y="668"/>
                  <a:pt x="10" y="669"/>
                </a:cubicBezTo>
                <a:cubicBezTo>
                  <a:pt x="11" y="669"/>
                  <a:pt x="12" y="669"/>
                  <a:pt x="12" y="669"/>
                </a:cubicBezTo>
                <a:cubicBezTo>
                  <a:pt x="19" y="669"/>
                  <a:pt x="23" y="664"/>
                  <a:pt x="24" y="659"/>
                </a:cubicBezTo>
                <a:cubicBezTo>
                  <a:pt x="63" y="446"/>
                  <a:pt x="63" y="446"/>
                  <a:pt x="63" y="446"/>
                </a:cubicBezTo>
                <a:cubicBezTo>
                  <a:pt x="90" y="487"/>
                  <a:pt x="149" y="517"/>
                  <a:pt x="197" y="517"/>
                </a:cubicBezTo>
                <a:cubicBezTo>
                  <a:pt x="211" y="517"/>
                  <a:pt x="226" y="513"/>
                  <a:pt x="240" y="509"/>
                </a:cubicBezTo>
                <a:cubicBezTo>
                  <a:pt x="267" y="659"/>
                  <a:pt x="267" y="659"/>
                  <a:pt x="267" y="659"/>
                </a:cubicBezTo>
                <a:cubicBezTo>
                  <a:pt x="268" y="664"/>
                  <a:pt x="274" y="669"/>
                  <a:pt x="279" y="669"/>
                </a:cubicBezTo>
                <a:cubicBezTo>
                  <a:pt x="280" y="669"/>
                  <a:pt x="281" y="669"/>
                  <a:pt x="281" y="669"/>
                </a:cubicBezTo>
                <a:cubicBezTo>
                  <a:pt x="288" y="668"/>
                  <a:pt x="292" y="661"/>
                  <a:pt x="290" y="655"/>
                </a:cubicBezTo>
                <a:cubicBezTo>
                  <a:pt x="263" y="501"/>
                  <a:pt x="263" y="501"/>
                  <a:pt x="263" y="501"/>
                </a:cubicBezTo>
                <a:cubicBezTo>
                  <a:pt x="309" y="480"/>
                  <a:pt x="348" y="441"/>
                  <a:pt x="348" y="395"/>
                </a:cubicBezTo>
                <a:close/>
                <a:moveTo>
                  <a:pt x="197" y="494"/>
                </a:moveTo>
                <a:lnTo>
                  <a:pt x="197" y="494"/>
                </a:lnTo>
                <a:cubicBezTo>
                  <a:pt x="145" y="494"/>
                  <a:pt x="78" y="453"/>
                  <a:pt x="71" y="403"/>
                </a:cubicBezTo>
                <a:cubicBezTo>
                  <a:pt x="92" y="294"/>
                  <a:pt x="92" y="294"/>
                  <a:pt x="92" y="294"/>
                </a:cubicBezTo>
                <a:cubicBezTo>
                  <a:pt x="116" y="256"/>
                  <a:pt x="116" y="256"/>
                  <a:pt x="116" y="256"/>
                </a:cubicBezTo>
                <a:cubicBezTo>
                  <a:pt x="124" y="258"/>
                  <a:pt x="132" y="261"/>
                  <a:pt x="140" y="261"/>
                </a:cubicBezTo>
                <a:cubicBezTo>
                  <a:pt x="152" y="261"/>
                  <a:pt x="163" y="257"/>
                  <a:pt x="175" y="252"/>
                </a:cubicBezTo>
                <a:cubicBezTo>
                  <a:pt x="175" y="253"/>
                  <a:pt x="175" y="254"/>
                  <a:pt x="175" y="255"/>
                </a:cubicBezTo>
                <a:cubicBezTo>
                  <a:pt x="202" y="296"/>
                  <a:pt x="202" y="296"/>
                  <a:pt x="202" y="296"/>
                </a:cubicBezTo>
                <a:cubicBezTo>
                  <a:pt x="236" y="486"/>
                  <a:pt x="236" y="486"/>
                  <a:pt x="236" y="486"/>
                </a:cubicBezTo>
                <a:cubicBezTo>
                  <a:pt x="224" y="491"/>
                  <a:pt x="210" y="494"/>
                  <a:pt x="197" y="494"/>
                </a:cubicBezTo>
                <a:close/>
              </a:path>
            </a:pathLst>
          </a:custGeom>
          <a:solidFill>
            <a:srgbClr val="02D35F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32" name="Freeform 60"/>
          <p:cNvSpPr>
            <a:spLocks noChangeArrowheads="1"/>
          </p:cNvSpPr>
          <p:nvPr/>
        </p:nvSpPr>
        <p:spPr bwMode="auto">
          <a:xfrm>
            <a:off x="4045839" y="4631603"/>
            <a:ext cx="187121" cy="279754"/>
          </a:xfrm>
          <a:custGeom>
            <a:avLst/>
            <a:gdLst>
              <a:gd name="T0" fmla="*/ 444 w 446"/>
              <a:gd name="T1" fmla="*/ 87 h 665"/>
              <a:gd name="T2" fmla="*/ 444 w 446"/>
              <a:gd name="T3" fmla="*/ 87 h 665"/>
              <a:gd name="T4" fmla="*/ 355 w 446"/>
              <a:gd name="T5" fmla="*/ 0 h 665"/>
              <a:gd name="T6" fmla="*/ 77 w 446"/>
              <a:gd name="T7" fmla="*/ 0 h 665"/>
              <a:gd name="T8" fmla="*/ 0 w 446"/>
              <a:gd name="T9" fmla="*/ 82 h 665"/>
              <a:gd name="T10" fmla="*/ 0 w 446"/>
              <a:gd name="T11" fmla="*/ 301 h 665"/>
              <a:gd name="T12" fmla="*/ 10 w 446"/>
              <a:gd name="T13" fmla="*/ 312 h 665"/>
              <a:gd name="T14" fmla="*/ 155 w 446"/>
              <a:gd name="T15" fmla="*/ 312 h 665"/>
              <a:gd name="T16" fmla="*/ 155 w 446"/>
              <a:gd name="T17" fmla="*/ 652 h 665"/>
              <a:gd name="T18" fmla="*/ 161 w 446"/>
              <a:gd name="T19" fmla="*/ 661 h 665"/>
              <a:gd name="T20" fmla="*/ 173 w 446"/>
              <a:gd name="T21" fmla="*/ 660 h 665"/>
              <a:gd name="T22" fmla="*/ 299 w 446"/>
              <a:gd name="T23" fmla="*/ 564 h 665"/>
              <a:gd name="T24" fmla="*/ 426 w 446"/>
              <a:gd name="T25" fmla="*/ 660 h 665"/>
              <a:gd name="T26" fmla="*/ 434 w 446"/>
              <a:gd name="T27" fmla="*/ 662 h 665"/>
              <a:gd name="T28" fmla="*/ 439 w 446"/>
              <a:gd name="T29" fmla="*/ 661 h 665"/>
              <a:gd name="T30" fmla="*/ 445 w 446"/>
              <a:gd name="T31" fmla="*/ 652 h 665"/>
              <a:gd name="T32" fmla="*/ 445 w 446"/>
              <a:gd name="T33" fmla="*/ 89 h 665"/>
              <a:gd name="T34" fmla="*/ 444 w 446"/>
              <a:gd name="T35" fmla="*/ 87 h 665"/>
              <a:gd name="T36" fmla="*/ 155 w 446"/>
              <a:gd name="T37" fmla="*/ 290 h 665"/>
              <a:gd name="T38" fmla="*/ 155 w 446"/>
              <a:gd name="T39" fmla="*/ 290 h 665"/>
              <a:gd name="T40" fmla="*/ 21 w 446"/>
              <a:gd name="T41" fmla="*/ 290 h 665"/>
              <a:gd name="T42" fmla="*/ 21 w 446"/>
              <a:gd name="T43" fmla="*/ 82 h 665"/>
              <a:gd name="T44" fmla="*/ 77 w 446"/>
              <a:gd name="T45" fmla="*/ 22 h 665"/>
              <a:gd name="T46" fmla="*/ 112 w 446"/>
              <a:gd name="T47" fmla="*/ 22 h 665"/>
              <a:gd name="T48" fmla="*/ 155 w 446"/>
              <a:gd name="T49" fmla="*/ 89 h 665"/>
              <a:gd name="T50" fmla="*/ 155 w 446"/>
              <a:gd name="T51" fmla="*/ 290 h 6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46" h="665">
                <a:moveTo>
                  <a:pt x="444" y="87"/>
                </a:moveTo>
                <a:lnTo>
                  <a:pt x="444" y="87"/>
                </a:lnTo>
                <a:cubicBezTo>
                  <a:pt x="438" y="43"/>
                  <a:pt x="395" y="0"/>
                  <a:pt x="355" y="0"/>
                </a:cubicBezTo>
                <a:cubicBezTo>
                  <a:pt x="77" y="0"/>
                  <a:pt x="77" y="0"/>
                  <a:pt x="77" y="0"/>
                </a:cubicBezTo>
                <a:cubicBezTo>
                  <a:pt x="32" y="0"/>
                  <a:pt x="0" y="36"/>
                  <a:pt x="0" y="82"/>
                </a:cubicBezTo>
                <a:cubicBezTo>
                  <a:pt x="0" y="301"/>
                  <a:pt x="0" y="301"/>
                  <a:pt x="0" y="301"/>
                </a:cubicBezTo>
                <a:cubicBezTo>
                  <a:pt x="0" y="307"/>
                  <a:pt x="5" y="312"/>
                  <a:pt x="10" y="312"/>
                </a:cubicBezTo>
                <a:cubicBezTo>
                  <a:pt x="155" y="312"/>
                  <a:pt x="155" y="312"/>
                  <a:pt x="155" y="312"/>
                </a:cubicBezTo>
                <a:cubicBezTo>
                  <a:pt x="155" y="652"/>
                  <a:pt x="155" y="652"/>
                  <a:pt x="155" y="652"/>
                </a:cubicBezTo>
                <a:cubicBezTo>
                  <a:pt x="155" y="656"/>
                  <a:pt x="158" y="659"/>
                  <a:pt x="161" y="661"/>
                </a:cubicBezTo>
                <a:cubicBezTo>
                  <a:pt x="165" y="664"/>
                  <a:pt x="169" y="664"/>
                  <a:pt x="173" y="660"/>
                </a:cubicBezTo>
                <a:cubicBezTo>
                  <a:pt x="299" y="564"/>
                  <a:pt x="299" y="564"/>
                  <a:pt x="299" y="564"/>
                </a:cubicBezTo>
                <a:cubicBezTo>
                  <a:pt x="426" y="660"/>
                  <a:pt x="426" y="660"/>
                  <a:pt x="426" y="660"/>
                </a:cubicBezTo>
                <a:cubicBezTo>
                  <a:pt x="428" y="662"/>
                  <a:pt x="432" y="662"/>
                  <a:pt x="434" y="662"/>
                </a:cubicBezTo>
                <a:cubicBezTo>
                  <a:pt x="435" y="662"/>
                  <a:pt x="437" y="662"/>
                  <a:pt x="439" y="661"/>
                </a:cubicBezTo>
                <a:cubicBezTo>
                  <a:pt x="442" y="659"/>
                  <a:pt x="445" y="656"/>
                  <a:pt x="445" y="652"/>
                </a:cubicBezTo>
                <a:cubicBezTo>
                  <a:pt x="445" y="89"/>
                  <a:pt x="445" y="89"/>
                  <a:pt x="445" y="89"/>
                </a:cubicBezTo>
                <a:cubicBezTo>
                  <a:pt x="445" y="89"/>
                  <a:pt x="444" y="88"/>
                  <a:pt x="444" y="87"/>
                </a:cubicBezTo>
                <a:close/>
                <a:moveTo>
                  <a:pt x="155" y="290"/>
                </a:moveTo>
                <a:lnTo>
                  <a:pt x="155" y="290"/>
                </a:lnTo>
                <a:cubicBezTo>
                  <a:pt x="21" y="290"/>
                  <a:pt x="21" y="290"/>
                  <a:pt x="21" y="290"/>
                </a:cubicBezTo>
                <a:cubicBezTo>
                  <a:pt x="21" y="82"/>
                  <a:pt x="21" y="82"/>
                  <a:pt x="21" y="82"/>
                </a:cubicBezTo>
                <a:cubicBezTo>
                  <a:pt x="21" y="47"/>
                  <a:pt x="44" y="22"/>
                  <a:pt x="77" y="22"/>
                </a:cubicBezTo>
                <a:cubicBezTo>
                  <a:pt x="112" y="22"/>
                  <a:pt x="112" y="22"/>
                  <a:pt x="112" y="22"/>
                </a:cubicBezTo>
                <a:cubicBezTo>
                  <a:pt x="140" y="28"/>
                  <a:pt x="155" y="61"/>
                  <a:pt x="155" y="89"/>
                </a:cubicBezTo>
                <a:lnTo>
                  <a:pt x="155" y="290"/>
                </a:lnTo>
                <a:close/>
              </a:path>
            </a:pathLst>
          </a:custGeom>
          <a:solidFill>
            <a:srgbClr val="02D35F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33" name="Freeform 61"/>
          <p:cNvSpPr>
            <a:spLocks noChangeArrowheads="1"/>
          </p:cNvSpPr>
          <p:nvPr/>
        </p:nvSpPr>
        <p:spPr bwMode="auto">
          <a:xfrm>
            <a:off x="3191754" y="4620487"/>
            <a:ext cx="159330" cy="301986"/>
          </a:xfrm>
          <a:custGeom>
            <a:avLst/>
            <a:gdLst>
              <a:gd name="T0" fmla="*/ 347 w 380"/>
              <a:gd name="T1" fmla="*/ 0 h 719"/>
              <a:gd name="T2" fmla="*/ 347 w 380"/>
              <a:gd name="T3" fmla="*/ 0 h 719"/>
              <a:gd name="T4" fmla="*/ 32 w 380"/>
              <a:gd name="T5" fmla="*/ 0 h 719"/>
              <a:gd name="T6" fmla="*/ 0 w 380"/>
              <a:gd name="T7" fmla="*/ 33 h 719"/>
              <a:gd name="T8" fmla="*/ 0 w 380"/>
              <a:gd name="T9" fmla="*/ 683 h 719"/>
              <a:gd name="T10" fmla="*/ 20 w 380"/>
              <a:gd name="T11" fmla="*/ 712 h 719"/>
              <a:gd name="T12" fmla="*/ 55 w 380"/>
              <a:gd name="T13" fmla="*/ 705 h 719"/>
              <a:gd name="T14" fmla="*/ 180 w 380"/>
              <a:gd name="T15" fmla="*/ 576 h 719"/>
              <a:gd name="T16" fmla="*/ 186 w 380"/>
              <a:gd name="T17" fmla="*/ 573 h 719"/>
              <a:gd name="T18" fmla="*/ 192 w 380"/>
              <a:gd name="T19" fmla="*/ 576 h 719"/>
              <a:gd name="T20" fmla="*/ 325 w 380"/>
              <a:gd name="T21" fmla="*/ 707 h 719"/>
              <a:gd name="T22" fmla="*/ 325 w 380"/>
              <a:gd name="T23" fmla="*/ 707 h 719"/>
              <a:gd name="T24" fmla="*/ 347 w 380"/>
              <a:gd name="T25" fmla="*/ 717 h 719"/>
              <a:gd name="T26" fmla="*/ 359 w 380"/>
              <a:gd name="T27" fmla="*/ 713 h 719"/>
              <a:gd name="T28" fmla="*/ 379 w 380"/>
              <a:gd name="T29" fmla="*/ 684 h 719"/>
              <a:gd name="T30" fmla="*/ 379 w 380"/>
              <a:gd name="T31" fmla="*/ 33 h 719"/>
              <a:gd name="T32" fmla="*/ 347 w 380"/>
              <a:gd name="T33" fmla="*/ 0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80" h="719">
                <a:moveTo>
                  <a:pt x="347" y="0"/>
                </a:moveTo>
                <a:lnTo>
                  <a:pt x="347" y="0"/>
                </a:lnTo>
                <a:cubicBezTo>
                  <a:pt x="32" y="0"/>
                  <a:pt x="32" y="0"/>
                  <a:pt x="32" y="0"/>
                </a:cubicBezTo>
                <a:cubicBezTo>
                  <a:pt x="15" y="0"/>
                  <a:pt x="0" y="15"/>
                  <a:pt x="0" y="33"/>
                </a:cubicBezTo>
                <a:cubicBezTo>
                  <a:pt x="0" y="683"/>
                  <a:pt x="0" y="683"/>
                  <a:pt x="0" y="683"/>
                </a:cubicBezTo>
                <a:cubicBezTo>
                  <a:pt x="0" y="696"/>
                  <a:pt x="8" y="707"/>
                  <a:pt x="20" y="712"/>
                </a:cubicBezTo>
                <a:cubicBezTo>
                  <a:pt x="32" y="718"/>
                  <a:pt x="46" y="714"/>
                  <a:pt x="55" y="705"/>
                </a:cubicBezTo>
                <a:cubicBezTo>
                  <a:pt x="180" y="576"/>
                  <a:pt x="180" y="576"/>
                  <a:pt x="180" y="576"/>
                </a:cubicBezTo>
                <a:cubicBezTo>
                  <a:pt x="181" y="574"/>
                  <a:pt x="183" y="573"/>
                  <a:pt x="186" y="573"/>
                </a:cubicBezTo>
                <a:cubicBezTo>
                  <a:pt x="189" y="574"/>
                  <a:pt x="191" y="574"/>
                  <a:pt x="192" y="576"/>
                </a:cubicBezTo>
                <a:cubicBezTo>
                  <a:pt x="325" y="707"/>
                  <a:pt x="325" y="707"/>
                  <a:pt x="325" y="707"/>
                </a:cubicBezTo>
                <a:lnTo>
                  <a:pt x="325" y="707"/>
                </a:lnTo>
                <a:cubicBezTo>
                  <a:pt x="331" y="713"/>
                  <a:pt x="339" y="717"/>
                  <a:pt x="347" y="717"/>
                </a:cubicBezTo>
                <a:cubicBezTo>
                  <a:pt x="351" y="717"/>
                  <a:pt x="355" y="716"/>
                  <a:pt x="359" y="713"/>
                </a:cubicBezTo>
                <a:cubicBezTo>
                  <a:pt x="372" y="709"/>
                  <a:pt x="379" y="698"/>
                  <a:pt x="379" y="684"/>
                </a:cubicBezTo>
                <a:cubicBezTo>
                  <a:pt x="379" y="33"/>
                  <a:pt x="379" y="33"/>
                  <a:pt x="379" y="33"/>
                </a:cubicBezTo>
                <a:cubicBezTo>
                  <a:pt x="379" y="15"/>
                  <a:pt x="365" y="0"/>
                  <a:pt x="347" y="0"/>
                </a:cubicBezTo>
              </a:path>
            </a:pathLst>
          </a:custGeom>
          <a:solidFill>
            <a:srgbClr val="02D35F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34" name="Freeform 62"/>
          <p:cNvSpPr>
            <a:spLocks noChangeArrowheads="1"/>
          </p:cNvSpPr>
          <p:nvPr/>
        </p:nvSpPr>
        <p:spPr bwMode="auto">
          <a:xfrm>
            <a:off x="2322847" y="4624192"/>
            <a:ext cx="216764" cy="294575"/>
          </a:xfrm>
          <a:custGeom>
            <a:avLst/>
            <a:gdLst>
              <a:gd name="T0" fmla="*/ 490 w 515"/>
              <a:gd name="T1" fmla="*/ 483 h 700"/>
              <a:gd name="T2" fmla="*/ 490 w 515"/>
              <a:gd name="T3" fmla="*/ 483 h 700"/>
              <a:gd name="T4" fmla="*/ 275 w 515"/>
              <a:gd name="T5" fmla="*/ 59 h 700"/>
              <a:gd name="T6" fmla="*/ 267 w 515"/>
              <a:gd name="T7" fmla="*/ 46 h 700"/>
              <a:gd name="T8" fmla="*/ 182 w 515"/>
              <a:gd name="T9" fmla="*/ 0 h 700"/>
              <a:gd name="T10" fmla="*/ 100 w 515"/>
              <a:gd name="T11" fmla="*/ 0 h 700"/>
              <a:gd name="T12" fmla="*/ 0 w 515"/>
              <a:gd name="T13" fmla="*/ 99 h 700"/>
              <a:gd name="T14" fmla="*/ 0 w 515"/>
              <a:gd name="T15" fmla="*/ 600 h 700"/>
              <a:gd name="T16" fmla="*/ 100 w 515"/>
              <a:gd name="T17" fmla="*/ 699 h 700"/>
              <a:gd name="T18" fmla="*/ 182 w 515"/>
              <a:gd name="T19" fmla="*/ 699 h 700"/>
              <a:gd name="T20" fmla="*/ 222 w 515"/>
              <a:gd name="T21" fmla="*/ 691 h 700"/>
              <a:gd name="T22" fmla="*/ 222 w 515"/>
              <a:gd name="T23" fmla="*/ 691 h 700"/>
              <a:gd name="T24" fmla="*/ 225 w 515"/>
              <a:gd name="T25" fmla="*/ 691 h 700"/>
              <a:gd name="T26" fmla="*/ 312 w 515"/>
              <a:gd name="T27" fmla="*/ 671 h 700"/>
              <a:gd name="T28" fmla="*/ 341 w 515"/>
              <a:gd name="T29" fmla="*/ 659 h 700"/>
              <a:gd name="T30" fmla="*/ 342 w 515"/>
              <a:gd name="T31" fmla="*/ 659 h 700"/>
              <a:gd name="T32" fmla="*/ 443 w 515"/>
              <a:gd name="T33" fmla="*/ 615 h 700"/>
              <a:gd name="T34" fmla="*/ 490 w 515"/>
              <a:gd name="T35" fmla="*/ 483 h 700"/>
              <a:gd name="T36" fmla="*/ 141 w 515"/>
              <a:gd name="T37" fmla="*/ 54 h 700"/>
              <a:gd name="T38" fmla="*/ 141 w 515"/>
              <a:gd name="T39" fmla="*/ 54 h 700"/>
              <a:gd name="T40" fmla="*/ 170 w 515"/>
              <a:gd name="T41" fmla="*/ 83 h 700"/>
              <a:gd name="T42" fmla="*/ 141 w 515"/>
              <a:gd name="T43" fmla="*/ 112 h 700"/>
              <a:gd name="T44" fmla="*/ 112 w 515"/>
              <a:gd name="T45" fmla="*/ 83 h 700"/>
              <a:gd name="T46" fmla="*/ 141 w 515"/>
              <a:gd name="T47" fmla="*/ 54 h 700"/>
              <a:gd name="T48" fmla="*/ 59 w 515"/>
              <a:gd name="T49" fmla="*/ 175 h 700"/>
              <a:gd name="T50" fmla="*/ 59 w 515"/>
              <a:gd name="T51" fmla="*/ 175 h 700"/>
              <a:gd name="T52" fmla="*/ 222 w 515"/>
              <a:gd name="T53" fmla="*/ 175 h 700"/>
              <a:gd name="T54" fmla="*/ 222 w 515"/>
              <a:gd name="T55" fmla="*/ 268 h 700"/>
              <a:gd name="T56" fmla="*/ 59 w 515"/>
              <a:gd name="T57" fmla="*/ 268 h 700"/>
              <a:gd name="T58" fmla="*/ 59 w 515"/>
              <a:gd name="T59" fmla="*/ 175 h 700"/>
              <a:gd name="T60" fmla="*/ 59 w 515"/>
              <a:gd name="T61" fmla="*/ 338 h 700"/>
              <a:gd name="T62" fmla="*/ 59 w 515"/>
              <a:gd name="T63" fmla="*/ 338 h 700"/>
              <a:gd name="T64" fmla="*/ 222 w 515"/>
              <a:gd name="T65" fmla="*/ 338 h 700"/>
              <a:gd name="T66" fmla="*/ 222 w 515"/>
              <a:gd name="T67" fmla="*/ 432 h 700"/>
              <a:gd name="T68" fmla="*/ 59 w 515"/>
              <a:gd name="T69" fmla="*/ 432 h 700"/>
              <a:gd name="T70" fmla="*/ 59 w 515"/>
              <a:gd name="T71" fmla="*/ 338 h 700"/>
              <a:gd name="T72" fmla="*/ 59 w 515"/>
              <a:gd name="T73" fmla="*/ 594 h 700"/>
              <a:gd name="T74" fmla="*/ 59 w 515"/>
              <a:gd name="T75" fmla="*/ 594 h 700"/>
              <a:gd name="T76" fmla="*/ 59 w 515"/>
              <a:gd name="T77" fmla="*/ 501 h 700"/>
              <a:gd name="T78" fmla="*/ 222 w 515"/>
              <a:gd name="T79" fmla="*/ 501 h 700"/>
              <a:gd name="T80" fmla="*/ 222 w 515"/>
              <a:gd name="T81" fmla="*/ 594 h 700"/>
              <a:gd name="T82" fmla="*/ 59 w 515"/>
              <a:gd name="T83" fmla="*/ 594 h 700"/>
              <a:gd name="T84" fmla="*/ 308 w 515"/>
              <a:gd name="T85" fmla="*/ 648 h 700"/>
              <a:gd name="T86" fmla="*/ 308 w 515"/>
              <a:gd name="T87" fmla="*/ 648 h 700"/>
              <a:gd name="T88" fmla="*/ 262 w 515"/>
              <a:gd name="T89" fmla="*/ 659 h 700"/>
              <a:gd name="T90" fmla="*/ 281 w 515"/>
              <a:gd name="T91" fmla="*/ 600 h 700"/>
              <a:gd name="T92" fmla="*/ 281 w 515"/>
              <a:gd name="T93" fmla="*/ 178 h 700"/>
              <a:gd name="T94" fmla="*/ 366 w 515"/>
              <a:gd name="T95" fmla="*/ 558 h 700"/>
              <a:gd name="T96" fmla="*/ 308 w 515"/>
              <a:gd name="T97" fmla="*/ 648 h 700"/>
              <a:gd name="T98" fmla="*/ 434 w 515"/>
              <a:gd name="T99" fmla="*/ 594 h 700"/>
              <a:gd name="T100" fmla="*/ 434 w 515"/>
              <a:gd name="T101" fmla="*/ 594 h 700"/>
              <a:gd name="T102" fmla="*/ 380 w 515"/>
              <a:gd name="T103" fmla="*/ 617 h 700"/>
              <a:gd name="T104" fmla="*/ 388 w 515"/>
              <a:gd name="T105" fmla="*/ 552 h 700"/>
              <a:gd name="T106" fmla="*/ 301 w 515"/>
              <a:gd name="T107" fmla="*/ 162 h 700"/>
              <a:gd name="T108" fmla="*/ 469 w 515"/>
              <a:gd name="T109" fmla="*/ 493 h 700"/>
              <a:gd name="T110" fmla="*/ 434 w 515"/>
              <a:gd name="T111" fmla="*/ 594 h 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515" h="700">
                <a:moveTo>
                  <a:pt x="490" y="483"/>
                </a:moveTo>
                <a:lnTo>
                  <a:pt x="490" y="483"/>
                </a:lnTo>
                <a:cubicBezTo>
                  <a:pt x="275" y="59"/>
                  <a:pt x="275" y="59"/>
                  <a:pt x="275" y="59"/>
                </a:cubicBezTo>
                <a:cubicBezTo>
                  <a:pt x="273" y="54"/>
                  <a:pt x="269" y="50"/>
                  <a:pt x="267" y="46"/>
                </a:cubicBezTo>
                <a:cubicBezTo>
                  <a:pt x="249" y="19"/>
                  <a:pt x="216" y="0"/>
                  <a:pt x="182" y="0"/>
                </a:cubicBezTo>
                <a:cubicBezTo>
                  <a:pt x="100" y="0"/>
                  <a:pt x="100" y="0"/>
                  <a:pt x="100" y="0"/>
                </a:cubicBezTo>
                <a:cubicBezTo>
                  <a:pt x="45" y="0"/>
                  <a:pt x="0" y="44"/>
                  <a:pt x="0" y="99"/>
                </a:cubicBezTo>
                <a:cubicBezTo>
                  <a:pt x="0" y="600"/>
                  <a:pt x="0" y="600"/>
                  <a:pt x="0" y="600"/>
                </a:cubicBezTo>
                <a:cubicBezTo>
                  <a:pt x="0" y="656"/>
                  <a:pt x="45" y="699"/>
                  <a:pt x="100" y="699"/>
                </a:cubicBezTo>
                <a:cubicBezTo>
                  <a:pt x="182" y="699"/>
                  <a:pt x="182" y="699"/>
                  <a:pt x="182" y="699"/>
                </a:cubicBezTo>
                <a:cubicBezTo>
                  <a:pt x="196" y="699"/>
                  <a:pt x="210" y="696"/>
                  <a:pt x="222" y="691"/>
                </a:cubicBezTo>
                <a:lnTo>
                  <a:pt x="222" y="691"/>
                </a:lnTo>
                <a:cubicBezTo>
                  <a:pt x="223" y="691"/>
                  <a:pt x="224" y="691"/>
                  <a:pt x="225" y="691"/>
                </a:cubicBezTo>
                <a:cubicBezTo>
                  <a:pt x="312" y="671"/>
                  <a:pt x="312" y="671"/>
                  <a:pt x="312" y="671"/>
                </a:cubicBezTo>
                <a:cubicBezTo>
                  <a:pt x="323" y="668"/>
                  <a:pt x="333" y="664"/>
                  <a:pt x="341" y="659"/>
                </a:cubicBezTo>
                <a:cubicBezTo>
                  <a:pt x="342" y="659"/>
                  <a:pt x="342" y="659"/>
                  <a:pt x="342" y="659"/>
                </a:cubicBezTo>
                <a:cubicBezTo>
                  <a:pt x="443" y="615"/>
                  <a:pt x="443" y="615"/>
                  <a:pt x="443" y="615"/>
                </a:cubicBezTo>
                <a:cubicBezTo>
                  <a:pt x="493" y="592"/>
                  <a:pt x="514" y="533"/>
                  <a:pt x="490" y="483"/>
                </a:cubicBezTo>
                <a:close/>
                <a:moveTo>
                  <a:pt x="141" y="54"/>
                </a:moveTo>
                <a:lnTo>
                  <a:pt x="141" y="54"/>
                </a:lnTo>
                <a:cubicBezTo>
                  <a:pt x="157" y="54"/>
                  <a:pt x="170" y="67"/>
                  <a:pt x="170" y="83"/>
                </a:cubicBezTo>
                <a:cubicBezTo>
                  <a:pt x="170" y="100"/>
                  <a:pt x="157" y="112"/>
                  <a:pt x="141" y="112"/>
                </a:cubicBezTo>
                <a:cubicBezTo>
                  <a:pt x="124" y="112"/>
                  <a:pt x="112" y="100"/>
                  <a:pt x="112" y="83"/>
                </a:cubicBezTo>
                <a:cubicBezTo>
                  <a:pt x="112" y="67"/>
                  <a:pt x="124" y="54"/>
                  <a:pt x="141" y="54"/>
                </a:cubicBezTo>
                <a:close/>
                <a:moveTo>
                  <a:pt x="59" y="175"/>
                </a:moveTo>
                <a:lnTo>
                  <a:pt x="59" y="175"/>
                </a:lnTo>
                <a:cubicBezTo>
                  <a:pt x="222" y="175"/>
                  <a:pt x="222" y="175"/>
                  <a:pt x="222" y="175"/>
                </a:cubicBezTo>
                <a:cubicBezTo>
                  <a:pt x="222" y="268"/>
                  <a:pt x="222" y="268"/>
                  <a:pt x="222" y="268"/>
                </a:cubicBezTo>
                <a:cubicBezTo>
                  <a:pt x="59" y="268"/>
                  <a:pt x="59" y="268"/>
                  <a:pt x="59" y="268"/>
                </a:cubicBezTo>
                <a:lnTo>
                  <a:pt x="59" y="175"/>
                </a:lnTo>
                <a:close/>
                <a:moveTo>
                  <a:pt x="59" y="338"/>
                </a:moveTo>
                <a:lnTo>
                  <a:pt x="59" y="338"/>
                </a:lnTo>
                <a:cubicBezTo>
                  <a:pt x="222" y="338"/>
                  <a:pt x="222" y="338"/>
                  <a:pt x="222" y="338"/>
                </a:cubicBezTo>
                <a:cubicBezTo>
                  <a:pt x="222" y="432"/>
                  <a:pt x="222" y="432"/>
                  <a:pt x="222" y="432"/>
                </a:cubicBezTo>
                <a:cubicBezTo>
                  <a:pt x="59" y="432"/>
                  <a:pt x="59" y="432"/>
                  <a:pt x="59" y="432"/>
                </a:cubicBezTo>
                <a:lnTo>
                  <a:pt x="59" y="338"/>
                </a:lnTo>
                <a:close/>
                <a:moveTo>
                  <a:pt x="59" y="594"/>
                </a:moveTo>
                <a:lnTo>
                  <a:pt x="59" y="594"/>
                </a:lnTo>
                <a:cubicBezTo>
                  <a:pt x="59" y="501"/>
                  <a:pt x="59" y="501"/>
                  <a:pt x="59" y="501"/>
                </a:cubicBezTo>
                <a:cubicBezTo>
                  <a:pt x="222" y="501"/>
                  <a:pt x="222" y="501"/>
                  <a:pt x="222" y="501"/>
                </a:cubicBezTo>
                <a:cubicBezTo>
                  <a:pt x="222" y="594"/>
                  <a:pt x="222" y="594"/>
                  <a:pt x="222" y="594"/>
                </a:cubicBezTo>
                <a:lnTo>
                  <a:pt x="59" y="594"/>
                </a:lnTo>
                <a:close/>
                <a:moveTo>
                  <a:pt x="308" y="648"/>
                </a:moveTo>
                <a:lnTo>
                  <a:pt x="308" y="648"/>
                </a:lnTo>
                <a:cubicBezTo>
                  <a:pt x="262" y="659"/>
                  <a:pt x="262" y="659"/>
                  <a:pt x="262" y="659"/>
                </a:cubicBezTo>
                <a:cubicBezTo>
                  <a:pt x="273" y="642"/>
                  <a:pt x="281" y="622"/>
                  <a:pt x="281" y="600"/>
                </a:cubicBezTo>
                <a:cubicBezTo>
                  <a:pt x="281" y="178"/>
                  <a:pt x="281" y="178"/>
                  <a:pt x="281" y="178"/>
                </a:cubicBezTo>
                <a:cubicBezTo>
                  <a:pt x="366" y="558"/>
                  <a:pt x="366" y="558"/>
                  <a:pt x="366" y="558"/>
                </a:cubicBezTo>
                <a:cubicBezTo>
                  <a:pt x="374" y="598"/>
                  <a:pt x="348" y="639"/>
                  <a:pt x="308" y="648"/>
                </a:cubicBezTo>
                <a:close/>
                <a:moveTo>
                  <a:pt x="434" y="594"/>
                </a:moveTo>
                <a:lnTo>
                  <a:pt x="434" y="594"/>
                </a:lnTo>
                <a:cubicBezTo>
                  <a:pt x="380" y="617"/>
                  <a:pt x="380" y="617"/>
                  <a:pt x="380" y="617"/>
                </a:cubicBezTo>
                <a:cubicBezTo>
                  <a:pt x="390" y="598"/>
                  <a:pt x="393" y="575"/>
                  <a:pt x="388" y="552"/>
                </a:cubicBezTo>
                <a:cubicBezTo>
                  <a:pt x="301" y="162"/>
                  <a:pt x="301" y="162"/>
                  <a:pt x="301" y="162"/>
                </a:cubicBezTo>
                <a:cubicBezTo>
                  <a:pt x="469" y="493"/>
                  <a:pt x="469" y="493"/>
                  <a:pt x="469" y="493"/>
                </a:cubicBezTo>
                <a:cubicBezTo>
                  <a:pt x="487" y="531"/>
                  <a:pt x="471" y="576"/>
                  <a:pt x="434" y="594"/>
                </a:cubicBezTo>
                <a:close/>
              </a:path>
            </a:pathLst>
          </a:custGeom>
          <a:solidFill>
            <a:srgbClr val="02D35F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65" name="Group 364"/>
          <p:cNvGrpSpPr/>
          <p:nvPr/>
        </p:nvGrpSpPr>
        <p:grpSpPr>
          <a:xfrm>
            <a:off x="5742893" y="4639014"/>
            <a:ext cx="257523" cy="263080"/>
            <a:chOff x="5742893" y="4639014"/>
            <a:chExt cx="257523" cy="263080"/>
          </a:xfrm>
          <a:solidFill>
            <a:srgbClr val="02D35F"/>
          </a:solidFill>
        </p:grpSpPr>
        <p:sp>
          <p:nvSpPr>
            <p:cNvPr id="3135" name="Freeform 63"/>
            <p:cNvSpPr>
              <a:spLocks noChangeArrowheads="1"/>
            </p:cNvSpPr>
            <p:nvPr/>
          </p:nvSpPr>
          <p:spPr bwMode="auto">
            <a:xfrm>
              <a:off x="5894812" y="4746469"/>
              <a:ext cx="50023" cy="51875"/>
            </a:xfrm>
            <a:custGeom>
              <a:avLst/>
              <a:gdLst>
                <a:gd name="T0" fmla="*/ 0 w 118"/>
                <a:gd name="T1" fmla="*/ 124 h 125"/>
                <a:gd name="T2" fmla="*/ 117 w 118"/>
                <a:gd name="T3" fmla="*/ 124 h 125"/>
                <a:gd name="T4" fmla="*/ 0 w 118"/>
                <a:gd name="T5" fmla="*/ 0 h 125"/>
                <a:gd name="T6" fmla="*/ 0 w 118"/>
                <a:gd name="T7" fmla="*/ 124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8" h="125">
                  <a:moveTo>
                    <a:pt x="0" y="124"/>
                  </a:moveTo>
                  <a:lnTo>
                    <a:pt x="117" y="124"/>
                  </a:lnTo>
                  <a:lnTo>
                    <a:pt x="0" y="0"/>
                  </a:lnTo>
                  <a:lnTo>
                    <a:pt x="0" y="12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6" name="Freeform 64"/>
            <p:cNvSpPr>
              <a:spLocks noChangeArrowheads="1"/>
            </p:cNvSpPr>
            <p:nvPr/>
          </p:nvSpPr>
          <p:spPr bwMode="auto">
            <a:xfrm>
              <a:off x="5742893" y="4639014"/>
              <a:ext cx="257523" cy="263080"/>
            </a:xfrm>
            <a:custGeom>
              <a:avLst/>
              <a:gdLst>
                <a:gd name="T0" fmla="*/ 601 w 613"/>
                <a:gd name="T1" fmla="*/ 423 h 626"/>
                <a:gd name="T2" fmla="*/ 601 w 613"/>
                <a:gd name="T3" fmla="*/ 423 h 626"/>
                <a:gd name="T4" fmla="*/ 579 w 613"/>
                <a:gd name="T5" fmla="*/ 423 h 626"/>
                <a:gd name="T6" fmla="*/ 579 w 613"/>
                <a:gd name="T7" fmla="*/ 62 h 626"/>
                <a:gd name="T8" fmla="*/ 569 w 613"/>
                <a:gd name="T9" fmla="*/ 50 h 626"/>
                <a:gd name="T10" fmla="*/ 338 w 613"/>
                <a:gd name="T11" fmla="*/ 50 h 626"/>
                <a:gd name="T12" fmla="*/ 338 w 613"/>
                <a:gd name="T13" fmla="*/ 49 h 626"/>
                <a:gd name="T14" fmla="*/ 321 w 613"/>
                <a:gd name="T15" fmla="*/ 7 h 626"/>
                <a:gd name="T16" fmla="*/ 319 w 613"/>
                <a:gd name="T17" fmla="*/ 5 h 626"/>
                <a:gd name="T18" fmla="*/ 316 w 613"/>
                <a:gd name="T19" fmla="*/ 1 h 626"/>
                <a:gd name="T20" fmla="*/ 307 w 613"/>
                <a:gd name="T21" fmla="*/ 1 h 626"/>
                <a:gd name="T22" fmla="*/ 307 w 613"/>
                <a:gd name="T23" fmla="*/ 1 h 626"/>
                <a:gd name="T24" fmla="*/ 304 w 613"/>
                <a:gd name="T25" fmla="*/ 4 h 626"/>
                <a:gd name="T26" fmla="*/ 301 w 613"/>
                <a:gd name="T27" fmla="*/ 7 h 626"/>
                <a:gd name="T28" fmla="*/ 283 w 613"/>
                <a:gd name="T29" fmla="*/ 49 h 626"/>
                <a:gd name="T30" fmla="*/ 283 w 613"/>
                <a:gd name="T31" fmla="*/ 50 h 626"/>
                <a:gd name="T32" fmla="*/ 44 w 613"/>
                <a:gd name="T33" fmla="*/ 50 h 626"/>
                <a:gd name="T34" fmla="*/ 32 w 613"/>
                <a:gd name="T35" fmla="*/ 62 h 626"/>
                <a:gd name="T36" fmla="*/ 32 w 613"/>
                <a:gd name="T37" fmla="*/ 423 h 626"/>
                <a:gd name="T38" fmla="*/ 11 w 613"/>
                <a:gd name="T39" fmla="*/ 423 h 626"/>
                <a:gd name="T40" fmla="*/ 0 w 613"/>
                <a:gd name="T41" fmla="*/ 433 h 626"/>
                <a:gd name="T42" fmla="*/ 11 w 613"/>
                <a:gd name="T43" fmla="*/ 445 h 626"/>
                <a:gd name="T44" fmla="*/ 44 w 613"/>
                <a:gd name="T45" fmla="*/ 445 h 626"/>
                <a:gd name="T46" fmla="*/ 104 w 613"/>
                <a:gd name="T47" fmla="*/ 445 h 626"/>
                <a:gd name="T48" fmla="*/ 30 w 613"/>
                <a:gd name="T49" fmla="*/ 609 h 626"/>
                <a:gd name="T50" fmla="*/ 36 w 613"/>
                <a:gd name="T51" fmla="*/ 624 h 626"/>
                <a:gd name="T52" fmla="*/ 40 w 613"/>
                <a:gd name="T53" fmla="*/ 625 h 626"/>
                <a:gd name="T54" fmla="*/ 50 w 613"/>
                <a:gd name="T55" fmla="*/ 617 h 626"/>
                <a:gd name="T56" fmla="*/ 128 w 613"/>
                <a:gd name="T57" fmla="*/ 445 h 626"/>
                <a:gd name="T58" fmla="*/ 495 w 613"/>
                <a:gd name="T59" fmla="*/ 445 h 626"/>
                <a:gd name="T60" fmla="*/ 573 w 613"/>
                <a:gd name="T61" fmla="*/ 617 h 626"/>
                <a:gd name="T62" fmla="*/ 582 w 613"/>
                <a:gd name="T63" fmla="*/ 625 h 626"/>
                <a:gd name="T64" fmla="*/ 587 w 613"/>
                <a:gd name="T65" fmla="*/ 624 h 626"/>
                <a:gd name="T66" fmla="*/ 593 w 613"/>
                <a:gd name="T67" fmla="*/ 609 h 626"/>
                <a:gd name="T68" fmla="*/ 519 w 613"/>
                <a:gd name="T69" fmla="*/ 445 h 626"/>
                <a:gd name="T70" fmla="*/ 569 w 613"/>
                <a:gd name="T71" fmla="*/ 445 h 626"/>
                <a:gd name="T72" fmla="*/ 601 w 613"/>
                <a:gd name="T73" fmla="*/ 445 h 626"/>
                <a:gd name="T74" fmla="*/ 612 w 613"/>
                <a:gd name="T75" fmla="*/ 433 h 626"/>
                <a:gd name="T76" fmla="*/ 601 w 613"/>
                <a:gd name="T77" fmla="*/ 423 h 626"/>
                <a:gd name="T78" fmla="*/ 307 w 613"/>
                <a:gd name="T79" fmla="*/ 50 h 626"/>
                <a:gd name="T80" fmla="*/ 307 w 613"/>
                <a:gd name="T81" fmla="*/ 50 h 626"/>
                <a:gd name="T82" fmla="*/ 311 w 613"/>
                <a:gd name="T83" fmla="*/ 41 h 626"/>
                <a:gd name="T84" fmla="*/ 316 w 613"/>
                <a:gd name="T85" fmla="*/ 50 h 626"/>
                <a:gd name="T86" fmla="*/ 307 w 613"/>
                <a:gd name="T87" fmla="*/ 50 h 626"/>
                <a:gd name="T88" fmla="*/ 512 w 613"/>
                <a:gd name="T89" fmla="*/ 394 h 626"/>
                <a:gd name="T90" fmla="*/ 512 w 613"/>
                <a:gd name="T91" fmla="*/ 394 h 626"/>
                <a:gd name="T92" fmla="*/ 503 w 613"/>
                <a:gd name="T93" fmla="*/ 401 h 626"/>
                <a:gd name="T94" fmla="*/ 350 w 613"/>
                <a:gd name="T95" fmla="*/ 401 h 626"/>
                <a:gd name="T96" fmla="*/ 338 w 613"/>
                <a:gd name="T97" fmla="*/ 389 h 626"/>
                <a:gd name="T98" fmla="*/ 338 w 613"/>
                <a:gd name="T99" fmla="*/ 228 h 626"/>
                <a:gd name="T100" fmla="*/ 346 w 613"/>
                <a:gd name="T101" fmla="*/ 218 h 626"/>
                <a:gd name="T102" fmla="*/ 357 w 613"/>
                <a:gd name="T103" fmla="*/ 221 h 626"/>
                <a:gd name="T104" fmla="*/ 510 w 613"/>
                <a:gd name="T105" fmla="*/ 382 h 626"/>
                <a:gd name="T106" fmla="*/ 512 w 613"/>
                <a:gd name="T107" fmla="*/ 394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13" h="626">
                  <a:moveTo>
                    <a:pt x="601" y="423"/>
                  </a:moveTo>
                  <a:lnTo>
                    <a:pt x="601" y="423"/>
                  </a:lnTo>
                  <a:cubicBezTo>
                    <a:pt x="579" y="423"/>
                    <a:pt x="579" y="423"/>
                    <a:pt x="579" y="423"/>
                  </a:cubicBezTo>
                  <a:cubicBezTo>
                    <a:pt x="579" y="62"/>
                    <a:pt x="579" y="62"/>
                    <a:pt x="579" y="62"/>
                  </a:cubicBezTo>
                  <a:cubicBezTo>
                    <a:pt x="579" y="55"/>
                    <a:pt x="575" y="50"/>
                    <a:pt x="569" y="50"/>
                  </a:cubicBezTo>
                  <a:cubicBezTo>
                    <a:pt x="338" y="50"/>
                    <a:pt x="338" y="50"/>
                    <a:pt x="338" y="50"/>
                  </a:cubicBezTo>
                  <a:cubicBezTo>
                    <a:pt x="338" y="50"/>
                    <a:pt x="338" y="50"/>
                    <a:pt x="338" y="49"/>
                  </a:cubicBezTo>
                  <a:cubicBezTo>
                    <a:pt x="321" y="7"/>
                    <a:pt x="321" y="7"/>
                    <a:pt x="321" y="7"/>
                  </a:cubicBezTo>
                  <a:cubicBezTo>
                    <a:pt x="321" y="6"/>
                    <a:pt x="320" y="6"/>
                    <a:pt x="319" y="5"/>
                  </a:cubicBezTo>
                  <a:cubicBezTo>
                    <a:pt x="318" y="4"/>
                    <a:pt x="318" y="2"/>
                    <a:pt x="316" y="1"/>
                  </a:cubicBezTo>
                  <a:cubicBezTo>
                    <a:pt x="312" y="0"/>
                    <a:pt x="309" y="0"/>
                    <a:pt x="307" y="1"/>
                  </a:cubicBezTo>
                  <a:lnTo>
                    <a:pt x="307" y="1"/>
                  </a:lnTo>
                  <a:cubicBezTo>
                    <a:pt x="306" y="2"/>
                    <a:pt x="305" y="3"/>
                    <a:pt x="304" y="4"/>
                  </a:cubicBezTo>
                  <a:cubicBezTo>
                    <a:pt x="303" y="5"/>
                    <a:pt x="302" y="5"/>
                    <a:pt x="301" y="7"/>
                  </a:cubicBezTo>
                  <a:cubicBezTo>
                    <a:pt x="283" y="49"/>
                    <a:pt x="283" y="49"/>
                    <a:pt x="283" y="49"/>
                  </a:cubicBezTo>
                  <a:cubicBezTo>
                    <a:pt x="283" y="50"/>
                    <a:pt x="283" y="50"/>
                    <a:pt x="283" y="50"/>
                  </a:cubicBezTo>
                  <a:cubicBezTo>
                    <a:pt x="44" y="50"/>
                    <a:pt x="44" y="50"/>
                    <a:pt x="44" y="50"/>
                  </a:cubicBezTo>
                  <a:cubicBezTo>
                    <a:pt x="38" y="50"/>
                    <a:pt x="32" y="55"/>
                    <a:pt x="32" y="62"/>
                  </a:cubicBezTo>
                  <a:cubicBezTo>
                    <a:pt x="32" y="423"/>
                    <a:pt x="32" y="423"/>
                    <a:pt x="32" y="423"/>
                  </a:cubicBezTo>
                  <a:cubicBezTo>
                    <a:pt x="11" y="423"/>
                    <a:pt x="11" y="423"/>
                    <a:pt x="11" y="423"/>
                  </a:cubicBezTo>
                  <a:cubicBezTo>
                    <a:pt x="4" y="423"/>
                    <a:pt x="0" y="427"/>
                    <a:pt x="0" y="433"/>
                  </a:cubicBezTo>
                  <a:cubicBezTo>
                    <a:pt x="0" y="439"/>
                    <a:pt x="4" y="445"/>
                    <a:pt x="11" y="445"/>
                  </a:cubicBezTo>
                  <a:cubicBezTo>
                    <a:pt x="44" y="445"/>
                    <a:pt x="44" y="445"/>
                    <a:pt x="44" y="445"/>
                  </a:cubicBezTo>
                  <a:cubicBezTo>
                    <a:pt x="104" y="445"/>
                    <a:pt x="104" y="445"/>
                    <a:pt x="104" y="445"/>
                  </a:cubicBezTo>
                  <a:cubicBezTo>
                    <a:pt x="30" y="609"/>
                    <a:pt x="30" y="609"/>
                    <a:pt x="30" y="609"/>
                  </a:cubicBezTo>
                  <a:cubicBezTo>
                    <a:pt x="27" y="614"/>
                    <a:pt x="30" y="621"/>
                    <a:pt x="36" y="624"/>
                  </a:cubicBezTo>
                  <a:cubicBezTo>
                    <a:pt x="37" y="624"/>
                    <a:pt x="39" y="625"/>
                    <a:pt x="40" y="625"/>
                  </a:cubicBezTo>
                  <a:cubicBezTo>
                    <a:pt x="44" y="625"/>
                    <a:pt x="48" y="622"/>
                    <a:pt x="50" y="617"/>
                  </a:cubicBezTo>
                  <a:cubicBezTo>
                    <a:pt x="128" y="445"/>
                    <a:pt x="128" y="445"/>
                    <a:pt x="128" y="445"/>
                  </a:cubicBezTo>
                  <a:cubicBezTo>
                    <a:pt x="495" y="445"/>
                    <a:pt x="495" y="445"/>
                    <a:pt x="495" y="445"/>
                  </a:cubicBezTo>
                  <a:cubicBezTo>
                    <a:pt x="573" y="617"/>
                    <a:pt x="573" y="617"/>
                    <a:pt x="573" y="617"/>
                  </a:cubicBezTo>
                  <a:cubicBezTo>
                    <a:pt x="574" y="622"/>
                    <a:pt x="578" y="625"/>
                    <a:pt x="582" y="625"/>
                  </a:cubicBezTo>
                  <a:cubicBezTo>
                    <a:pt x="584" y="625"/>
                    <a:pt x="585" y="624"/>
                    <a:pt x="587" y="624"/>
                  </a:cubicBezTo>
                  <a:cubicBezTo>
                    <a:pt x="593" y="621"/>
                    <a:pt x="595" y="614"/>
                    <a:pt x="593" y="609"/>
                  </a:cubicBezTo>
                  <a:cubicBezTo>
                    <a:pt x="519" y="445"/>
                    <a:pt x="519" y="445"/>
                    <a:pt x="519" y="445"/>
                  </a:cubicBezTo>
                  <a:cubicBezTo>
                    <a:pt x="569" y="445"/>
                    <a:pt x="569" y="445"/>
                    <a:pt x="569" y="445"/>
                  </a:cubicBezTo>
                  <a:cubicBezTo>
                    <a:pt x="601" y="445"/>
                    <a:pt x="601" y="445"/>
                    <a:pt x="601" y="445"/>
                  </a:cubicBezTo>
                  <a:cubicBezTo>
                    <a:pt x="607" y="445"/>
                    <a:pt x="612" y="439"/>
                    <a:pt x="612" y="433"/>
                  </a:cubicBezTo>
                  <a:cubicBezTo>
                    <a:pt x="612" y="427"/>
                    <a:pt x="607" y="423"/>
                    <a:pt x="601" y="423"/>
                  </a:cubicBezTo>
                  <a:close/>
                  <a:moveTo>
                    <a:pt x="307" y="50"/>
                  </a:moveTo>
                  <a:lnTo>
                    <a:pt x="307" y="50"/>
                  </a:lnTo>
                  <a:cubicBezTo>
                    <a:pt x="311" y="41"/>
                    <a:pt x="311" y="41"/>
                    <a:pt x="311" y="41"/>
                  </a:cubicBezTo>
                  <a:cubicBezTo>
                    <a:pt x="316" y="50"/>
                    <a:pt x="316" y="50"/>
                    <a:pt x="316" y="50"/>
                  </a:cubicBezTo>
                  <a:lnTo>
                    <a:pt x="307" y="50"/>
                  </a:lnTo>
                  <a:close/>
                  <a:moveTo>
                    <a:pt x="512" y="394"/>
                  </a:moveTo>
                  <a:lnTo>
                    <a:pt x="512" y="394"/>
                  </a:lnTo>
                  <a:cubicBezTo>
                    <a:pt x="511" y="398"/>
                    <a:pt x="507" y="401"/>
                    <a:pt x="503" y="401"/>
                  </a:cubicBezTo>
                  <a:cubicBezTo>
                    <a:pt x="350" y="401"/>
                    <a:pt x="350" y="401"/>
                    <a:pt x="350" y="401"/>
                  </a:cubicBezTo>
                  <a:cubicBezTo>
                    <a:pt x="344" y="401"/>
                    <a:pt x="338" y="396"/>
                    <a:pt x="338" y="389"/>
                  </a:cubicBezTo>
                  <a:cubicBezTo>
                    <a:pt x="338" y="228"/>
                    <a:pt x="338" y="228"/>
                    <a:pt x="338" y="228"/>
                  </a:cubicBezTo>
                  <a:cubicBezTo>
                    <a:pt x="338" y="224"/>
                    <a:pt x="342" y="220"/>
                    <a:pt x="346" y="218"/>
                  </a:cubicBezTo>
                  <a:cubicBezTo>
                    <a:pt x="350" y="217"/>
                    <a:pt x="354" y="218"/>
                    <a:pt x="357" y="221"/>
                  </a:cubicBezTo>
                  <a:cubicBezTo>
                    <a:pt x="510" y="382"/>
                    <a:pt x="510" y="382"/>
                    <a:pt x="510" y="382"/>
                  </a:cubicBezTo>
                  <a:cubicBezTo>
                    <a:pt x="513" y="385"/>
                    <a:pt x="514" y="389"/>
                    <a:pt x="512" y="394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37" name="Freeform 65"/>
          <p:cNvSpPr>
            <a:spLocks noChangeArrowheads="1"/>
          </p:cNvSpPr>
          <p:nvPr/>
        </p:nvSpPr>
        <p:spPr bwMode="auto">
          <a:xfrm>
            <a:off x="7482559" y="4642719"/>
            <a:ext cx="244554" cy="268638"/>
          </a:xfrm>
          <a:custGeom>
            <a:avLst/>
            <a:gdLst>
              <a:gd name="T0" fmla="*/ 579 w 582"/>
              <a:gd name="T1" fmla="*/ 623 h 641"/>
              <a:gd name="T2" fmla="*/ 579 w 582"/>
              <a:gd name="T3" fmla="*/ 623 h 641"/>
              <a:gd name="T4" fmla="*/ 457 w 582"/>
              <a:gd name="T5" fmla="*/ 346 h 641"/>
              <a:gd name="T6" fmla="*/ 550 w 582"/>
              <a:gd name="T7" fmla="*/ 146 h 641"/>
              <a:gd name="T8" fmla="*/ 539 w 582"/>
              <a:gd name="T9" fmla="*/ 135 h 641"/>
              <a:gd name="T10" fmla="*/ 527 w 582"/>
              <a:gd name="T11" fmla="*/ 146 h 641"/>
              <a:gd name="T12" fmla="*/ 447 w 582"/>
              <a:gd name="T13" fmla="*/ 323 h 641"/>
              <a:gd name="T14" fmla="*/ 375 w 582"/>
              <a:gd name="T15" fmla="*/ 157 h 641"/>
              <a:gd name="T16" fmla="*/ 375 w 582"/>
              <a:gd name="T17" fmla="*/ 157 h 641"/>
              <a:gd name="T18" fmla="*/ 376 w 582"/>
              <a:gd name="T19" fmla="*/ 146 h 641"/>
              <a:gd name="T20" fmla="*/ 303 w 582"/>
              <a:gd name="T21" fmla="*/ 63 h 641"/>
              <a:gd name="T22" fmla="*/ 303 w 582"/>
              <a:gd name="T23" fmla="*/ 12 h 641"/>
              <a:gd name="T24" fmla="*/ 290 w 582"/>
              <a:gd name="T25" fmla="*/ 0 h 641"/>
              <a:gd name="T26" fmla="*/ 279 w 582"/>
              <a:gd name="T27" fmla="*/ 12 h 641"/>
              <a:gd name="T28" fmla="*/ 279 w 582"/>
              <a:gd name="T29" fmla="*/ 63 h 641"/>
              <a:gd name="T30" fmla="*/ 206 w 582"/>
              <a:gd name="T31" fmla="*/ 146 h 641"/>
              <a:gd name="T32" fmla="*/ 207 w 582"/>
              <a:gd name="T33" fmla="*/ 157 h 641"/>
              <a:gd name="T34" fmla="*/ 207 w 582"/>
              <a:gd name="T35" fmla="*/ 157 h 641"/>
              <a:gd name="T36" fmla="*/ 3 w 582"/>
              <a:gd name="T37" fmla="*/ 623 h 641"/>
              <a:gd name="T38" fmla="*/ 9 w 582"/>
              <a:gd name="T39" fmla="*/ 639 h 641"/>
              <a:gd name="T40" fmla="*/ 13 w 582"/>
              <a:gd name="T41" fmla="*/ 640 h 641"/>
              <a:gd name="T42" fmla="*/ 24 w 582"/>
              <a:gd name="T43" fmla="*/ 632 h 641"/>
              <a:gd name="T44" fmla="*/ 143 w 582"/>
              <a:gd name="T45" fmla="*/ 360 h 641"/>
              <a:gd name="T46" fmla="*/ 290 w 582"/>
              <a:gd name="T47" fmla="*/ 406 h 641"/>
              <a:gd name="T48" fmla="*/ 438 w 582"/>
              <a:gd name="T49" fmla="*/ 361 h 641"/>
              <a:gd name="T50" fmla="*/ 557 w 582"/>
              <a:gd name="T51" fmla="*/ 632 h 641"/>
              <a:gd name="T52" fmla="*/ 568 w 582"/>
              <a:gd name="T53" fmla="*/ 640 h 641"/>
              <a:gd name="T54" fmla="*/ 572 w 582"/>
              <a:gd name="T55" fmla="*/ 639 h 641"/>
              <a:gd name="T56" fmla="*/ 579 w 582"/>
              <a:gd name="T57" fmla="*/ 623 h 641"/>
              <a:gd name="T58" fmla="*/ 290 w 582"/>
              <a:gd name="T59" fmla="*/ 382 h 641"/>
              <a:gd name="T60" fmla="*/ 290 w 582"/>
              <a:gd name="T61" fmla="*/ 382 h 641"/>
              <a:gd name="T62" fmla="*/ 153 w 582"/>
              <a:gd name="T63" fmla="*/ 338 h 641"/>
              <a:gd name="T64" fmla="*/ 218 w 582"/>
              <a:gd name="T65" fmla="*/ 190 h 641"/>
              <a:gd name="T66" fmla="*/ 290 w 582"/>
              <a:gd name="T67" fmla="*/ 232 h 641"/>
              <a:gd name="T68" fmla="*/ 363 w 582"/>
              <a:gd name="T69" fmla="*/ 190 h 641"/>
              <a:gd name="T70" fmla="*/ 429 w 582"/>
              <a:gd name="T71" fmla="*/ 338 h 641"/>
              <a:gd name="T72" fmla="*/ 290 w 582"/>
              <a:gd name="T73" fmla="*/ 382 h 6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582" h="641">
                <a:moveTo>
                  <a:pt x="579" y="623"/>
                </a:moveTo>
                <a:lnTo>
                  <a:pt x="579" y="623"/>
                </a:lnTo>
                <a:cubicBezTo>
                  <a:pt x="457" y="346"/>
                  <a:pt x="457" y="346"/>
                  <a:pt x="457" y="346"/>
                </a:cubicBezTo>
                <a:cubicBezTo>
                  <a:pt x="514" y="298"/>
                  <a:pt x="550" y="226"/>
                  <a:pt x="550" y="146"/>
                </a:cubicBezTo>
                <a:cubicBezTo>
                  <a:pt x="550" y="140"/>
                  <a:pt x="545" y="135"/>
                  <a:pt x="539" y="135"/>
                </a:cubicBezTo>
                <a:cubicBezTo>
                  <a:pt x="532" y="135"/>
                  <a:pt x="527" y="140"/>
                  <a:pt x="527" y="146"/>
                </a:cubicBezTo>
                <a:cubicBezTo>
                  <a:pt x="527" y="217"/>
                  <a:pt x="496" y="279"/>
                  <a:pt x="447" y="323"/>
                </a:cubicBezTo>
                <a:cubicBezTo>
                  <a:pt x="375" y="157"/>
                  <a:pt x="375" y="157"/>
                  <a:pt x="375" y="157"/>
                </a:cubicBezTo>
                <a:lnTo>
                  <a:pt x="375" y="157"/>
                </a:lnTo>
                <a:cubicBezTo>
                  <a:pt x="375" y="153"/>
                  <a:pt x="376" y="150"/>
                  <a:pt x="376" y="146"/>
                </a:cubicBezTo>
                <a:cubicBezTo>
                  <a:pt x="376" y="103"/>
                  <a:pt x="343" y="69"/>
                  <a:pt x="303" y="63"/>
                </a:cubicBezTo>
                <a:cubicBezTo>
                  <a:pt x="303" y="12"/>
                  <a:pt x="303" y="12"/>
                  <a:pt x="303" y="12"/>
                </a:cubicBezTo>
                <a:cubicBezTo>
                  <a:pt x="303" y="6"/>
                  <a:pt x="298" y="0"/>
                  <a:pt x="290" y="0"/>
                </a:cubicBezTo>
                <a:cubicBezTo>
                  <a:pt x="284" y="0"/>
                  <a:pt x="279" y="6"/>
                  <a:pt x="279" y="12"/>
                </a:cubicBezTo>
                <a:cubicBezTo>
                  <a:pt x="279" y="63"/>
                  <a:pt x="279" y="63"/>
                  <a:pt x="279" y="63"/>
                </a:cubicBezTo>
                <a:cubicBezTo>
                  <a:pt x="238" y="69"/>
                  <a:pt x="206" y="103"/>
                  <a:pt x="206" y="146"/>
                </a:cubicBezTo>
                <a:cubicBezTo>
                  <a:pt x="206" y="150"/>
                  <a:pt x="207" y="153"/>
                  <a:pt x="207" y="157"/>
                </a:cubicBezTo>
                <a:lnTo>
                  <a:pt x="207" y="157"/>
                </a:lnTo>
                <a:cubicBezTo>
                  <a:pt x="3" y="623"/>
                  <a:pt x="3" y="623"/>
                  <a:pt x="3" y="623"/>
                </a:cubicBezTo>
                <a:cubicBezTo>
                  <a:pt x="0" y="629"/>
                  <a:pt x="3" y="636"/>
                  <a:pt x="9" y="639"/>
                </a:cubicBezTo>
                <a:cubicBezTo>
                  <a:pt x="10" y="640"/>
                  <a:pt x="12" y="640"/>
                  <a:pt x="13" y="640"/>
                </a:cubicBezTo>
                <a:cubicBezTo>
                  <a:pt x="17" y="640"/>
                  <a:pt x="23" y="636"/>
                  <a:pt x="24" y="632"/>
                </a:cubicBezTo>
                <a:cubicBezTo>
                  <a:pt x="143" y="360"/>
                  <a:pt x="143" y="360"/>
                  <a:pt x="143" y="360"/>
                </a:cubicBezTo>
                <a:cubicBezTo>
                  <a:pt x="187" y="390"/>
                  <a:pt x="237" y="406"/>
                  <a:pt x="290" y="406"/>
                </a:cubicBezTo>
                <a:cubicBezTo>
                  <a:pt x="345" y="406"/>
                  <a:pt x="396" y="389"/>
                  <a:pt x="438" y="361"/>
                </a:cubicBezTo>
                <a:cubicBezTo>
                  <a:pt x="557" y="632"/>
                  <a:pt x="557" y="632"/>
                  <a:pt x="557" y="632"/>
                </a:cubicBezTo>
                <a:cubicBezTo>
                  <a:pt x="559" y="636"/>
                  <a:pt x="563" y="640"/>
                  <a:pt x="568" y="640"/>
                </a:cubicBezTo>
                <a:cubicBezTo>
                  <a:pt x="569" y="640"/>
                  <a:pt x="571" y="640"/>
                  <a:pt x="572" y="639"/>
                </a:cubicBezTo>
                <a:cubicBezTo>
                  <a:pt x="579" y="636"/>
                  <a:pt x="581" y="629"/>
                  <a:pt x="579" y="623"/>
                </a:cubicBezTo>
                <a:close/>
                <a:moveTo>
                  <a:pt x="290" y="382"/>
                </a:moveTo>
                <a:lnTo>
                  <a:pt x="290" y="382"/>
                </a:lnTo>
                <a:cubicBezTo>
                  <a:pt x="240" y="382"/>
                  <a:pt x="193" y="367"/>
                  <a:pt x="153" y="338"/>
                </a:cubicBezTo>
                <a:cubicBezTo>
                  <a:pt x="218" y="190"/>
                  <a:pt x="218" y="190"/>
                  <a:pt x="218" y="190"/>
                </a:cubicBezTo>
                <a:cubicBezTo>
                  <a:pt x="233" y="214"/>
                  <a:pt x="260" y="232"/>
                  <a:pt x="290" y="232"/>
                </a:cubicBezTo>
                <a:cubicBezTo>
                  <a:pt x="321" y="232"/>
                  <a:pt x="349" y="214"/>
                  <a:pt x="363" y="190"/>
                </a:cubicBezTo>
                <a:cubicBezTo>
                  <a:pt x="429" y="338"/>
                  <a:pt x="429" y="338"/>
                  <a:pt x="429" y="338"/>
                </a:cubicBezTo>
                <a:cubicBezTo>
                  <a:pt x="389" y="366"/>
                  <a:pt x="342" y="382"/>
                  <a:pt x="290" y="382"/>
                </a:cubicBezTo>
                <a:close/>
              </a:path>
            </a:pathLst>
          </a:custGeom>
          <a:solidFill>
            <a:srgbClr val="02D35F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38" name="Freeform 66"/>
          <p:cNvSpPr>
            <a:spLocks noChangeArrowheads="1"/>
          </p:cNvSpPr>
          <p:nvPr/>
        </p:nvSpPr>
        <p:spPr bwMode="auto">
          <a:xfrm>
            <a:off x="8345907" y="1795151"/>
            <a:ext cx="255670" cy="253818"/>
          </a:xfrm>
          <a:custGeom>
            <a:avLst/>
            <a:gdLst>
              <a:gd name="T0" fmla="*/ 599 w 607"/>
              <a:gd name="T1" fmla="*/ 81 h 603"/>
              <a:gd name="T2" fmla="*/ 599 w 607"/>
              <a:gd name="T3" fmla="*/ 81 h 603"/>
              <a:gd name="T4" fmla="*/ 455 w 607"/>
              <a:gd name="T5" fmla="*/ 234 h 603"/>
              <a:gd name="T6" fmla="*/ 65 w 607"/>
              <a:gd name="T7" fmla="*/ 490 h 603"/>
              <a:gd name="T8" fmla="*/ 25 w 607"/>
              <a:gd name="T9" fmla="*/ 593 h 603"/>
              <a:gd name="T10" fmla="*/ 13 w 607"/>
              <a:gd name="T11" fmla="*/ 602 h 603"/>
              <a:gd name="T12" fmla="*/ 10 w 607"/>
              <a:gd name="T13" fmla="*/ 601 h 603"/>
              <a:gd name="T14" fmla="*/ 2 w 607"/>
              <a:gd name="T15" fmla="*/ 586 h 603"/>
              <a:gd name="T16" fmla="*/ 45 w 607"/>
              <a:gd name="T17" fmla="*/ 479 h 603"/>
              <a:gd name="T18" fmla="*/ 54 w 607"/>
              <a:gd name="T19" fmla="*/ 255 h 603"/>
              <a:gd name="T20" fmla="*/ 578 w 607"/>
              <a:gd name="T21" fmla="*/ 14 h 603"/>
              <a:gd name="T22" fmla="*/ 588 w 607"/>
              <a:gd name="T23" fmla="*/ 24 h 603"/>
              <a:gd name="T24" fmla="*/ 581 w 607"/>
              <a:gd name="T25" fmla="*/ 36 h 603"/>
              <a:gd name="T26" fmla="*/ 78 w 607"/>
              <a:gd name="T27" fmla="*/ 464 h 603"/>
              <a:gd name="T28" fmla="*/ 342 w 607"/>
              <a:gd name="T29" fmla="*/ 332 h 603"/>
              <a:gd name="T30" fmla="*/ 269 w 607"/>
              <a:gd name="T31" fmla="*/ 332 h 603"/>
              <a:gd name="T32" fmla="*/ 269 w 607"/>
              <a:gd name="T33" fmla="*/ 332 h 603"/>
              <a:gd name="T34" fmla="*/ 258 w 607"/>
              <a:gd name="T35" fmla="*/ 321 h 603"/>
              <a:gd name="T36" fmla="*/ 269 w 607"/>
              <a:gd name="T37" fmla="*/ 309 h 603"/>
              <a:gd name="T38" fmla="*/ 364 w 607"/>
              <a:gd name="T39" fmla="*/ 309 h 603"/>
              <a:gd name="T40" fmla="*/ 385 w 607"/>
              <a:gd name="T41" fmla="*/ 285 h 603"/>
              <a:gd name="T42" fmla="*/ 315 w 607"/>
              <a:gd name="T43" fmla="*/ 282 h 603"/>
              <a:gd name="T44" fmla="*/ 304 w 607"/>
              <a:gd name="T45" fmla="*/ 270 h 603"/>
              <a:gd name="T46" fmla="*/ 315 w 607"/>
              <a:gd name="T47" fmla="*/ 258 h 603"/>
              <a:gd name="T48" fmla="*/ 403 w 607"/>
              <a:gd name="T49" fmla="*/ 262 h 603"/>
              <a:gd name="T50" fmla="*/ 436 w 607"/>
              <a:gd name="T51" fmla="*/ 220 h 603"/>
              <a:gd name="T52" fmla="*/ 586 w 607"/>
              <a:gd name="T53" fmla="*/ 61 h 603"/>
              <a:gd name="T54" fmla="*/ 603 w 607"/>
              <a:gd name="T55" fmla="*/ 65 h 603"/>
              <a:gd name="T56" fmla="*/ 599 w 607"/>
              <a:gd name="T57" fmla="*/ 81 h 6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607" h="603">
                <a:moveTo>
                  <a:pt x="599" y="81"/>
                </a:moveTo>
                <a:lnTo>
                  <a:pt x="599" y="81"/>
                </a:lnTo>
                <a:cubicBezTo>
                  <a:pt x="542" y="122"/>
                  <a:pt x="500" y="176"/>
                  <a:pt x="455" y="234"/>
                </a:cubicBezTo>
                <a:cubicBezTo>
                  <a:pt x="367" y="348"/>
                  <a:pt x="277" y="465"/>
                  <a:pt x="65" y="490"/>
                </a:cubicBezTo>
                <a:cubicBezTo>
                  <a:pt x="50" y="524"/>
                  <a:pt x="36" y="558"/>
                  <a:pt x="25" y="593"/>
                </a:cubicBezTo>
                <a:cubicBezTo>
                  <a:pt x="23" y="599"/>
                  <a:pt x="19" y="602"/>
                  <a:pt x="13" y="602"/>
                </a:cubicBezTo>
                <a:cubicBezTo>
                  <a:pt x="12" y="602"/>
                  <a:pt x="11" y="602"/>
                  <a:pt x="10" y="601"/>
                </a:cubicBezTo>
                <a:cubicBezTo>
                  <a:pt x="4" y="599"/>
                  <a:pt x="0" y="592"/>
                  <a:pt x="2" y="586"/>
                </a:cubicBezTo>
                <a:cubicBezTo>
                  <a:pt x="14" y="550"/>
                  <a:pt x="28" y="513"/>
                  <a:pt x="45" y="479"/>
                </a:cubicBezTo>
                <a:cubicBezTo>
                  <a:pt x="4" y="406"/>
                  <a:pt x="7" y="328"/>
                  <a:pt x="54" y="255"/>
                </a:cubicBezTo>
                <a:cubicBezTo>
                  <a:pt x="151" y="103"/>
                  <a:pt x="415" y="0"/>
                  <a:pt x="578" y="14"/>
                </a:cubicBezTo>
                <a:cubicBezTo>
                  <a:pt x="583" y="15"/>
                  <a:pt x="588" y="19"/>
                  <a:pt x="588" y="24"/>
                </a:cubicBezTo>
                <a:cubicBezTo>
                  <a:pt x="589" y="29"/>
                  <a:pt x="586" y="34"/>
                  <a:pt x="581" y="36"/>
                </a:cubicBezTo>
                <a:cubicBezTo>
                  <a:pt x="358" y="109"/>
                  <a:pt x="181" y="261"/>
                  <a:pt x="78" y="464"/>
                </a:cubicBezTo>
                <a:cubicBezTo>
                  <a:pt x="200" y="448"/>
                  <a:pt x="279" y="396"/>
                  <a:pt x="342" y="332"/>
                </a:cubicBezTo>
                <a:cubicBezTo>
                  <a:pt x="320" y="332"/>
                  <a:pt x="303" y="332"/>
                  <a:pt x="269" y="332"/>
                </a:cubicBezTo>
                <a:lnTo>
                  <a:pt x="269" y="332"/>
                </a:lnTo>
                <a:cubicBezTo>
                  <a:pt x="263" y="332"/>
                  <a:pt x="258" y="327"/>
                  <a:pt x="258" y="321"/>
                </a:cubicBezTo>
                <a:cubicBezTo>
                  <a:pt x="258" y="314"/>
                  <a:pt x="263" y="309"/>
                  <a:pt x="269" y="309"/>
                </a:cubicBezTo>
                <a:cubicBezTo>
                  <a:pt x="312" y="308"/>
                  <a:pt x="330" y="308"/>
                  <a:pt x="364" y="309"/>
                </a:cubicBezTo>
                <a:cubicBezTo>
                  <a:pt x="371" y="301"/>
                  <a:pt x="378" y="293"/>
                  <a:pt x="385" y="285"/>
                </a:cubicBezTo>
                <a:cubicBezTo>
                  <a:pt x="362" y="283"/>
                  <a:pt x="330" y="282"/>
                  <a:pt x="315" y="282"/>
                </a:cubicBezTo>
                <a:cubicBezTo>
                  <a:pt x="309" y="282"/>
                  <a:pt x="304" y="277"/>
                  <a:pt x="304" y="270"/>
                </a:cubicBezTo>
                <a:cubicBezTo>
                  <a:pt x="304" y="263"/>
                  <a:pt x="309" y="258"/>
                  <a:pt x="315" y="258"/>
                </a:cubicBezTo>
                <a:cubicBezTo>
                  <a:pt x="335" y="259"/>
                  <a:pt x="382" y="261"/>
                  <a:pt x="403" y="262"/>
                </a:cubicBezTo>
                <a:cubicBezTo>
                  <a:pt x="414" y="249"/>
                  <a:pt x="426" y="234"/>
                  <a:pt x="436" y="220"/>
                </a:cubicBezTo>
                <a:cubicBezTo>
                  <a:pt x="483" y="160"/>
                  <a:pt x="526" y="104"/>
                  <a:pt x="586" y="61"/>
                </a:cubicBezTo>
                <a:cubicBezTo>
                  <a:pt x="591" y="58"/>
                  <a:pt x="598" y="59"/>
                  <a:pt x="603" y="65"/>
                </a:cubicBezTo>
                <a:cubicBezTo>
                  <a:pt x="606" y="70"/>
                  <a:pt x="605" y="77"/>
                  <a:pt x="599" y="81"/>
                </a:cubicBezTo>
              </a:path>
            </a:pathLst>
          </a:custGeom>
          <a:solidFill>
            <a:srgbClr val="02D35F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64" name="Group 363"/>
          <p:cNvGrpSpPr/>
          <p:nvPr/>
        </p:nvGrpSpPr>
        <p:grpSpPr>
          <a:xfrm>
            <a:off x="4885103" y="4646424"/>
            <a:ext cx="238995" cy="248259"/>
            <a:chOff x="4885103" y="4646424"/>
            <a:chExt cx="238995" cy="248259"/>
          </a:xfrm>
          <a:solidFill>
            <a:srgbClr val="02D35F"/>
          </a:solidFill>
        </p:grpSpPr>
        <p:sp>
          <p:nvSpPr>
            <p:cNvPr id="3139" name="Freeform 67"/>
            <p:cNvSpPr>
              <a:spLocks noChangeArrowheads="1"/>
            </p:cNvSpPr>
            <p:nvPr/>
          </p:nvSpPr>
          <p:spPr bwMode="auto">
            <a:xfrm>
              <a:off x="4898071" y="4672362"/>
              <a:ext cx="213059" cy="146361"/>
            </a:xfrm>
            <a:custGeom>
              <a:avLst/>
              <a:gdLst>
                <a:gd name="T0" fmla="*/ 495 w 508"/>
                <a:gd name="T1" fmla="*/ 0 h 347"/>
                <a:gd name="T2" fmla="*/ 495 w 508"/>
                <a:gd name="T3" fmla="*/ 0 h 347"/>
                <a:gd name="T4" fmla="*/ 11 w 508"/>
                <a:gd name="T5" fmla="*/ 0 h 347"/>
                <a:gd name="T6" fmla="*/ 0 w 508"/>
                <a:gd name="T7" fmla="*/ 12 h 347"/>
                <a:gd name="T8" fmla="*/ 0 w 508"/>
                <a:gd name="T9" fmla="*/ 334 h 347"/>
                <a:gd name="T10" fmla="*/ 11 w 508"/>
                <a:gd name="T11" fmla="*/ 346 h 347"/>
                <a:gd name="T12" fmla="*/ 495 w 508"/>
                <a:gd name="T13" fmla="*/ 346 h 347"/>
                <a:gd name="T14" fmla="*/ 507 w 508"/>
                <a:gd name="T15" fmla="*/ 334 h 347"/>
                <a:gd name="T16" fmla="*/ 507 w 508"/>
                <a:gd name="T17" fmla="*/ 12 h 347"/>
                <a:gd name="T18" fmla="*/ 495 w 508"/>
                <a:gd name="T19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8" h="347">
                  <a:moveTo>
                    <a:pt x="495" y="0"/>
                  </a:moveTo>
                  <a:lnTo>
                    <a:pt x="495" y="0"/>
                  </a:ln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334"/>
                    <a:pt x="0" y="334"/>
                    <a:pt x="0" y="334"/>
                  </a:cubicBezTo>
                  <a:cubicBezTo>
                    <a:pt x="0" y="341"/>
                    <a:pt x="5" y="346"/>
                    <a:pt x="11" y="346"/>
                  </a:cubicBezTo>
                  <a:cubicBezTo>
                    <a:pt x="495" y="346"/>
                    <a:pt x="495" y="346"/>
                    <a:pt x="495" y="346"/>
                  </a:cubicBezTo>
                  <a:cubicBezTo>
                    <a:pt x="501" y="346"/>
                    <a:pt x="507" y="341"/>
                    <a:pt x="507" y="334"/>
                  </a:cubicBezTo>
                  <a:cubicBezTo>
                    <a:pt x="507" y="12"/>
                    <a:pt x="507" y="12"/>
                    <a:pt x="507" y="12"/>
                  </a:cubicBezTo>
                  <a:cubicBezTo>
                    <a:pt x="507" y="5"/>
                    <a:pt x="501" y="0"/>
                    <a:pt x="495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0" name="Freeform 68"/>
            <p:cNvSpPr>
              <a:spLocks noChangeArrowheads="1"/>
            </p:cNvSpPr>
            <p:nvPr/>
          </p:nvSpPr>
          <p:spPr bwMode="auto">
            <a:xfrm>
              <a:off x="4957357" y="4820576"/>
              <a:ext cx="96339" cy="74107"/>
            </a:xfrm>
            <a:custGeom>
              <a:avLst/>
              <a:gdLst>
                <a:gd name="T0" fmla="*/ 123 w 229"/>
                <a:gd name="T1" fmla="*/ 6 h 178"/>
                <a:gd name="T2" fmla="*/ 123 w 229"/>
                <a:gd name="T3" fmla="*/ 6 h 178"/>
                <a:gd name="T4" fmla="*/ 104 w 229"/>
                <a:gd name="T5" fmla="*/ 6 h 178"/>
                <a:gd name="T6" fmla="*/ 4 w 229"/>
                <a:gd name="T7" fmla="*/ 157 h 178"/>
                <a:gd name="T8" fmla="*/ 7 w 229"/>
                <a:gd name="T9" fmla="*/ 173 h 178"/>
                <a:gd name="T10" fmla="*/ 22 w 229"/>
                <a:gd name="T11" fmla="*/ 170 h 178"/>
                <a:gd name="T12" fmla="*/ 114 w 229"/>
                <a:gd name="T13" fmla="*/ 32 h 178"/>
                <a:gd name="T14" fmla="*/ 205 w 229"/>
                <a:gd name="T15" fmla="*/ 170 h 178"/>
                <a:gd name="T16" fmla="*/ 215 w 229"/>
                <a:gd name="T17" fmla="*/ 175 h 178"/>
                <a:gd name="T18" fmla="*/ 221 w 229"/>
                <a:gd name="T19" fmla="*/ 173 h 178"/>
                <a:gd name="T20" fmla="*/ 224 w 229"/>
                <a:gd name="T21" fmla="*/ 157 h 178"/>
                <a:gd name="T22" fmla="*/ 123 w 229"/>
                <a:gd name="T23" fmla="*/ 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9" h="178">
                  <a:moveTo>
                    <a:pt x="123" y="6"/>
                  </a:moveTo>
                  <a:lnTo>
                    <a:pt x="123" y="6"/>
                  </a:lnTo>
                  <a:cubicBezTo>
                    <a:pt x="119" y="0"/>
                    <a:pt x="108" y="0"/>
                    <a:pt x="104" y="6"/>
                  </a:cubicBezTo>
                  <a:cubicBezTo>
                    <a:pt x="4" y="157"/>
                    <a:pt x="4" y="157"/>
                    <a:pt x="4" y="157"/>
                  </a:cubicBezTo>
                  <a:cubicBezTo>
                    <a:pt x="0" y="163"/>
                    <a:pt x="2" y="170"/>
                    <a:pt x="7" y="173"/>
                  </a:cubicBezTo>
                  <a:cubicBezTo>
                    <a:pt x="12" y="177"/>
                    <a:pt x="19" y="175"/>
                    <a:pt x="22" y="170"/>
                  </a:cubicBezTo>
                  <a:cubicBezTo>
                    <a:pt x="114" y="32"/>
                    <a:pt x="114" y="32"/>
                    <a:pt x="114" y="32"/>
                  </a:cubicBezTo>
                  <a:cubicBezTo>
                    <a:pt x="205" y="170"/>
                    <a:pt x="205" y="170"/>
                    <a:pt x="205" y="170"/>
                  </a:cubicBezTo>
                  <a:cubicBezTo>
                    <a:pt x="207" y="173"/>
                    <a:pt x="212" y="175"/>
                    <a:pt x="215" y="175"/>
                  </a:cubicBezTo>
                  <a:cubicBezTo>
                    <a:pt x="217" y="175"/>
                    <a:pt x="219" y="175"/>
                    <a:pt x="221" y="173"/>
                  </a:cubicBezTo>
                  <a:cubicBezTo>
                    <a:pt x="226" y="170"/>
                    <a:pt x="228" y="163"/>
                    <a:pt x="224" y="157"/>
                  </a:cubicBezTo>
                  <a:lnTo>
                    <a:pt x="123" y="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1" name="Freeform 69"/>
            <p:cNvSpPr>
              <a:spLocks noChangeArrowheads="1"/>
            </p:cNvSpPr>
            <p:nvPr/>
          </p:nvSpPr>
          <p:spPr bwMode="auto">
            <a:xfrm>
              <a:off x="4885103" y="4646424"/>
              <a:ext cx="238995" cy="9263"/>
            </a:xfrm>
            <a:custGeom>
              <a:avLst/>
              <a:gdLst>
                <a:gd name="T0" fmla="*/ 556 w 569"/>
                <a:gd name="T1" fmla="*/ 0 h 24"/>
                <a:gd name="T2" fmla="*/ 556 w 569"/>
                <a:gd name="T3" fmla="*/ 0 h 24"/>
                <a:gd name="T4" fmla="*/ 12 w 569"/>
                <a:gd name="T5" fmla="*/ 0 h 24"/>
                <a:gd name="T6" fmla="*/ 0 w 569"/>
                <a:gd name="T7" fmla="*/ 11 h 24"/>
                <a:gd name="T8" fmla="*/ 12 w 569"/>
                <a:gd name="T9" fmla="*/ 23 h 24"/>
                <a:gd name="T10" fmla="*/ 556 w 569"/>
                <a:gd name="T11" fmla="*/ 23 h 24"/>
                <a:gd name="T12" fmla="*/ 568 w 569"/>
                <a:gd name="T13" fmla="*/ 11 h 24"/>
                <a:gd name="T14" fmla="*/ 556 w 569"/>
                <a:gd name="T1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9" h="24">
                  <a:moveTo>
                    <a:pt x="556" y="0"/>
                  </a:moveTo>
                  <a:lnTo>
                    <a:pt x="556" y="0"/>
                  </a:ln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0" y="5"/>
                    <a:pt x="0" y="11"/>
                  </a:cubicBezTo>
                  <a:cubicBezTo>
                    <a:pt x="0" y="18"/>
                    <a:pt x="6" y="23"/>
                    <a:pt x="12" y="23"/>
                  </a:cubicBezTo>
                  <a:cubicBezTo>
                    <a:pt x="556" y="23"/>
                    <a:pt x="556" y="23"/>
                    <a:pt x="556" y="23"/>
                  </a:cubicBezTo>
                  <a:cubicBezTo>
                    <a:pt x="563" y="23"/>
                    <a:pt x="568" y="18"/>
                    <a:pt x="568" y="11"/>
                  </a:cubicBezTo>
                  <a:cubicBezTo>
                    <a:pt x="568" y="5"/>
                    <a:pt x="563" y="0"/>
                    <a:pt x="556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42" name="Freeform 70"/>
          <p:cNvSpPr>
            <a:spLocks noChangeArrowheads="1"/>
          </p:cNvSpPr>
          <p:nvPr/>
        </p:nvSpPr>
        <p:spPr bwMode="auto">
          <a:xfrm>
            <a:off x="4857312" y="1826647"/>
            <a:ext cx="294577" cy="196384"/>
          </a:xfrm>
          <a:custGeom>
            <a:avLst/>
            <a:gdLst>
              <a:gd name="T0" fmla="*/ 688 w 702"/>
              <a:gd name="T1" fmla="*/ 0 h 467"/>
              <a:gd name="T2" fmla="*/ 688 w 702"/>
              <a:gd name="T3" fmla="*/ 0 h 467"/>
              <a:gd name="T4" fmla="*/ 11 w 702"/>
              <a:gd name="T5" fmla="*/ 0 h 467"/>
              <a:gd name="T6" fmla="*/ 0 w 702"/>
              <a:gd name="T7" fmla="*/ 11 h 467"/>
              <a:gd name="T8" fmla="*/ 0 w 702"/>
              <a:gd name="T9" fmla="*/ 455 h 467"/>
              <a:gd name="T10" fmla="*/ 11 w 702"/>
              <a:gd name="T11" fmla="*/ 466 h 467"/>
              <a:gd name="T12" fmla="*/ 688 w 702"/>
              <a:gd name="T13" fmla="*/ 466 h 467"/>
              <a:gd name="T14" fmla="*/ 701 w 702"/>
              <a:gd name="T15" fmla="*/ 455 h 467"/>
              <a:gd name="T16" fmla="*/ 701 w 702"/>
              <a:gd name="T17" fmla="*/ 11 h 467"/>
              <a:gd name="T18" fmla="*/ 688 w 702"/>
              <a:gd name="T19" fmla="*/ 0 h 467"/>
              <a:gd name="T20" fmla="*/ 642 w 702"/>
              <a:gd name="T21" fmla="*/ 385 h 467"/>
              <a:gd name="T22" fmla="*/ 642 w 702"/>
              <a:gd name="T23" fmla="*/ 385 h 467"/>
              <a:gd name="T24" fmla="*/ 618 w 702"/>
              <a:gd name="T25" fmla="*/ 408 h 467"/>
              <a:gd name="T26" fmla="*/ 82 w 702"/>
              <a:gd name="T27" fmla="*/ 408 h 467"/>
              <a:gd name="T28" fmla="*/ 58 w 702"/>
              <a:gd name="T29" fmla="*/ 385 h 467"/>
              <a:gd name="T30" fmla="*/ 58 w 702"/>
              <a:gd name="T31" fmla="*/ 81 h 467"/>
              <a:gd name="T32" fmla="*/ 82 w 702"/>
              <a:gd name="T33" fmla="*/ 58 h 467"/>
              <a:gd name="T34" fmla="*/ 618 w 702"/>
              <a:gd name="T35" fmla="*/ 58 h 467"/>
              <a:gd name="T36" fmla="*/ 642 w 702"/>
              <a:gd name="T37" fmla="*/ 81 h 467"/>
              <a:gd name="T38" fmla="*/ 642 w 702"/>
              <a:gd name="T39" fmla="*/ 385 h 467"/>
              <a:gd name="T40" fmla="*/ 82 w 702"/>
              <a:gd name="T41" fmla="*/ 81 h 467"/>
              <a:gd name="T42" fmla="*/ 82 w 702"/>
              <a:gd name="T43" fmla="*/ 81 h 467"/>
              <a:gd name="T44" fmla="*/ 82 w 702"/>
              <a:gd name="T45" fmla="*/ 385 h 467"/>
              <a:gd name="T46" fmla="*/ 618 w 702"/>
              <a:gd name="T47" fmla="*/ 385 h 467"/>
              <a:gd name="T48" fmla="*/ 618 w 702"/>
              <a:gd name="T49" fmla="*/ 81 h 467"/>
              <a:gd name="T50" fmla="*/ 82 w 702"/>
              <a:gd name="T51" fmla="*/ 81 h 467"/>
              <a:gd name="T52" fmla="*/ 266 w 702"/>
              <a:gd name="T53" fmla="*/ 163 h 467"/>
              <a:gd name="T54" fmla="*/ 266 w 702"/>
              <a:gd name="T55" fmla="*/ 163 h 467"/>
              <a:gd name="T56" fmla="*/ 413 w 702"/>
              <a:gd name="T57" fmla="*/ 163 h 467"/>
              <a:gd name="T58" fmla="*/ 425 w 702"/>
              <a:gd name="T59" fmla="*/ 175 h 467"/>
              <a:gd name="T60" fmla="*/ 413 w 702"/>
              <a:gd name="T61" fmla="*/ 186 h 467"/>
              <a:gd name="T62" fmla="*/ 266 w 702"/>
              <a:gd name="T63" fmla="*/ 186 h 467"/>
              <a:gd name="T64" fmla="*/ 254 w 702"/>
              <a:gd name="T65" fmla="*/ 175 h 467"/>
              <a:gd name="T66" fmla="*/ 266 w 702"/>
              <a:gd name="T67" fmla="*/ 163 h 467"/>
              <a:gd name="T68" fmla="*/ 497 w 702"/>
              <a:gd name="T69" fmla="*/ 327 h 467"/>
              <a:gd name="T70" fmla="*/ 497 w 702"/>
              <a:gd name="T71" fmla="*/ 327 h 467"/>
              <a:gd name="T72" fmla="*/ 182 w 702"/>
              <a:gd name="T73" fmla="*/ 327 h 467"/>
              <a:gd name="T74" fmla="*/ 171 w 702"/>
              <a:gd name="T75" fmla="*/ 314 h 467"/>
              <a:gd name="T76" fmla="*/ 182 w 702"/>
              <a:gd name="T77" fmla="*/ 303 h 467"/>
              <a:gd name="T78" fmla="*/ 497 w 702"/>
              <a:gd name="T79" fmla="*/ 303 h 467"/>
              <a:gd name="T80" fmla="*/ 509 w 702"/>
              <a:gd name="T81" fmla="*/ 314 h 467"/>
              <a:gd name="T82" fmla="*/ 497 w 702"/>
              <a:gd name="T83" fmla="*/ 327 h 467"/>
              <a:gd name="T84" fmla="*/ 497 w 702"/>
              <a:gd name="T85" fmla="*/ 280 h 467"/>
              <a:gd name="T86" fmla="*/ 497 w 702"/>
              <a:gd name="T87" fmla="*/ 280 h 467"/>
              <a:gd name="T88" fmla="*/ 182 w 702"/>
              <a:gd name="T89" fmla="*/ 280 h 467"/>
              <a:gd name="T90" fmla="*/ 171 w 702"/>
              <a:gd name="T91" fmla="*/ 269 h 467"/>
              <a:gd name="T92" fmla="*/ 182 w 702"/>
              <a:gd name="T93" fmla="*/ 256 h 467"/>
              <a:gd name="T94" fmla="*/ 497 w 702"/>
              <a:gd name="T95" fmla="*/ 256 h 467"/>
              <a:gd name="T96" fmla="*/ 509 w 702"/>
              <a:gd name="T97" fmla="*/ 269 h 467"/>
              <a:gd name="T98" fmla="*/ 497 w 702"/>
              <a:gd name="T99" fmla="*/ 280 h 467"/>
              <a:gd name="T100" fmla="*/ 560 w 702"/>
              <a:gd name="T101" fmla="*/ 233 h 467"/>
              <a:gd name="T102" fmla="*/ 560 w 702"/>
              <a:gd name="T103" fmla="*/ 233 h 467"/>
              <a:gd name="T104" fmla="*/ 140 w 702"/>
              <a:gd name="T105" fmla="*/ 233 h 467"/>
              <a:gd name="T106" fmla="*/ 128 w 702"/>
              <a:gd name="T107" fmla="*/ 222 h 467"/>
              <a:gd name="T108" fmla="*/ 140 w 702"/>
              <a:gd name="T109" fmla="*/ 209 h 467"/>
              <a:gd name="T110" fmla="*/ 560 w 702"/>
              <a:gd name="T111" fmla="*/ 209 h 467"/>
              <a:gd name="T112" fmla="*/ 571 w 702"/>
              <a:gd name="T113" fmla="*/ 222 h 467"/>
              <a:gd name="T114" fmla="*/ 560 w 702"/>
              <a:gd name="T115" fmla="*/ 233 h 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02" h="467">
                <a:moveTo>
                  <a:pt x="688" y="0"/>
                </a:moveTo>
                <a:lnTo>
                  <a:pt x="688" y="0"/>
                </a:lnTo>
                <a:cubicBezTo>
                  <a:pt x="11" y="0"/>
                  <a:pt x="11" y="0"/>
                  <a:pt x="11" y="0"/>
                </a:cubicBezTo>
                <a:cubicBezTo>
                  <a:pt x="5" y="0"/>
                  <a:pt x="0" y="5"/>
                  <a:pt x="0" y="11"/>
                </a:cubicBezTo>
                <a:cubicBezTo>
                  <a:pt x="0" y="455"/>
                  <a:pt x="0" y="455"/>
                  <a:pt x="0" y="455"/>
                </a:cubicBezTo>
                <a:cubicBezTo>
                  <a:pt x="0" y="461"/>
                  <a:pt x="5" y="466"/>
                  <a:pt x="11" y="466"/>
                </a:cubicBezTo>
                <a:cubicBezTo>
                  <a:pt x="688" y="466"/>
                  <a:pt x="688" y="466"/>
                  <a:pt x="688" y="466"/>
                </a:cubicBezTo>
                <a:cubicBezTo>
                  <a:pt x="695" y="466"/>
                  <a:pt x="701" y="461"/>
                  <a:pt x="701" y="455"/>
                </a:cubicBezTo>
                <a:cubicBezTo>
                  <a:pt x="701" y="11"/>
                  <a:pt x="701" y="11"/>
                  <a:pt x="701" y="11"/>
                </a:cubicBezTo>
                <a:cubicBezTo>
                  <a:pt x="701" y="5"/>
                  <a:pt x="695" y="0"/>
                  <a:pt x="688" y="0"/>
                </a:cubicBezTo>
                <a:close/>
                <a:moveTo>
                  <a:pt x="642" y="385"/>
                </a:moveTo>
                <a:lnTo>
                  <a:pt x="642" y="385"/>
                </a:lnTo>
                <a:cubicBezTo>
                  <a:pt x="642" y="398"/>
                  <a:pt x="632" y="408"/>
                  <a:pt x="618" y="408"/>
                </a:cubicBezTo>
                <a:cubicBezTo>
                  <a:pt x="82" y="408"/>
                  <a:pt x="82" y="408"/>
                  <a:pt x="82" y="408"/>
                </a:cubicBezTo>
                <a:cubicBezTo>
                  <a:pt x="69" y="408"/>
                  <a:pt x="58" y="398"/>
                  <a:pt x="58" y="385"/>
                </a:cubicBezTo>
                <a:cubicBezTo>
                  <a:pt x="58" y="81"/>
                  <a:pt x="58" y="81"/>
                  <a:pt x="58" y="81"/>
                </a:cubicBezTo>
                <a:cubicBezTo>
                  <a:pt x="58" y="69"/>
                  <a:pt x="69" y="58"/>
                  <a:pt x="82" y="58"/>
                </a:cubicBezTo>
                <a:cubicBezTo>
                  <a:pt x="618" y="58"/>
                  <a:pt x="618" y="58"/>
                  <a:pt x="618" y="58"/>
                </a:cubicBezTo>
                <a:cubicBezTo>
                  <a:pt x="632" y="58"/>
                  <a:pt x="642" y="69"/>
                  <a:pt x="642" y="81"/>
                </a:cubicBezTo>
                <a:lnTo>
                  <a:pt x="642" y="385"/>
                </a:lnTo>
                <a:close/>
                <a:moveTo>
                  <a:pt x="82" y="81"/>
                </a:moveTo>
                <a:lnTo>
                  <a:pt x="82" y="81"/>
                </a:lnTo>
                <a:cubicBezTo>
                  <a:pt x="82" y="385"/>
                  <a:pt x="82" y="385"/>
                  <a:pt x="82" y="385"/>
                </a:cubicBezTo>
                <a:cubicBezTo>
                  <a:pt x="618" y="385"/>
                  <a:pt x="618" y="385"/>
                  <a:pt x="618" y="385"/>
                </a:cubicBezTo>
                <a:cubicBezTo>
                  <a:pt x="618" y="81"/>
                  <a:pt x="618" y="81"/>
                  <a:pt x="618" y="81"/>
                </a:cubicBezTo>
                <a:lnTo>
                  <a:pt x="82" y="81"/>
                </a:lnTo>
                <a:close/>
                <a:moveTo>
                  <a:pt x="266" y="163"/>
                </a:moveTo>
                <a:lnTo>
                  <a:pt x="266" y="163"/>
                </a:lnTo>
                <a:cubicBezTo>
                  <a:pt x="413" y="163"/>
                  <a:pt x="413" y="163"/>
                  <a:pt x="413" y="163"/>
                </a:cubicBezTo>
                <a:cubicBezTo>
                  <a:pt x="419" y="163"/>
                  <a:pt x="425" y="169"/>
                  <a:pt x="425" y="175"/>
                </a:cubicBezTo>
                <a:cubicBezTo>
                  <a:pt x="425" y="181"/>
                  <a:pt x="419" y="186"/>
                  <a:pt x="413" y="186"/>
                </a:cubicBezTo>
                <a:cubicBezTo>
                  <a:pt x="266" y="186"/>
                  <a:pt x="266" y="186"/>
                  <a:pt x="266" y="186"/>
                </a:cubicBezTo>
                <a:cubicBezTo>
                  <a:pt x="259" y="186"/>
                  <a:pt x="254" y="181"/>
                  <a:pt x="254" y="175"/>
                </a:cubicBezTo>
                <a:cubicBezTo>
                  <a:pt x="254" y="169"/>
                  <a:pt x="259" y="163"/>
                  <a:pt x="266" y="163"/>
                </a:cubicBezTo>
                <a:close/>
                <a:moveTo>
                  <a:pt x="497" y="327"/>
                </a:moveTo>
                <a:lnTo>
                  <a:pt x="497" y="327"/>
                </a:lnTo>
                <a:cubicBezTo>
                  <a:pt x="182" y="327"/>
                  <a:pt x="182" y="327"/>
                  <a:pt x="182" y="327"/>
                </a:cubicBezTo>
                <a:cubicBezTo>
                  <a:pt x="176" y="327"/>
                  <a:pt x="171" y="322"/>
                  <a:pt x="171" y="314"/>
                </a:cubicBezTo>
                <a:cubicBezTo>
                  <a:pt x="171" y="308"/>
                  <a:pt x="176" y="303"/>
                  <a:pt x="182" y="303"/>
                </a:cubicBezTo>
                <a:cubicBezTo>
                  <a:pt x="497" y="303"/>
                  <a:pt x="497" y="303"/>
                  <a:pt x="497" y="303"/>
                </a:cubicBezTo>
                <a:cubicBezTo>
                  <a:pt x="504" y="303"/>
                  <a:pt x="509" y="308"/>
                  <a:pt x="509" y="314"/>
                </a:cubicBezTo>
                <a:cubicBezTo>
                  <a:pt x="509" y="322"/>
                  <a:pt x="504" y="327"/>
                  <a:pt x="497" y="327"/>
                </a:cubicBezTo>
                <a:close/>
                <a:moveTo>
                  <a:pt x="497" y="280"/>
                </a:moveTo>
                <a:lnTo>
                  <a:pt x="497" y="280"/>
                </a:lnTo>
                <a:cubicBezTo>
                  <a:pt x="182" y="280"/>
                  <a:pt x="182" y="280"/>
                  <a:pt x="182" y="280"/>
                </a:cubicBezTo>
                <a:cubicBezTo>
                  <a:pt x="176" y="280"/>
                  <a:pt x="171" y="275"/>
                  <a:pt x="171" y="269"/>
                </a:cubicBezTo>
                <a:cubicBezTo>
                  <a:pt x="171" y="261"/>
                  <a:pt x="176" y="256"/>
                  <a:pt x="182" y="256"/>
                </a:cubicBezTo>
                <a:cubicBezTo>
                  <a:pt x="497" y="256"/>
                  <a:pt x="497" y="256"/>
                  <a:pt x="497" y="256"/>
                </a:cubicBezTo>
                <a:cubicBezTo>
                  <a:pt x="504" y="256"/>
                  <a:pt x="509" y="261"/>
                  <a:pt x="509" y="269"/>
                </a:cubicBezTo>
                <a:cubicBezTo>
                  <a:pt x="509" y="275"/>
                  <a:pt x="504" y="280"/>
                  <a:pt x="497" y="280"/>
                </a:cubicBezTo>
                <a:close/>
                <a:moveTo>
                  <a:pt x="560" y="233"/>
                </a:moveTo>
                <a:lnTo>
                  <a:pt x="560" y="233"/>
                </a:lnTo>
                <a:cubicBezTo>
                  <a:pt x="140" y="233"/>
                  <a:pt x="140" y="233"/>
                  <a:pt x="140" y="233"/>
                </a:cubicBezTo>
                <a:cubicBezTo>
                  <a:pt x="133" y="233"/>
                  <a:pt x="128" y="228"/>
                  <a:pt x="128" y="222"/>
                </a:cubicBezTo>
                <a:cubicBezTo>
                  <a:pt x="128" y="215"/>
                  <a:pt x="133" y="209"/>
                  <a:pt x="140" y="209"/>
                </a:cubicBezTo>
                <a:cubicBezTo>
                  <a:pt x="560" y="209"/>
                  <a:pt x="560" y="209"/>
                  <a:pt x="560" y="209"/>
                </a:cubicBezTo>
                <a:cubicBezTo>
                  <a:pt x="566" y="209"/>
                  <a:pt x="571" y="215"/>
                  <a:pt x="571" y="222"/>
                </a:cubicBezTo>
                <a:cubicBezTo>
                  <a:pt x="571" y="228"/>
                  <a:pt x="566" y="233"/>
                  <a:pt x="560" y="233"/>
                </a:cubicBezTo>
                <a:close/>
              </a:path>
            </a:pathLst>
          </a:custGeom>
          <a:solidFill>
            <a:srgbClr val="02D35F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43" name="Freeform 71"/>
          <p:cNvSpPr>
            <a:spLocks noChangeArrowheads="1"/>
          </p:cNvSpPr>
          <p:nvPr/>
        </p:nvSpPr>
        <p:spPr bwMode="auto">
          <a:xfrm>
            <a:off x="570213" y="1782183"/>
            <a:ext cx="203795" cy="277902"/>
          </a:xfrm>
          <a:custGeom>
            <a:avLst/>
            <a:gdLst>
              <a:gd name="T0" fmla="*/ 472 w 485"/>
              <a:gd name="T1" fmla="*/ 660 h 661"/>
              <a:gd name="T2" fmla="*/ 472 w 485"/>
              <a:gd name="T3" fmla="*/ 660 h 661"/>
              <a:gd name="T4" fmla="*/ 71 w 485"/>
              <a:gd name="T5" fmla="*/ 660 h 661"/>
              <a:gd name="T6" fmla="*/ 0 w 485"/>
              <a:gd name="T7" fmla="*/ 573 h 661"/>
              <a:gd name="T8" fmla="*/ 0 w 485"/>
              <a:gd name="T9" fmla="*/ 110 h 661"/>
              <a:gd name="T10" fmla="*/ 0 w 485"/>
              <a:gd name="T11" fmla="*/ 110 h 661"/>
              <a:gd name="T12" fmla="*/ 0 w 485"/>
              <a:gd name="T13" fmla="*/ 108 h 661"/>
              <a:gd name="T14" fmla="*/ 0 w 485"/>
              <a:gd name="T15" fmla="*/ 80 h 661"/>
              <a:gd name="T16" fmla="*/ 86 w 485"/>
              <a:gd name="T17" fmla="*/ 0 h 661"/>
              <a:gd name="T18" fmla="*/ 461 w 485"/>
              <a:gd name="T19" fmla="*/ 0 h 661"/>
              <a:gd name="T20" fmla="*/ 473 w 485"/>
              <a:gd name="T21" fmla="*/ 12 h 661"/>
              <a:gd name="T22" fmla="*/ 461 w 485"/>
              <a:gd name="T23" fmla="*/ 24 h 661"/>
              <a:gd name="T24" fmla="*/ 86 w 485"/>
              <a:gd name="T25" fmla="*/ 24 h 661"/>
              <a:gd name="T26" fmla="*/ 24 w 485"/>
              <a:gd name="T27" fmla="*/ 80 h 661"/>
              <a:gd name="T28" fmla="*/ 24 w 485"/>
              <a:gd name="T29" fmla="*/ 108 h 661"/>
              <a:gd name="T30" fmla="*/ 86 w 485"/>
              <a:gd name="T31" fmla="*/ 175 h 661"/>
              <a:gd name="T32" fmla="*/ 472 w 485"/>
              <a:gd name="T33" fmla="*/ 175 h 661"/>
              <a:gd name="T34" fmla="*/ 484 w 485"/>
              <a:gd name="T35" fmla="*/ 187 h 661"/>
              <a:gd name="T36" fmla="*/ 484 w 485"/>
              <a:gd name="T37" fmla="*/ 647 h 661"/>
              <a:gd name="T38" fmla="*/ 472 w 485"/>
              <a:gd name="T39" fmla="*/ 660 h 661"/>
              <a:gd name="T40" fmla="*/ 430 w 485"/>
              <a:gd name="T41" fmla="*/ 100 h 661"/>
              <a:gd name="T42" fmla="*/ 430 w 485"/>
              <a:gd name="T43" fmla="*/ 100 h 661"/>
              <a:gd name="T44" fmla="*/ 417 w 485"/>
              <a:gd name="T45" fmla="*/ 87 h 661"/>
              <a:gd name="T46" fmla="*/ 66 w 485"/>
              <a:gd name="T47" fmla="*/ 87 h 661"/>
              <a:gd name="T48" fmla="*/ 55 w 485"/>
              <a:gd name="T49" fmla="*/ 100 h 661"/>
              <a:gd name="T50" fmla="*/ 66 w 485"/>
              <a:gd name="T51" fmla="*/ 111 h 661"/>
              <a:gd name="T52" fmla="*/ 417 w 485"/>
              <a:gd name="T53" fmla="*/ 111 h 661"/>
              <a:gd name="T54" fmla="*/ 430 w 485"/>
              <a:gd name="T55" fmla="*/ 100 h 6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85" h="661">
                <a:moveTo>
                  <a:pt x="472" y="660"/>
                </a:moveTo>
                <a:lnTo>
                  <a:pt x="472" y="660"/>
                </a:lnTo>
                <a:cubicBezTo>
                  <a:pt x="71" y="660"/>
                  <a:pt x="71" y="660"/>
                  <a:pt x="71" y="660"/>
                </a:cubicBezTo>
                <a:cubicBezTo>
                  <a:pt x="25" y="660"/>
                  <a:pt x="0" y="615"/>
                  <a:pt x="0" y="573"/>
                </a:cubicBezTo>
                <a:cubicBezTo>
                  <a:pt x="0" y="110"/>
                  <a:pt x="0" y="110"/>
                  <a:pt x="0" y="110"/>
                </a:cubicBezTo>
                <a:lnTo>
                  <a:pt x="0" y="110"/>
                </a:lnTo>
                <a:cubicBezTo>
                  <a:pt x="0" y="109"/>
                  <a:pt x="0" y="108"/>
                  <a:pt x="0" y="108"/>
                </a:cubicBezTo>
                <a:cubicBezTo>
                  <a:pt x="0" y="80"/>
                  <a:pt x="0" y="80"/>
                  <a:pt x="0" y="80"/>
                </a:cubicBezTo>
                <a:cubicBezTo>
                  <a:pt x="0" y="37"/>
                  <a:pt x="40" y="0"/>
                  <a:pt x="86" y="0"/>
                </a:cubicBezTo>
                <a:cubicBezTo>
                  <a:pt x="461" y="0"/>
                  <a:pt x="461" y="0"/>
                  <a:pt x="461" y="0"/>
                </a:cubicBezTo>
                <a:cubicBezTo>
                  <a:pt x="468" y="0"/>
                  <a:pt x="473" y="5"/>
                  <a:pt x="473" y="12"/>
                </a:cubicBezTo>
                <a:cubicBezTo>
                  <a:pt x="473" y="19"/>
                  <a:pt x="468" y="24"/>
                  <a:pt x="461" y="24"/>
                </a:cubicBezTo>
                <a:cubicBezTo>
                  <a:pt x="86" y="24"/>
                  <a:pt x="86" y="24"/>
                  <a:pt x="86" y="24"/>
                </a:cubicBezTo>
                <a:cubicBezTo>
                  <a:pt x="53" y="24"/>
                  <a:pt x="24" y="51"/>
                  <a:pt x="24" y="80"/>
                </a:cubicBezTo>
                <a:cubicBezTo>
                  <a:pt x="24" y="108"/>
                  <a:pt x="24" y="108"/>
                  <a:pt x="24" y="108"/>
                </a:cubicBezTo>
                <a:cubicBezTo>
                  <a:pt x="24" y="140"/>
                  <a:pt x="56" y="175"/>
                  <a:pt x="86" y="175"/>
                </a:cubicBezTo>
                <a:cubicBezTo>
                  <a:pt x="472" y="175"/>
                  <a:pt x="472" y="175"/>
                  <a:pt x="472" y="175"/>
                </a:cubicBezTo>
                <a:cubicBezTo>
                  <a:pt x="479" y="175"/>
                  <a:pt x="484" y="181"/>
                  <a:pt x="484" y="187"/>
                </a:cubicBezTo>
                <a:cubicBezTo>
                  <a:pt x="484" y="647"/>
                  <a:pt x="484" y="647"/>
                  <a:pt x="484" y="647"/>
                </a:cubicBezTo>
                <a:cubicBezTo>
                  <a:pt x="484" y="654"/>
                  <a:pt x="479" y="660"/>
                  <a:pt x="472" y="660"/>
                </a:cubicBezTo>
                <a:close/>
                <a:moveTo>
                  <a:pt x="430" y="100"/>
                </a:moveTo>
                <a:lnTo>
                  <a:pt x="430" y="100"/>
                </a:lnTo>
                <a:cubicBezTo>
                  <a:pt x="430" y="92"/>
                  <a:pt x="423" y="87"/>
                  <a:pt x="417" y="87"/>
                </a:cubicBezTo>
                <a:cubicBezTo>
                  <a:pt x="66" y="87"/>
                  <a:pt x="66" y="87"/>
                  <a:pt x="66" y="87"/>
                </a:cubicBezTo>
                <a:cubicBezTo>
                  <a:pt x="60" y="87"/>
                  <a:pt x="55" y="92"/>
                  <a:pt x="55" y="100"/>
                </a:cubicBezTo>
                <a:cubicBezTo>
                  <a:pt x="55" y="106"/>
                  <a:pt x="60" y="111"/>
                  <a:pt x="66" y="111"/>
                </a:cubicBezTo>
                <a:cubicBezTo>
                  <a:pt x="417" y="111"/>
                  <a:pt x="417" y="111"/>
                  <a:pt x="417" y="111"/>
                </a:cubicBezTo>
                <a:cubicBezTo>
                  <a:pt x="423" y="111"/>
                  <a:pt x="430" y="106"/>
                  <a:pt x="430" y="100"/>
                </a:cubicBezTo>
                <a:close/>
              </a:path>
            </a:pathLst>
          </a:custGeom>
          <a:solidFill>
            <a:srgbClr val="02D35F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44" name="Freeform 72"/>
          <p:cNvSpPr>
            <a:spLocks noChangeArrowheads="1"/>
          </p:cNvSpPr>
          <p:nvPr/>
        </p:nvSpPr>
        <p:spPr bwMode="auto">
          <a:xfrm>
            <a:off x="1390950" y="4653835"/>
            <a:ext cx="287165" cy="251964"/>
          </a:xfrm>
          <a:custGeom>
            <a:avLst/>
            <a:gdLst>
              <a:gd name="T0" fmla="*/ 596 w 683"/>
              <a:gd name="T1" fmla="*/ 155 h 600"/>
              <a:gd name="T2" fmla="*/ 620 w 683"/>
              <a:gd name="T3" fmla="*/ 93 h 600"/>
              <a:gd name="T4" fmla="*/ 445 w 683"/>
              <a:gd name="T5" fmla="*/ 15 h 600"/>
              <a:gd name="T6" fmla="*/ 434 w 683"/>
              <a:gd name="T7" fmla="*/ 140 h 600"/>
              <a:gd name="T8" fmla="*/ 273 w 683"/>
              <a:gd name="T9" fmla="*/ 138 h 600"/>
              <a:gd name="T10" fmla="*/ 182 w 683"/>
              <a:gd name="T11" fmla="*/ 8 h 600"/>
              <a:gd name="T12" fmla="*/ 43 w 683"/>
              <a:gd name="T13" fmla="*/ 231 h 600"/>
              <a:gd name="T14" fmla="*/ 3 w 683"/>
              <a:gd name="T15" fmla="*/ 306 h 600"/>
              <a:gd name="T16" fmla="*/ 13 w 683"/>
              <a:gd name="T17" fmla="*/ 323 h 600"/>
              <a:gd name="T18" fmla="*/ 60 w 683"/>
              <a:gd name="T19" fmla="*/ 248 h 600"/>
              <a:gd name="T20" fmla="*/ 224 w 683"/>
              <a:gd name="T21" fmla="*/ 346 h 600"/>
              <a:gd name="T22" fmla="*/ 353 w 683"/>
              <a:gd name="T23" fmla="*/ 419 h 600"/>
              <a:gd name="T24" fmla="*/ 444 w 683"/>
              <a:gd name="T25" fmla="*/ 430 h 600"/>
              <a:gd name="T26" fmla="*/ 443 w 683"/>
              <a:gd name="T27" fmla="*/ 478 h 600"/>
              <a:gd name="T28" fmla="*/ 541 w 683"/>
              <a:gd name="T29" fmla="*/ 598 h 600"/>
              <a:gd name="T30" fmla="*/ 575 w 683"/>
              <a:gd name="T31" fmla="*/ 592 h 600"/>
              <a:gd name="T32" fmla="*/ 585 w 683"/>
              <a:gd name="T33" fmla="*/ 535 h 600"/>
              <a:gd name="T34" fmla="*/ 463 w 683"/>
              <a:gd name="T35" fmla="*/ 417 h 600"/>
              <a:gd name="T36" fmla="*/ 494 w 683"/>
              <a:gd name="T37" fmla="*/ 318 h 600"/>
              <a:gd name="T38" fmla="*/ 682 w 683"/>
              <a:gd name="T39" fmla="*/ 237 h 600"/>
              <a:gd name="T40" fmla="*/ 457 w 683"/>
              <a:gd name="T41" fmla="*/ 38 h 600"/>
              <a:gd name="T42" fmla="*/ 539 w 683"/>
              <a:gd name="T43" fmla="*/ 38 h 600"/>
              <a:gd name="T44" fmla="*/ 539 w 683"/>
              <a:gd name="T45" fmla="*/ 155 h 600"/>
              <a:gd name="T46" fmla="*/ 457 w 683"/>
              <a:gd name="T47" fmla="*/ 38 h 600"/>
              <a:gd name="T48" fmla="*/ 173 w 683"/>
              <a:gd name="T49" fmla="*/ 38 h 600"/>
              <a:gd name="T50" fmla="*/ 208 w 683"/>
              <a:gd name="T51" fmla="*/ 224 h 600"/>
              <a:gd name="T52" fmla="*/ 173 w 683"/>
              <a:gd name="T53" fmla="*/ 38 h 600"/>
              <a:gd name="T54" fmla="*/ 419 w 683"/>
              <a:gd name="T55" fmla="*/ 376 h 600"/>
              <a:gd name="T56" fmla="*/ 243 w 683"/>
              <a:gd name="T57" fmla="*/ 335 h 600"/>
              <a:gd name="T58" fmla="*/ 285 w 683"/>
              <a:gd name="T59" fmla="*/ 158 h 600"/>
              <a:gd name="T60" fmla="*/ 382 w 683"/>
              <a:gd name="T61" fmla="*/ 142 h 600"/>
              <a:gd name="T62" fmla="*/ 478 w 683"/>
              <a:gd name="T63" fmla="*/ 296 h 600"/>
              <a:gd name="T64" fmla="*/ 597 w 683"/>
              <a:gd name="T65" fmla="*/ 295 h 600"/>
              <a:gd name="T66" fmla="*/ 501 w 683"/>
              <a:gd name="T67" fmla="*/ 295 h 600"/>
              <a:gd name="T68" fmla="*/ 475 w 683"/>
              <a:gd name="T69" fmla="*/ 178 h 600"/>
              <a:gd name="T70" fmla="*/ 658 w 683"/>
              <a:gd name="T71" fmla="*/ 237 h 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683" h="600">
                <a:moveTo>
                  <a:pt x="596" y="155"/>
                </a:moveTo>
                <a:lnTo>
                  <a:pt x="596" y="155"/>
                </a:lnTo>
                <a:cubicBezTo>
                  <a:pt x="595" y="155"/>
                  <a:pt x="595" y="155"/>
                  <a:pt x="595" y="155"/>
                </a:cubicBezTo>
                <a:cubicBezTo>
                  <a:pt x="611" y="140"/>
                  <a:pt x="620" y="118"/>
                  <a:pt x="620" y="93"/>
                </a:cubicBezTo>
                <a:cubicBezTo>
                  <a:pt x="620" y="47"/>
                  <a:pt x="586" y="15"/>
                  <a:pt x="539" y="15"/>
                </a:cubicBezTo>
                <a:cubicBezTo>
                  <a:pt x="445" y="15"/>
                  <a:pt x="445" y="15"/>
                  <a:pt x="445" y="15"/>
                </a:cubicBezTo>
                <a:cubicBezTo>
                  <a:pt x="439" y="15"/>
                  <a:pt x="434" y="20"/>
                  <a:pt x="434" y="26"/>
                </a:cubicBezTo>
                <a:cubicBezTo>
                  <a:pt x="434" y="140"/>
                  <a:pt x="434" y="140"/>
                  <a:pt x="434" y="140"/>
                </a:cubicBezTo>
                <a:cubicBezTo>
                  <a:pt x="419" y="131"/>
                  <a:pt x="404" y="123"/>
                  <a:pt x="387" y="120"/>
                </a:cubicBezTo>
                <a:cubicBezTo>
                  <a:pt x="349" y="110"/>
                  <a:pt x="308" y="117"/>
                  <a:pt x="273" y="138"/>
                </a:cubicBezTo>
                <a:cubicBezTo>
                  <a:pt x="267" y="141"/>
                  <a:pt x="263" y="145"/>
                  <a:pt x="258" y="149"/>
                </a:cubicBezTo>
                <a:cubicBezTo>
                  <a:pt x="182" y="8"/>
                  <a:pt x="182" y="8"/>
                  <a:pt x="182" y="8"/>
                </a:cubicBezTo>
                <a:cubicBezTo>
                  <a:pt x="178" y="0"/>
                  <a:pt x="166" y="0"/>
                  <a:pt x="162" y="8"/>
                </a:cubicBezTo>
                <a:cubicBezTo>
                  <a:pt x="43" y="231"/>
                  <a:pt x="43" y="231"/>
                  <a:pt x="43" y="231"/>
                </a:cubicBezTo>
                <a:lnTo>
                  <a:pt x="43" y="231"/>
                </a:lnTo>
                <a:cubicBezTo>
                  <a:pt x="3" y="306"/>
                  <a:pt x="3" y="306"/>
                  <a:pt x="3" y="306"/>
                </a:cubicBezTo>
                <a:cubicBezTo>
                  <a:pt x="0" y="312"/>
                  <a:pt x="2" y="318"/>
                  <a:pt x="8" y="321"/>
                </a:cubicBezTo>
                <a:cubicBezTo>
                  <a:pt x="9" y="322"/>
                  <a:pt x="11" y="323"/>
                  <a:pt x="13" y="323"/>
                </a:cubicBezTo>
                <a:cubicBezTo>
                  <a:pt x="18" y="323"/>
                  <a:pt x="22" y="320"/>
                  <a:pt x="24" y="317"/>
                </a:cubicBezTo>
                <a:cubicBezTo>
                  <a:pt x="60" y="248"/>
                  <a:pt x="60" y="248"/>
                  <a:pt x="60" y="248"/>
                </a:cubicBezTo>
                <a:cubicBezTo>
                  <a:pt x="203" y="248"/>
                  <a:pt x="203" y="248"/>
                  <a:pt x="203" y="248"/>
                </a:cubicBezTo>
                <a:cubicBezTo>
                  <a:pt x="199" y="283"/>
                  <a:pt x="205" y="317"/>
                  <a:pt x="224" y="346"/>
                </a:cubicBezTo>
                <a:cubicBezTo>
                  <a:pt x="245" y="381"/>
                  <a:pt x="278" y="405"/>
                  <a:pt x="317" y="415"/>
                </a:cubicBezTo>
                <a:cubicBezTo>
                  <a:pt x="329" y="417"/>
                  <a:pt x="341" y="419"/>
                  <a:pt x="353" y="419"/>
                </a:cubicBezTo>
                <a:cubicBezTo>
                  <a:pt x="378" y="419"/>
                  <a:pt x="402" y="413"/>
                  <a:pt x="424" y="400"/>
                </a:cubicBezTo>
                <a:cubicBezTo>
                  <a:pt x="444" y="430"/>
                  <a:pt x="444" y="430"/>
                  <a:pt x="444" y="430"/>
                </a:cubicBezTo>
                <a:cubicBezTo>
                  <a:pt x="440" y="436"/>
                  <a:pt x="437" y="441"/>
                  <a:pt x="436" y="447"/>
                </a:cubicBezTo>
                <a:cubicBezTo>
                  <a:pt x="434" y="457"/>
                  <a:pt x="437" y="469"/>
                  <a:pt x="443" y="478"/>
                </a:cubicBezTo>
                <a:cubicBezTo>
                  <a:pt x="517" y="581"/>
                  <a:pt x="517" y="581"/>
                  <a:pt x="517" y="581"/>
                </a:cubicBezTo>
                <a:cubicBezTo>
                  <a:pt x="522" y="590"/>
                  <a:pt x="532" y="596"/>
                  <a:pt x="541" y="598"/>
                </a:cubicBezTo>
                <a:cubicBezTo>
                  <a:pt x="544" y="599"/>
                  <a:pt x="547" y="599"/>
                  <a:pt x="551" y="599"/>
                </a:cubicBezTo>
                <a:cubicBezTo>
                  <a:pt x="559" y="599"/>
                  <a:pt x="567" y="597"/>
                  <a:pt x="575" y="592"/>
                </a:cubicBezTo>
                <a:cubicBezTo>
                  <a:pt x="584" y="586"/>
                  <a:pt x="589" y="576"/>
                  <a:pt x="591" y="566"/>
                </a:cubicBezTo>
                <a:cubicBezTo>
                  <a:pt x="593" y="554"/>
                  <a:pt x="591" y="544"/>
                  <a:pt x="585" y="535"/>
                </a:cubicBezTo>
                <a:cubicBezTo>
                  <a:pt x="511" y="431"/>
                  <a:pt x="511" y="431"/>
                  <a:pt x="511" y="431"/>
                </a:cubicBezTo>
                <a:cubicBezTo>
                  <a:pt x="500" y="416"/>
                  <a:pt x="481" y="411"/>
                  <a:pt x="463" y="417"/>
                </a:cubicBezTo>
                <a:cubicBezTo>
                  <a:pt x="443" y="388"/>
                  <a:pt x="443" y="388"/>
                  <a:pt x="443" y="388"/>
                </a:cubicBezTo>
                <a:cubicBezTo>
                  <a:pt x="467" y="370"/>
                  <a:pt x="485" y="346"/>
                  <a:pt x="494" y="318"/>
                </a:cubicBezTo>
                <a:cubicBezTo>
                  <a:pt x="597" y="318"/>
                  <a:pt x="597" y="318"/>
                  <a:pt x="597" y="318"/>
                </a:cubicBezTo>
                <a:cubicBezTo>
                  <a:pt x="644" y="318"/>
                  <a:pt x="682" y="283"/>
                  <a:pt x="682" y="237"/>
                </a:cubicBezTo>
                <a:cubicBezTo>
                  <a:pt x="682" y="191"/>
                  <a:pt x="644" y="155"/>
                  <a:pt x="596" y="155"/>
                </a:cubicBezTo>
                <a:close/>
                <a:moveTo>
                  <a:pt x="457" y="38"/>
                </a:moveTo>
                <a:lnTo>
                  <a:pt x="457" y="38"/>
                </a:lnTo>
                <a:cubicBezTo>
                  <a:pt x="539" y="38"/>
                  <a:pt x="539" y="38"/>
                  <a:pt x="539" y="38"/>
                </a:cubicBezTo>
                <a:cubicBezTo>
                  <a:pt x="574" y="38"/>
                  <a:pt x="597" y="60"/>
                  <a:pt x="597" y="94"/>
                </a:cubicBezTo>
                <a:cubicBezTo>
                  <a:pt x="597" y="127"/>
                  <a:pt x="571" y="155"/>
                  <a:pt x="539" y="155"/>
                </a:cubicBezTo>
                <a:cubicBezTo>
                  <a:pt x="457" y="155"/>
                  <a:pt x="457" y="155"/>
                  <a:pt x="457" y="155"/>
                </a:cubicBezTo>
                <a:lnTo>
                  <a:pt x="457" y="38"/>
                </a:lnTo>
                <a:close/>
                <a:moveTo>
                  <a:pt x="173" y="38"/>
                </a:moveTo>
                <a:lnTo>
                  <a:pt x="173" y="38"/>
                </a:lnTo>
                <a:cubicBezTo>
                  <a:pt x="240" y="166"/>
                  <a:pt x="240" y="166"/>
                  <a:pt x="240" y="166"/>
                </a:cubicBezTo>
                <a:cubicBezTo>
                  <a:pt x="226" y="183"/>
                  <a:pt x="214" y="202"/>
                  <a:pt x="208" y="224"/>
                </a:cubicBezTo>
                <a:cubicBezTo>
                  <a:pt x="73" y="224"/>
                  <a:pt x="73" y="224"/>
                  <a:pt x="73" y="224"/>
                </a:cubicBezTo>
                <a:lnTo>
                  <a:pt x="173" y="38"/>
                </a:lnTo>
                <a:close/>
                <a:moveTo>
                  <a:pt x="419" y="376"/>
                </a:moveTo>
                <a:lnTo>
                  <a:pt x="419" y="376"/>
                </a:lnTo>
                <a:cubicBezTo>
                  <a:pt x="390" y="394"/>
                  <a:pt x="356" y="399"/>
                  <a:pt x="323" y="392"/>
                </a:cubicBezTo>
                <a:cubicBezTo>
                  <a:pt x="289" y="384"/>
                  <a:pt x="261" y="364"/>
                  <a:pt x="243" y="335"/>
                </a:cubicBezTo>
                <a:cubicBezTo>
                  <a:pt x="226" y="306"/>
                  <a:pt x="220" y="271"/>
                  <a:pt x="228" y="238"/>
                </a:cubicBezTo>
                <a:cubicBezTo>
                  <a:pt x="236" y="205"/>
                  <a:pt x="256" y="176"/>
                  <a:pt x="285" y="158"/>
                </a:cubicBezTo>
                <a:cubicBezTo>
                  <a:pt x="306" y="145"/>
                  <a:pt x="329" y="139"/>
                  <a:pt x="353" y="139"/>
                </a:cubicBezTo>
                <a:cubicBezTo>
                  <a:pt x="362" y="139"/>
                  <a:pt x="373" y="140"/>
                  <a:pt x="382" y="142"/>
                </a:cubicBezTo>
                <a:cubicBezTo>
                  <a:pt x="415" y="150"/>
                  <a:pt x="443" y="170"/>
                  <a:pt x="462" y="199"/>
                </a:cubicBezTo>
                <a:cubicBezTo>
                  <a:pt x="480" y="228"/>
                  <a:pt x="485" y="263"/>
                  <a:pt x="478" y="296"/>
                </a:cubicBezTo>
                <a:cubicBezTo>
                  <a:pt x="469" y="329"/>
                  <a:pt x="449" y="359"/>
                  <a:pt x="419" y="376"/>
                </a:cubicBezTo>
                <a:close/>
                <a:moveTo>
                  <a:pt x="597" y="295"/>
                </a:moveTo>
                <a:lnTo>
                  <a:pt x="597" y="295"/>
                </a:lnTo>
                <a:cubicBezTo>
                  <a:pt x="501" y="295"/>
                  <a:pt x="501" y="295"/>
                  <a:pt x="501" y="295"/>
                </a:cubicBezTo>
                <a:cubicBezTo>
                  <a:pt x="508" y="258"/>
                  <a:pt x="502" y="220"/>
                  <a:pt x="482" y="188"/>
                </a:cubicBezTo>
                <a:cubicBezTo>
                  <a:pt x="480" y="184"/>
                  <a:pt x="477" y="182"/>
                  <a:pt x="475" y="178"/>
                </a:cubicBezTo>
                <a:cubicBezTo>
                  <a:pt x="596" y="178"/>
                  <a:pt x="596" y="178"/>
                  <a:pt x="596" y="178"/>
                </a:cubicBezTo>
                <a:cubicBezTo>
                  <a:pt x="632" y="178"/>
                  <a:pt x="658" y="203"/>
                  <a:pt x="658" y="237"/>
                </a:cubicBezTo>
                <a:cubicBezTo>
                  <a:pt x="658" y="270"/>
                  <a:pt x="632" y="295"/>
                  <a:pt x="597" y="295"/>
                </a:cubicBezTo>
                <a:close/>
              </a:path>
            </a:pathLst>
          </a:custGeom>
          <a:solidFill>
            <a:srgbClr val="02D35F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45" name="Freeform 73"/>
          <p:cNvSpPr>
            <a:spLocks noChangeArrowheads="1"/>
          </p:cNvSpPr>
          <p:nvPr/>
        </p:nvSpPr>
        <p:spPr bwMode="auto">
          <a:xfrm>
            <a:off x="1435414" y="1784035"/>
            <a:ext cx="205647" cy="279755"/>
          </a:xfrm>
          <a:custGeom>
            <a:avLst/>
            <a:gdLst>
              <a:gd name="T0" fmla="*/ 488 w 489"/>
              <a:gd name="T1" fmla="*/ 255 h 667"/>
              <a:gd name="T2" fmla="*/ 488 w 489"/>
              <a:gd name="T3" fmla="*/ 255 h 667"/>
              <a:gd name="T4" fmla="*/ 488 w 489"/>
              <a:gd name="T5" fmla="*/ 655 h 667"/>
              <a:gd name="T6" fmla="*/ 477 w 489"/>
              <a:gd name="T7" fmla="*/ 666 h 667"/>
              <a:gd name="T8" fmla="*/ 155 w 489"/>
              <a:gd name="T9" fmla="*/ 666 h 667"/>
              <a:gd name="T10" fmla="*/ 67 w 489"/>
              <a:gd name="T11" fmla="*/ 580 h 667"/>
              <a:gd name="T12" fmla="*/ 67 w 489"/>
              <a:gd name="T13" fmla="*/ 200 h 667"/>
              <a:gd name="T14" fmla="*/ 67 w 489"/>
              <a:gd name="T15" fmla="*/ 198 h 667"/>
              <a:gd name="T16" fmla="*/ 67 w 489"/>
              <a:gd name="T17" fmla="*/ 192 h 667"/>
              <a:gd name="T18" fmla="*/ 67 w 489"/>
              <a:gd name="T19" fmla="*/ 165 h 667"/>
              <a:gd name="T20" fmla="*/ 170 w 489"/>
              <a:gd name="T21" fmla="*/ 89 h 667"/>
              <a:gd name="T22" fmla="*/ 467 w 489"/>
              <a:gd name="T23" fmla="*/ 89 h 667"/>
              <a:gd name="T24" fmla="*/ 478 w 489"/>
              <a:gd name="T25" fmla="*/ 100 h 667"/>
              <a:gd name="T26" fmla="*/ 467 w 489"/>
              <a:gd name="T27" fmla="*/ 112 h 667"/>
              <a:gd name="T28" fmla="*/ 170 w 489"/>
              <a:gd name="T29" fmla="*/ 112 h 667"/>
              <a:gd name="T30" fmla="*/ 90 w 489"/>
              <a:gd name="T31" fmla="*/ 165 h 667"/>
              <a:gd name="T32" fmla="*/ 90 w 489"/>
              <a:gd name="T33" fmla="*/ 192 h 667"/>
              <a:gd name="T34" fmla="*/ 170 w 489"/>
              <a:gd name="T35" fmla="*/ 244 h 667"/>
              <a:gd name="T36" fmla="*/ 477 w 489"/>
              <a:gd name="T37" fmla="*/ 244 h 667"/>
              <a:gd name="T38" fmla="*/ 488 w 489"/>
              <a:gd name="T39" fmla="*/ 255 h 667"/>
              <a:gd name="T40" fmla="*/ 467 w 489"/>
              <a:gd name="T41" fmla="*/ 177 h 667"/>
              <a:gd name="T42" fmla="*/ 467 w 489"/>
              <a:gd name="T43" fmla="*/ 177 h 667"/>
              <a:gd name="T44" fmla="*/ 155 w 489"/>
              <a:gd name="T45" fmla="*/ 177 h 667"/>
              <a:gd name="T46" fmla="*/ 144 w 489"/>
              <a:gd name="T47" fmla="*/ 188 h 667"/>
              <a:gd name="T48" fmla="*/ 155 w 489"/>
              <a:gd name="T49" fmla="*/ 201 h 667"/>
              <a:gd name="T50" fmla="*/ 467 w 489"/>
              <a:gd name="T51" fmla="*/ 201 h 667"/>
              <a:gd name="T52" fmla="*/ 478 w 489"/>
              <a:gd name="T53" fmla="*/ 188 h 667"/>
              <a:gd name="T54" fmla="*/ 467 w 489"/>
              <a:gd name="T55" fmla="*/ 177 h 667"/>
              <a:gd name="T56" fmla="*/ 23 w 489"/>
              <a:gd name="T57" fmla="*/ 81 h 667"/>
              <a:gd name="T58" fmla="*/ 23 w 489"/>
              <a:gd name="T59" fmla="*/ 81 h 667"/>
              <a:gd name="T60" fmla="*/ 86 w 489"/>
              <a:gd name="T61" fmla="*/ 23 h 667"/>
              <a:gd name="T62" fmla="*/ 377 w 489"/>
              <a:gd name="T63" fmla="*/ 23 h 667"/>
              <a:gd name="T64" fmla="*/ 389 w 489"/>
              <a:gd name="T65" fmla="*/ 11 h 667"/>
              <a:gd name="T66" fmla="*/ 377 w 489"/>
              <a:gd name="T67" fmla="*/ 0 h 667"/>
              <a:gd name="T68" fmla="*/ 86 w 489"/>
              <a:gd name="T69" fmla="*/ 0 h 667"/>
              <a:gd name="T70" fmla="*/ 0 w 489"/>
              <a:gd name="T71" fmla="*/ 81 h 667"/>
              <a:gd name="T72" fmla="*/ 0 w 489"/>
              <a:gd name="T73" fmla="*/ 108 h 667"/>
              <a:gd name="T74" fmla="*/ 0 w 489"/>
              <a:gd name="T75" fmla="*/ 110 h 667"/>
              <a:gd name="T76" fmla="*/ 0 w 489"/>
              <a:gd name="T77" fmla="*/ 111 h 667"/>
              <a:gd name="T78" fmla="*/ 0 w 489"/>
              <a:gd name="T79" fmla="*/ 497 h 667"/>
              <a:gd name="T80" fmla="*/ 43 w 489"/>
              <a:gd name="T81" fmla="*/ 571 h 667"/>
              <a:gd name="T82" fmla="*/ 43 w 489"/>
              <a:gd name="T83" fmla="*/ 542 h 667"/>
              <a:gd name="T84" fmla="*/ 23 w 489"/>
              <a:gd name="T85" fmla="*/ 497 h 667"/>
              <a:gd name="T86" fmla="*/ 23 w 489"/>
              <a:gd name="T87" fmla="*/ 108 h 667"/>
              <a:gd name="T88" fmla="*/ 23 w 489"/>
              <a:gd name="T89" fmla="*/ 81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489" h="667">
                <a:moveTo>
                  <a:pt x="488" y="255"/>
                </a:moveTo>
                <a:lnTo>
                  <a:pt x="488" y="255"/>
                </a:lnTo>
                <a:cubicBezTo>
                  <a:pt x="488" y="655"/>
                  <a:pt x="488" y="655"/>
                  <a:pt x="488" y="655"/>
                </a:cubicBezTo>
                <a:cubicBezTo>
                  <a:pt x="488" y="661"/>
                  <a:pt x="483" y="666"/>
                  <a:pt x="477" y="666"/>
                </a:cubicBezTo>
                <a:cubicBezTo>
                  <a:pt x="155" y="666"/>
                  <a:pt x="155" y="666"/>
                  <a:pt x="155" y="666"/>
                </a:cubicBezTo>
                <a:cubicBezTo>
                  <a:pt x="109" y="666"/>
                  <a:pt x="67" y="625"/>
                  <a:pt x="67" y="580"/>
                </a:cubicBezTo>
                <a:cubicBezTo>
                  <a:pt x="67" y="200"/>
                  <a:pt x="67" y="200"/>
                  <a:pt x="67" y="200"/>
                </a:cubicBezTo>
                <a:cubicBezTo>
                  <a:pt x="67" y="199"/>
                  <a:pt x="67" y="198"/>
                  <a:pt x="67" y="198"/>
                </a:cubicBezTo>
                <a:cubicBezTo>
                  <a:pt x="67" y="196"/>
                  <a:pt x="67" y="194"/>
                  <a:pt x="67" y="192"/>
                </a:cubicBezTo>
                <a:cubicBezTo>
                  <a:pt x="67" y="165"/>
                  <a:pt x="67" y="165"/>
                  <a:pt x="67" y="165"/>
                </a:cubicBezTo>
                <a:cubicBezTo>
                  <a:pt x="67" y="118"/>
                  <a:pt x="126" y="89"/>
                  <a:pt x="170" y="89"/>
                </a:cubicBezTo>
                <a:cubicBezTo>
                  <a:pt x="467" y="89"/>
                  <a:pt x="467" y="89"/>
                  <a:pt x="467" y="89"/>
                </a:cubicBezTo>
                <a:cubicBezTo>
                  <a:pt x="473" y="89"/>
                  <a:pt x="478" y="94"/>
                  <a:pt x="478" y="100"/>
                </a:cubicBezTo>
                <a:cubicBezTo>
                  <a:pt x="478" y="106"/>
                  <a:pt x="473" y="112"/>
                  <a:pt x="467" y="112"/>
                </a:cubicBezTo>
                <a:cubicBezTo>
                  <a:pt x="170" y="112"/>
                  <a:pt x="170" y="112"/>
                  <a:pt x="170" y="112"/>
                </a:cubicBezTo>
                <a:cubicBezTo>
                  <a:pt x="138" y="112"/>
                  <a:pt x="90" y="134"/>
                  <a:pt x="90" y="165"/>
                </a:cubicBezTo>
                <a:cubicBezTo>
                  <a:pt x="90" y="192"/>
                  <a:pt x="90" y="192"/>
                  <a:pt x="90" y="192"/>
                </a:cubicBezTo>
                <a:cubicBezTo>
                  <a:pt x="90" y="222"/>
                  <a:pt x="138" y="244"/>
                  <a:pt x="170" y="244"/>
                </a:cubicBezTo>
                <a:cubicBezTo>
                  <a:pt x="477" y="244"/>
                  <a:pt x="477" y="244"/>
                  <a:pt x="477" y="244"/>
                </a:cubicBezTo>
                <a:cubicBezTo>
                  <a:pt x="483" y="244"/>
                  <a:pt x="488" y="249"/>
                  <a:pt x="488" y="255"/>
                </a:cubicBezTo>
                <a:close/>
                <a:moveTo>
                  <a:pt x="467" y="177"/>
                </a:moveTo>
                <a:lnTo>
                  <a:pt x="467" y="177"/>
                </a:lnTo>
                <a:cubicBezTo>
                  <a:pt x="155" y="177"/>
                  <a:pt x="155" y="177"/>
                  <a:pt x="155" y="177"/>
                </a:cubicBezTo>
                <a:cubicBezTo>
                  <a:pt x="149" y="177"/>
                  <a:pt x="144" y="182"/>
                  <a:pt x="144" y="188"/>
                </a:cubicBezTo>
                <a:cubicBezTo>
                  <a:pt x="144" y="196"/>
                  <a:pt x="149" y="201"/>
                  <a:pt x="155" y="201"/>
                </a:cubicBezTo>
                <a:cubicBezTo>
                  <a:pt x="467" y="201"/>
                  <a:pt x="467" y="201"/>
                  <a:pt x="467" y="201"/>
                </a:cubicBezTo>
                <a:cubicBezTo>
                  <a:pt x="473" y="201"/>
                  <a:pt x="478" y="196"/>
                  <a:pt x="478" y="188"/>
                </a:cubicBezTo>
                <a:cubicBezTo>
                  <a:pt x="478" y="182"/>
                  <a:pt x="473" y="177"/>
                  <a:pt x="467" y="177"/>
                </a:cubicBezTo>
                <a:close/>
                <a:moveTo>
                  <a:pt x="23" y="81"/>
                </a:moveTo>
                <a:lnTo>
                  <a:pt x="23" y="81"/>
                </a:lnTo>
                <a:cubicBezTo>
                  <a:pt x="23" y="50"/>
                  <a:pt x="52" y="23"/>
                  <a:pt x="86" y="23"/>
                </a:cubicBezTo>
                <a:cubicBezTo>
                  <a:pt x="377" y="23"/>
                  <a:pt x="377" y="23"/>
                  <a:pt x="377" y="23"/>
                </a:cubicBezTo>
                <a:cubicBezTo>
                  <a:pt x="384" y="23"/>
                  <a:pt x="389" y="18"/>
                  <a:pt x="389" y="11"/>
                </a:cubicBezTo>
                <a:cubicBezTo>
                  <a:pt x="389" y="5"/>
                  <a:pt x="384" y="0"/>
                  <a:pt x="377" y="0"/>
                </a:cubicBezTo>
                <a:cubicBezTo>
                  <a:pt x="86" y="0"/>
                  <a:pt x="86" y="0"/>
                  <a:pt x="86" y="0"/>
                </a:cubicBezTo>
                <a:cubicBezTo>
                  <a:pt x="41" y="0"/>
                  <a:pt x="0" y="38"/>
                  <a:pt x="0" y="81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109"/>
                  <a:pt x="0" y="110"/>
                  <a:pt x="0" y="110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497"/>
                  <a:pt x="0" y="497"/>
                  <a:pt x="0" y="497"/>
                </a:cubicBezTo>
                <a:cubicBezTo>
                  <a:pt x="0" y="529"/>
                  <a:pt x="18" y="557"/>
                  <a:pt x="43" y="571"/>
                </a:cubicBezTo>
                <a:cubicBezTo>
                  <a:pt x="43" y="542"/>
                  <a:pt x="43" y="542"/>
                  <a:pt x="43" y="542"/>
                </a:cubicBezTo>
                <a:cubicBezTo>
                  <a:pt x="31" y="531"/>
                  <a:pt x="23" y="515"/>
                  <a:pt x="23" y="497"/>
                </a:cubicBezTo>
                <a:cubicBezTo>
                  <a:pt x="23" y="497"/>
                  <a:pt x="23" y="128"/>
                  <a:pt x="23" y="108"/>
                </a:cubicBezTo>
                <a:lnTo>
                  <a:pt x="23" y="81"/>
                </a:lnTo>
                <a:close/>
              </a:path>
            </a:pathLst>
          </a:custGeom>
          <a:solidFill>
            <a:srgbClr val="02D35F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46" name="Freeform 74"/>
          <p:cNvSpPr>
            <a:spLocks noChangeArrowheads="1"/>
          </p:cNvSpPr>
          <p:nvPr/>
        </p:nvSpPr>
        <p:spPr bwMode="auto">
          <a:xfrm>
            <a:off x="2289499" y="1791446"/>
            <a:ext cx="231585" cy="266786"/>
          </a:xfrm>
          <a:custGeom>
            <a:avLst/>
            <a:gdLst>
              <a:gd name="T0" fmla="*/ 212 w 550"/>
              <a:gd name="T1" fmla="*/ 167 h 634"/>
              <a:gd name="T2" fmla="*/ 212 w 550"/>
              <a:gd name="T3" fmla="*/ 167 h 634"/>
              <a:gd name="T4" fmla="*/ 506 w 550"/>
              <a:gd name="T5" fmla="*/ 167 h 634"/>
              <a:gd name="T6" fmla="*/ 518 w 550"/>
              <a:gd name="T7" fmla="*/ 180 h 634"/>
              <a:gd name="T8" fmla="*/ 506 w 550"/>
              <a:gd name="T9" fmla="*/ 191 h 634"/>
              <a:gd name="T10" fmla="*/ 212 w 550"/>
              <a:gd name="T11" fmla="*/ 191 h 634"/>
              <a:gd name="T12" fmla="*/ 200 w 550"/>
              <a:gd name="T13" fmla="*/ 180 h 634"/>
              <a:gd name="T14" fmla="*/ 212 w 550"/>
              <a:gd name="T15" fmla="*/ 167 h 634"/>
              <a:gd name="T16" fmla="*/ 40 w 550"/>
              <a:gd name="T17" fmla="*/ 453 h 634"/>
              <a:gd name="T18" fmla="*/ 40 w 550"/>
              <a:gd name="T19" fmla="*/ 453 h 634"/>
              <a:gd name="T20" fmla="*/ 40 w 550"/>
              <a:gd name="T21" fmla="*/ 453 h 634"/>
              <a:gd name="T22" fmla="*/ 23 w 550"/>
              <a:gd name="T23" fmla="*/ 419 h 634"/>
              <a:gd name="T24" fmla="*/ 23 w 550"/>
              <a:gd name="T25" fmla="*/ 77 h 634"/>
              <a:gd name="T26" fmla="*/ 85 w 550"/>
              <a:gd name="T27" fmla="*/ 23 h 634"/>
              <a:gd name="T28" fmla="*/ 380 w 550"/>
              <a:gd name="T29" fmla="*/ 23 h 634"/>
              <a:gd name="T30" fmla="*/ 392 w 550"/>
              <a:gd name="T31" fmla="*/ 11 h 634"/>
              <a:gd name="T32" fmla="*/ 380 w 550"/>
              <a:gd name="T33" fmla="*/ 0 h 634"/>
              <a:gd name="T34" fmla="*/ 85 w 550"/>
              <a:gd name="T35" fmla="*/ 0 h 634"/>
              <a:gd name="T36" fmla="*/ 0 w 550"/>
              <a:gd name="T37" fmla="*/ 77 h 634"/>
              <a:gd name="T38" fmla="*/ 0 w 550"/>
              <a:gd name="T39" fmla="*/ 419 h 634"/>
              <a:gd name="T40" fmla="*/ 42 w 550"/>
              <a:gd name="T41" fmla="*/ 483 h 634"/>
              <a:gd name="T42" fmla="*/ 42 w 550"/>
              <a:gd name="T43" fmla="*/ 482 h 634"/>
              <a:gd name="T44" fmla="*/ 40 w 550"/>
              <a:gd name="T45" fmla="*/ 453 h 634"/>
              <a:gd name="T46" fmla="*/ 549 w 550"/>
              <a:gd name="T47" fmla="*/ 221 h 634"/>
              <a:gd name="T48" fmla="*/ 549 w 550"/>
              <a:gd name="T49" fmla="*/ 221 h 634"/>
              <a:gd name="T50" fmla="*/ 549 w 550"/>
              <a:gd name="T51" fmla="*/ 621 h 634"/>
              <a:gd name="T52" fmla="*/ 538 w 550"/>
              <a:gd name="T53" fmla="*/ 633 h 634"/>
              <a:gd name="T54" fmla="*/ 234 w 550"/>
              <a:gd name="T55" fmla="*/ 633 h 634"/>
              <a:gd name="T56" fmla="*/ 131 w 550"/>
              <a:gd name="T57" fmla="*/ 551 h 634"/>
              <a:gd name="T58" fmla="*/ 127 w 550"/>
              <a:gd name="T59" fmla="*/ 539 h 634"/>
              <a:gd name="T60" fmla="*/ 126 w 550"/>
              <a:gd name="T61" fmla="*/ 522 h 634"/>
              <a:gd name="T62" fmla="*/ 126 w 550"/>
              <a:gd name="T63" fmla="*/ 191 h 634"/>
              <a:gd name="T64" fmla="*/ 126 w 550"/>
              <a:gd name="T65" fmla="*/ 190 h 634"/>
              <a:gd name="T66" fmla="*/ 126 w 550"/>
              <a:gd name="T67" fmla="*/ 187 h 634"/>
              <a:gd name="T68" fmla="*/ 126 w 550"/>
              <a:gd name="T69" fmla="*/ 180 h 634"/>
              <a:gd name="T70" fmla="*/ 191 w 550"/>
              <a:gd name="T71" fmla="*/ 126 h 634"/>
              <a:gd name="T72" fmla="*/ 443 w 550"/>
              <a:gd name="T73" fmla="*/ 126 h 634"/>
              <a:gd name="T74" fmla="*/ 455 w 550"/>
              <a:gd name="T75" fmla="*/ 137 h 634"/>
              <a:gd name="T76" fmla="*/ 443 w 550"/>
              <a:gd name="T77" fmla="*/ 149 h 634"/>
              <a:gd name="T78" fmla="*/ 191 w 550"/>
              <a:gd name="T79" fmla="*/ 149 h 634"/>
              <a:gd name="T80" fmla="*/ 149 w 550"/>
              <a:gd name="T81" fmla="*/ 180 h 634"/>
              <a:gd name="T82" fmla="*/ 191 w 550"/>
              <a:gd name="T83" fmla="*/ 210 h 634"/>
              <a:gd name="T84" fmla="*/ 538 w 550"/>
              <a:gd name="T85" fmla="*/ 210 h 634"/>
              <a:gd name="T86" fmla="*/ 549 w 550"/>
              <a:gd name="T87" fmla="*/ 221 h 634"/>
              <a:gd name="T88" fmla="*/ 103 w 550"/>
              <a:gd name="T89" fmla="*/ 507 h 634"/>
              <a:gd name="T90" fmla="*/ 103 w 550"/>
              <a:gd name="T91" fmla="*/ 507 h 634"/>
              <a:gd name="T92" fmla="*/ 103 w 550"/>
              <a:gd name="T93" fmla="*/ 505 h 634"/>
              <a:gd name="T94" fmla="*/ 87 w 550"/>
              <a:gd name="T95" fmla="*/ 472 h 634"/>
              <a:gd name="T96" fmla="*/ 87 w 550"/>
              <a:gd name="T97" fmla="*/ 130 h 634"/>
              <a:gd name="T98" fmla="*/ 138 w 550"/>
              <a:gd name="T99" fmla="*/ 86 h 634"/>
              <a:gd name="T100" fmla="*/ 401 w 550"/>
              <a:gd name="T101" fmla="*/ 86 h 634"/>
              <a:gd name="T102" fmla="*/ 413 w 550"/>
              <a:gd name="T103" fmla="*/ 74 h 634"/>
              <a:gd name="T104" fmla="*/ 401 w 550"/>
              <a:gd name="T105" fmla="*/ 62 h 634"/>
              <a:gd name="T106" fmla="*/ 138 w 550"/>
              <a:gd name="T107" fmla="*/ 62 h 634"/>
              <a:gd name="T108" fmla="*/ 63 w 550"/>
              <a:gd name="T109" fmla="*/ 130 h 634"/>
              <a:gd name="T110" fmla="*/ 63 w 550"/>
              <a:gd name="T111" fmla="*/ 463 h 634"/>
              <a:gd name="T112" fmla="*/ 68 w 550"/>
              <a:gd name="T113" fmla="*/ 493 h 634"/>
              <a:gd name="T114" fmla="*/ 68 w 550"/>
              <a:gd name="T115" fmla="*/ 493 h 634"/>
              <a:gd name="T116" fmla="*/ 105 w 550"/>
              <a:gd name="T117" fmla="*/ 537 h 634"/>
              <a:gd name="T118" fmla="*/ 103 w 550"/>
              <a:gd name="T119" fmla="*/ 512 h 634"/>
              <a:gd name="T120" fmla="*/ 103 w 550"/>
              <a:gd name="T121" fmla="*/ 507 h 6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550" h="634">
                <a:moveTo>
                  <a:pt x="212" y="167"/>
                </a:moveTo>
                <a:lnTo>
                  <a:pt x="212" y="167"/>
                </a:lnTo>
                <a:cubicBezTo>
                  <a:pt x="506" y="167"/>
                  <a:pt x="506" y="167"/>
                  <a:pt x="506" y="167"/>
                </a:cubicBezTo>
                <a:cubicBezTo>
                  <a:pt x="513" y="167"/>
                  <a:pt x="518" y="172"/>
                  <a:pt x="518" y="180"/>
                </a:cubicBezTo>
                <a:cubicBezTo>
                  <a:pt x="518" y="186"/>
                  <a:pt x="513" y="191"/>
                  <a:pt x="506" y="191"/>
                </a:cubicBezTo>
                <a:cubicBezTo>
                  <a:pt x="212" y="191"/>
                  <a:pt x="212" y="191"/>
                  <a:pt x="212" y="191"/>
                </a:cubicBezTo>
                <a:cubicBezTo>
                  <a:pt x="205" y="191"/>
                  <a:pt x="200" y="186"/>
                  <a:pt x="200" y="180"/>
                </a:cubicBezTo>
                <a:cubicBezTo>
                  <a:pt x="200" y="172"/>
                  <a:pt x="205" y="167"/>
                  <a:pt x="212" y="167"/>
                </a:cubicBezTo>
                <a:close/>
                <a:moveTo>
                  <a:pt x="40" y="453"/>
                </a:moveTo>
                <a:lnTo>
                  <a:pt x="40" y="453"/>
                </a:lnTo>
                <a:lnTo>
                  <a:pt x="40" y="453"/>
                </a:lnTo>
                <a:cubicBezTo>
                  <a:pt x="31" y="443"/>
                  <a:pt x="23" y="433"/>
                  <a:pt x="23" y="419"/>
                </a:cubicBezTo>
                <a:cubicBezTo>
                  <a:pt x="23" y="77"/>
                  <a:pt x="23" y="77"/>
                  <a:pt x="23" y="77"/>
                </a:cubicBezTo>
                <a:cubicBezTo>
                  <a:pt x="23" y="47"/>
                  <a:pt x="57" y="23"/>
                  <a:pt x="85" y="23"/>
                </a:cubicBezTo>
                <a:cubicBezTo>
                  <a:pt x="380" y="23"/>
                  <a:pt x="380" y="23"/>
                  <a:pt x="380" y="23"/>
                </a:cubicBezTo>
                <a:cubicBezTo>
                  <a:pt x="387" y="23"/>
                  <a:pt x="392" y="17"/>
                  <a:pt x="392" y="11"/>
                </a:cubicBezTo>
                <a:cubicBezTo>
                  <a:pt x="392" y="5"/>
                  <a:pt x="387" y="0"/>
                  <a:pt x="380" y="0"/>
                </a:cubicBezTo>
                <a:cubicBezTo>
                  <a:pt x="85" y="0"/>
                  <a:pt x="85" y="0"/>
                  <a:pt x="85" y="0"/>
                </a:cubicBezTo>
                <a:cubicBezTo>
                  <a:pt x="45" y="0"/>
                  <a:pt x="0" y="31"/>
                  <a:pt x="0" y="77"/>
                </a:cubicBezTo>
                <a:cubicBezTo>
                  <a:pt x="0" y="419"/>
                  <a:pt x="0" y="419"/>
                  <a:pt x="0" y="419"/>
                </a:cubicBezTo>
                <a:cubicBezTo>
                  <a:pt x="0" y="448"/>
                  <a:pt x="19" y="470"/>
                  <a:pt x="42" y="483"/>
                </a:cubicBezTo>
                <a:lnTo>
                  <a:pt x="42" y="482"/>
                </a:lnTo>
                <a:cubicBezTo>
                  <a:pt x="40" y="468"/>
                  <a:pt x="40" y="461"/>
                  <a:pt x="40" y="453"/>
                </a:cubicBezTo>
                <a:close/>
                <a:moveTo>
                  <a:pt x="549" y="221"/>
                </a:moveTo>
                <a:lnTo>
                  <a:pt x="549" y="221"/>
                </a:lnTo>
                <a:cubicBezTo>
                  <a:pt x="549" y="621"/>
                  <a:pt x="549" y="621"/>
                  <a:pt x="549" y="621"/>
                </a:cubicBezTo>
                <a:cubicBezTo>
                  <a:pt x="549" y="627"/>
                  <a:pt x="544" y="633"/>
                  <a:pt x="538" y="633"/>
                </a:cubicBezTo>
                <a:cubicBezTo>
                  <a:pt x="234" y="633"/>
                  <a:pt x="234" y="633"/>
                  <a:pt x="234" y="633"/>
                </a:cubicBezTo>
                <a:cubicBezTo>
                  <a:pt x="195" y="633"/>
                  <a:pt x="144" y="602"/>
                  <a:pt x="131" y="551"/>
                </a:cubicBezTo>
                <a:cubicBezTo>
                  <a:pt x="129" y="547"/>
                  <a:pt x="128" y="543"/>
                  <a:pt x="127" y="539"/>
                </a:cubicBezTo>
                <a:cubicBezTo>
                  <a:pt x="127" y="534"/>
                  <a:pt x="126" y="529"/>
                  <a:pt x="126" y="522"/>
                </a:cubicBezTo>
                <a:cubicBezTo>
                  <a:pt x="126" y="191"/>
                  <a:pt x="126" y="191"/>
                  <a:pt x="126" y="191"/>
                </a:cubicBezTo>
                <a:cubicBezTo>
                  <a:pt x="126" y="190"/>
                  <a:pt x="126" y="190"/>
                  <a:pt x="126" y="190"/>
                </a:cubicBezTo>
                <a:cubicBezTo>
                  <a:pt x="126" y="189"/>
                  <a:pt x="126" y="188"/>
                  <a:pt x="126" y="187"/>
                </a:cubicBezTo>
                <a:cubicBezTo>
                  <a:pt x="126" y="185"/>
                  <a:pt x="126" y="182"/>
                  <a:pt x="126" y="180"/>
                </a:cubicBezTo>
                <a:cubicBezTo>
                  <a:pt x="126" y="130"/>
                  <a:pt x="157" y="126"/>
                  <a:pt x="191" y="126"/>
                </a:cubicBezTo>
                <a:cubicBezTo>
                  <a:pt x="443" y="126"/>
                  <a:pt x="443" y="126"/>
                  <a:pt x="443" y="126"/>
                </a:cubicBezTo>
                <a:cubicBezTo>
                  <a:pt x="450" y="126"/>
                  <a:pt x="455" y="131"/>
                  <a:pt x="455" y="137"/>
                </a:cubicBezTo>
                <a:cubicBezTo>
                  <a:pt x="455" y="143"/>
                  <a:pt x="450" y="149"/>
                  <a:pt x="443" y="149"/>
                </a:cubicBezTo>
                <a:cubicBezTo>
                  <a:pt x="191" y="149"/>
                  <a:pt x="191" y="149"/>
                  <a:pt x="191" y="149"/>
                </a:cubicBezTo>
                <a:cubicBezTo>
                  <a:pt x="156" y="149"/>
                  <a:pt x="149" y="154"/>
                  <a:pt x="149" y="180"/>
                </a:cubicBezTo>
                <a:cubicBezTo>
                  <a:pt x="149" y="205"/>
                  <a:pt x="156" y="210"/>
                  <a:pt x="191" y="210"/>
                </a:cubicBezTo>
                <a:cubicBezTo>
                  <a:pt x="538" y="210"/>
                  <a:pt x="538" y="210"/>
                  <a:pt x="538" y="210"/>
                </a:cubicBezTo>
                <a:cubicBezTo>
                  <a:pt x="544" y="210"/>
                  <a:pt x="549" y="215"/>
                  <a:pt x="549" y="221"/>
                </a:cubicBezTo>
                <a:close/>
                <a:moveTo>
                  <a:pt x="103" y="507"/>
                </a:moveTo>
                <a:lnTo>
                  <a:pt x="103" y="507"/>
                </a:lnTo>
                <a:cubicBezTo>
                  <a:pt x="103" y="506"/>
                  <a:pt x="103" y="505"/>
                  <a:pt x="103" y="505"/>
                </a:cubicBezTo>
                <a:cubicBezTo>
                  <a:pt x="93" y="494"/>
                  <a:pt x="87" y="483"/>
                  <a:pt x="87" y="472"/>
                </a:cubicBezTo>
                <a:cubicBezTo>
                  <a:pt x="87" y="130"/>
                  <a:pt x="87" y="130"/>
                  <a:pt x="87" y="130"/>
                </a:cubicBezTo>
                <a:cubicBezTo>
                  <a:pt x="87" y="90"/>
                  <a:pt x="122" y="86"/>
                  <a:pt x="138" y="86"/>
                </a:cubicBezTo>
                <a:cubicBezTo>
                  <a:pt x="401" y="86"/>
                  <a:pt x="401" y="86"/>
                  <a:pt x="401" y="86"/>
                </a:cubicBezTo>
                <a:cubicBezTo>
                  <a:pt x="407" y="86"/>
                  <a:pt x="413" y="81"/>
                  <a:pt x="413" y="74"/>
                </a:cubicBezTo>
                <a:cubicBezTo>
                  <a:pt x="413" y="67"/>
                  <a:pt x="407" y="62"/>
                  <a:pt x="401" y="62"/>
                </a:cubicBezTo>
                <a:cubicBezTo>
                  <a:pt x="138" y="62"/>
                  <a:pt x="138" y="62"/>
                  <a:pt x="138" y="62"/>
                </a:cubicBezTo>
                <a:cubicBezTo>
                  <a:pt x="93" y="62"/>
                  <a:pt x="63" y="88"/>
                  <a:pt x="63" y="130"/>
                </a:cubicBezTo>
                <a:cubicBezTo>
                  <a:pt x="63" y="463"/>
                  <a:pt x="63" y="463"/>
                  <a:pt x="63" y="463"/>
                </a:cubicBezTo>
                <a:cubicBezTo>
                  <a:pt x="63" y="473"/>
                  <a:pt x="64" y="484"/>
                  <a:pt x="68" y="493"/>
                </a:cubicBezTo>
                <a:lnTo>
                  <a:pt x="68" y="493"/>
                </a:lnTo>
                <a:cubicBezTo>
                  <a:pt x="74" y="510"/>
                  <a:pt x="89" y="525"/>
                  <a:pt x="105" y="537"/>
                </a:cubicBezTo>
                <a:cubicBezTo>
                  <a:pt x="103" y="529"/>
                  <a:pt x="103" y="520"/>
                  <a:pt x="103" y="512"/>
                </a:cubicBezTo>
                <a:cubicBezTo>
                  <a:pt x="103" y="510"/>
                  <a:pt x="103" y="509"/>
                  <a:pt x="103" y="507"/>
                </a:cubicBezTo>
                <a:close/>
              </a:path>
            </a:pathLst>
          </a:custGeom>
          <a:solidFill>
            <a:srgbClr val="02D35F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47" name="Freeform 75"/>
          <p:cNvSpPr>
            <a:spLocks noChangeArrowheads="1"/>
          </p:cNvSpPr>
          <p:nvPr/>
        </p:nvSpPr>
        <p:spPr bwMode="auto">
          <a:xfrm>
            <a:off x="3997669" y="1802562"/>
            <a:ext cx="285313" cy="244554"/>
          </a:xfrm>
          <a:custGeom>
            <a:avLst/>
            <a:gdLst>
              <a:gd name="T0" fmla="*/ 676 w 679"/>
              <a:gd name="T1" fmla="*/ 294 h 584"/>
              <a:gd name="T2" fmla="*/ 570 w 679"/>
              <a:gd name="T3" fmla="*/ 583 h 584"/>
              <a:gd name="T4" fmla="*/ 95 w 679"/>
              <a:gd name="T5" fmla="*/ 574 h 584"/>
              <a:gd name="T6" fmla="*/ 2 w 679"/>
              <a:gd name="T7" fmla="*/ 284 h 584"/>
              <a:gd name="T8" fmla="*/ 229 w 679"/>
              <a:gd name="T9" fmla="*/ 280 h 584"/>
              <a:gd name="T10" fmla="*/ 185 w 679"/>
              <a:gd name="T11" fmla="*/ 443 h 584"/>
              <a:gd name="T12" fmla="*/ 185 w 679"/>
              <a:gd name="T13" fmla="*/ 513 h 584"/>
              <a:gd name="T14" fmla="*/ 314 w 679"/>
              <a:gd name="T15" fmla="*/ 478 h 584"/>
              <a:gd name="T16" fmla="*/ 299 w 679"/>
              <a:gd name="T17" fmla="*/ 287 h 584"/>
              <a:gd name="T18" fmla="*/ 385 w 679"/>
              <a:gd name="T19" fmla="*/ 280 h 584"/>
              <a:gd name="T20" fmla="*/ 402 w 679"/>
              <a:gd name="T21" fmla="*/ 443 h 584"/>
              <a:gd name="T22" fmla="*/ 361 w 679"/>
              <a:gd name="T23" fmla="*/ 478 h 584"/>
              <a:gd name="T24" fmla="*/ 489 w 679"/>
              <a:gd name="T25" fmla="*/ 513 h 584"/>
              <a:gd name="T26" fmla="*/ 489 w 679"/>
              <a:gd name="T27" fmla="*/ 443 h 584"/>
              <a:gd name="T28" fmla="*/ 456 w 679"/>
              <a:gd name="T29" fmla="*/ 280 h 584"/>
              <a:gd name="T30" fmla="*/ 675 w 679"/>
              <a:gd name="T31" fmla="*/ 284 h 584"/>
              <a:gd name="T32" fmla="*/ 253 w 679"/>
              <a:gd name="T33" fmla="*/ 278 h 584"/>
              <a:gd name="T34" fmla="*/ 232 w 679"/>
              <a:gd name="T35" fmla="*/ 466 h 584"/>
              <a:gd name="T36" fmla="*/ 174 w 679"/>
              <a:gd name="T37" fmla="*/ 478 h 584"/>
              <a:gd name="T38" fmla="*/ 279 w 679"/>
              <a:gd name="T39" fmla="*/ 489 h 584"/>
              <a:gd name="T40" fmla="*/ 279 w 679"/>
              <a:gd name="T41" fmla="*/ 466 h 584"/>
              <a:gd name="T42" fmla="*/ 276 w 679"/>
              <a:gd name="T43" fmla="*/ 283 h 584"/>
              <a:gd name="T44" fmla="*/ 212 w 679"/>
              <a:gd name="T45" fmla="*/ 66 h 584"/>
              <a:gd name="T46" fmla="*/ 372 w 679"/>
              <a:gd name="T47" fmla="*/ 23 h 584"/>
              <a:gd name="T48" fmla="*/ 443 w 679"/>
              <a:gd name="T49" fmla="*/ 171 h 584"/>
              <a:gd name="T50" fmla="*/ 428 w 679"/>
              <a:gd name="T51" fmla="*/ 466 h 584"/>
              <a:gd name="T52" fmla="*/ 384 w 679"/>
              <a:gd name="T53" fmla="*/ 478 h 584"/>
              <a:gd name="T54" fmla="*/ 489 w 679"/>
              <a:gd name="T55" fmla="*/ 489 h 584"/>
              <a:gd name="T56" fmla="*/ 489 w 679"/>
              <a:gd name="T57" fmla="*/ 466 h 584"/>
              <a:gd name="T58" fmla="*/ 432 w 679"/>
              <a:gd name="T59" fmla="*/ 278 h 584"/>
              <a:gd name="T60" fmla="*/ 495 w 679"/>
              <a:gd name="T61" fmla="*/ 58 h 584"/>
              <a:gd name="T62" fmla="*/ 313 w 679"/>
              <a:gd name="T63" fmla="*/ 0 h 584"/>
              <a:gd name="T64" fmla="*/ 226 w 679"/>
              <a:gd name="T65" fmla="*/ 188 h 5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679" h="584">
                <a:moveTo>
                  <a:pt x="676" y="294"/>
                </a:moveTo>
                <a:lnTo>
                  <a:pt x="676" y="294"/>
                </a:lnTo>
                <a:cubicBezTo>
                  <a:pt x="582" y="574"/>
                  <a:pt x="582" y="574"/>
                  <a:pt x="582" y="574"/>
                </a:cubicBezTo>
                <a:cubicBezTo>
                  <a:pt x="580" y="580"/>
                  <a:pt x="576" y="583"/>
                  <a:pt x="570" y="583"/>
                </a:cubicBezTo>
                <a:cubicBezTo>
                  <a:pt x="106" y="583"/>
                  <a:pt x="106" y="583"/>
                  <a:pt x="106" y="583"/>
                </a:cubicBezTo>
                <a:cubicBezTo>
                  <a:pt x="101" y="583"/>
                  <a:pt x="97" y="580"/>
                  <a:pt x="95" y="574"/>
                </a:cubicBezTo>
                <a:cubicBezTo>
                  <a:pt x="1" y="294"/>
                  <a:pt x="1" y="294"/>
                  <a:pt x="1" y="294"/>
                </a:cubicBezTo>
                <a:cubicBezTo>
                  <a:pt x="0" y="291"/>
                  <a:pt x="0" y="287"/>
                  <a:pt x="2" y="284"/>
                </a:cubicBezTo>
                <a:cubicBezTo>
                  <a:pt x="4" y="281"/>
                  <a:pt x="8" y="280"/>
                  <a:pt x="11" y="280"/>
                </a:cubicBezTo>
                <a:cubicBezTo>
                  <a:pt x="229" y="280"/>
                  <a:pt x="229" y="280"/>
                  <a:pt x="229" y="280"/>
                </a:cubicBezTo>
                <a:cubicBezTo>
                  <a:pt x="211" y="443"/>
                  <a:pt x="211" y="443"/>
                  <a:pt x="211" y="443"/>
                </a:cubicBezTo>
                <a:cubicBezTo>
                  <a:pt x="185" y="443"/>
                  <a:pt x="185" y="443"/>
                  <a:pt x="185" y="443"/>
                </a:cubicBezTo>
                <a:cubicBezTo>
                  <a:pt x="166" y="443"/>
                  <a:pt x="151" y="459"/>
                  <a:pt x="151" y="478"/>
                </a:cubicBezTo>
                <a:cubicBezTo>
                  <a:pt x="151" y="497"/>
                  <a:pt x="166" y="513"/>
                  <a:pt x="185" y="513"/>
                </a:cubicBezTo>
                <a:cubicBezTo>
                  <a:pt x="279" y="513"/>
                  <a:pt x="279" y="513"/>
                  <a:pt x="279" y="513"/>
                </a:cubicBezTo>
                <a:cubicBezTo>
                  <a:pt x="299" y="513"/>
                  <a:pt x="314" y="497"/>
                  <a:pt x="314" y="478"/>
                </a:cubicBezTo>
                <a:cubicBezTo>
                  <a:pt x="314" y="459"/>
                  <a:pt x="300" y="444"/>
                  <a:pt x="281" y="443"/>
                </a:cubicBezTo>
                <a:cubicBezTo>
                  <a:pt x="299" y="287"/>
                  <a:pt x="299" y="287"/>
                  <a:pt x="299" y="287"/>
                </a:cubicBezTo>
                <a:cubicBezTo>
                  <a:pt x="300" y="285"/>
                  <a:pt x="300" y="283"/>
                  <a:pt x="301" y="280"/>
                </a:cubicBezTo>
                <a:cubicBezTo>
                  <a:pt x="385" y="280"/>
                  <a:pt x="385" y="280"/>
                  <a:pt x="385" y="280"/>
                </a:cubicBezTo>
                <a:cubicBezTo>
                  <a:pt x="386" y="282"/>
                  <a:pt x="386" y="284"/>
                  <a:pt x="386" y="285"/>
                </a:cubicBezTo>
                <a:cubicBezTo>
                  <a:pt x="402" y="443"/>
                  <a:pt x="402" y="443"/>
                  <a:pt x="402" y="443"/>
                </a:cubicBezTo>
                <a:cubicBezTo>
                  <a:pt x="396" y="443"/>
                  <a:pt x="396" y="443"/>
                  <a:pt x="396" y="443"/>
                </a:cubicBezTo>
                <a:cubicBezTo>
                  <a:pt x="377" y="443"/>
                  <a:pt x="361" y="459"/>
                  <a:pt x="361" y="478"/>
                </a:cubicBezTo>
                <a:cubicBezTo>
                  <a:pt x="361" y="497"/>
                  <a:pt x="377" y="513"/>
                  <a:pt x="396" y="513"/>
                </a:cubicBezTo>
                <a:cubicBezTo>
                  <a:pt x="489" y="513"/>
                  <a:pt x="489" y="513"/>
                  <a:pt x="489" y="513"/>
                </a:cubicBezTo>
                <a:cubicBezTo>
                  <a:pt x="508" y="513"/>
                  <a:pt x="524" y="497"/>
                  <a:pt x="524" y="478"/>
                </a:cubicBezTo>
                <a:cubicBezTo>
                  <a:pt x="524" y="459"/>
                  <a:pt x="508" y="443"/>
                  <a:pt x="489" y="443"/>
                </a:cubicBezTo>
                <a:cubicBezTo>
                  <a:pt x="473" y="443"/>
                  <a:pt x="473" y="443"/>
                  <a:pt x="473" y="443"/>
                </a:cubicBezTo>
                <a:cubicBezTo>
                  <a:pt x="456" y="280"/>
                  <a:pt x="456" y="280"/>
                  <a:pt x="456" y="280"/>
                </a:cubicBezTo>
                <a:cubicBezTo>
                  <a:pt x="665" y="280"/>
                  <a:pt x="665" y="280"/>
                  <a:pt x="665" y="280"/>
                </a:cubicBezTo>
                <a:cubicBezTo>
                  <a:pt x="668" y="280"/>
                  <a:pt x="672" y="281"/>
                  <a:pt x="675" y="284"/>
                </a:cubicBezTo>
                <a:cubicBezTo>
                  <a:pt x="677" y="287"/>
                  <a:pt x="678" y="291"/>
                  <a:pt x="676" y="294"/>
                </a:cubicBezTo>
                <a:close/>
                <a:moveTo>
                  <a:pt x="253" y="278"/>
                </a:moveTo>
                <a:lnTo>
                  <a:pt x="253" y="278"/>
                </a:lnTo>
                <a:cubicBezTo>
                  <a:pt x="232" y="466"/>
                  <a:pt x="232" y="466"/>
                  <a:pt x="232" y="466"/>
                </a:cubicBezTo>
                <a:cubicBezTo>
                  <a:pt x="185" y="466"/>
                  <a:pt x="185" y="466"/>
                  <a:pt x="185" y="466"/>
                </a:cubicBezTo>
                <a:cubicBezTo>
                  <a:pt x="179" y="466"/>
                  <a:pt x="174" y="471"/>
                  <a:pt x="174" y="478"/>
                </a:cubicBezTo>
                <a:cubicBezTo>
                  <a:pt x="174" y="484"/>
                  <a:pt x="179" y="489"/>
                  <a:pt x="185" y="489"/>
                </a:cubicBezTo>
                <a:cubicBezTo>
                  <a:pt x="279" y="489"/>
                  <a:pt x="279" y="489"/>
                  <a:pt x="279" y="489"/>
                </a:cubicBezTo>
                <a:cubicBezTo>
                  <a:pt x="285" y="489"/>
                  <a:pt x="290" y="484"/>
                  <a:pt x="290" y="478"/>
                </a:cubicBezTo>
                <a:cubicBezTo>
                  <a:pt x="290" y="471"/>
                  <a:pt x="285" y="466"/>
                  <a:pt x="279" y="466"/>
                </a:cubicBezTo>
                <a:cubicBezTo>
                  <a:pt x="255" y="466"/>
                  <a:pt x="255" y="466"/>
                  <a:pt x="255" y="466"/>
                </a:cubicBezTo>
                <a:cubicBezTo>
                  <a:pt x="276" y="283"/>
                  <a:pt x="276" y="283"/>
                  <a:pt x="276" y="283"/>
                </a:cubicBezTo>
                <a:cubicBezTo>
                  <a:pt x="277" y="280"/>
                  <a:pt x="292" y="221"/>
                  <a:pt x="242" y="171"/>
                </a:cubicBezTo>
                <a:cubicBezTo>
                  <a:pt x="218" y="146"/>
                  <a:pt x="199" y="100"/>
                  <a:pt x="212" y="66"/>
                </a:cubicBezTo>
                <a:cubicBezTo>
                  <a:pt x="224" y="38"/>
                  <a:pt x="259" y="23"/>
                  <a:pt x="313" y="23"/>
                </a:cubicBezTo>
                <a:cubicBezTo>
                  <a:pt x="372" y="23"/>
                  <a:pt x="372" y="23"/>
                  <a:pt x="372" y="23"/>
                </a:cubicBezTo>
                <a:cubicBezTo>
                  <a:pt x="427" y="23"/>
                  <a:pt x="462" y="38"/>
                  <a:pt x="474" y="66"/>
                </a:cubicBezTo>
                <a:cubicBezTo>
                  <a:pt x="487" y="100"/>
                  <a:pt x="468" y="146"/>
                  <a:pt x="443" y="171"/>
                </a:cubicBezTo>
                <a:cubicBezTo>
                  <a:pt x="393" y="221"/>
                  <a:pt x="409" y="282"/>
                  <a:pt x="410" y="282"/>
                </a:cubicBezTo>
                <a:cubicBezTo>
                  <a:pt x="428" y="466"/>
                  <a:pt x="428" y="466"/>
                  <a:pt x="428" y="466"/>
                </a:cubicBezTo>
                <a:cubicBezTo>
                  <a:pt x="396" y="466"/>
                  <a:pt x="396" y="466"/>
                  <a:pt x="396" y="466"/>
                </a:cubicBezTo>
                <a:cubicBezTo>
                  <a:pt x="389" y="466"/>
                  <a:pt x="384" y="471"/>
                  <a:pt x="384" y="478"/>
                </a:cubicBezTo>
                <a:cubicBezTo>
                  <a:pt x="384" y="484"/>
                  <a:pt x="389" y="489"/>
                  <a:pt x="396" y="489"/>
                </a:cubicBezTo>
                <a:cubicBezTo>
                  <a:pt x="489" y="489"/>
                  <a:pt x="489" y="489"/>
                  <a:pt x="489" y="489"/>
                </a:cubicBezTo>
                <a:cubicBezTo>
                  <a:pt x="495" y="489"/>
                  <a:pt x="501" y="484"/>
                  <a:pt x="501" y="478"/>
                </a:cubicBezTo>
                <a:cubicBezTo>
                  <a:pt x="501" y="471"/>
                  <a:pt x="495" y="466"/>
                  <a:pt x="489" y="466"/>
                </a:cubicBezTo>
                <a:cubicBezTo>
                  <a:pt x="451" y="466"/>
                  <a:pt x="451" y="466"/>
                  <a:pt x="451" y="466"/>
                </a:cubicBezTo>
                <a:cubicBezTo>
                  <a:pt x="432" y="278"/>
                  <a:pt x="432" y="278"/>
                  <a:pt x="432" y="278"/>
                </a:cubicBezTo>
                <a:cubicBezTo>
                  <a:pt x="432" y="278"/>
                  <a:pt x="419" y="229"/>
                  <a:pt x="460" y="188"/>
                </a:cubicBezTo>
                <a:cubicBezTo>
                  <a:pt x="491" y="158"/>
                  <a:pt x="513" y="102"/>
                  <a:pt x="495" y="58"/>
                </a:cubicBezTo>
                <a:cubicBezTo>
                  <a:pt x="484" y="31"/>
                  <a:pt x="454" y="0"/>
                  <a:pt x="372" y="0"/>
                </a:cubicBezTo>
                <a:cubicBezTo>
                  <a:pt x="313" y="0"/>
                  <a:pt x="313" y="0"/>
                  <a:pt x="313" y="0"/>
                </a:cubicBezTo>
                <a:cubicBezTo>
                  <a:pt x="232" y="0"/>
                  <a:pt x="202" y="31"/>
                  <a:pt x="190" y="58"/>
                </a:cubicBezTo>
                <a:cubicBezTo>
                  <a:pt x="173" y="102"/>
                  <a:pt x="195" y="158"/>
                  <a:pt x="226" y="188"/>
                </a:cubicBezTo>
                <a:cubicBezTo>
                  <a:pt x="266" y="229"/>
                  <a:pt x="254" y="275"/>
                  <a:pt x="253" y="278"/>
                </a:cubicBezTo>
                <a:close/>
              </a:path>
            </a:pathLst>
          </a:custGeom>
          <a:solidFill>
            <a:srgbClr val="02D35F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48" name="Freeform 76"/>
          <p:cNvSpPr>
            <a:spLocks noChangeArrowheads="1"/>
          </p:cNvSpPr>
          <p:nvPr/>
        </p:nvSpPr>
        <p:spPr bwMode="auto">
          <a:xfrm>
            <a:off x="7478853" y="1787741"/>
            <a:ext cx="253816" cy="266786"/>
          </a:xfrm>
          <a:custGeom>
            <a:avLst/>
            <a:gdLst>
              <a:gd name="T0" fmla="*/ 600 w 606"/>
              <a:gd name="T1" fmla="*/ 5 h 633"/>
              <a:gd name="T2" fmla="*/ 600 w 606"/>
              <a:gd name="T3" fmla="*/ 5 h 633"/>
              <a:gd name="T4" fmla="*/ 585 w 606"/>
              <a:gd name="T5" fmla="*/ 4 h 633"/>
              <a:gd name="T6" fmla="*/ 585 w 606"/>
              <a:gd name="T7" fmla="*/ 3 h 633"/>
              <a:gd name="T8" fmla="*/ 582 w 606"/>
              <a:gd name="T9" fmla="*/ 3 h 633"/>
              <a:gd name="T10" fmla="*/ 559 w 606"/>
              <a:gd name="T11" fmla="*/ 7 h 633"/>
              <a:gd name="T12" fmla="*/ 479 w 606"/>
              <a:gd name="T13" fmla="*/ 24 h 633"/>
              <a:gd name="T14" fmla="*/ 370 w 606"/>
              <a:gd name="T15" fmla="*/ 62 h 633"/>
              <a:gd name="T16" fmla="*/ 252 w 606"/>
              <a:gd name="T17" fmla="*/ 125 h 633"/>
              <a:gd name="T18" fmla="*/ 145 w 606"/>
              <a:gd name="T19" fmla="*/ 221 h 633"/>
              <a:gd name="T20" fmla="*/ 130 w 606"/>
              <a:gd name="T21" fmla="*/ 241 h 633"/>
              <a:gd name="T22" fmla="*/ 129 w 606"/>
              <a:gd name="T23" fmla="*/ 242 h 633"/>
              <a:gd name="T24" fmla="*/ 70 w 606"/>
              <a:gd name="T25" fmla="*/ 356 h 633"/>
              <a:gd name="T26" fmla="*/ 53 w 606"/>
              <a:gd name="T27" fmla="*/ 504 h 633"/>
              <a:gd name="T28" fmla="*/ 65 w 606"/>
              <a:gd name="T29" fmla="*/ 550 h 633"/>
              <a:gd name="T30" fmla="*/ 4 w 606"/>
              <a:gd name="T31" fmla="*/ 613 h 633"/>
              <a:gd name="T32" fmla="*/ 6 w 606"/>
              <a:gd name="T33" fmla="*/ 629 h 633"/>
              <a:gd name="T34" fmla="*/ 13 w 606"/>
              <a:gd name="T35" fmla="*/ 632 h 633"/>
              <a:gd name="T36" fmla="*/ 22 w 606"/>
              <a:gd name="T37" fmla="*/ 629 h 633"/>
              <a:gd name="T38" fmla="*/ 78 w 606"/>
              <a:gd name="T39" fmla="*/ 570 h 633"/>
              <a:gd name="T40" fmla="*/ 146 w 606"/>
              <a:gd name="T41" fmla="*/ 578 h 633"/>
              <a:gd name="T42" fmla="*/ 195 w 606"/>
              <a:gd name="T43" fmla="*/ 576 h 633"/>
              <a:gd name="T44" fmla="*/ 383 w 606"/>
              <a:gd name="T45" fmla="*/ 513 h 633"/>
              <a:gd name="T46" fmla="*/ 384 w 606"/>
              <a:gd name="T47" fmla="*/ 513 h 633"/>
              <a:gd name="T48" fmla="*/ 527 w 606"/>
              <a:gd name="T49" fmla="*/ 278 h 633"/>
              <a:gd name="T50" fmla="*/ 542 w 606"/>
              <a:gd name="T51" fmla="*/ 210 h 633"/>
              <a:gd name="T52" fmla="*/ 594 w 606"/>
              <a:gd name="T53" fmla="*/ 86 h 633"/>
              <a:gd name="T54" fmla="*/ 601 w 606"/>
              <a:gd name="T55" fmla="*/ 71 h 633"/>
              <a:gd name="T56" fmla="*/ 585 w 606"/>
              <a:gd name="T57" fmla="*/ 64 h 633"/>
              <a:gd name="T58" fmla="*/ 519 w 606"/>
              <a:gd name="T59" fmla="*/ 206 h 633"/>
              <a:gd name="T60" fmla="*/ 504 w 606"/>
              <a:gd name="T61" fmla="*/ 272 h 633"/>
              <a:gd name="T62" fmla="*/ 423 w 606"/>
              <a:gd name="T63" fmla="*/ 445 h 633"/>
              <a:gd name="T64" fmla="*/ 331 w 606"/>
              <a:gd name="T65" fmla="*/ 445 h 633"/>
              <a:gd name="T66" fmla="*/ 319 w 606"/>
              <a:gd name="T67" fmla="*/ 456 h 633"/>
              <a:gd name="T68" fmla="*/ 331 w 606"/>
              <a:gd name="T69" fmla="*/ 469 h 633"/>
              <a:gd name="T70" fmla="*/ 402 w 606"/>
              <a:gd name="T71" fmla="*/ 469 h 633"/>
              <a:gd name="T72" fmla="*/ 372 w 606"/>
              <a:gd name="T73" fmla="*/ 493 h 633"/>
              <a:gd name="T74" fmla="*/ 315 w 606"/>
              <a:gd name="T75" fmla="*/ 493 h 633"/>
              <a:gd name="T76" fmla="*/ 302 w 606"/>
              <a:gd name="T77" fmla="*/ 504 h 633"/>
              <a:gd name="T78" fmla="*/ 315 w 606"/>
              <a:gd name="T79" fmla="*/ 516 h 633"/>
              <a:gd name="T80" fmla="*/ 332 w 606"/>
              <a:gd name="T81" fmla="*/ 516 h 633"/>
              <a:gd name="T82" fmla="*/ 192 w 606"/>
              <a:gd name="T83" fmla="*/ 552 h 633"/>
              <a:gd name="T84" fmla="*/ 97 w 606"/>
              <a:gd name="T85" fmla="*/ 550 h 633"/>
              <a:gd name="T86" fmla="*/ 600 w 606"/>
              <a:gd name="T87" fmla="*/ 22 h 633"/>
              <a:gd name="T88" fmla="*/ 600 w 606"/>
              <a:gd name="T89" fmla="*/ 21 h 633"/>
              <a:gd name="T90" fmla="*/ 600 w 606"/>
              <a:gd name="T91" fmla="*/ 21 h 633"/>
              <a:gd name="T92" fmla="*/ 601 w 606"/>
              <a:gd name="T93" fmla="*/ 20 h 633"/>
              <a:gd name="T94" fmla="*/ 600 w 606"/>
              <a:gd name="T95" fmla="*/ 5 h 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606" h="633">
                <a:moveTo>
                  <a:pt x="600" y="5"/>
                </a:moveTo>
                <a:lnTo>
                  <a:pt x="600" y="5"/>
                </a:lnTo>
                <a:cubicBezTo>
                  <a:pt x="596" y="0"/>
                  <a:pt x="590" y="0"/>
                  <a:pt x="585" y="4"/>
                </a:cubicBezTo>
                <a:cubicBezTo>
                  <a:pt x="585" y="3"/>
                  <a:pt x="585" y="3"/>
                  <a:pt x="585" y="3"/>
                </a:cubicBezTo>
                <a:lnTo>
                  <a:pt x="582" y="3"/>
                </a:lnTo>
                <a:cubicBezTo>
                  <a:pt x="575" y="4"/>
                  <a:pt x="567" y="5"/>
                  <a:pt x="559" y="7"/>
                </a:cubicBezTo>
                <a:cubicBezTo>
                  <a:pt x="533" y="11"/>
                  <a:pt x="506" y="17"/>
                  <a:pt x="479" y="24"/>
                </a:cubicBezTo>
                <a:cubicBezTo>
                  <a:pt x="441" y="35"/>
                  <a:pt x="404" y="47"/>
                  <a:pt x="370" y="62"/>
                </a:cubicBezTo>
                <a:cubicBezTo>
                  <a:pt x="327" y="81"/>
                  <a:pt x="288" y="101"/>
                  <a:pt x="252" y="125"/>
                </a:cubicBezTo>
                <a:cubicBezTo>
                  <a:pt x="211" y="153"/>
                  <a:pt x="174" y="186"/>
                  <a:pt x="145" y="221"/>
                </a:cubicBezTo>
                <a:cubicBezTo>
                  <a:pt x="140" y="227"/>
                  <a:pt x="136" y="235"/>
                  <a:pt x="130" y="241"/>
                </a:cubicBezTo>
                <a:cubicBezTo>
                  <a:pt x="130" y="241"/>
                  <a:pt x="130" y="242"/>
                  <a:pt x="129" y="242"/>
                </a:cubicBezTo>
                <a:cubicBezTo>
                  <a:pt x="104" y="277"/>
                  <a:pt x="84" y="316"/>
                  <a:pt x="70" y="356"/>
                </a:cubicBezTo>
                <a:cubicBezTo>
                  <a:pt x="53" y="409"/>
                  <a:pt x="47" y="456"/>
                  <a:pt x="53" y="504"/>
                </a:cubicBezTo>
                <a:cubicBezTo>
                  <a:pt x="55" y="519"/>
                  <a:pt x="58" y="536"/>
                  <a:pt x="65" y="550"/>
                </a:cubicBezTo>
                <a:cubicBezTo>
                  <a:pt x="27" y="589"/>
                  <a:pt x="4" y="613"/>
                  <a:pt x="4" y="613"/>
                </a:cubicBezTo>
                <a:cubicBezTo>
                  <a:pt x="0" y="618"/>
                  <a:pt x="0" y="625"/>
                  <a:pt x="6" y="629"/>
                </a:cubicBezTo>
                <a:cubicBezTo>
                  <a:pt x="8" y="631"/>
                  <a:pt x="11" y="632"/>
                  <a:pt x="13" y="632"/>
                </a:cubicBezTo>
                <a:cubicBezTo>
                  <a:pt x="16" y="632"/>
                  <a:pt x="19" y="631"/>
                  <a:pt x="22" y="629"/>
                </a:cubicBezTo>
                <a:cubicBezTo>
                  <a:pt x="41" y="608"/>
                  <a:pt x="60" y="589"/>
                  <a:pt x="78" y="570"/>
                </a:cubicBezTo>
                <a:cubicBezTo>
                  <a:pt x="101" y="576"/>
                  <a:pt x="124" y="578"/>
                  <a:pt x="146" y="578"/>
                </a:cubicBezTo>
                <a:cubicBezTo>
                  <a:pt x="163" y="578"/>
                  <a:pt x="179" y="577"/>
                  <a:pt x="195" y="576"/>
                </a:cubicBezTo>
                <a:cubicBezTo>
                  <a:pt x="277" y="568"/>
                  <a:pt x="338" y="545"/>
                  <a:pt x="383" y="513"/>
                </a:cubicBezTo>
                <a:lnTo>
                  <a:pt x="384" y="513"/>
                </a:lnTo>
                <a:cubicBezTo>
                  <a:pt x="467" y="455"/>
                  <a:pt x="501" y="367"/>
                  <a:pt x="527" y="278"/>
                </a:cubicBezTo>
                <a:cubicBezTo>
                  <a:pt x="533" y="258"/>
                  <a:pt x="537" y="233"/>
                  <a:pt x="542" y="210"/>
                </a:cubicBezTo>
                <a:cubicBezTo>
                  <a:pt x="551" y="155"/>
                  <a:pt x="560" y="98"/>
                  <a:pt x="594" y="86"/>
                </a:cubicBezTo>
                <a:cubicBezTo>
                  <a:pt x="600" y="84"/>
                  <a:pt x="603" y="77"/>
                  <a:pt x="601" y="71"/>
                </a:cubicBezTo>
                <a:cubicBezTo>
                  <a:pt x="598" y="65"/>
                  <a:pt x="592" y="62"/>
                  <a:pt x="585" y="64"/>
                </a:cubicBezTo>
                <a:cubicBezTo>
                  <a:pt x="540" y="81"/>
                  <a:pt x="529" y="144"/>
                  <a:pt x="519" y="206"/>
                </a:cubicBezTo>
                <a:cubicBezTo>
                  <a:pt x="515" y="229"/>
                  <a:pt x="510" y="252"/>
                  <a:pt x="504" y="272"/>
                </a:cubicBezTo>
                <a:cubicBezTo>
                  <a:pt x="485" y="336"/>
                  <a:pt x="464" y="396"/>
                  <a:pt x="423" y="445"/>
                </a:cubicBezTo>
                <a:cubicBezTo>
                  <a:pt x="331" y="445"/>
                  <a:pt x="331" y="445"/>
                  <a:pt x="331" y="445"/>
                </a:cubicBezTo>
                <a:cubicBezTo>
                  <a:pt x="324" y="445"/>
                  <a:pt x="319" y="450"/>
                  <a:pt x="319" y="456"/>
                </a:cubicBezTo>
                <a:cubicBezTo>
                  <a:pt x="319" y="463"/>
                  <a:pt x="324" y="469"/>
                  <a:pt x="331" y="469"/>
                </a:cubicBezTo>
                <a:cubicBezTo>
                  <a:pt x="402" y="469"/>
                  <a:pt x="402" y="469"/>
                  <a:pt x="402" y="469"/>
                </a:cubicBezTo>
                <a:cubicBezTo>
                  <a:pt x="393" y="477"/>
                  <a:pt x="383" y="486"/>
                  <a:pt x="372" y="493"/>
                </a:cubicBezTo>
                <a:cubicBezTo>
                  <a:pt x="315" y="493"/>
                  <a:pt x="315" y="493"/>
                  <a:pt x="315" y="493"/>
                </a:cubicBezTo>
                <a:cubicBezTo>
                  <a:pt x="307" y="493"/>
                  <a:pt x="302" y="498"/>
                  <a:pt x="302" y="504"/>
                </a:cubicBezTo>
                <a:cubicBezTo>
                  <a:pt x="302" y="511"/>
                  <a:pt x="307" y="516"/>
                  <a:pt x="315" y="516"/>
                </a:cubicBezTo>
                <a:cubicBezTo>
                  <a:pt x="332" y="516"/>
                  <a:pt x="332" y="516"/>
                  <a:pt x="332" y="516"/>
                </a:cubicBezTo>
                <a:cubicBezTo>
                  <a:pt x="295" y="534"/>
                  <a:pt x="249" y="547"/>
                  <a:pt x="192" y="552"/>
                </a:cubicBezTo>
                <a:cubicBezTo>
                  <a:pt x="163" y="555"/>
                  <a:pt x="129" y="556"/>
                  <a:pt x="97" y="550"/>
                </a:cubicBezTo>
                <a:cubicBezTo>
                  <a:pt x="528" y="97"/>
                  <a:pt x="591" y="32"/>
                  <a:pt x="600" y="22"/>
                </a:cubicBezTo>
                <a:cubicBezTo>
                  <a:pt x="600" y="21"/>
                  <a:pt x="600" y="21"/>
                  <a:pt x="600" y="21"/>
                </a:cubicBezTo>
                <a:lnTo>
                  <a:pt x="600" y="21"/>
                </a:lnTo>
                <a:cubicBezTo>
                  <a:pt x="601" y="20"/>
                  <a:pt x="601" y="20"/>
                  <a:pt x="601" y="20"/>
                </a:cubicBezTo>
                <a:cubicBezTo>
                  <a:pt x="605" y="15"/>
                  <a:pt x="604" y="8"/>
                  <a:pt x="600" y="5"/>
                </a:cubicBezTo>
              </a:path>
            </a:pathLst>
          </a:custGeom>
          <a:solidFill>
            <a:srgbClr val="02D35F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49" name="Freeform 77"/>
          <p:cNvSpPr>
            <a:spLocks noChangeArrowheads="1"/>
          </p:cNvSpPr>
          <p:nvPr/>
        </p:nvSpPr>
        <p:spPr bwMode="auto">
          <a:xfrm>
            <a:off x="6643295" y="1782183"/>
            <a:ext cx="166741" cy="283459"/>
          </a:xfrm>
          <a:custGeom>
            <a:avLst/>
            <a:gdLst>
              <a:gd name="T0" fmla="*/ 278 w 396"/>
              <a:gd name="T1" fmla="*/ 107 h 675"/>
              <a:gd name="T2" fmla="*/ 278 w 396"/>
              <a:gd name="T3" fmla="*/ 107 h 675"/>
              <a:gd name="T4" fmla="*/ 229 w 396"/>
              <a:gd name="T5" fmla="*/ 7 h 675"/>
              <a:gd name="T6" fmla="*/ 229 w 396"/>
              <a:gd name="T7" fmla="*/ 6 h 675"/>
              <a:gd name="T8" fmla="*/ 225 w 396"/>
              <a:gd name="T9" fmla="*/ 2 h 675"/>
              <a:gd name="T10" fmla="*/ 225 w 396"/>
              <a:gd name="T11" fmla="*/ 2 h 675"/>
              <a:gd name="T12" fmla="*/ 221 w 396"/>
              <a:gd name="T13" fmla="*/ 1 h 675"/>
              <a:gd name="T14" fmla="*/ 221 w 396"/>
              <a:gd name="T15" fmla="*/ 1 h 675"/>
              <a:gd name="T16" fmla="*/ 214 w 396"/>
              <a:gd name="T17" fmla="*/ 1 h 675"/>
              <a:gd name="T18" fmla="*/ 214 w 396"/>
              <a:gd name="T19" fmla="*/ 1 h 675"/>
              <a:gd name="T20" fmla="*/ 214 w 396"/>
              <a:gd name="T21" fmla="*/ 1 h 675"/>
              <a:gd name="T22" fmla="*/ 214 w 396"/>
              <a:gd name="T23" fmla="*/ 1 h 675"/>
              <a:gd name="T24" fmla="*/ 214 w 396"/>
              <a:gd name="T25" fmla="*/ 1 h 675"/>
              <a:gd name="T26" fmla="*/ 209 w 396"/>
              <a:gd name="T27" fmla="*/ 5 h 675"/>
              <a:gd name="T28" fmla="*/ 209 w 396"/>
              <a:gd name="T29" fmla="*/ 5 h 675"/>
              <a:gd name="T30" fmla="*/ 208 w 396"/>
              <a:gd name="T31" fmla="*/ 7 h 675"/>
              <a:gd name="T32" fmla="*/ 177 w 396"/>
              <a:gd name="T33" fmla="*/ 74 h 675"/>
              <a:gd name="T34" fmla="*/ 207 w 396"/>
              <a:gd name="T35" fmla="*/ 565 h 675"/>
              <a:gd name="T36" fmla="*/ 207 w 396"/>
              <a:gd name="T37" fmla="*/ 662 h 675"/>
              <a:gd name="T38" fmla="*/ 218 w 396"/>
              <a:gd name="T39" fmla="*/ 674 h 675"/>
              <a:gd name="T40" fmla="*/ 230 w 396"/>
              <a:gd name="T41" fmla="*/ 662 h 675"/>
              <a:gd name="T42" fmla="*/ 230 w 396"/>
              <a:gd name="T43" fmla="*/ 569 h 675"/>
              <a:gd name="T44" fmla="*/ 360 w 396"/>
              <a:gd name="T45" fmla="*/ 439 h 675"/>
              <a:gd name="T46" fmla="*/ 278 w 396"/>
              <a:gd name="T47" fmla="*/ 107 h 675"/>
              <a:gd name="T48" fmla="*/ 338 w 396"/>
              <a:gd name="T49" fmla="*/ 432 h 675"/>
              <a:gd name="T50" fmla="*/ 338 w 396"/>
              <a:gd name="T51" fmla="*/ 432 h 675"/>
              <a:gd name="T52" fmla="*/ 230 w 396"/>
              <a:gd name="T53" fmla="*/ 543 h 675"/>
              <a:gd name="T54" fmla="*/ 230 w 396"/>
              <a:gd name="T55" fmla="*/ 65 h 675"/>
              <a:gd name="T56" fmla="*/ 257 w 396"/>
              <a:gd name="T57" fmla="*/ 118 h 675"/>
              <a:gd name="T58" fmla="*/ 316 w 396"/>
              <a:gd name="T59" fmla="*/ 243 h 675"/>
              <a:gd name="T60" fmla="*/ 274 w 396"/>
              <a:gd name="T61" fmla="*/ 284 h 675"/>
              <a:gd name="T62" fmla="*/ 272 w 396"/>
              <a:gd name="T63" fmla="*/ 301 h 675"/>
              <a:gd name="T64" fmla="*/ 281 w 396"/>
              <a:gd name="T65" fmla="*/ 305 h 675"/>
              <a:gd name="T66" fmla="*/ 289 w 396"/>
              <a:gd name="T67" fmla="*/ 301 h 675"/>
              <a:gd name="T68" fmla="*/ 325 w 396"/>
              <a:gd name="T69" fmla="*/ 266 h 675"/>
              <a:gd name="T70" fmla="*/ 339 w 396"/>
              <a:gd name="T71" fmla="*/ 316 h 675"/>
              <a:gd name="T72" fmla="*/ 337 w 396"/>
              <a:gd name="T73" fmla="*/ 316 h 675"/>
              <a:gd name="T74" fmla="*/ 272 w 396"/>
              <a:gd name="T75" fmla="*/ 381 h 675"/>
              <a:gd name="T76" fmla="*/ 272 w 396"/>
              <a:gd name="T77" fmla="*/ 398 h 675"/>
              <a:gd name="T78" fmla="*/ 281 w 396"/>
              <a:gd name="T79" fmla="*/ 401 h 675"/>
              <a:gd name="T80" fmla="*/ 289 w 396"/>
              <a:gd name="T81" fmla="*/ 398 h 675"/>
              <a:gd name="T82" fmla="*/ 344 w 396"/>
              <a:gd name="T83" fmla="*/ 342 h 675"/>
              <a:gd name="T84" fmla="*/ 338 w 396"/>
              <a:gd name="T85" fmla="*/ 432 h 6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96" h="675">
                <a:moveTo>
                  <a:pt x="278" y="107"/>
                </a:moveTo>
                <a:lnTo>
                  <a:pt x="278" y="107"/>
                </a:lnTo>
                <a:cubicBezTo>
                  <a:pt x="259" y="72"/>
                  <a:pt x="241" y="37"/>
                  <a:pt x="229" y="7"/>
                </a:cubicBezTo>
                <a:cubicBezTo>
                  <a:pt x="229" y="7"/>
                  <a:pt x="229" y="7"/>
                  <a:pt x="229" y="6"/>
                </a:cubicBezTo>
                <a:cubicBezTo>
                  <a:pt x="228" y="5"/>
                  <a:pt x="227" y="3"/>
                  <a:pt x="225" y="2"/>
                </a:cubicBezTo>
                <a:lnTo>
                  <a:pt x="225" y="2"/>
                </a:lnTo>
                <a:cubicBezTo>
                  <a:pt x="224" y="2"/>
                  <a:pt x="223" y="1"/>
                  <a:pt x="221" y="1"/>
                </a:cubicBezTo>
                <a:lnTo>
                  <a:pt x="221" y="1"/>
                </a:lnTo>
                <a:cubicBezTo>
                  <a:pt x="219" y="0"/>
                  <a:pt x="217" y="0"/>
                  <a:pt x="214" y="1"/>
                </a:cubicBezTo>
                <a:lnTo>
                  <a:pt x="214" y="1"/>
                </a:lnTo>
                <a:lnTo>
                  <a:pt x="214" y="1"/>
                </a:lnTo>
                <a:lnTo>
                  <a:pt x="214" y="1"/>
                </a:lnTo>
                <a:lnTo>
                  <a:pt x="214" y="1"/>
                </a:lnTo>
                <a:cubicBezTo>
                  <a:pt x="212" y="2"/>
                  <a:pt x="210" y="3"/>
                  <a:pt x="209" y="5"/>
                </a:cubicBezTo>
                <a:lnTo>
                  <a:pt x="209" y="5"/>
                </a:lnTo>
                <a:cubicBezTo>
                  <a:pt x="208" y="6"/>
                  <a:pt x="208" y="6"/>
                  <a:pt x="208" y="7"/>
                </a:cubicBezTo>
                <a:cubicBezTo>
                  <a:pt x="199" y="28"/>
                  <a:pt x="188" y="51"/>
                  <a:pt x="177" y="74"/>
                </a:cubicBezTo>
                <a:cubicBezTo>
                  <a:pt x="102" y="231"/>
                  <a:pt x="0" y="446"/>
                  <a:pt x="207" y="565"/>
                </a:cubicBezTo>
                <a:cubicBezTo>
                  <a:pt x="207" y="662"/>
                  <a:pt x="207" y="662"/>
                  <a:pt x="207" y="662"/>
                </a:cubicBezTo>
                <a:cubicBezTo>
                  <a:pt x="207" y="669"/>
                  <a:pt x="212" y="674"/>
                  <a:pt x="218" y="674"/>
                </a:cubicBezTo>
                <a:cubicBezTo>
                  <a:pt x="225" y="674"/>
                  <a:pt x="230" y="669"/>
                  <a:pt x="230" y="662"/>
                </a:cubicBezTo>
                <a:cubicBezTo>
                  <a:pt x="230" y="569"/>
                  <a:pt x="230" y="569"/>
                  <a:pt x="230" y="569"/>
                </a:cubicBezTo>
                <a:cubicBezTo>
                  <a:pt x="297" y="536"/>
                  <a:pt x="341" y="492"/>
                  <a:pt x="360" y="439"/>
                </a:cubicBezTo>
                <a:cubicBezTo>
                  <a:pt x="395" y="335"/>
                  <a:pt x="333" y="214"/>
                  <a:pt x="278" y="107"/>
                </a:cubicBezTo>
                <a:close/>
                <a:moveTo>
                  <a:pt x="338" y="432"/>
                </a:moveTo>
                <a:lnTo>
                  <a:pt x="338" y="432"/>
                </a:lnTo>
                <a:cubicBezTo>
                  <a:pt x="322" y="477"/>
                  <a:pt x="287" y="513"/>
                  <a:pt x="230" y="543"/>
                </a:cubicBezTo>
                <a:cubicBezTo>
                  <a:pt x="230" y="65"/>
                  <a:pt x="230" y="65"/>
                  <a:pt x="230" y="65"/>
                </a:cubicBezTo>
                <a:cubicBezTo>
                  <a:pt x="238" y="83"/>
                  <a:pt x="247" y="100"/>
                  <a:pt x="257" y="118"/>
                </a:cubicBezTo>
                <a:cubicBezTo>
                  <a:pt x="278" y="158"/>
                  <a:pt x="300" y="201"/>
                  <a:pt x="316" y="243"/>
                </a:cubicBezTo>
                <a:cubicBezTo>
                  <a:pt x="274" y="284"/>
                  <a:pt x="274" y="284"/>
                  <a:pt x="274" y="284"/>
                </a:cubicBezTo>
                <a:cubicBezTo>
                  <a:pt x="268" y="288"/>
                  <a:pt x="268" y="297"/>
                  <a:pt x="272" y="301"/>
                </a:cubicBezTo>
                <a:cubicBezTo>
                  <a:pt x="275" y="303"/>
                  <a:pt x="278" y="305"/>
                  <a:pt x="281" y="305"/>
                </a:cubicBezTo>
                <a:cubicBezTo>
                  <a:pt x="284" y="305"/>
                  <a:pt x="287" y="303"/>
                  <a:pt x="289" y="301"/>
                </a:cubicBezTo>
                <a:cubicBezTo>
                  <a:pt x="325" y="266"/>
                  <a:pt x="325" y="266"/>
                  <a:pt x="325" y="266"/>
                </a:cubicBezTo>
                <a:cubicBezTo>
                  <a:pt x="331" y="283"/>
                  <a:pt x="336" y="300"/>
                  <a:pt x="339" y="316"/>
                </a:cubicBezTo>
                <a:cubicBezTo>
                  <a:pt x="339" y="316"/>
                  <a:pt x="338" y="316"/>
                  <a:pt x="337" y="316"/>
                </a:cubicBezTo>
                <a:cubicBezTo>
                  <a:pt x="272" y="381"/>
                  <a:pt x="272" y="381"/>
                  <a:pt x="272" y="381"/>
                </a:cubicBezTo>
                <a:cubicBezTo>
                  <a:pt x="268" y="386"/>
                  <a:pt x="268" y="393"/>
                  <a:pt x="272" y="398"/>
                </a:cubicBezTo>
                <a:cubicBezTo>
                  <a:pt x="276" y="400"/>
                  <a:pt x="278" y="401"/>
                  <a:pt x="281" y="401"/>
                </a:cubicBezTo>
                <a:cubicBezTo>
                  <a:pt x="284" y="401"/>
                  <a:pt x="287" y="400"/>
                  <a:pt x="289" y="398"/>
                </a:cubicBezTo>
                <a:cubicBezTo>
                  <a:pt x="344" y="342"/>
                  <a:pt x="344" y="342"/>
                  <a:pt x="344" y="342"/>
                </a:cubicBezTo>
                <a:cubicBezTo>
                  <a:pt x="349" y="374"/>
                  <a:pt x="347" y="404"/>
                  <a:pt x="338" y="432"/>
                </a:cubicBezTo>
                <a:close/>
              </a:path>
            </a:pathLst>
          </a:custGeom>
          <a:solidFill>
            <a:srgbClr val="02D35F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50" name="Freeform 78"/>
          <p:cNvSpPr>
            <a:spLocks noChangeArrowheads="1"/>
          </p:cNvSpPr>
          <p:nvPr/>
        </p:nvSpPr>
        <p:spPr bwMode="auto">
          <a:xfrm>
            <a:off x="3138026" y="2741871"/>
            <a:ext cx="274196" cy="257522"/>
          </a:xfrm>
          <a:custGeom>
            <a:avLst/>
            <a:gdLst>
              <a:gd name="T0" fmla="*/ 609 w 654"/>
              <a:gd name="T1" fmla="*/ 43 h 611"/>
              <a:gd name="T2" fmla="*/ 609 w 654"/>
              <a:gd name="T3" fmla="*/ 43 h 611"/>
              <a:gd name="T4" fmla="*/ 448 w 654"/>
              <a:gd name="T5" fmla="*/ 43 h 611"/>
              <a:gd name="T6" fmla="*/ 107 w 654"/>
              <a:gd name="T7" fmla="*/ 383 h 611"/>
              <a:gd name="T8" fmla="*/ 107 w 654"/>
              <a:gd name="T9" fmla="*/ 400 h 611"/>
              <a:gd name="T10" fmla="*/ 120 w 654"/>
              <a:gd name="T11" fmla="*/ 412 h 611"/>
              <a:gd name="T12" fmla="*/ 4 w 654"/>
              <a:gd name="T13" fmla="*/ 528 h 611"/>
              <a:gd name="T14" fmla="*/ 1 w 654"/>
              <a:gd name="T15" fmla="*/ 538 h 611"/>
              <a:gd name="T16" fmla="*/ 8 w 654"/>
              <a:gd name="T17" fmla="*/ 547 h 611"/>
              <a:gd name="T18" fmla="*/ 152 w 654"/>
              <a:gd name="T19" fmla="*/ 609 h 611"/>
              <a:gd name="T20" fmla="*/ 157 w 654"/>
              <a:gd name="T21" fmla="*/ 610 h 611"/>
              <a:gd name="T22" fmla="*/ 166 w 654"/>
              <a:gd name="T23" fmla="*/ 606 h 611"/>
              <a:gd name="T24" fmla="*/ 240 w 654"/>
              <a:gd name="T25" fmla="*/ 532 h 611"/>
              <a:gd name="T26" fmla="*/ 252 w 654"/>
              <a:gd name="T27" fmla="*/ 544 h 611"/>
              <a:gd name="T28" fmla="*/ 260 w 654"/>
              <a:gd name="T29" fmla="*/ 548 h 611"/>
              <a:gd name="T30" fmla="*/ 269 w 654"/>
              <a:gd name="T31" fmla="*/ 544 h 611"/>
              <a:gd name="T32" fmla="*/ 609 w 654"/>
              <a:gd name="T33" fmla="*/ 204 h 611"/>
              <a:gd name="T34" fmla="*/ 609 w 654"/>
              <a:gd name="T35" fmla="*/ 43 h 611"/>
              <a:gd name="T36" fmla="*/ 154 w 654"/>
              <a:gd name="T37" fmla="*/ 584 h 611"/>
              <a:gd name="T38" fmla="*/ 154 w 654"/>
              <a:gd name="T39" fmla="*/ 584 h 611"/>
              <a:gd name="T40" fmla="*/ 33 w 654"/>
              <a:gd name="T41" fmla="*/ 532 h 611"/>
              <a:gd name="T42" fmla="*/ 136 w 654"/>
              <a:gd name="T43" fmla="*/ 429 h 611"/>
              <a:gd name="T44" fmla="*/ 223 w 654"/>
              <a:gd name="T45" fmla="*/ 515 h 611"/>
              <a:gd name="T46" fmla="*/ 154 w 654"/>
              <a:gd name="T47" fmla="*/ 584 h 611"/>
              <a:gd name="T48" fmla="*/ 464 w 654"/>
              <a:gd name="T49" fmla="*/ 142 h 611"/>
              <a:gd name="T50" fmla="*/ 464 w 654"/>
              <a:gd name="T51" fmla="*/ 142 h 611"/>
              <a:gd name="T52" fmla="*/ 217 w 654"/>
              <a:gd name="T53" fmla="*/ 389 h 611"/>
              <a:gd name="T54" fmla="*/ 208 w 654"/>
              <a:gd name="T55" fmla="*/ 392 h 611"/>
              <a:gd name="T56" fmla="*/ 200 w 654"/>
              <a:gd name="T57" fmla="*/ 389 h 611"/>
              <a:gd name="T58" fmla="*/ 200 w 654"/>
              <a:gd name="T59" fmla="*/ 373 h 611"/>
              <a:gd name="T60" fmla="*/ 448 w 654"/>
              <a:gd name="T61" fmla="*/ 126 h 611"/>
              <a:gd name="T62" fmla="*/ 464 w 654"/>
              <a:gd name="T63" fmla="*/ 126 h 611"/>
              <a:gd name="T64" fmla="*/ 464 w 654"/>
              <a:gd name="T65" fmla="*/ 142 h 6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654" h="611">
                <a:moveTo>
                  <a:pt x="609" y="43"/>
                </a:moveTo>
                <a:lnTo>
                  <a:pt x="609" y="43"/>
                </a:lnTo>
                <a:cubicBezTo>
                  <a:pt x="565" y="0"/>
                  <a:pt x="490" y="0"/>
                  <a:pt x="448" y="43"/>
                </a:cubicBezTo>
                <a:cubicBezTo>
                  <a:pt x="107" y="383"/>
                  <a:pt x="107" y="383"/>
                  <a:pt x="107" y="383"/>
                </a:cubicBezTo>
                <a:cubicBezTo>
                  <a:pt x="103" y="388"/>
                  <a:pt x="103" y="396"/>
                  <a:pt x="107" y="400"/>
                </a:cubicBezTo>
                <a:cubicBezTo>
                  <a:pt x="120" y="412"/>
                  <a:pt x="120" y="412"/>
                  <a:pt x="120" y="412"/>
                </a:cubicBezTo>
                <a:cubicBezTo>
                  <a:pt x="4" y="528"/>
                  <a:pt x="4" y="528"/>
                  <a:pt x="4" y="528"/>
                </a:cubicBezTo>
                <a:cubicBezTo>
                  <a:pt x="1" y="530"/>
                  <a:pt x="0" y="534"/>
                  <a:pt x="1" y="538"/>
                </a:cubicBezTo>
                <a:cubicBezTo>
                  <a:pt x="2" y="542"/>
                  <a:pt x="4" y="545"/>
                  <a:pt x="8" y="547"/>
                </a:cubicBezTo>
                <a:cubicBezTo>
                  <a:pt x="152" y="609"/>
                  <a:pt x="152" y="609"/>
                  <a:pt x="152" y="609"/>
                </a:cubicBezTo>
                <a:cubicBezTo>
                  <a:pt x="154" y="609"/>
                  <a:pt x="155" y="610"/>
                  <a:pt x="157" y="610"/>
                </a:cubicBezTo>
                <a:cubicBezTo>
                  <a:pt x="160" y="610"/>
                  <a:pt x="162" y="608"/>
                  <a:pt x="166" y="606"/>
                </a:cubicBezTo>
                <a:cubicBezTo>
                  <a:pt x="240" y="532"/>
                  <a:pt x="240" y="532"/>
                  <a:pt x="240" y="532"/>
                </a:cubicBezTo>
                <a:cubicBezTo>
                  <a:pt x="252" y="544"/>
                  <a:pt x="252" y="544"/>
                  <a:pt x="252" y="544"/>
                </a:cubicBezTo>
                <a:cubicBezTo>
                  <a:pt x="254" y="547"/>
                  <a:pt x="257" y="548"/>
                  <a:pt x="260" y="548"/>
                </a:cubicBezTo>
                <a:cubicBezTo>
                  <a:pt x="263" y="548"/>
                  <a:pt x="267" y="547"/>
                  <a:pt x="269" y="544"/>
                </a:cubicBezTo>
                <a:cubicBezTo>
                  <a:pt x="609" y="204"/>
                  <a:pt x="609" y="204"/>
                  <a:pt x="609" y="204"/>
                </a:cubicBezTo>
                <a:cubicBezTo>
                  <a:pt x="653" y="159"/>
                  <a:pt x="653" y="87"/>
                  <a:pt x="609" y="43"/>
                </a:cubicBezTo>
                <a:close/>
                <a:moveTo>
                  <a:pt x="154" y="584"/>
                </a:moveTo>
                <a:lnTo>
                  <a:pt x="154" y="584"/>
                </a:lnTo>
                <a:cubicBezTo>
                  <a:pt x="33" y="532"/>
                  <a:pt x="33" y="532"/>
                  <a:pt x="33" y="532"/>
                </a:cubicBezTo>
                <a:cubicBezTo>
                  <a:pt x="136" y="429"/>
                  <a:pt x="136" y="429"/>
                  <a:pt x="136" y="429"/>
                </a:cubicBezTo>
                <a:cubicBezTo>
                  <a:pt x="223" y="515"/>
                  <a:pt x="223" y="515"/>
                  <a:pt x="223" y="515"/>
                </a:cubicBezTo>
                <a:lnTo>
                  <a:pt x="154" y="584"/>
                </a:lnTo>
                <a:close/>
                <a:moveTo>
                  <a:pt x="464" y="142"/>
                </a:moveTo>
                <a:lnTo>
                  <a:pt x="464" y="142"/>
                </a:lnTo>
                <a:cubicBezTo>
                  <a:pt x="217" y="389"/>
                  <a:pt x="217" y="389"/>
                  <a:pt x="217" y="389"/>
                </a:cubicBezTo>
                <a:cubicBezTo>
                  <a:pt x="215" y="391"/>
                  <a:pt x="211" y="392"/>
                  <a:pt x="208" y="392"/>
                </a:cubicBezTo>
                <a:cubicBezTo>
                  <a:pt x="205" y="392"/>
                  <a:pt x="202" y="391"/>
                  <a:pt x="200" y="389"/>
                </a:cubicBezTo>
                <a:cubicBezTo>
                  <a:pt x="196" y="385"/>
                  <a:pt x="196" y="378"/>
                  <a:pt x="200" y="373"/>
                </a:cubicBezTo>
                <a:cubicBezTo>
                  <a:pt x="448" y="126"/>
                  <a:pt x="448" y="126"/>
                  <a:pt x="448" y="126"/>
                </a:cubicBezTo>
                <a:cubicBezTo>
                  <a:pt x="452" y="121"/>
                  <a:pt x="459" y="121"/>
                  <a:pt x="464" y="126"/>
                </a:cubicBezTo>
                <a:cubicBezTo>
                  <a:pt x="469" y="130"/>
                  <a:pt x="469" y="137"/>
                  <a:pt x="464" y="142"/>
                </a:cubicBezTo>
                <a:close/>
              </a:path>
            </a:pathLst>
          </a:custGeom>
          <a:solidFill>
            <a:srgbClr val="02D35F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51" name="Freeform 79"/>
          <p:cNvSpPr>
            <a:spLocks noChangeArrowheads="1"/>
          </p:cNvSpPr>
          <p:nvPr/>
        </p:nvSpPr>
        <p:spPr bwMode="auto">
          <a:xfrm>
            <a:off x="533159" y="3712674"/>
            <a:ext cx="277902" cy="205647"/>
          </a:xfrm>
          <a:custGeom>
            <a:avLst/>
            <a:gdLst>
              <a:gd name="T0" fmla="*/ 661 w 663"/>
              <a:gd name="T1" fmla="*/ 107 h 491"/>
              <a:gd name="T2" fmla="*/ 661 w 663"/>
              <a:gd name="T3" fmla="*/ 107 h 491"/>
              <a:gd name="T4" fmla="*/ 658 w 663"/>
              <a:gd name="T5" fmla="*/ 97 h 491"/>
              <a:gd name="T6" fmla="*/ 612 w 663"/>
              <a:gd name="T7" fmla="*/ 51 h 491"/>
              <a:gd name="T8" fmla="*/ 488 w 663"/>
              <a:gd name="T9" fmla="*/ 3 h 491"/>
              <a:gd name="T10" fmla="*/ 37 w 663"/>
              <a:gd name="T11" fmla="*/ 270 h 491"/>
              <a:gd name="T12" fmla="*/ 34 w 663"/>
              <a:gd name="T13" fmla="*/ 272 h 491"/>
              <a:gd name="T14" fmla="*/ 12 w 663"/>
              <a:gd name="T15" fmla="*/ 272 h 491"/>
              <a:gd name="T16" fmla="*/ 0 w 663"/>
              <a:gd name="T17" fmla="*/ 282 h 491"/>
              <a:gd name="T18" fmla="*/ 0 w 663"/>
              <a:gd name="T19" fmla="*/ 479 h 491"/>
              <a:gd name="T20" fmla="*/ 12 w 663"/>
              <a:gd name="T21" fmla="*/ 490 h 491"/>
              <a:gd name="T22" fmla="*/ 646 w 663"/>
              <a:gd name="T23" fmla="*/ 490 h 491"/>
              <a:gd name="T24" fmla="*/ 656 w 663"/>
              <a:gd name="T25" fmla="*/ 479 h 491"/>
              <a:gd name="T26" fmla="*/ 656 w 663"/>
              <a:gd name="T27" fmla="*/ 392 h 491"/>
              <a:gd name="T28" fmla="*/ 646 w 663"/>
              <a:gd name="T29" fmla="*/ 381 h 491"/>
              <a:gd name="T30" fmla="*/ 175 w 663"/>
              <a:gd name="T31" fmla="*/ 381 h 491"/>
              <a:gd name="T32" fmla="*/ 175 w 663"/>
              <a:gd name="T33" fmla="*/ 380 h 491"/>
              <a:gd name="T34" fmla="*/ 179 w 663"/>
              <a:gd name="T35" fmla="*/ 380 h 491"/>
              <a:gd name="T36" fmla="*/ 609 w 663"/>
              <a:gd name="T37" fmla="*/ 217 h 491"/>
              <a:gd name="T38" fmla="*/ 615 w 663"/>
              <a:gd name="T39" fmla="*/ 202 h 491"/>
              <a:gd name="T40" fmla="*/ 593 w 663"/>
              <a:gd name="T41" fmla="*/ 141 h 491"/>
              <a:gd name="T42" fmla="*/ 655 w 663"/>
              <a:gd name="T43" fmla="*/ 116 h 491"/>
              <a:gd name="T44" fmla="*/ 661 w 663"/>
              <a:gd name="T45" fmla="*/ 107 h 491"/>
              <a:gd name="T46" fmla="*/ 153 w 663"/>
              <a:gd name="T47" fmla="*/ 305 h 491"/>
              <a:gd name="T48" fmla="*/ 153 w 663"/>
              <a:gd name="T49" fmla="*/ 305 h 491"/>
              <a:gd name="T50" fmla="*/ 142 w 663"/>
              <a:gd name="T51" fmla="*/ 316 h 491"/>
              <a:gd name="T52" fmla="*/ 131 w 663"/>
              <a:gd name="T53" fmla="*/ 305 h 491"/>
              <a:gd name="T54" fmla="*/ 131 w 663"/>
              <a:gd name="T55" fmla="*/ 294 h 491"/>
              <a:gd name="T56" fmla="*/ 69 w 663"/>
              <a:gd name="T57" fmla="*/ 294 h 491"/>
              <a:gd name="T58" fmla="*/ 57 w 663"/>
              <a:gd name="T59" fmla="*/ 283 h 491"/>
              <a:gd name="T60" fmla="*/ 69 w 663"/>
              <a:gd name="T61" fmla="*/ 272 h 491"/>
              <a:gd name="T62" fmla="*/ 142 w 663"/>
              <a:gd name="T63" fmla="*/ 272 h 491"/>
              <a:gd name="T64" fmla="*/ 153 w 663"/>
              <a:gd name="T65" fmla="*/ 283 h 491"/>
              <a:gd name="T66" fmla="*/ 153 w 663"/>
              <a:gd name="T67" fmla="*/ 305 h 491"/>
              <a:gd name="T68" fmla="*/ 175 w 663"/>
              <a:gd name="T69" fmla="*/ 358 h 491"/>
              <a:gd name="T70" fmla="*/ 175 w 663"/>
              <a:gd name="T71" fmla="*/ 358 h 491"/>
              <a:gd name="T72" fmla="*/ 175 w 663"/>
              <a:gd name="T73" fmla="*/ 312 h 491"/>
              <a:gd name="T74" fmla="*/ 573 w 663"/>
              <a:gd name="T75" fmla="*/ 149 h 491"/>
              <a:gd name="T76" fmla="*/ 590 w 663"/>
              <a:gd name="T77" fmla="*/ 200 h 491"/>
              <a:gd name="T78" fmla="*/ 175 w 663"/>
              <a:gd name="T79" fmla="*/ 358 h 4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63" h="491">
                <a:moveTo>
                  <a:pt x="661" y="107"/>
                </a:moveTo>
                <a:lnTo>
                  <a:pt x="661" y="107"/>
                </a:lnTo>
                <a:cubicBezTo>
                  <a:pt x="662" y="103"/>
                  <a:pt x="661" y="100"/>
                  <a:pt x="658" y="97"/>
                </a:cubicBezTo>
                <a:cubicBezTo>
                  <a:pt x="612" y="51"/>
                  <a:pt x="612" y="51"/>
                  <a:pt x="612" y="51"/>
                </a:cubicBezTo>
                <a:cubicBezTo>
                  <a:pt x="578" y="17"/>
                  <a:pt x="533" y="0"/>
                  <a:pt x="488" y="3"/>
                </a:cubicBezTo>
                <a:cubicBezTo>
                  <a:pt x="342" y="15"/>
                  <a:pt x="172" y="156"/>
                  <a:pt x="37" y="270"/>
                </a:cubicBezTo>
                <a:cubicBezTo>
                  <a:pt x="34" y="272"/>
                  <a:pt x="34" y="272"/>
                  <a:pt x="34" y="272"/>
                </a:cubicBezTo>
                <a:cubicBezTo>
                  <a:pt x="12" y="272"/>
                  <a:pt x="12" y="272"/>
                  <a:pt x="12" y="272"/>
                </a:cubicBezTo>
                <a:cubicBezTo>
                  <a:pt x="5" y="272"/>
                  <a:pt x="0" y="277"/>
                  <a:pt x="0" y="282"/>
                </a:cubicBezTo>
                <a:cubicBezTo>
                  <a:pt x="0" y="479"/>
                  <a:pt x="0" y="479"/>
                  <a:pt x="0" y="479"/>
                </a:cubicBezTo>
                <a:cubicBezTo>
                  <a:pt x="0" y="485"/>
                  <a:pt x="5" y="490"/>
                  <a:pt x="12" y="490"/>
                </a:cubicBezTo>
                <a:cubicBezTo>
                  <a:pt x="646" y="490"/>
                  <a:pt x="646" y="490"/>
                  <a:pt x="646" y="490"/>
                </a:cubicBezTo>
                <a:cubicBezTo>
                  <a:pt x="651" y="490"/>
                  <a:pt x="656" y="485"/>
                  <a:pt x="656" y="479"/>
                </a:cubicBezTo>
                <a:cubicBezTo>
                  <a:pt x="656" y="392"/>
                  <a:pt x="656" y="392"/>
                  <a:pt x="656" y="392"/>
                </a:cubicBezTo>
                <a:cubicBezTo>
                  <a:pt x="656" y="386"/>
                  <a:pt x="651" y="381"/>
                  <a:pt x="646" y="381"/>
                </a:cubicBezTo>
                <a:cubicBezTo>
                  <a:pt x="175" y="381"/>
                  <a:pt x="175" y="381"/>
                  <a:pt x="175" y="381"/>
                </a:cubicBezTo>
                <a:cubicBezTo>
                  <a:pt x="175" y="380"/>
                  <a:pt x="175" y="380"/>
                  <a:pt x="175" y="380"/>
                </a:cubicBezTo>
                <a:cubicBezTo>
                  <a:pt x="176" y="380"/>
                  <a:pt x="178" y="380"/>
                  <a:pt x="179" y="380"/>
                </a:cubicBezTo>
                <a:cubicBezTo>
                  <a:pt x="609" y="217"/>
                  <a:pt x="609" y="217"/>
                  <a:pt x="609" y="217"/>
                </a:cubicBezTo>
                <a:cubicBezTo>
                  <a:pt x="614" y="215"/>
                  <a:pt x="618" y="208"/>
                  <a:pt x="615" y="202"/>
                </a:cubicBezTo>
                <a:cubicBezTo>
                  <a:pt x="593" y="141"/>
                  <a:pt x="593" y="141"/>
                  <a:pt x="593" y="141"/>
                </a:cubicBezTo>
                <a:cubicBezTo>
                  <a:pt x="655" y="116"/>
                  <a:pt x="655" y="116"/>
                  <a:pt x="655" y="116"/>
                </a:cubicBezTo>
                <a:cubicBezTo>
                  <a:pt x="658" y="114"/>
                  <a:pt x="660" y="110"/>
                  <a:pt x="661" y="107"/>
                </a:cubicBezTo>
                <a:close/>
                <a:moveTo>
                  <a:pt x="153" y="305"/>
                </a:moveTo>
                <a:lnTo>
                  <a:pt x="153" y="305"/>
                </a:lnTo>
                <a:cubicBezTo>
                  <a:pt x="153" y="310"/>
                  <a:pt x="148" y="316"/>
                  <a:pt x="142" y="316"/>
                </a:cubicBezTo>
                <a:cubicBezTo>
                  <a:pt x="137" y="316"/>
                  <a:pt x="131" y="310"/>
                  <a:pt x="131" y="305"/>
                </a:cubicBezTo>
                <a:cubicBezTo>
                  <a:pt x="131" y="294"/>
                  <a:pt x="131" y="294"/>
                  <a:pt x="131" y="294"/>
                </a:cubicBezTo>
                <a:cubicBezTo>
                  <a:pt x="69" y="294"/>
                  <a:pt x="69" y="294"/>
                  <a:pt x="69" y="294"/>
                </a:cubicBezTo>
                <a:cubicBezTo>
                  <a:pt x="63" y="294"/>
                  <a:pt x="57" y="288"/>
                  <a:pt x="57" y="283"/>
                </a:cubicBezTo>
                <a:cubicBezTo>
                  <a:pt x="57" y="277"/>
                  <a:pt x="63" y="272"/>
                  <a:pt x="69" y="272"/>
                </a:cubicBezTo>
                <a:cubicBezTo>
                  <a:pt x="142" y="272"/>
                  <a:pt x="142" y="272"/>
                  <a:pt x="142" y="272"/>
                </a:cubicBezTo>
                <a:cubicBezTo>
                  <a:pt x="148" y="272"/>
                  <a:pt x="153" y="277"/>
                  <a:pt x="153" y="283"/>
                </a:cubicBezTo>
                <a:lnTo>
                  <a:pt x="153" y="305"/>
                </a:lnTo>
                <a:close/>
                <a:moveTo>
                  <a:pt x="175" y="358"/>
                </a:moveTo>
                <a:lnTo>
                  <a:pt x="175" y="358"/>
                </a:lnTo>
                <a:cubicBezTo>
                  <a:pt x="175" y="312"/>
                  <a:pt x="175" y="312"/>
                  <a:pt x="175" y="312"/>
                </a:cubicBezTo>
                <a:cubicBezTo>
                  <a:pt x="573" y="149"/>
                  <a:pt x="573" y="149"/>
                  <a:pt x="573" y="149"/>
                </a:cubicBezTo>
                <a:cubicBezTo>
                  <a:pt x="590" y="200"/>
                  <a:pt x="590" y="200"/>
                  <a:pt x="590" y="200"/>
                </a:cubicBezTo>
                <a:lnTo>
                  <a:pt x="175" y="358"/>
                </a:lnTo>
                <a:close/>
              </a:path>
            </a:pathLst>
          </a:custGeom>
          <a:solidFill>
            <a:srgbClr val="02D35F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52" name="Freeform 80"/>
          <p:cNvSpPr>
            <a:spLocks noChangeArrowheads="1"/>
          </p:cNvSpPr>
          <p:nvPr/>
        </p:nvSpPr>
        <p:spPr bwMode="auto">
          <a:xfrm>
            <a:off x="3273272" y="1826647"/>
            <a:ext cx="1852" cy="1852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04030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53" name="Freeform 81"/>
          <p:cNvSpPr>
            <a:spLocks noChangeArrowheads="1"/>
          </p:cNvSpPr>
          <p:nvPr/>
        </p:nvSpPr>
        <p:spPr bwMode="auto">
          <a:xfrm>
            <a:off x="3282535" y="1826647"/>
            <a:ext cx="1853" cy="1852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04030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54" name="Freeform 82"/>
          <p:cNvSpPr>
            <a:spLocks noChangeArrowheads="1"/>
          </p:cNvSpPr>
          <p:nvPr/>
        </p:nvSpPr>
        <p:spPr bwMode="auto">
          <a:xfrm>
            <a:off x="3125058" y="1808121"/>
            <a:ext cx="294575" cy="226027"/>
          </a:xfrm>
          <a:custGeom>
            <a:avLst/>
            <a:gdLst>
              <a:gd name="T0" fmla="*/ 694 w 702"/>
              <a:gd name="T1" fmla="*/ 44 h 540"/>
              <a:gd name="T2" fmla="*/ 694 w 702"/>
              <a:gd name="T3" fmla="*/ 44 h 540"/>
              <a:gd name="T4" fmla="*/ 577 w 702"/>
              <a:gd name="T5" fmla="*/ 14 h 540"/>
              <a:gd name="T6" fmla="*/ 455 w 702"/>
              <a:gd name="T7" fmla="*/ 17 h 540"/>
              <a:gd name="T8" fmla="*/ 403 w 702"/>
              <a:gd name="T9" fmla="*/ 31 h 540"/>
              <a:gd name="T10" fmla="*/ 374 w 702"/>
              <a:gd name="T11" fmla="*/ 43 h 540"/>
              <a:gd name="T12" fmla="*/ 374 w 702"/>
              <a:gd name="T13" fmla="*/ 509 h 540"/>
              <a:gd name="T14" fmla="*/ 362 w 702"/>
              <a:gd name="T15" fmla="*/ 515 h 540"/>
              <a:gd name="T16" fmla="*/ 351 w 702"/>
              <a:gd name="T17" fmla="*/ 509 h 540"/>
              <a:gd name="T18" fmla="*/ 351 w 702"/>
              <a:gd name="T19" fmla="*/ 43 h 540"/>
              <a:gd name="T20" fmla="*/ 6 w 702"/>
              <a:gd name="T21" fmla="*/ 45 h 540"/>
              <a:gd name="T22" fmla="*/ 0 w 702"/>
              <a:gd name="T23" fmla="*/ 54 h 540"/>
              <a:gd name="T24" fmla="*/ 0 w 702"/>
              <a:gd name="T25" fmla="*/ 522 h 540"/>
              <a:gd name="T26" fmla="*/ 5 w 702"/>
              <a:gd name="T27" fmla="*/ 531 h 540"/>
              <a:gd name="T28" fmla="*/ 17 w 702"/>
              <a:gd name="T29" fmla="*/ 532 h 540"/>
              <a:gd name="T30" fmla="*/ 359 w 702"/>
              <a:gd name="T31" fmla="*/ 539 h 540"/>
              <a:gd name="T32" fmla="*/ 362 w 702"/>
              <a:gd name="T33" fmla="*/ 539 h 540"/>
              <a:gd name="T34" fmla="*/ 365 w 702"/>
              <a:gd name="T35" fmla="*/ 539 h 540"/>
              <a:gd name="T36" fmla="*/ 684 w 702"/>
              <a:gd name="T37" fmla="*/ 532 h 540"/>
              <a:gd name="T38" fmla="*/ 695 w 702"/>
              <a:gd name="T39" fmla="*/ 531 h 540"/>
              <a:gd name="T40" fmla="*/ 701 w 702"/>
              <a:gd name="T41" fmla="*/ 522 h 540"/>
              <a:gd name="T42" fmla="*/ 701 w 702"/>
              <a:gd name="T43" fmla="*/ 54 h 540"/>
              <a:gd name="T44" fmla="*/ 694 w 702"/>
              <a:gd name="T45" fmla="*/ 44 h 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702" h="540">
                <a:moveTo>
                  <a:pt x="694" y="44"/>
                </a:moveTo>
                <a:lnTo>
                  <a:pt x="694" y="44"/>
                </a:lnTo>
                <a:cubicBezTo>
                  <a:pt x="662" y="27"/>
                  <a:pt x="624" y="17"/>
                  <a:pt x="577" y="14"/>
                </a:cubicBezTo>
                <a:cubicBezTo>
                  <a:pt x="534" y="10"/>
                  <a:pt x="491" y="12"/>
                  <a:pt x="455" y="17"/>
                </a:cubicBezTo>
                <a:cubicBezTo>
                  <a:pt x="437" y="20"/>
                  <a:pt x="419" y="24"/>
                  <a:pt x="403" y="31"/>
                </a:cubicBezTo>
                <a:cubicBezTo>
                  <a:pt x="396" y="33"/>
                  <a:pt x="376" y="42"/>
                  <a:pt x="374" y="43"/>
                </a:cubicBezTo>
                <a:cubicBezTo>
                  <a:pt x="374" y="509"/>
                  <a:pt x="374" y="509"/>
                  <a:pt x="374" y="509"/>
                </a:cubicBezTo>
                <a:cubicBezTo>
                  <a:pt x="374" y="509"/>
                  <a:pt x="371" y="515"/>
                  <a:pt x="362" y="515"/>
                </a:cubicBezTo>
                <a:cubicBezTo>
                  <a:pt x="353" y="515"/>
                  <a:pt x="351" y="509"/>
                  <a:pt x="351" y="509"/>
                </a:cubicBezTo>
                <a:cubicBezTo>
                  <a:pt x="351" y="43"/>
                  <a:pt x="351" y="43"/>
                  <a:pt x="351" y="43"/>
                </a:cubicBezTo>
                <a:cubicBezTo>
                  <a:pt x="252" y="0"/>
                  <a:pt x="77" y="0"/>
                  <a:pt x="6" y="45"/>
                </a:cubicBezTo>
                <a:cubicBezTo>
                  <a:pt x="2" y="47"/>
                  <a:pt x="0" y="50"/>
                  <a:pt x="0" y="54"/>
                </a:cubicBezTo>
                <a:cubicBezTo>
                  <a:pt x="0" y="522"/>
                  <a:pt x="0" y="522"/>
                  <a:pt x="0" y="522"/>
                </a:cubicBezTo>
                <a:cubicBezTo>
                  <a:pt x="0" y="525"/>
                  <a:pt x="2" y="529"/>
                  <a:pt x="5" y="531"/>
                </a:cubicBezTo>
                <a:cubicBezTo>
                  <a:pt x="8" y="533"/>
                  <a:pt x="12" y="533"/>
                  <a:pt x="17" y="532"/>
                </a:cubicBezTo>
                <a:cubicBezTo>
                  <a:pt x="148" y="483"/>
                  <a:pt x="351" y="536"/>
                  <a:pt x="359" y="539"/>
                </a:cubicBezTo>
                <a:cubicBezTo>
                  <a:pt x="360" y="539"/>
                  <a:pt x="361" y="539"/>
                  <a:pt x="362" y="539"/>
                </a:cubicBezTo>
                <a:cubicBezTo>
                  <a:pt x="363" y="539"/>
                  <a:pt x="364" y="539"/>
                  <a:pt x="365" y="539"/>
                </a:cubicBezTo>
                <a:cubicBezTo>
                  <a:pt x="444" y="518"/>
                  <a:pt x="591" y="489"/>
                  <a:pt x="684" y="532"/>
                </a:cubicBezTo>
                <a:cubicBezTo>
                  <a:pt x="687" y="533"/>
                  <a:pt x="691" y="533"/>
                  <a:pt x="695" y="531"/>
                </a:cubicBezTo>
                <a:cubicBezTo>
                  <a:pt x="699" y="529"/>
                  <a:pt x="701" y="525"/>
                  <a:pt x="701" y="522"/>
                </a:cubicBezTo>
                <a:cubicBezTo>
                  <a:pt x="701" y="54"/>
                  <a:pt x="701" y="54"/>
                  <a:pt x="701" y="54"/>
                </a:cubicBezTo>
                <a:cubicBezTo>
                  <a:pt x="701" y="50"/>
                  <a:pt x="699" y="46"/>
                  <a:pt x="694" y="44"/>
                </a:cubicBezTo>
              </a:path>
            </a:pathLst>
          </a:custGeom>
          <a:solidFill>
            <a:srgbClr val="02D35F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55" name="Freeform 83"/>
          <p:cNvSpPr>
            <a:spLocks noChangeArrowheads="1"/>
          </p:cNvSpPr>
          <p:nvPr/>
        </p:nvSpPr>
        <p:spPr bwMode="auto">
          <a:xfrm>
            <a:off x="5761419" y="1791446"/>
            <a:ext cx="222321" cy="266786"/>
          </a:xfrm>
          <a:custGeom>
            <a:avLst/>
            <a:gdLst>
              <a:gd name="T0" fmla="*/ 336 w 529"/>
              <a:gd name="T1" fmla="*/ 370 h 634"/>
              <a:gd name="T2" fmla="*/ 336 w 529"/>
              <a:gd name="T3" fmla="*/ 370 h 634"/>
              <a:gd name="T4" fmla="*/ 268 w 529"/>
              <a:gd name="T5" fmla="*/ 437 h 634"/>
              <a:gd name="T6" fmla="*/ 202 w 529"/>
              <a:gd name="T7" fmla="*/ 370 h 634"/>
              <a:gd name="T8" fmla="*/ 268 w 529"/>
              <a:gd name="T9" fmla="*/ 303 h 634"/>
              <a:gd name="T10" fmla="*/ 336 w 529"/>
              <a:gd name="T11" fmla="*/ 370 h 634"/>
              <a:gd name="T12" fmla="*/ 528 w 529"/>
              <a:gd name="T13" fmla="*/ 11 h 634"/>
              <a:gd name="T14" fmla="*/ 528 w 529"/>
              <a:gd name="T15" fmla="*/ 11 h 634"/>
              <a:gd name="T16" fmla="*/ 528 w 529"/>
              <a:gd name="T17" fmla="*/ 620 h 634"/>
              <a:gd name="T18" fmla="*/ 515 w 529"/>
              <a:gd name="T19" fmla="*/ 633 h 634"/>
              <a:gd name="T20" fmla="*/ 11 w 529"/>
              <a:gd name="T21" fmla="*/ 633 h 634"/>
              <a:gd name="T22" fmla="*/ 0 w 529"/>
              <a:gd name="T23" fmla="*/ 620 h 634"/>
              <a:gd name="T24" fmla="*/ 0 w 529"/>
              <a:gd name="T25" fmla="*/ 11 h 634"/>
              <a:gd name="T26" fmla="*/ 11 w 529"/>
              <a:gd name="T27" fmla="*/ 0 h 634"/>
              <a:gd name="T28" fmla="*/ 515 w 529"/>
              <a:gd name="T29" fmla="*/ 0 h 634"/>
              <a:gd name="T30" fmla="*/ 528 w 529"/>
              <a:gd name="T31" fmla="*/ 11 h 634"/>
              <a:gd name="T32" fmla="*/ 157 w 529"/>
              <a:gd name="T33" fmla="*/ 94 h 634"/>
              <a:gd name="T34" fmla="*/ 157 w 529"/>
              <a:gd name="T35" fmla="*/ 94 h 634"/>
              <a:gd name="T36" fmla="*/ 169 w 529"/>
              <a:gd name="T37" fmla="*/ 106 h 634"/>
              <a:gd name="T38" fmla="*/ 379 w 529"/>
              <a:gd name="T39" fmla="*/ 106 h 634"/>
              <a:gd name="T40" fmla="*/ 391 w 529"/>
              <a:gd name="T41" fmla="*/ 94 h 634"/>
              <a:gd name="T42" fmla="*/ 379 w 529"/>
              <a:gd name="T43" fmla="*/ 83 h 634"/>
              <a:gd name="T44" fmla="*/ 169 w 529"/>
              <a:gd name="T45" fmla="*/ 83 h 634"/>
              <a:gd name="T46" fmla="*/ 157 w 529"/>
              <a:gd name="T47" fmla="*/ 94 h 634"/>
              <a:gd name="T48" fmla="*/ 432 w 529"/>
              <a:gd name="T49" fmla="*/ 520 h 634"/>
              <a:gd name="T50" fmla="*/ 432 w 529"/>
              <a:gd name="T51" fmla="*/ 520 h 634"/>
              <a:gd name="T52" fmla="*/ 356 w 529"/>
              <a:gd name="T53" fmla="*/ 393 h 634"/>
              <a:gd name="T54" fmla="*/ 359 w 529"/>
              <a:gd name="T55" fmla="*/ 370 h 634"/>
              <a:gd name="T56" fmla="*/ 268 w 529"/>
              <a:gd name="T57" fmla="*/ 280 h 634"/>
              <a:gd name="T58" fmla="*/ 178 w 529"/>
              <a:gd name="T59" fmla="*/ 370 h 634"/>
              <a:gd name="T60" fmla="*/ 182 w 529"/>
              <a:gd name="T61" fmla="*/ 393 h 634"/>
              <a:gd name="T62" fmla="*/ 106 w 529"/>
              <a:gd name="T63" fmla="*/ 520 h 634"/>
              <a:gd name="T64" fmla="*/ 106 w 529"/>
              <a:gd name="T65" fmla="*/ 527 h 634"/>
              <a:gd name="T66" fmla="*/ 113 w 529"/>
              <a:gd name="T67" fmla="*/ 530 h 634"/>
              <a:gd name="T68" fmla="*/ 188 w 529"/>
              <a:gd name="T69" fmla="*/ 504 h 634"/>
              <a:gd name="T70" fmla="*/ 227 w 529"/>
              <a:gd name="T71" fmla="*/ 559 h 634"/>
              <a:gd name="T72" fmla="*/ 232 w 529"/>
              <a:gd name="T73" fmla="*/ 561 h 634"/>
              <a:gd name="T74" fmla="*/ 237 w 529"/>
              <a:gd name="T75" fmla="*/ 556 h 634"/>
              <a:gd name="T76" fmla="*/ 268 w 529"/>
              <a:gd name="T77" fmla="*/ 461 h 634"/>
              <a:gd name="T78" fmla="*/ 295 w 529"/>
              <a:gd name="T79" fmla="*/ 558 h 634"/>
              <a:gd name="T80" fmla="*/ 301 w 529"/>
              <a:gd name="T81" fmla="*/ 563 h 634"/>
              <a:gd name="T82" fmla="*/ 307 w 529"/>
              <a:gd name="T83" fmla="*/ 561 h 634"/>
              <a:gd name="T84" fmla="*/ 349 w 529"/>
              <a:gd name="T85" fmla="*/ 504 h 634"/>
              <a:gd name="T86" fmla="*/ 425 w 529"/>
              <a:gd name="T87" fmla="*/ 530 h 634"/>
              <a:gd name="T88" fmla="*/ 431 w 529"/>
              <a:gd name="T89" fmla="*/ 527 h 634"/>
              <a:gd name="T90" fmla="*/ 432 w 529"/>
              <a:gd name="T91" fmla="*/ 520 h 634"/>
              <a:gd name="T92" fmla="*/ 169 w 529"/>
              <a:gd name="T93" fmla="*/ 232 h 634"/>
              <a:gd name="T94" fmla="*/ 169 w 529"/>
              <a:gd name="T95" fmla="*/ 232 h 634"/>
              <a:gd name="T96" fmla="*/ 379 w 529"/>
              <a:gd name="T97" fmla="*/ 232 h 634"/>
              <a:gd name="T98" fmla="*/ 391 w 529"/>
              <a:gd name="T99" fmla="*/ 220 h 634"/>
              <a:gd name="T100" fmla="*/ 379 w 529"/>
              <a:gd name="T101" fmla="*/ 209 h 634"/>
              <a:gd name="T102" fmla="*/ 169 w 529"/>
              <a:gd name="T103" fmla="*/ 209 h 634"/>
              <a:gd name="T104" fmla="*/ 157 w 529"/>
              <a:gd name="T105" fmla="*/ 220 h 634"/>
              <a:gd name="T106" fmla="*/ 169 w 529"/>
              <a:gd name="T107" fmla="*/ 232 h 634"/>
              <a:gd name="T108" fmla="*/ 454 w 529"/>
              <a:gd name="T109" fmla="*/ 157 h 634"/>
              <a:gd name="T110" fmla="*/ 454 w 529"/>
              <a:gd name="T111" fmla="*/ 157 h 634"/>
              <a:gd name="T112" fmla="*/ 442 w 529"/>
              <a:gd name="T113" fmla="*/ 145 h 634"/>
              <a:gd name="T114" fmla="*/ 85 w 529"/>
              <a:gd name="T115" fmla="*/ 145 h 634"/>
              <a:gd name="T116" fmla="*/ 74 w 529"/>
              <a:gd name="T117" fmla="*/ 157 h 634"/>
              <a:gd name="T118" fmla="*/ 85 w 529"/>
              <a:gd name="T119" fmla="*/ 169 h 634"/>
              <a:gd name="T120" fmla="*/ 442 w 529"/>
              <a:gd name="T121" fmla="*/ 169 h 634"/>
              <a:gd name="T122" fmla="*/ 454 w 529"/>
              <a:gd name="T123" fmla="*/ 157 h 6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29" h="634">
                <a:moveTo>
                  <a:pt x="336" y="370"/>
                </a:moveTo>
                <a:lnTo>
                  <a:pt x="336" y="370"/>
                </a:lnTo>
                <a:cubicBezTo>
                  <a:pt x="336" y="407"/>
                  <a:pt x="306" y="437"/>
                  <a:pt x="268" y="437"/>
                </a:cubicBezTo>
                <a:cubicBezTo>
                  <a:pt x="232" y="437"/>
                  <a:pt x="202" y="407"/>
                  <a:pt x="202" y="370"/>
                </a:cubicBezTo>
                <a:cubicBezTo>
                  <a:pt x="202" y="333"/>
                  <a:pt x="232" y="303"/>
                  <a:pt x="268" y="303"/>
                </a:cubicBezTo>
                <a:cubicBezTo>
                  <a:pt x="306" y="303"/>
                  <a:pt x="336" y="333"/>
                  <a:pt x="336" y="370"/>
                </a:cubicBezTo>
                <a:close/>
                <a:moveTo>
                  <a:pt x="528" y="11"/>
                </a:moveTo>
                <a:lnTo>
                  <a:pt x="528" y="11"/>
                </a:lnTo>
                <a:cubicBezTo>
                  <a:pt x="528" y="620"/>
                  <a:pt x="528" y="620"/>
                  <a:pt x="528" y="620"/>
                </a:cubicBezTo>
                <a:cubicBezTo>
                  <a:pt x="528" y="627"/>
                  <a:pt x="522" y="633"/>
                  <a:pt x="515" y="633"/>
                </a:cubicBezTo>
                <a:cubicBezTo>
                  <a:pt x="11" y="633"/>
                  <a:pt x="11" y="633"/>
                  <a:pt x="11" y="633"/>
                </a:cubicBezTo>
                <a:cubicBezTo>
                  <a:pt x="5" y="633"/>
                  <a:pt x="0" y="627"/>
                  <a:pt x="0" y="620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515" y="0"/>
                  <a:pt x="515" y="0"/>
                  <a:pt x="515" y="0"/>
                </a:cubicBezTo>
                <a:cubicBezTo>
                  <a:pt x="522" y="0"/>
                  <a:pt x="528" y="5"/>
                  <a:pt x="528" y="11"/>
                </a:cubicBezTo>
                <a:close/>
                <a:moveTo>
                  <a:pt x="157" y="94"/>
                </a:moveTo>
                <a:lnTo>
                  <a:pt x="157" y="94"/>
                </a:lnTo>
                <a:cubicBezTo>
                  <a:pt x="157" y="101"/>
                  <a:pt x="162" y="106"/>
                  <a:pt x="169" y="106"/>
                </a:cubicBezTo>
                <a:cubicBezTo>
                  <a:pt x="379" y="106"/>
                  <a:pt x="379" y="106"/>
                  <a:pt x="379" y="106"/>
                </a:cubicBezTo>
                <a:cubicBezTo>
                  <a:pt x="386" y="106"/>
                  <a:pt x="391" y="101"/>
                  <a:pt x="391" y="94"/>
                </a:cubicBezTo>
                <a:cubicBezTo>
                  <a:pt x="391" y="88"/>
                  <a:pt x="386" y="83"/>
                  <a:pt x="379" y="83"/>
                </a:cubicBezTo>
                <a:cubicBezTo>
                  <a:pt x="169" y="83"/>
                  <a:pt x="169" y="83"/>
                  <a:pt x="169" y="83"/>
                </a:cubicBezTo>
                <a:cubicBezTo>
                  <a:pt x="162" y="83"/>
                  <a:pt x="157" y="88"/>
                  <a:pt x="157" y="94"/>
                </a:cubicBezTo>
                <a:close/>
                <a:moveTo>
                  <a:pt x="432" y="520"/>
                </a:moveTo>
                <a:lnTo>
                  <a:pt x="432" y="520"/>
                </a:lnTo>
                <a:cubicBezTo>
                  <a:pt x="356" y="393"/>
                  <a:pt x="356" y="393"/>
                  <a:pt x="356" y="393"/>
                </a:cubicBezTo>
                <a:cubicBezTo>
                  <a:pt x="358" y="386"/>
                  <a:pt x="359" y="379"/>
                  <a:pt x="359" y="370"/>
                </a:cubicBezTo>
                <a:cubicBezTo>
                  <a:pt x="359" y="320"/>
                  <a:pt x="318" y="280"/>
                  <a:pt x="268" y="280"/>
                </a:cubicBezTo>
                <a:cubicBezTo>
                  <a:pt x="218" y="280"/>
                  <a:pt x="178" y="320"/>
                  <a:pt x="178" y="370"/>
                </a:cubicBezTo>
                <a:cubicBezTo>
                  <a:pt x="178" y="378"/>
                  <a:pt x="180" y="386"/>
                  <a:pt x="182" y="393"/>
                </a:cubicBezTo>
                <a:cubicBezTo>
                  <a:pt x="106" y="520"/>
                  <a:pt x="106" y="520"/>
                  <a:pt x="106" y="520"/>
                </a:cubicBezTo>
                <a:cubicBezTo>
                  <a:pt x="104" y="522"/>
                  <a:pt x="105" y="525"/>
                  <a:pt x="106" y="527"/>
                </a:cubicBezTo>
                <a:cubicBezTo>
                  <a:pt x="108" y="530"/>
                  <a:pt x="110" y="530"/>
                  <a:pt x="113" y="530"/>
                </a:cubicBezTo>
                <a:cubicBezTo>
                  <a:pt x="188" y="504"/>
                  <a:pt x="188" y="504"/>
                  <a:pt x="188" y="504"/>
                </a:cubicBezTo>
                <a:cubicBezTo>
                  <a:pt x="227" y="559"/>
                  <a:pt x="227" y="559"/>
                  <a:pt x="227" y="559"/>
                </a:cubicBezTo>
                <a:cubicBezTo>
                  <a:pt x="228" y="560"/>
                  <a:pt x="231" y="561"/>
                  <a:pt x="232" y="561"/>
                </a:cubicBezTo>
                <a:cubicBezTo>
                  <a:pt x="235" y="560"/>
                  <a:pt x="236" y="558"/>
                  <a:pt x="237" y="556"/>
                </a:cubicBezTo>
                <a:cubicBezTo>
                  <a:pt x="268" y="461"/>
                  <a:pt x="268" y="461"/>
                  <a:pt x="268" y="461"/>
                </a:cubicBezTo>
                <a:cubicBezTo>
                  <a:pt x="295" y="558"/>
                  <a:pt x="295" y="558"/>
                  <a:pt x="295" y="558"/>
                </a:cubicBezTo>
                <a:cubicBezTo>
                  <a:pt x="296" y="561"/>
                  <a:pt x="299" y="562"/>
                  <a:pt x="301" y="563"/>
                </a:cubicBezTo>
                <a:cubicBezTo>
                  <a:pt x="303" y="563"/>
                  <a:pt x="305" y="563"/>
                  <a:pt x="307" y="561"/>
                </a:cubicBezTo>
                <a:cubicBezTo>
                  <a:pt x="349" y="504"/>
                  <a:pt x="349" y="504"/>
                  <a:pt x="349" y="504"/>
                </a:cubicBezTo>
                <a:cubicBezTo>
                  <a:pt x="425" y="530"/>
                  <a:pt x="425" y="530"/>
                  <a:pt x="425" y="530"/>
                </a:cubicBezTo>
                <a:cubicBezTo>
                  <a:pt x="427" y="530"/>
                  <a:pt x="430" y="530"/>
                  <a:pt x="431" y="527"/>
                </a:cubicBezTo>
                <a:cubicBezTo>
                  <a:pt x="433" y="525"/>
                  <a:pt x="433" y="522"/>
                  <a:pt x="432" y="520"/>
                </a:cubicBezTo>
                <a:close/>
                <a:moveTo>
                  <a:pt x="169" y="232"/>
                </a:moveTo>
                <a:lnTo>
                  <a:pt x="169" y="232"/>
                </a:lnTo>
                <a:cubicBezTo>
                  <a:pt x="379" y="232"/>
                  <a:pt x="379" y="232"/>
                  <a:pt x="379" y="232"/>
                </a:cubicBezTo>
                <a:cubicBezTo>
                  <a:pt x="386" y="232"/>
                  <a:pt x="391" y="227"/>
                  <a:pt x="391" y="220"/>
                </a:cubicBezTo>
                <a:cubicBezTo>
                  <a:pt x="391" y="214"/>
                  <a:pt x="386" y="209"/>
                  <a:pt x="379" y="209"/>
                </a:cubicBezTo>
                <a:cubicBezTo>
                  <a:pt x="169" y="209"/>
                  <a:pt x="169" y="209"/>
                  <a:pt x="169" y="209"/>
                </a:cubicBezTo>
                <a:cubicBezTo>
                  <a:pt x="162" y="209"/>
                  <a:pt x="157" y="214"/>
                  <a:pt x="157" y="220"/>
                </a:cubicBezTo>
                <a:cubicBezTo>
                  <a:pt x="157" y="227"/>
                  <a:pt x="162" y="232"/>
                  <a:pt x="169" y="232"/>
                </a:cubicBezTo>
                <a:close/>
                <a:moveTo>
                  <a:pt x="454" y="157"/>
                </a:moveTo>
                <a:lnTo>
                  <a:pt x="454" y="157"/>
                </a:lnTo>
                <a:cubicBezTo>
                  <a:pt x="454" y="151"/>
                  <a:pt x="448" y="145"/>
                  <a:pt x="442" y="145"/>
                </a:cubicBezTo>
                <a:cubicBezTo>
                  <a:pt x="85" y="145"/>
                  <a:pt x="85" y="145"/>
                  <a:pt x="85" y="145"/>
                </a:cubicBezTo>
                <a:cubicBezTo>
                  <a:pt x="79" y="145"/>
                  <a:pt x="74" y="151"/>
                  <a:pt x="74" y="157"/>
                </a:cubicBezTo>
                <a:cubicBezTo>
                  <a:pt x="74" y="164"/>
                  <a:pt x="79" y="169"/>
                  <a:pt x="85" y="169"/>
                </a:cubicBezTo>
                <a:cubicBezTo>
                  <a:pt x="442" y="169"/>
                  <a:pt x="442" y="169"/>
                  <a:pt x="442" y="169"/>
                </a:cubicBezTo>
                <a:cubicBezTo>
                  <a:pt x="448" y="169"/>
                  <a:pt x="454" y="164"/>
                  <a:pt x="454" y="157"/>
                </a:cubicBezTo>
                <a:close/>
              </a:path>
            </a:pathLst>
          </a:custGeom>
          <a:solidFill>
            <a:srgbClr val="02D35F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68" name="Group 367"/>
          <p:cNvGrpSpPr/>
          <p:nvPr/>
        </p:nvGrpSpPr>
        <p:grpSpPr>
          <a:xfrm>
            <a:off x="6596978" y="4666803"/>
            <a:ext cx="281608" cy="209354"/>
            <a:chOff x="6596978" y="4666803"/>
            <a:chExt cx="281608" cy="209354"/>
          </a:xfrm>
          <a:solidFill>
            <a:srgbClr val="02D35F"/>
          </a:solidFill>
        </p:grpSpPr>
        <p:sp>
          <p:nvSpPr>
            <p:cNvPr id="3156" name="Freeform 84"/>
            <p:cNvSpPr>
              <a:spLocks noChangeArrowheads="1"/>
            </p:cNvSpPr>
            <p:nvPr/>
          </p:nvSpPr>
          <p:spPr bwMode="auto">
            <a:xfrm>
              <a:off x="6596978" y="4666803"/>
              <a:ext cx="281607" cy="61139"/>
            </a:xfrm>
            <a:custGeom>
              <a:avLst/>
              <a:gdLst>
                <a:gd name="T0" fmla="*/ 658 w 671"/>
                <a:gd name="T1" fmla="*/ 33 h 145"/>
                <a:gd name="T2" fmla="*/ 658 w 671"/>
                <a:gd name="T3" fmla="*/ 33 h 145"/>
                <a:gd name="T4" fmla="*/ 491 w 671"/>
                <a:gd name="T5" fmla="*/ 33 h 145"/>
                <a:gd name="T6" fmla="*/ 491 w 671"/>
                <a:gd name="T7" fmla="*/ 10 h 145"/>
                <a:gd name="T8" fmla="*/ 480 w 671"/>
                <a:gd name="T9" fmla="*/ 0 h 145"/>
                <a:gd name="T10" fmla="*/ 469 w 671"/>
                <a:gd name="T11" fmla="*/ 10 h 145"/>
                <a:gd name="T12" fmla="*/ 469 w 671"/>
                <a:gd name="T13" fmla="*/ 33 h 145"/>
                <a:gd name="T14" fmla="*/ 179 w 671"/>
                <a:gd name="T15" fmla="*/ 33 h 145"/>
                <a:gd name="T16" fmla="*/ 179 w 671"/>
                <a:gd name="T17" fmla="*/ 10 h 145"/>
                <a:gd name="T18" fmla="*/ 168 w 671"/>
                <a:gd name="T19" fmla="*/ 0 h 145"/>
                <a:gd name="T20" fmla="*/ 157 w 671"/>
                <a:gd name="T21" fmla="*/ 10 h 145"/>
                <a:gd name="T22" fmla="*/ 157 w 671"/>
                <a:gd name="T23" fmla="*/ 33 h 145"/>
                <a:gd name="T24" fmla="*/ 12 w 671"/>
                <a:gd name="T25" fmla="*/ 33 h 145"/>
                <a:gd name="T26" fmla="*/ 0 w 671"/>
                <a:gd name="T27" fmla="*/ 44 h 145"/>
                <a:gd name="T28" fmla="*/ 0 w 671"/>
                <a:gd name="T29" fmla="*/ 144 h 145"/>
                <a:gd name="T30" fmla="*/ 670 w 671"/>
                <a:gd name="T31" fmla="*/ 144 h 145"/>
                <a:gd name="T32" fmla="*/ 670 w 671"/>
                <a:gd name="T33" fmla="*/ 44 h 145"/>
                <a:gd name="T34" fmla="*/ 658 w 671"/>
                <a:gd name="T35" fmla="*/ 3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1" h="145">
                  <a:moveTo>
                    <a:pt x="658" y="33"/>
                  </a:moveTo>
                  <a:lnTo>
                    <a:pt x="658" y="33"/>
                  </a:lnTo>
                  <a:cubicBezTo>
                    <a:pt x="491" y="33"/>
                    <a:pt x="491" y="33"/>
                    <a:pt x="491" y="33"/>
                  </a:cubicBezTo>
                  <a:cubicBezTo>
                    <a:pt x="491" y="10"/>
                    <a:pt x="491" y="10"/>
                    <a:pt x="491" y="10"/>
                  </a:cubicBezTo>
                  <a:cubicBezTo>
                    <a:pt x="491" y="4"/>
                    <a:pt x="487" y="0"/>
                    <a:pt x="480" y="0"/>
                  </a:cubicBezTo>
                  <a:cubicBezTo>
                    <a:pt x="474" y="0"/>
                    <a:pt x="469" y="4"/>
                    <a:pt x="469" y="10"/>
                  </a:cubicBezTo>
                  <a:cubicBezTo>
                    <a:pt x="469" y="33"/>
                    <a:pt x="469" y="33"/>
                    <a:pt x="469" y="33"/>
                  </a:cubicBezTo>
                  <a:cubicBezTo>
                    <a:pt x="179" y="33"/>
                    <a:pt x="179" y="33"/>
                    <a:pt x="179" y="33"/>
                  </a:cubicBezTo>
                  <a:cubicBezTo>
                    <a:pt x="179" y="10"/>
                    <a:pt x="179" y="10"/>
                    <a:pt x="179" y="10"/>
                  </a:cubicBezTo>
                  <a:cubicBezTo>
                    <a:pt x="179" y="4"/>
                    <a:pt x="174" y="0"/>
                    <a:pt x="168" y="0"/>
                  </a:cubicBezTo>
                  <a:cubicBezTo>
                    <a:pt x="162" y="0"/>
                    <a:pt x="157" y="4"/>
                    <a:pt x="157" y="10"/>
                  </a:cubicBezTo>
                  <a:cubicBezTo>
                    <a:pt x="157" y="33"/>
                    <a:pt x="157" y="33"/>
                    <a:pt x="157" y="33"/>
                  </a:cubicBezTo>
                  <a:cubicBezTo>
                    <a:pt x="12" y="33"/>
                    <a:pt x="12" y="33"/>
                    <a:pt x="12" y="33"/>
                  </a:cubicBezTo>
                  <a:cubicBezTo>
                    <a:pt x="6" y="33"/>
                    <a:pt x="0" y="38"/>
                    <a:pt x="0" y="44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670" y="144"/>
                    <a:pt x="670" y="144"/>
                    <a:pt x="670" y="144"/>
                  </a:cubicBezTo>
                  <a:cubicBezTo>
                    <a:pt x="670" y="44"/>
                    <a:pt x="670" y="44"/>
                    <a:pt x="670" y="44"/>
                  </a:cubicBezTo>
                  <a:cubicBezTo>
                    <a:pt x="670" y="38"/>
                    <a:pt x="665" y="33"/>
                    <a:pt x="658" y="3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7" name="Freeform 85"/>
            <p:cNvSpPr>
              <a:spLocks noChangeArrowheads="1"/>
            </p:cNvSpPr>
            <p:nvPr/>
          </p:nvSpPr>
          <p:spPr bwMode="auto">
            <a:xfrm>
              <a:off x="6596978" y="4735353"/>
              <a:ext cx="281607" cy="140804"/>
            </a:xfrm>
            <a:custGeom>
              <a:avLst/>
              <a:gdLst>
                <a:gd name="T0" fmla="*/ 22 w 671"/>
                <a:gd name="T1" fmla="*/ 0 h 336"/>
                <a:gd name="T2" fmla="*/ 22 w 671"/>
                <a:gd name="T3" fmla="*/ 0 h 336"/>
                <a:gd name="T4" fmla="*/ 0 w 671"/>
                <a:gd name="T5" fmla="*/ 0 h 336"/>
                <a:gd name="T6" fmla="*/ 0 w 671"/>
                <a:gd name="T7" fmla="*/ 324 h 336"/>
                <a:gd name="T8" fmla="*/ 0 w 671"/>
                <a:gd name="T9" fmla="*/ 335 h 336"/>
                <a:gd name="T10" fmla="*/ 12 w 671"/>
                <a:gd name="T11" fmla="*/ 335 h 336"/>
                <a:gd name="T12" fmla="*/ 536 w 671"/>
                <a:gd name="T13" fmla="*/ 335 h 336"/>
                <a:gd name="T14" fmla="*/ 536 w 671"/>
                <a:gd name="T15" fmla="*/ 313 h 336"/>
                <a:gd name="T16" fmla="*/ 536 w 671"/>
                <a:gd name="T17" fmla="*/ 313 h 336"/>
                <a:gd name="T18" fmla="*/ 536 w 671"/>
                <a:gd name="T19" fmla="*/ 213 h 336"/>
                <a:gd name="T20" fmla="*/ 547 w 671"/>
                <a:gd name="T21" fmla="*/ 201 h 336"/>
                <a:gd name="T22" fmla="*/ 647 w 671"/>
                <a:gd name="T23" fmla="*/ 201 h 336"/>
                <a:gd name="T24" fmla="*/ 647 w 671"/>
                <a:gd name="T25" fmla="*/ 201 h 336"/>
                <a:gd name="T26" fmla="*/ 670 w 671"/>
                <a:gd name="T27" fmla="*/ 201 h 336"/>
                <a:gd name="T28" fmla="*/ 670 w 671"/>
                <a:gd name="T29" fmla="*/ 0 h 336"/>
                <a:gd name="T30" fmla="*/ 647 w 671"/>
                <a:gd name="T31" fmla="*/ 0 h 336"/>
                <a:gd name="T32" fmla="*/ 22 w 671"/>
                <a:gd name="T33" fmla="*/ 0 h 336"/>
                <a:gd name="T34" fmla="*/ 246 w 671"/>
                <a:gd name="T35" fmla="*/ 179 h 336"/>
                <a:gd name="T36" fmla="*/ 246 w 671"/>
                <a:gd name="T37" fmla="*/ 179 h 336"/>
                <a:gd name="T38" fmla="*/ 112 w 671"/>
                <a:gd name="T39" fmla="*/ 179 h 336"/>
                <a:gd name="T40" fmla="*/ 100 w 671"/>
                <a:gd name="T41" fmla="*/ 168 h 336"/>
                <a:gd name="T42" fmla="*/ 112 w 671"/>
                <a:gd name="T43" fmla="*/ 156 h 336"/>
                <a:gd name="T44" fmla="*/ 246 w 671"/>
                <a:gd name="T45" fmla="*/ 156 h 336"/>
                <a:gd name="T46" fmla="*/ 257 w 671"/>
                <a:gd name="T47" fmla="*/ 168 h 336"/>
                <a:gd name="T48" fmla="*/ 246 w 671"/>
                <a:gd name="T49" fmla="*/ 179 h 336"/>
                <a:gd name="T50" fmla="*/ 335 w 671"/>
                <a:gd name="T51" fmla="*/ 134 h 336"/>
                <a:gd name="T52" fmla="*/ 335 w 671"/>
                <a:gd name="T53" fmla="*/ 134 h 336"/>
                <a:gd name="T54" fmla="*/ 112 w 671"/>
                <a:gd name="T55" fmla="*/ 134 h 336"/>
                <a:gd name="T56" fmla="*/ 100 w 671"/>
                <a:gd name="T57" fmla="*/ 123 h 336"/>
                <a:gd name="T58" fmla="*/ 112 w 671"/>
                <a:gd name="T59" fmla="*/ 112 h 336"/>
                <a:gd name="T60" fmla="*/ 335 w 671"/>
                <a:gd name="T61" fmla="*/ 112 h 336"/>
                <a:gd name="T62" fmla="*/ 346 w 671"/>
                <a:gd name="T63" fmla="*/ 123 h 336"/>
                <a:gd name="T64" fmla="*/ 335 w 671"/>
                <a:gd name="T65" fmla="*/ 134 h 336"/>
                <a:gd name="T66" fmla="*/ 514 w 671"/>
                <a:gd name="T67" fmla="*/ 90 h 336"/>
                <a:gd name="T68" fmla="*/ 514 w 671"/>
                <a:gd name="T69" fmla="*/ 90 h 336"/>
                <a:gd name="T70" fmla="*/ 112 w 671"/>
                <a:gd name="T71" fmla="*/ 90 h 336"/>
                <a:gd name="T72" fmla="*/ 100 w 671"/>
                <a:gd name="T73" fmla="*/ 78 h 336"/>
                <a:gd name="T74" fmla="*/ 112 w 671"/>
                <a:gd name="T75" fmla="*/ 68 h 336"/>
                <a:gd name="T76" fmla="*/ 514 w 671"/>
                <a:gd name="T77" fmla="*/ 68 h 336"/>
                <a:gd name="T78" fmla="*/ 524 w 671"/>
                <a:gd name="T79" fmla="*/ 78 h 336"/>
                <a:gd name="T80" fmla="*/ 514 w 671"/>
                <a:gd name="T81" fmla="*/ 9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71" h="336">
                  <a:moveTo>
                    <a:pt x="22" y="0"/>
                  </a:moveTo>
                  <a:lnTo>
                    <a:pt x="22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324"/>
                    <a:pt x="0" y="324"/>
                    <a:pt x="0" y="324"/>
                  </a:cubicBezTo>
                  <a:cubicBezTo>
                    <a:pt x="0" y="335"/>
                    <a:pt x="0" y="335"/>
                    <a:pt x="0" y="335"/>
                  </a:cubicBezTo>
                  <a:cubicBezTo>
                    <a:pt x="12" y="335"/>
                    <a:pt x="12" y="335"/>
                    <a:pt x="12" y="335"/>
                  </a:cubicBezTo>
                  <a:cubicBezTo>
                    <a:pt x="536" y="335"/>
                    <a:pt x="536" y="335"/>
                    <a:pt x="536" y="335"/>
                  </a:cubicBezTo>
                  <a:cubicBezTo>
                    <a:pt x="536" y="313"/>
                    <a:pt x="536" y="313"/>
                    <a:pt x="536" y="313"/>
                  </a:cubicBezTo>
                  <a:lnTo>
                    <a:pt x="536" y="313"/>
                  </a:lnTo>
                  <a:cubicBezTo>
                    <a:pt x="536" y="213"/>
                    <a:pt x="536" y="213"/>
                    <a:pt x="536" y="213"/>
                  </a:cubicBezTo>
                  <a:cubicBezTo>
                    <a:pt x="536" y="206"/>
                    <a:pt x="541" y="201"/>
                    <a:pt x="547" y="201"/>
                  </a:cubicBezTo>
                  <a:cubicBezTo>
                    <a:pt x="647" y="201"/>
                    <a:pt x="647" y="201"/>
                    <a:pt x="647" y="201"/>
                  </a:cubicBezTo>
                  <a:lnTo>
                    <a:pt x="647" y="201"/>
                  </a:lnTo>
                  <a:cubicBezTo>
                    <a:pt x="670" y="201"/>
                    <a:pt x="670" y="201"/>
                    <a:pt x="670" y="201"/>
                  </a:cubicBezTo>
                  <a:cubicBezTo>
                    <a:pt x="670" y="0"/>
                    <a:pt x="670" y="0"/>
                    <a:pt x="670" y="0"/>
                  </a:cubicBezTo>
                  <a:cubicBezTo>
                    <a:pt x="647" y="0"/>
                    <a:pt x="647" y="0"/>
                    <a:pt x="647" y="0"/>
                  </a:cubicBezTo>
                  <a:lnTo>
                    <a:pt x="22" y="0"/>
                  </a:lnTo>
                  <a:close/>
                  <a:moveTo>
                    <a:pt x="246" y="179"/>
                  </a:moveTo>
                  <a:lnTo>
                    <a:pt x="246" y="179"/>
                  </a:lnTo>
                  <a:cubicBezTo>
                    <a:pt x="112" y="179"/>
                    <a:pt x="112" y="179"/>
                    <a:pt x="112" y="179"/>
                  </a:cubicBezTo>
                  <a:cubicBezTo>
                    <a:pt x="106" y="179"/>
                    <a:pt x="100" y="174"/>
                    <a:pt x="100" y="168"/>
                  </a:cubicBezTo>
                  <a:cubicBezTo>
                    <a:pt x="100" y="162"/>
                    <a:pt x="106" y="156"/>
                    <a:pt x="112" y="156"/>
                  </a:cubicBezTo>
                  <a:cubicBezTo>
                    <a:pt x="246" y="156"/>
                    <a:pt x="246" y="156"/>
                    <a:pt x="246" y="156"/>
                  </a:cubicBezTo>
                  <a:cubicBezTo>
                    <a:pt x="252" y="156"/>
                    <a:pt x="257" y="162"/>
                    <a:pt x="257" y="168"/>
                  </a:cubicBezTo>
                  <a:cubicBezTo>
                    <a:pt x="257" y="174"/>
                    <a:pt x="252" y="179"/>
                    <a:pt x="246" y="179"/>
                  </a:cubicBezTo>
                  <a:close/>
                  <a:moveTo>
                    <a:pt x="335" y="134"/>
                  </a:moveTo>
                  <a:lnTo>
                    <a:pt x="335" y="134"/>
                  </a:lnTo>
                  <a:cubicBezTo>
                    <a:pt x="112" y="134"/>
                    <a:pt x="112" y="134"/>
                    <a:pt x="112" y="134"/>
                  </a:cubicBezTo>
                  <a:cubicBezTo>
                    <a:pt x="106" y="134"/>
                    <a:pt x="100" y="129"/>
                    <a:pt x="100" y="123"/>
                  </a:cubicBezTo>
                  <a:cubicBezTo>
                    <a:pt x="100" y="117"/>
                    <a:pt x="106" y="112"/>
                    <a:pt x="112" y="112"/>
                  </a:cubicBezTo>
                  <a:cubicBezTo>
                    <a:pt x="335" y="112"/>
                    <a:pt x="335" y="112"/>
                    <a:pt x="335" y="112"/>
                  </a:cubicBezTo>
                  <a:cubicBezTo>
                    <a:pt x="341" y="112"/>
                    <a:pt x="346" y="117"/>
                    <a:pt x="346" y="123"/>
                  </a:cubicBezTo>
                  <a:cubicBezTo>
                    <a:pt x="346" y="129"/>
                    <a:pt x="341" y="134"/>
                    <a:pt x="335" y="134"/>
                  </a:cubicBezTo>
                  <a:close/>
                  <a:moveTo>
                    <a:pt x="514" y="90"/>
                  </a:moveTo>
                  <a:lnTo>
                    <a:pt x="514" y="90"/>
                  </a:lnTo>
                  <a:cubicBezTo>
                    <a:pt x="112" y="90"/>
                    <a:pt x="112" y="90"/>
                    <a:pt x="112" y="90"/>
                  </a:cubicBezTo>
                  <a:cubicBezTo>
                    <a:pt x="106" y="90"/>
                    <a:pt x="100" y="85"/>
                    <a:pt x="100" y="78"/>
                  </a:cubicBezTo>
                  <a:cubicBezTo>
                    <a:pt x="100" y="72"/>
                    <a:pt x="106" y="68"/>
                    <a:pt x="112" y="68"/>
                  </a:cubicBezTo>
                  <a:cubicBezTo>
                    <a:pt x="514" y="68"/>
                    <a:pt x="514" y="68"/>
                    <a:pt x="514" y="68"/>
                  </a:cubicBezTo>
                  <a:cubicBezTo>
                    <a:pt x="520" y="68"/>
                    <a:pt x="524" y="72"/>
                    <a:pt x="524" y="78"/>
                  </a:cubicBezTo>
                  <a:cubicBezTo>
                    <a:pt x="524" y="85"/>
                    <a:pt x="520" y="90"/>
                    <a:pt x="514" y="9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8" name="Freeform 86"/>
            <p:cNvSpPr>
              <a:spLocks noChangeArrowheads="1"/>
            </p:cNvSpPr>
            <p:nvPr/>
          </p:nvSpPr>
          <p:spPr bwMode="auto">
            <a:xfrm>
              <a:off x="6832268" y="4829839"/>
              <a:ext cx="46318" cy="46318"/>
            </a:xfrm>
            <a:custGeom>
              <a:avLst/>
              <a:gdLst>
                <a:gd name="T0" fmla="*/ 0 w 112"/>
                <a:gd name="T1" fmla="*/ 81 h 111"/>
                <a:gd name="T2" fmla="*/ 0 w 112"/>
                <a:gd name="T3" fmla="*/ 81 h 111"/>
                <a:gd name="T4" fmla="*/ 0 w 112"/>
                <a:gd name="T5" fmla="*/ 110 h 111"/>
                <a:gd name="T6" fmla="*/ 5 w 112"/>
                <a:gd name="T7" fmla="*/ 108 h 111"/>
                <a:gd name="T8" fmla="*/ 110 w 112"/>
                <a:gd name="T9" fmla="*/ 3 h 111"/>
                <a:gd name="T10" fmla="*/ 111 w 112"/>
                <a:gd name="T11" fmla="*/ 0 h 111"/>
                <a:gd name="T12" fmla="*/ 81 w 112"/>
                <a:gd name="T13" fmla="*/ 0 h 111"/>
                <a:gd name="T14" fmla="*/ 81 w 112"/>
                <a:gd name="T15" fmla="*/ 1 h 111"/>
                <a:gd name="T16" fmla="*/ 2 w 112"/>
                <a:gd name="T17" fmla="*/ 1 h 111"/>
                <a:gd name="T18" fmla="*/ 2 w 112"/>
                <a:gd name="T19" fmla="*/ 81 h 111"/>
                <a:gd name="T20" fmla="*/ 0 w 112"/>
                <a:gd name="T21" fmla="*/ 8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2" h="111">
                  <a:moveTo>
                    <a:pt x="0" y="81"/>
                  </a:moveTo>
                  <a:lnTo>
                    <a:pt x="0" y="81"/>
                  </a:lnTo>
                  <a:cubicBezTo>
                    <a:pt x="0" y="110"/>
                    <a:pt x="0" y="110"/>
                    <a:pt x="0" y="110"/>
                  </a:cubicBezTo>
                  <a:cubicBezTo>
                    <a:pt x="3" y="110"/>
                    <a:pt x="4" y="109"/>
                    <a:pt x="5" y="108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10" y="2"/>
                    <a:pt x="110" y="1"/>
                    <a:pt x="111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1" y="1"/>
                    <a:pt x="81" y="1"/>
                    <a:pt x="8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81"/>
                    <a:pt x="2" y="81"/>
                    <a:pt x="2" y="81"/>
                  </a:cubicBezTo>
                  <a:lnTo>
                    <a:pt x="0" y="8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59" name="Freeform 87"/>
          <p:cNvSpPr>
            <a:spLocks noChangeArrowheads="1"/>
          </p:cNvSpPr>
          <p:nvPr/>
        </p:nvSpPr>
        <p:spPr bwMode="auto">
          <a:xfrm>
            <a:off x="546129" y="4639014"/>
            <a:ext cx="251964" cy="264932"/>
          </a:xfrm>
          <a:custGeom>
            <a:avLst/>
            <a:gdLst>
              <a:gd name="T0" fmla="*/ 318 w 598"/>
              <a:gd name="T1" fmla="*/ 339 h 629"/>
              <a:gd name="T2" fmla="*/ 318 w 598"/>
              <a:gd name="T3" fmla="*/ 232 h 629"/>
              <a:gd name="T4" fmla="*/ 435 w 598"/>
              <a:gd name="T5" fmla="*/ 328 h 629"/>
              <a:gd name="T6" fmla="*/ 136 w 598"/>
              <a:gd name="T7" fmla="*/ 13 h 629"/>
              <a:gd name="T8" fmla="*/ 136 w 598"/>
              <a:gd name="T9" fmla="*/ 13 h 629"/>
              <a:gd name="T10" fmla="*/ 543 w 598"/>
              <a:gd name="T11" fmla="*/ 626 h 629"/>
              <a:gd name="T12" fmla="*/ 445 w 598"/>
              <a:gd name="T13" fmla="*/ 470 h 629"/>
              <a:gd name="T14" fmla="*/ 590 w 598"/>
              <a:gd name="T15" fmla="*/ 564 h 629"/>
              <a:gd name="T16" fmla="*/ 554 w 598"/>
              <a:gd name="T17" fmla="*/ 628 h 629"/>
              <a:gd name="T18" fmla="*/ 451 w 598"/>
              <a:gd name="T19" fmla="*/ 405 h 629"/>
              <a:gd name="T20" fmla="*/ 480 w 598"/>
              <a:gd name="T21" fmla="*/ 452 h 629"/>
              <a:gd name="T22" fmla="*/ 328 w 598"/>
              <a:gd name="T23" fmla="*/ 432 h 629"/>
              <a:gd name="T24" fmla="*/ 503 w 598"/>
              <a:gd name="T25" fmla="*/ 213 h 629"/>
              <a:gd name="T26" fmla="*/ 371 w 598"/>
              <a:gd name="T27" fmla="*/ 437 h 629"/>
              <a:gd name="T28" fmla="*/ 247 w 598"/>
              <a:gd name="T29" fmla="*/ 250 h 629"/>
              <a:gd name="T30" fmla="*/ 494 w 598"/>
              <a:gd name="T31" fmla="*/ 322 h 629"/>
              <a:gd name="T32" fmla="*/ 370 w 598"/>
              <a:gd name="T33" fmla="*/ 158 h 629"/>
              <a:gd name="T34" fmla="*/ 279 w 598"/>
              <a:gd name="T35" fmla="*/ 407 h 629"/>
              <a:gd name="T36" fmla="*/ 249 w 598"/>
              <a:gd name="T37" fmla="*/ 376 h 629"/>
              <a:gd name="T38" fmla="*/ 303 w 598"/>
              <a:gd name="T39" fmla="*/ 422 h 629"/>
              <a:gd name="T40" fmla="*/ 303 w 598"/>
              <a:gd name="T41" fmla="*/ 422 h 629"/>
              <a:gd name="T42" fmla="*/ 233 w 598"/>
              <a:gd name="T43" fmla="*/ 225 h 629"/>
              <a:gd name="T44" fmla="*/ 223 w 598"/>
              <a:gd name="T45" fmla="*/ 319 h 629"/>
              <a:gd name="T46" fmla="*/ 245 w 598"/>
              <a:gd name="T47" fmla="*/ 370 h 629"/>
              <a:gd name="T48" fmla="*/ 220 w 598"/>
              <a:gd name="T49" fmla="*/ 297 h 629"/>
              <a:gd name="T50" fmla="*/ 328 w 598"/>
              <a:gd name="T51" fmla="*/ 141 h 629"/>
              <a:gd name="T52" fmla="*/ 328 w 598"/>
              <a:gd name="T53" fmla="*/ 141 h 629"/>
              <a:gd name="T54" fmla="*/ 413 w 598"/>
              <a:gd name="T55" fmla="*/ 141 h 629"/>
              <a:gd name="T56" fmla="*/ 402 w 598"/>
              <a:gd name="T57" fmla="*/ 434 h 629"/>
              <a:gd name="T58" fmla="*/ 371 w 598"/>
              <a:gd name="T59" fmla="*/ 461 h 629"/>
              <a:gd name="T60" fmla="*/ 232 w 598"/>
              <a:gd name="T61" fmla="*/ 392 h 629"/>
              <a:gd name="T62" fmla="*/ 85 w 598"/>
              <a:gd name="T63" fmla="*/ 392 h 629"/>
              <a:gd name="T64" fmla="*/ 217 w 598"/>
              <a:gd name="T65" fmla="*/ 370 h 629"/>
              <a:gd name="T66" fmla="*/ 85 w 598"/>
              <a:gd name="T67" fmla="*/ 319 h 629"/>
              <a:gd name="T68" fmla="*/ 196 w 598"/>
              <a:gd name="T69" fmla="*/ 297 h 629"/>
              <a:gd name="T70" fmla="*/ 85 w 598"/>
              <a:gd name="T71" fmla="*/ 246 h 629"/>
              <a:gd name="T72" fmla="*/ 208 w 598"/>
              <a:gd name="T73" fmla="*/ 224 h 629"/>
              <a:gd name="T74" fmla="*/ 435 w 598"/>
              <a:gd name="T75" fmla="*/ 124 h 629"/>
              <a:gd name="T76" fmla="*/ 161 w 598"/>
              <a:gd name="T77" fmla="*/ 0 h 629"/>
              <a:gd name="T78" fmla="*/ 0 w 598"/>
              <a:gd name="T79" fmla="*/ 182 h 629"/>
              <a:gd name="T80" fmla="*/ 425 w 598"/>
              <a:gd name="T81" fmla="*/ 599 h 629"/>
              <a:gd name="T82" fmla="*/ 371 w 598"/>
              <a:gd name="T83" fmla="*/ 461 h 629"/>
              <a:gd name="T84" fmla="*/ 363 w 598"/>
              <a:gd name="T85" fmla="*/ 135 h 629"/>
              <a:gd name="T86" fmla="*/ 403 w 598"/>
              <a:gd name="T87" fmla="*/ 434 h 629"/>
              <a:gd name="T88" fmla="*/ 403 w 598"/>
              <a:gd name="T89" fmla="*/ 434 h 629"/>
              <a:gd name="T90" fmla="*/ 353 w 598"/>
              <a:gd name="T91" fmla="*/ 136 h 6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598" h="629">
                <a:moveTo>
                  <a:pt x="423" y="339"/>
                </a:moveTo>
                <a:lnTo>
                  <a:pt x="423" y="339"/>
                </a:lnTo>
                <a:cubicBezTo>
                  <a:pt x="318" y="339"/>
                  <a:pt x="318" y="339"/>
                  <a:pt x="318" y="339"/>
                </a:cubicBezTo>
                <a:cubicBezTo>
                  <a:pt x="312" y="339"/>
                  <a:pt x="307" y="334"/>
                  <a:pt x="307" y="328"/>
                </a:cubicBezTo>
                <a:cubicBezTo>
                  <a:pt x="307" y="244"/>
                  <a:pt x="307" y="244"/>
                  <a:pt x="307" y="244"/>
                </a:cubicBezTo>
                <a:cubicBezTo>
                  <a:pt x="307" y="237"/>
                  <a:pt x="312" y="232"/>
                  <a:pt x="318" y="232"/>
                </a:cubicBezTo>
                <a:cubicBezTo>
                  <a:pt x="423" y="232"/>
                  <a:pt x="423" y="232"/>
                  <a:pt x="423" y="232"/>
                </a:cubicBezTo>
                <a:cubicBezTo>
                  <a:pt x="429" y="232"/>
                  <a:pt x="435" y="237"/>
                  <a:pt x="435" y="244"/>
                </a:cubicBezTo>
                <a:cubicBezTo>
                  <a:pt x="435" y="328"/>
                  <a:pt x="435" y="328"/>
                  <a:pt x="435" y="328"/>
                </a:cubicBezTo>
                <a:cubicBezTo>
                  <a:pt x="435" y="334"/>
                  <a:pt x="429" y="339"/>
                  <a:pt x="423" y="339"/>
                </a:cubicBezTo>
                <a:close/>
                <a:moveTo>
                  <a:pt x="136" y="13"/>
                </a:moveTo>
                <a:lnTo>
                  <a:pt x="136" y="13"/>
                </a:lnTo>
                <a:cubicBezTo>
                  <a:pt x="8" y="160"/>
                  <a:pt x="8" y="160"/>
                  <a:pt x="8" y="160"/>
                </a:cubicBezTo>
                <a:cubicBezTo>
                  <a:pt x="136" y="160"/>
                  <a:pt x="136" y="160"/>
                  <a:pt x="136" y="160"/>
                </a:cubicBezTo>
                <a:lnTo>
                  <a:pt x="136" y="13"/>
                </a:lnTo>
                <a:close/>
                <a:moveTo>
                  <a:pt x="554" y="628"/>
                </a:moveTo>
                <a:lnTo>
                  <a:pt x="554" y="628"/>
                </a:lnTo>
                <a:cubicBezTo>
                  <a:pt x="550" y="628"/>
                  <a:pt x="547" y="627"/>
                  <a:pt x="543" y="626"/>
                </a:cubicBezTo>
                <a:cubicBezTo>
                  <a:pt x="534" y="623"/>
                  <a:pt x="525" y="616"/>
                  <a:pt x="519" y="608"/>
                </a:cubicBezTo>
                <a:cubicBezTo>
                  <a:pt x="450" y="501"/>
                  <a:pt x="450" y="501"/>
                  <a:pt x="450" y="501"/>
                </a:cubicBezTo>
                <a:cubicBezTo>
                  <a:pt x="445" y="491"/>
                  <a:pt x="443" y="481"/>
                  <a:pt x="445" y="470"/>
                </a:cubicBezTo>
                <a:cubicBezTo>
                  <a:pt x="448" y="459"/>
                  <a:pt x="454" y="450"/>
                  <a:pt x="464" y="445"/>
                </a:cubicBezTo>
                <a:cubicBezTo>
                  <a:pt x="484" y="432"/>
                  <a:pt x="509" y="438"/>
                  <a:pt x="520" y="457"/>
                </a:cubicBezTo>
                <a:cubicBezTo>
                  <a:pt x="590" y="564"/>
                  <a:pt x="590" y="564"/>
                  <a:pt x="590" y="564"/>
                </a:cubicBezTo>
                <a:cubicBezTo>
                  <a:pt x="595" y="574"/>
                  <a:pt x="597" y="585"/>
                  <a:pt x="595" y="596"/>
                </a:cubicBezTo>
                <a:cubicBezTo>
                  <a:pt x="592" y="606"/>
                  <a:pt x="586" y="615"/>
                  <a:pt x="576" y="622"/>
                </a:cubicBezTo>
                <a:cubicBezTo>
                  <a:pt x="570" y="626"/>
                  <a:pt x="562" y="628"/>
                  <a:pt x="554" y="628"/>
                </a:cubicBezTo>
                <a:close/>
                <a:moveTo>
                  <a:pt x="480" y="452"/>
                </a:moveTo>
                <a:lnTo>
                  <a:pt x="480" y="452"/>
                </a:lnTo>
                <a:cubicBezTo>
                  <a:pt x="451" y="405"/>
                  <a:pt x="451" y="405"/>
                  <a:pt x="451" y="405"/>
                </a:cubicBezTo>
                <a:cubicBezTo>
                  <a:pt x="431" y="416"/>
                  <a:pt x="431" y="416"/>
                  <a:pt x="431" y="416"/>
                </a:cubicBezTo>
                <a:cubicBezTo>
                  <a:pt x="461" y="464"/>
                  <a:pt x="461" y="464"/>
                  <a:pt x="461" y="464"/>
                </a:cubicBezTo>
                <a:lnTo>
                  <a:pt x="480" y="452"/>
                </a:lnTo>
                <a:close/>
                <a:moveTo>
                  <a:pt x="371" y="437"/>
                </a:moveTo>
                <a:lnTo>
                  <a:pt x="371" y="437"/>
                </a:lnTo>
                <a:cubicBezTo>
                  <a:pt x="357" y="437"/>
                  <a:pt x="342" y="435"/>
                  <a:pt x="328" y="432"/>
                </a:cubicBezTo>
                <a:cubicBezTo>
                  <a:pt x="248" y="408"/>
                  <a:pt x="201" y="324"/>
                  <a:pt x="225" y="244"/>
                </a:cubicBezTo>
                <a:cubicBezTo>
                  <a:pt x="248" y="164"/>
                  <a:pt x="333" y="118"/>
                  <a:pt x="413" y="141"/>
                </a:cubicBezTo>
                <a:cubicBezTo>
                  <a:pt x="451" y="152"/>
                  <a:pt x="484" y="177"/>
                  <a:pt x="503" y="213"/>
                </a:cubicBezTo>
                <a:cubicBezTo>
                  <a:pt x="523" y="249"/>
                  <a:pt x="527" y="289"/>
                  <a:pt x="516" y="328"/>
                </a:cubicBezTo>
                <a:cubicBezTo>
                  <a:pt x="504" y="368"/>
                  <a:pt x="479" y="399"/>
                  <a:pt x="444" y="419"/>
                </a:cubicBezTo>
                <a:cubicBezTo>
                  <a:pt x="421" y="431"/>
                  <a:pt x="396" y="437"/>
                  <a:pt x="371" y="437"/>
                </a:cubicBezTo>
                <a:close/>
                <a:moveTo>
                  <a:pt x="370" y="158"/>
                </a:moveTo>
                <a:lnTo>
                  <a:pt x="370" y="158"/>
                </a:lnTo>
                <a:cubicBezTo>
                  <a:pt x="315" y="158"/>
                  <a:pt x="264" y="195"/>
                  <a:pt x="247" y="250"/>
                </a:cubicBezTo>
                <a:cubicBezTo>
                  <a:pt x="227" y="319"/>
                  <a:pt x="267" y="389"/>
                  <a:pt x="335" y="409"/>
                </a:cubicBezTo>
                <a:cubicBezTo>
                  <a:pt x="368" y="419"/>
                  <a:pt x="402" y="414"/>
                  <a:pt x="433" y="399"/>
                </a:cubicBezTo>
                <a:cubicBezTo>
                  <a:pt x="463" y="382"/>
                  <a:pt x="485" y="355"/>
                  <a:pt x="494" y="322"/>
                </a:cubicBezTo>
                <a:cubicBezTo>
                  <a:pt x="503" y="288"/>
                  <a:pt x="499" y="254"/>
                  <a:pt x="482" y="224"/>
                </a:cubicBezTo>
                <a:cubicBezTo>
                  <a:pt x="466" y="195"/>
                  <a:pt x="439" y="173"/>
                  <a:pt x="406" y="162"/>
                </a:cubicBezTo>
                <a:cubicBezTo>
                  <a:pt x="394" y="159"/>
                  <a:pt x="383" y="158"/>
                  <a:pt x="370" y="158"/>
                </a:cubicBezTo>
                <a:close/>
                <a:moveTo>
                  <a:pt x="272" y="401"/>
                </a:moveTo>
                <a:lnTo>
                  <a:pt x="272" y="401"/>
                </a:lnTo>
                <a:cubicBezTo>
                  <a:pt x="274" y="403"/>
                  <a:pt x="277" y="405"/>
                  <a:pt x="279" y="407"/>
                </a:cubicBezTo>
                <a:cubicBezTo>
                  <a:pt x="277" y="405"/>
                  <a:pt x="274" y="403"/>
                  <a:pt x="272" y="401"/>
                </a:cubicBezTo>
                <a:close/>
                <a:moveTo>
                  <a:pt x="249" y="376"/>
                </a:moveTo>
                <a:lnTo>
                  <a:pt x="249" y="376"/>
                </a:lnTo>
                <a:cubicBezTo>
                  <a:pt x="252" y="380"/>
                  <a:pt x="256" y="383"/>
                  <a:pt x="259" y="387"/>
                </a:cubicBezTo>
                <a:cubicBezTo>
                  <a:pt x="254" y="383"/>
                  <a:pt x="252" y="380"/>
                  <a:pt x="249" y="376"/>
                </a:cubicBezTo>
                <a:close/>
                <a:moveTo>
                  <a:pt x="303" y="422"/>
                </a:moveTo>
                <a:lnTo>
                  <a:pt x="303" y="422"/>
                </a:lnTo>
                <a:cubicBezTo>
                  <a:pt x="301" y="421"/>
                  <a:pt x="298" y="419"/>
                  <a:pt x="296" y="418"/>
                </a:cubicBezTo>
                <a:cubicBezTo>
                  <a:pt x="298" y="419"/>
                  <a:pt x="301" y="421"/>
                  <a:pt x="303" y="422"/>
                </a:cubicBezTo>
                <a:close/>
                <a:moveTo>
                  <a:pt x="306" y="150"/>
                </a:moveTo>
                <a:lnTo>
                  <a:pt x="306" y="150"/>
                </a:lnTo>
                <a:cubicBezTo>
                  <a:pt x="274" y="165"/>
                  <a:pt x="247" y="191"/>
                  <a:pt x="233" y="225"/>
                </a:cubicBezTo>
                <a:lnTo>
                  <a:pt x="233" y="225"/>
                </a:lnTo>
                <a:cubicBezTo>
                  <a:pt x="247" y="191"/>
                  <a:pt x="274" y="165"/>
                  <a:pt x="306" y="150"/>
                </a:cubicBezTo>
                <a:close/>
                <a:moveTo>
                  <a:pt x="223" y="319"/>
                </a:moveTo>
                <a:lnTo>
                  <a:pt x="223" y="319"/>
                </a:lnTo>
                <a:lnTo>
                  <a:pt x="223" y="319"/>
                </a:lnTo>
                <a:cubicBezTo>
                  <a:pt x="227" y="337"/>
                  <a:pt x="235" y="354"/>
                  <a:pt x="245" y="370"/>
                </a:cubicBezTo>
                <a:cubicBezTo>
                  <a:pt x="235" y="354"/>
                  <a:pt x="227" y="337"/>
                  <a:pt x="223" y="319"/>
                </a:cubicBezTo>
                <a:close/>
                <a:moveTo>
                  <a:pt x="220" y="297"/>
                </a:moveTo>
                <a:lnTo>
                  <a:pt x="220" y="297"/>
                </a:lnTo>
                <a:cubicBezTo>
                  <a:pt x="219" y="280"/>
                  <a:pt x="220" y="263"/>
                  <a:pt x="224" y="246"/>
                </a:cubicBezTo>
                <a:cubicBezTo>
                  <a:pt x="220" y="263"/>
                  <a:pt x="219" y="280"/>
                  <a:pt x="220" y="297"/>
                </a:cubicBezTo>
                <a:close/>
                <a:moveTo>
                  <a:pt x="328" y="141"/>
                </a:moveTo>
                <a:lnTo>
                  <a:pt x="328" y="141"/>
                </a:lnTo>
                <a:cubicBezTo>
                  <a:pt x="322" y="143"/>
                  <a:pt x="315" y="146"/>
                  <a:pt x="308" y="149"/>
                </a:cubicBezTo>
                <a:cubicBezTo>
                  <a:pt x="315" y="146"/>
                  <a:pt x="322" y="143"/>
                  <a:pt x="328" y="141"/>
                </a:cubicBezTo>
                <a:close/>
                <a:moveTo>
                  <a:pt x="388" y="135"/>
                </a:moveTo>
                <a:lnTo>
                  <a:pt x="388" y="135"/>
                </a:lnTo>
                <a:cubicBezTo>
                  <a:pt x="396" y="136"/>
                  <a:pt x="404" y="139"/>
                  <a:pt x="413" y="141"/>
                </a:cubicBezTo>
                <a:cubicBezTo>
                  <a:pt x="404" y="139"/>
                  <a:pt x="396" y="136"/>
                  <a:pt x="388" y="135"/>
                </a:cubicBezTo>
                <a:close/>
                <a:moveTo>
                  <a:pt x="402" y="434"/>
                </a:moveTo>
                <a:lnTo>
                  <a:pt x="402" y="434"/>
                </a:lnTo>
                <a:cubicBezTo>
                  <a:pt x="392" y="436"/>
                  <a:pt x="381" y="437"/>
                  <a:pt x="371" y="437"/>
                </a:cubicBezTo>
                <a:cubicBezTo>
                  <a:pt x="381" y="437"/>
                  <a:pt x="392" y="436"/>
                  <a:pt x="402" y="434"/>
                </a:cubicBezTo>
                <a:close/>
                <a:moveTo>
                  <a:pt x="371" y="461"/>
                </a:moveTo>
                <a:lnTo>
                  <a:pt x="371" y="461"/>
                </a:lnTo>
                <a:cubicBezTo>
                  <a:pt x="354" y="461"/>
                  <a:pt x="338" y="458"/>
                  <a:pt x="322" y="454"/>
                </a:cubicBezTo>
                <a:cubicBezTo>
                  <a:pt x="286" y="444"/>
                  <a:pt x="254" y="422"/>
                  <a:pt x="232" y="392"/>
                </a:cubicBezTo>
                <a:cubicBezTo>
                  <a:pt x="232" y="392"/>
                  <a:pt x="232" y="392"/>
                  <a:pt x="231" y="392"/>
                </a:cubicBezTo>
                <a:cubicBezTo>
                  <a:pt x="85" y="392"/>
                  <a:pt x="85" y="392"/>
                  <a:pt x="85" y="392"/>
                </a:cubicBezTo>
                <a:lnTo>
                  <a:pt x="85" y="392"/>
                </a:lnTo>
                <a:cubicBezTo>
                  <a:pt x="80" y="392"/>
                  <a:pt x="75" y="387"/>
                  <a:pt x="75" y="381"/>
                </a:cubicBezTo>
                <a:cubicBezTo>
                  <a:pt x="75" y="375"/>
                  <a:pt x="80" y="371"/>
                  <a:pt x="85" y="371"/>
                </a:cubicBezTo>
                <a:cubicBezTo>
                  <a:pt x="217" y="370"/>
                  <a:pt x="217" y="370"/>
                  <a:pt x="217" y="370"/>
                </a:cubicBezTo>
                <a:cubicBezTo>
                  <a:pt x="209" y="354"/>
                  <a:pt x="202" y="336"/>
                  <a:pt x="199" y="319"/>
                </a:cubicBezTo>
                <a:cubicBezTo>
                  <a:pt x="85" y="319"/>
                  <a:pt x="85" y="319"/>
                  <a:pt x="85" y="319"/>
                </a:cubicBezTo>
                <a:lnTo>
                  <a:pt x="85" y="319"/>
                </a:lnTo>
                <a:cubicBezTo>
                  <a:pt x="80" y="319"/>
                  <a:pt x="75" y="314"/>
                  <a:pt x="75" y="308"/>
                </a:cubicBezTo>
                <a:cubicBezTo>
                  <a:pt x="75" y="302"/>
                  <a:pt x="80" y="298"/>
                  <a:pt x="85" y="298"/>
                </a:cubicBezTo>
                <a:cubicBezTo>
                  <a:pt x="196" y="297"/>
                  <a:pt x="196" y="297"/>
                  <a:pt x="196" y="297"/>
                </a:cubicBezTo>
                <a:cubicBezTo>
                  <a:pt x="195" y="280"/>
                  <a:pt x="197" y="262"/>
                  <a:pt x="201" y="246"/>
                </a:cubicBezTo>
                <a:cubicBezTo>
                  <a:pt x="85" y="246"/>
                  <a:pt x="85" y="246"/>
                  <a:pt x="85" y="246"/>
                </a:cubicBezTo>
                <a:lnTo>
                  <a:pt x="85" y="246"/>
                </a:lnTo>
                <a:cubicBezTo>
                  <a:pt x="80" y="246"/>
                  <a:pt x="75" y="242"/>
                  <a:pt x="75" y="235"/>
                </a:cubicBezTo>
                <a:cubicBezTo>
                  <a:pt x="75" y="229"/>
                  <a:pt x="80" y="225"/>
                  <a:pt x="85" y="225"/>
                </a:cubicBezTo>
                <a:cubicBezTo>
                  <a:pt x="208" y="224"/>
                  <a:pt x="208" y="224"/>
                  <a:pt x="208" y="224"/>
                </a:cubicBezTo>
                <a:cubicBezTo>
                  <a:pt x="233" y="157"/>
                  <a:pt x="298" y="111"/>
                  <a:pt x="370" y="111"/>
                </a:cubicBezTo>
                <a:cubicBezTo>
                  <a:pt x="387" y="111"/>
                  <a:pt x="403" y="114"/>
                  <a:pt x="419" y="118"/>
                </a:cubicBezTo>
                <a:cubicBezTo>
                  <a:pt x="424" y="120"/>
                  <a:pt x="429" y="122"/>
                  <a:pt x="435" y="124"/>
                </a:cubicBezTo>
                <a:cubicBezTo>
                  <a:pt x="435" y="10"/>
                  <a:pt x="435" y="10"/>
                  <a:pt x="435" y="10"/>
                </a:cubicBezTo>
                <a:cubicBezTo>
                  <a:pt x="435" y="4"/>
                  <a:pt x="430" y="0"/>
                  <a:pt x="425" y="0"/>
                </a:cubicBezTo>
                <a:cubicBezTo>
                  <a:pt x="161" y="0"/>
                  <a:pt x="161" y="0"/>
                  <a:pt x="161" y="0"/>
                </a:cubicBezTo>
                <a:cubicBezTo>
                  <a:pt x="161" y="171"/>
                  <a:pt x="161" y="171"/>
                  <a:pt x="161" y="171"/>
                </a:cubicBezTo>
                <a:cubicBezTo>
                  <a:pt x="161" y="177"/>
                  <a:pt x="156" y="182"/>
                  <a:pt x="150" y="182"/>
                </a:cubicBezTo>
                <a:cubicBezTo>
                  <a:pt x="0" y="182"/>
                  <a:pt x="0" y="182"/>
                  <a:pt x="0" y="182"/>
                </a:cubicBezTo>
                <a:cubicBezTo>
                  <a:pt x="0" y="587"/>
                  <a:pt x="0" y="587"/>
                  <a:pt x="0" y="587"/>
                </a:cubicBezTo>
                <a:cubicBezTo>
                  <a:pt x="0" y="593"/>
                  <a:pt x="5" y="599"/>
                  <a:pt x="10" y="599"/>
                </a:cubicBezTo>
                <a:cubicBezTo>
                  <a:pt x="425" y="599"/>
                  <a:pt x="425" y="599"/>
                  <a:pt x="425" y="599"/>
                </a:cubicBezTo>
                <a:cubicBezTo>
                  <a:pt x="430" y="599"/>
                  <a:pt x="435" y="593"/>
                  <a:pt x="435" y="587"/>
                </a:cubicBezTo>
                <a:cubicBezTo>
                  <a:pt x="435" y="449"/>
                  <a:pt x="435" y="449"/>
                  <a:pt x="435" y="449"/>
                </a:cubicBezTo>
                <a:cubicBezTo>
                  <a:pt x="414" y="457"/>
                  <a:pt x="393" y="461"/>
                  <a:pt x="371" y="461"/>
                </a:cubicBezTo>
                <a:close/>
                <a:moveTo>
                  <a:pt x="370" y="134"/>
                </a:moveTo>
                <a:lnTo>
                  <a:pt x="370" y="134"/>
                </a:lnTo>
                <a:cubicBezTo>
                  <a:pt x="368" y="134"/>
                  <a:pt x="365" y="135"/>
                  <a:pt x="363" y="135"/>
                </a:cubicBezTo>
                <a:cubicBezTo>
                  <a:pt x="369" y="134"/>
                  <a:pt x="374" y="134"/>
                  <a:pt x="380" y="135"/>
                </a:cubicBezTo>
                <a:cubicBezTo>
                  <a:pt x="377" y="135"/>
                  <a:pt x="374" y="134"/>
                  <a:pt x="370" y="134"/>
                </a:cubicBezTo>
                <a:close/>
                <a:moveTo>
                  <a:pt x="403" y="434"/>
                </a:moveTo>
                <a:lnTo>
                  <a:pt x="403" y="434"/>
                </a:lnTo>
                <a:cubicBezTo>
                  <a:pt x="415" y="431"/>
                  <a:pt x="424" y="428"/>
                  <a:pt x="435" y="423"/>
                </a:cubicBezTo>
                <a:cubicBezTo>
                  <a:pt x="424" y="428"/>
                  <a:pt x="415" y="431"/>
                  <a:pt x="403" y="434"/>
                </a:cubicBezTo>
                <a:close/>
                <a:moveTo>
                  <a:pt x="336" y="140"/>
                </a:moveTo>
                <a:lnTo>
                  <a:pt x="336" y="140"/>
                </a:lnTo>
                <a:cubicBezTo>
                  <a:pt x="342" y="137"/>
                  <a:pt x="347" y="136"/>
                  <a:pt x="353" y="136"/>
                </a:cubicBezTo>
                <a:cubicBezTo>
                  <a:pt x="347" y="136"/>
                  <a:pt x="342" y="137"/>
                  <a:pt x="336" y="140"/>
                </a:cubicBezTo>
                <a:close/>
              </a:path>
            </a:pathLst>
          </a:custGeom>
          <a:solidFill>
            <a:srgbClr val="02D35F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575771" y="2228678"/>
            <a:ext cx="201942" cy="64844"/>
            <a:chOff x="575771" y="2228678"/>
            <a:chExt cx="201942" cy="64844"/>
          </a:xfrm>
        </p:grpSpPr>
        <p:sp>
          <p:nvSpPr>
            <p:cNvPr id="3160" name="Freeform 88"/>
            <p:cNvSpPr>
              <a:spLocks noChangeArrowheads="1"/>
            </p:cNvSpPr>
            <p:nvPr/>
          </p:nvSpPr>
          <p:spPr bwMode="auto">
            <a:xfrm>
              <a:off x="575771" y="2228678"/>
              <a:ext cx="50022" cy="64844"/>
            </a:xfrm>
            <a:custGeom>
              <a:avLst/>
              <a:gdLst>
                <a:gd name="T0" fmla="*/ 0 w 118"/>
                <a:gd name="T1" fmla="*/ 0 h 154"/>
                <a:gd name="T2" fmla="*/ 0 w 118"/>
                <a:gd name="T3" fmla="*/ 0 h 154"/>
                <a:gd name="T4" fmla="*/ 62 w 118"/>
                <a:gd name="T5" fmla="*/ 0 h 154"/>
                <a:gd name="T6" fmla="*/ 110 w 118"/>
                <a:gd name="T7" fmla="*/ 37 h 154"/>
                <a:gd name="T8" fmla="*/ 88 w 118"/>
                <a:gd name="T9" fmla="*/ 70 h 154"/>
                <a:gd name="T10" fmla="*/ 117 w 118"/>
                <a:gd name="T11" fmla="*/ 107 h 154"/>
                <a:gd name="T12" fmla="*/ 65 w 118"/>
                <a:gd name="T13" fmla="*/ 153 h 154"/>
                <a:gd name="T14" fmla="*/ 0 w 118"/>
                <a:gd name="T15" fmla="*/ 153 h 154"/>
                <a:gd name="T16" fmla="*/ 0 w 118"/>
                <a:gd name="T17" fmla="*/ 0 h 154"/>
                <a:gd name="T18" fmla="*/ 57 w 118"/>
                <a:gd name="T19" fmla="*/ 64 h 154"/>
                <a:gd name="T20" fmla="*/ 57 w 118"/>
                <a:gd name="T21" fmla="*/ 64 h 154"/>
                <a:gd name="T22" fmla="*/ 89 w 118"/>
                <a:gd name="T23" fmla="*/ 40 h 154"/>
                <a:gd name="T24" fmla="*/ 58 w 118"/>
                <a:gd name="T25" fmla="*/ 17 h 154"/>
                <a:gd name="T26" fmla="*/ 21 w 118"/>
                <a:gd name="T27" fmla="*/ 17 h 154"/>
                <a:gd name="T28" fmla="*/ 21 w 118"/>
                <a:gd name="T29" fmla="*/ 64 h 154"/>
                <a:gd name="T30" fmla="*/ 57 w 118"/>
                <a:gd name="T31" fmla="*/ 64 h 154"/>
                <a:gd name="T32" fmla="*/ 63 w 118"/>
                <a:gd name="T33" fmla="*/ 135 h 154"/>
                <a:gd name="T34" fmla="*/ 63 w 118"/>
                <a:gd name="T35" fmla="*/ 135 h 154"/>
                <a:gd name="T36" fmla="*/ 96 w 118"/>
                <a:gd name="T37" fmla="*/ 107 h 154"/>
                <a:gd name="T38" fmla="*/ 61 w 118"/>
                <a:gd name="T39" fmla="*/ 81 h 154"/>
                <a:gd name="T40" fmla="*/ 21 w 118"/>
                <a:gd name="T41" fmla="*/ 81 h 154"/>
                <a:gd name="T42" fmla="*/ 21 w 118"/>
                <a:gd name="T43" fmla="*/ 135 h 154"/>
                <a:gd name="T44" fmla="*/ 63 w 118"/>
                <a:gd name="T45" fmla="*/ 135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8" h="154">
                  <a:moveTo>
                    <a:pt x="0" y="0"/>
                  </a:moveTo>
                  <a:lnTo>
                    <a:pt x="0" y="0"/>
                  </a:lnTo>
                  <a:cubicBezTo>
                    <a:pt x="62" y="0"/>
                    <a:pt x="62" y="0"/>
                    <a:pt x="62" y="0"/>
                  </a:cubicBezTo>
                  <a:cubicBezTo>
                    <a:pt x="94" y="0"/>
                    <a:pt x="110" y="12"/>
                    <a:pt x="110" y="37"/>
                  </a:cubicBezTo>
                  <a:cubicBezTo>
                    <a:pt x="110" y="53"/>
                    <a:pt x="102" y="64"/>
                    <a:pt x="88" y="70"/>
                  </a:cubicBezTo>
                  <a:cubicBezTo>
                    <a:pt x="106" y="74"/>
                    <a:pt x="117" y="87"/>
                    <a:pt x="117" y="107"/>
                  </a:cubicBezTo>
                  <a:cubicBezTo>
                    <a:pt x="117" y="135"/>
                    <a:pt x="98" y="153"/>
                    <a:pt x="65" y="153"/>
                  </a:cubicBezTo>
                  <a:cubicBezTo>
                    <a:pt x="0" y="153"/>
                    <a:pt x="0" y="153"/>
                    <a:pt x="0" y="153"/>
                  </a:cubicBezTo>
                  <a:lnTo>
                    <a:pt x="0" y="0"/>
                  </a:lnTo>
                  <a:close/>
                  <a:moveTo>
                    <a:pt x="57" y="64"/>
                  </a:moveTo>
                  <a:lnTo>
                    <a:pt x="57" y="64"/>
                  </a:lnTo>
                  <a:cubicBezTo>
                    <a:pt x="78" y="64"/>
                    <a:pt x="89" y="57"/>
                    <a:pt x="89" y="40"/>
                  </a:cubicBezTo>
                  <a:cubicBezTo>
                    <a:pt x="89" y="25"/>
                    <a:pt x="79" y="17"/>
                    <a:pt x="58" y="17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1" y="64"/>
                    <a:pt x="21" y="64"/>
                    <a:pt x="21" y="64"/>
                  </a:cubicBezTo>
                  <a:lnTo>
                    <a:pt x="57" y="64"/>
                  </a:lnTo>
                  <a:close/>
                  <a:moveTo>
                    <a:pt x="63" y="135"/>
                  </a:moveTo>
                  <a:lnTo>
                    <a:pt x="63" y="135"/>
                  </a:lnTo>
                  <a:cubicBezTo>
                    <a:pt x="85" y="135"/>
                    <a:pt x="96" y="125"/>
                    <a:pt x="96" y="107"/>
                  </a:cubicBezTo>
                  <a:cubicBezTo>
                    <a:pt x="96" y="89"/>
                    <a:pt x="85" y="81"/>
                    <a:pt x="61" y="81"/>
                  </a:cubicBezTo>
                  <a:cubicBezTo>
                    <a:pt x="21" y="81"/>
                    <a:pt x="21" y="81"/>
                    <a:pt x="21" y="81"/>
                  </a:cubicBezTo>
                  <a:cubicBezTo>
                    <a:pt x="21" y="135"/>
                    <a:pt x="21" y="135"/>
                    <a:pt x="21" y="135"/>
                  </a:cubicBezTo>
                  <a:lnTo>
                    <a:pt x="63" y="135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1" name="Freeform 89"/>
            <p:cNvSpPr>
              <a:spLocks noChangeArrowheads="1"/>
            </p:cNvSpPr>
            <p:nvPr/>
          </p:nvSpPr>
          <p:spPr bwMode="auto">
            <a:xfrm>
              <a:off x="631352" y="2243499"/>
              <a:ext cx="46316" cy="50023"/>
            </a:xfrm>
            <a:custGeom>
              <a:avLst/>
              <a:gdLst>
                <a:gd name="T0" fmla="*/ 54 w 109"/>
                <a:gd name="T1" fmla="*/ 0 h 120"/>
                <a:gd name="T2" fmla="*/ 54 w 109"/>
                <a:gd name="T3" fmla="*/ 0 h 120"/>
                <a:gd name="T4" fmla="*/ 108 w 109"/>
                <a:gd name="T5" fmla="*/ 60 h 120"/>
                <a:gd name="T6" fmla="*/ 54 w 109"/>
                <a:gd name="T7" fmla="*/ 119 h 120"/>
                <a:gd name="T8" fmla="*/ 0 w 109"/>
                <a:gd name="T9" fmla="*/ 60 h 120"/>
                <a:gd name="T10" fmla="*/ 54 w 109"/>
                <a:gd name="T11" fmla="*/ 0 h 120"/>
                <a:gd name="T12" fmla="*/ 54 w 109"/>
                <a:gd name="T13" fmla="*/ 102 h 120"/>
                <a:gd name="T14" fmla="*/ 54 w 109"/>
                <a:gd name="T15" fmla="*/ 102 h 120"/>
                <a:gd name="T16" fmla="*/ 88 w 109"/>
                <a:gd name="T17" fmla="*/ 60 h 120"/>
                <a:gd name="T18" fmla="*/ 54 w 109"/>
                <a:gd name="T19" fmla="*/ 17 h 120"/>
                <a:gd name="T20" fmla="*/ 19 w 109"/>
                <a:gd name="T21" fmla="*/ 60 h 120"/>
                <a:gd name="T22" fmla="*/ 54 w 109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9" h="120">
                  <a:moveTo>
                    <a:pt x="54" y="0"/>
                  </a:moveTo>
                  <a:lnTo>
                    <a:pt x="54" y="0"/>
                  </a:lnTo>
                  <a:cubicBezTo>
                    <a:pt x="88" y="0"/>
                    <a:pt x="108" y="21"/>
                    <a:pt x="108" y="60"/>
                  </a:cubicBezTo>
                  <a:cubicBezTo>
                    <a:pt x="108" y="97"/>
                    <a:pt x="88" y="119"/>
                    <a:pt x="54" y="119"/>
                  </a:cubicBezTo>
                  <a:cubicBezTo>
                    <a:pt x="20" y="119"/>
                    <a:pt x="0" y="97"/>
                    <a:pt x="0" y="60"/>
                  </a:cubicBezTo>
                  <a:cubicBezTo>
                    <a:pt x="0" y="21"/>
                    <a:pt x="20" y="0"/>
                    <a:pt x="54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5" y="102"/>
                    <a:pt x="88" y="87"/>
                    <a:pt x="88" y="60"/>
                  </a:cubicBezTo>
                  <a:cubicBezTo>
                    <a:pt x="88" y="31"/>
                    <a:pt x="75" y="17"/>
                    <a:pt x="54" y="17"/>
                  </a:cubicBezTo>
                  <a:cubicBezTo>
                    <a:pt x="32" y="17"/>
                    <a:pt x="19" y="31"/>
                    <a:pt x="19" y="60"/>
                  </a:cubicBezTo>
                  <a:cubicBezTo>
                    <a:pt x="19" y="87"/>
                    <a:pt x="32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2" name="Freeform 90"/>
            <p:cNvSpPr>
              <a:spLocks noChangeArrowheads="1"/>
            </p:cNvSpPr>
            <p:nvPr/>
          </p:nvSpPr>
          <p:spPr bwMode="auto">
            <a:xfrm>
              <a:off x="683227" y="2243499"/>
              <a:ext cx="46316" cy="50023"/>
            </a:xfrm>
            <a:custGeom>
              <a:avLst/>
              <a:gdLst>
                <a:gd name="T0" fmla="*/ 53 w 109"/>
                <a:gd name="T1" fmla="*/ 0 h 120"/>
                <a:gd name="T2" fmla="*/ 53 w 109"/>
                <a:gd name="T3" fmla="*/ 0 h 120"/>
                <a:gd name="T4" fmla="*/ 108 w 109"/>
                <a:gd name="T5" fmla="*/ 60 h 120"/>
                <a:gd name="T6" fmla="*/ 54 w 109"/>
                <a:gd name="T7" fmla="*/ 119 h 120"/>
                <a:gd name="T8" fmla="*/ 0 w 109"/>
                <a:gd name="T9" fmla="*/ 60 h 120"/>
                <a:gd name="T10" fmla="*/ 53 w 109"/>
                <a:gd name="T11" fmla="*/ 0 h 120"/>
                <a:gd name="T12" fmla="*/ 54 w 109"/>
                <a:gd name="T13" fmla="*/ 102 h 120"/>
                <a:gd name="T14" fmla="*/ 54 w 109"/>
                <a:gd name="T15" fmla="*/ 102 h 120"/>
                <a:gd name="T16" fmla="*/ 88 w 109"/>
                <a:gd name="T17" fmla="*/ 60 h 120"/>
                <a:gd name="T18" fmla="*/ 54 w 109"/>
                <a:gd name="T19" fmla="*/ 17 h 120"/>
                <a:gd name="T20" fmla="*/ 20 w 109"/>
                <a:gd name="T21" fmla="*/ 60 h 120"/>
                <a:gd name="T22" fmla="*/ 54 w 109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9" h="120">
                  <a:moveTo>
                    <a:pt x="53" y="0"/>
                  </a:moveTo>
                  <a:lnTo>
                    <a:pt x="53" y="0"/>
                  </a:lnTo>
                  <a:cubicBezTo>
                    <a:pt x="88" y="0"/>
                    <a:pt x="108" y="21"/>
                    <a:pt x="108" y="60"/>
                  </a:cubicBezTo>
                  <a:cubicBezTo>
                    <a:pt x="108" y="97"/>
                    <a:pt x="88" y="119"/>
                    <a:pt x="54" y="119"/>
                  </a:cubicBezTo>
                  <a:cubicBezTo>
                    <a:pt x="20" y="119"/>
                    <a:pt x="0" y="97"/>
                    <a:pt x="0" y="60"/>
                  </a:cubicBezTo>
                  <a:cubicBezTo>
                    <a:pt x="0" y="21"/>
                    <a:pt x="20" y="0"/>
                    <a:pt x="53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6" y="102"/>
                    <a:pt x="88" y="87"/>
                    <a:pt x="88" y="60"/>
                  </a:cubicBezTo>
                  <a:cubicBezTo>
                    <a:pt x="88" y="31"/>
                    <a:pt x="76" y="17"/>
                    <a:pt x="54" y="17"/>
                  </a:cubicBezTo>
                  <a:cubicBezTo>
                    <a:pt x="32" y="17"/>
                    <a:pt x="20" y="31"/>
                    <a:pt x="20" y="60"/>
                  </a:cubicBezTo>
                  <a:cubicBezTo>
                    <a:pt x="20" y="87"/>
                    <a:pt x="32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3" name="Freeform 91"/>
            <p:cNvSpPr>
              <a:spLocks noChangeArrowheads="1"/>
            </p:cNvSpPr>
            <p:nvPr/>
          </p:nvSpPr>
          <p:spPr bwMode="auto">
            <a:xfrm>
              <a:off x="738807" y="2228678"/>
              <a:ext cx="38906" cy="64844"/>
            </a:xfrm>
            <a:custGeom>
              <a:avLst/>
              <a:gdLst>
                <a:gd name="T0" fmla="*/ 0 w 94"/>
                <a:gd name="T1" fmla="*/ 0 h 154"/>
                <a:gd name="T2" fmla="*/ 19 w 94"/>
                <a:gd name="T3" fmla="*/ 0 h 154"/>
                <a:gd name="T4" fmla="*/ 19 w 94"/>
                <a:gd name="T5" fmla="*/ 91 h 154"/>
                <a:gd name="T6" fmla="*/ 69 w 94"/>
                <a:gd name="T7" fmla="*/ 41 h 154"/>
                <a:gd name="T8" fmla="*/ 93 w 94"/>
                <a:gd name="T9" fmla="*/ 41 h 154"/>
                <a:gd name="T10" fmla="*/ 52 w 94"/>
                <a:gd name="T11" fmla="*/ 82 h 154"/>
                <a:gd name="T12" fmla="*/ 92 w 94"/>
                <a:gd name="T13" fmla="*/ 153 h 154"/>
                <a:gd name="T14" fmla="*/ 71 w 94"/>
                <a:gd name="T15" fmla="*/ 153 h 154"/>
                <a:gd name="T16" fmla="*/ 39 w 94"/>
                <a:gd name="T17" fmla="*/ 95 h 154"/>
                <a:gd name="T18" fmla="*/ 19 w 94"/>
                <a:gd name="T19" fmla="*/ 114 h 154"/>
                <a:gd name="T20" fmla="*/ 19 w 94"/>
                <a:gd name="T21" fmla="*/ 153 h 154"/>
                <a:gd name="T22" fmla="*/ 0 w 94"/>
                <a:gd name="T23" fmla="*/ 153 h 154"/>
                <a:gd name="T24" fmla="*/ 0 w 94"/>
                <a:gd name="T25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4" h="154">
                  <a:moveTo>
                    <a:pt x="0" y="0"/>
                  </a:moveTo>
                  <a:lnTo>
                    <a:pt x="19" y="0"/>
                  </a:lnTo>
                  <a:lnTo>
                    <a:pt x="19" y="91"/>
                  </a:lnTo>
                  <a:lnTo>
                    <a:pt x="69" y="41"/>
                  </a:lnTo>
                  <a:lnTo>
                    <a:pt x="93" y="41"/>
                  </a:lnTo>
                  <a:lnTo>
                    <a:pt x="52" y="82"/>
                  </a:lnTo>
                  <a:lnTo>
                    <a:pt x="92" y="153"/>
                  </a:lnTo>
                  <a:lnTo>
                    <a:pt x="71" y="153"/>
                  </a:lnTo>
                  <a:lnTo>
                    <a:pt x="39" y="95"/>
                  </a:lnTo>
                  <a:lnTo>
                    <a:pt x="19" y="114"/>
                  </a:lnTo>
                  <a:lnTo>
                    <a:pt x="19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411329" y="2228678"/>
            <a:ext cx="276050" cy="64844"/>
            <a:chOff x="1411329" y="2228678"/>
            <a:chExt cx="276050" cy="64844"/>
          </a:xfrm>
        </p:grpSpPr>
        <p:sp>
          <p:nvSpPr>
            <p:cNvPr id="3164" name="Freeform 92"/>
            <p:cNvSpPr>
              <a:spLocks noChangeArrowheads="1"/>
            </p:cNvSpPr>
            <p:nvPr/>
          </p:nvSpPr>
          <p:spPr bwMode="auto">
            <a:xfrm>
              <a:off x="1411329" y="2228678"/>
              <a:ext cx="50023" cy="64844"/>
            </a:xfrm>
            <a:custGeom>
              <a:avLst/>
              <a:gdLst>
                <a:gd name="T0" fmla="*/ 0 w 117"/>
                <a:gd name="T1" fmla="*/ 0 h 154"/>
                <a:gd name="T2" fmla="*/ 0 w 117"/>
                <a:gd name="T3" fmla="*/ 0 h 154"/>
                <a:gd name="T4" fmla="*/ 61 w 117"/>
                <a:gd name="T5" fmla="*/ 0 h 154"/>
                <a:gd name="T6" fmla="*/ 109 w 117"/>
                <a:gd name="T7" fmla="*/ 37 h 154"/>
                <a:gd name="T8" fmla="*/ 87 w 117"/>
                <a:gd name="T9" fmla="*/ 70 h 154"/>
                <a:gd name="T10" fmla="*/ 116 w 117"/>
                <a:gd name="T11" fmla="*/ 107 h 154"/>
                <a:gd name="T12" fmla="*/ 64 w 117"/>
                <a:gd name="T13" fmla="*/ 153 h 154"/>
                <a:gd name="T14" fmla="*/ 0 w 117"/>
                <a:gd name="T15" fmla="*/ 153 h 154"/>
                <a:gd name="T16" fmla="*/ 0 w 117"/>
                <a:gd name="T17" fmla="*/ 0 h 154"/>
                <a:gd name="T18" fmla="*/ 57 w 117"/>
                <a:gd name="T19" fmla="*/ 64 h 154"/>
                <a:gd name="T20" fmla="*/ 57 w 117"/>
                <a:gd name="T21" fmla="*/ 64 h 154"/>
                <a:gd name="T22" fmla="*/ 88 w 117"/>
                <a:gd name="T23" fmla="*/ 40 h 154"/>
                <a:gd name="T24" fmla="*/ 58 w 117"/>
                <a:gd name="T25" fmla="*/ 17 h 154"/>
                <a:gd name="T26" fmla="*/ 21 w 117"/>
                <a:gd name="T27" fmla="*/ 17 h 154"/>
                <a:gd name="T28" fmla="*/ 21 w 117"/>
                <a:gd name="T29" fmla="*/ 64 h 154"/>
                <a:gd name="T30" fmla="*/ 57 w 117"/>
                <a:gd name="T31" fmla="*/ 64 h 154"/>
                <a:gd name="T32" fmla="*/ 62 w 117"/>
                <a:gd name="T33" fmla="*/ 135 h 154"/>
                <a:gd name="T34" fmla="*/ 62 w 117"/>
                <a:gd name="T35" fmla="*/ 135 h 154"/>
                <a:gd name="T36" fmla="*/ 95 w 117"/>
                <a:gd name="T37" fmla="*/ 107 h 154"/>
                <a:gd name="T38" fmla="*/ 60 w 117"/>
                <a:gd name="T39" fmla="*/ 81 h 154"/>
                <a:gd name="T40" fmla="*/ 21 w 117"/>
                <a:gd name="T41" fmla="*/ 81 h 154"/>
                <a:gd name="T42" fmla="*/ 21 w 117"/>
                <a:gd name="T43" fmla="*/ 135 h 154"/>
                <a:gd name="T44" fmla="*/ 62 w 117"/>
                <a:gd name="T45" fmla="*/ 135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7" h="154">
                  <a:moveTo>
                    <a:pt x="0" y="0"/>
                  </a:moveTo>
                  <a:lnTo>
                    <a:pt x="0" y="0"/>
                  </a:lnTo>
                  <a:cubicBezTo>
                    <a:pt x="61" y="0"/>
                    <a:pt x="61" y="0"/>
                    <a:pt x="61" y="0"/>
                  </a:cubicBezTo>
                  <a:cubicBezTo>
                    <a:pt x="93" y="0"/>
                    <a:pt x="109" y="12"/>
                    <a:pt x="109" y="37"/>
                  </a:cubicBezTo>
                  <a:cubicBezTo>
                    <a:pt x="109" y="53"/>
                    <a:pt x="102" y="64"/>
                    <a:pt x="87" y="70"/>
                  </a:cubicBezTo>
                  <a:cubicBezTo>
                    <a:pt x="105" y="74"/>
                    <a:pt x="116" y="87"/>
                    <a:pt x="116" y="107"/>
                  </a:cubicBezTo>
                  <a:cubicBezTo>
                    <a:pt x="116" y="135"/>
                    <a:pt x="97" y="153"/>
                    <a:pt x="64" y="153"/>
                  </a:cubicBezTo>
                  <a:cubicBezTo>
                    <a:pt x="0" y="153"/>
                    <a:pt x="0" y="153"/>
                    <a:pt x="0" y="153"/>
                  </a:cubicBezTo>
                  <a:lnTo>
                    <a:pt x="0" y="0"/>
                  </a:lnTo>
                  <a:close/>
                  <a:moveTo>
                    <a:pt x="57" y="64"/>
                  </a:moveTo>
                  <a:lnTo>
                    <a:pt x="57" y="64"/>
                  </a:lnTo>
                  <a:cubicBezTo>
                    <a:pt x="78" y="64"/>
                    <a:pt x="88" y="57"/>
                    <a:pt x="88" y="40"/>
                  </a:cubicBezTo>
                  <a:cubicBezTo>
                    <a:pt x="88" y="25"/>
                    <a:pt x="79" y="17"/>
                    <a:pt x="58" y="17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1" y="64"/>
                    <a:pt x="21" y="64"/>
                    <a:pt x="21" y="64"/>
                  </a:cubicBezTo>
                  <a:lnTo>
                    <a:pt x="57" y="64"/>
                  </a:lnTo>
                  <a:close/>
                  <a:moveTo>
                    <a:pt x="62" y="135"/>
                  </a:moveTo>
                  <a:lnTo>
                    <a:pt x="62" y="135"/>
                  </a:lnTo>
                  <a:cubicBezTo>
                    <a:pt x="84" y="135"/>
                    <a:pt x="95" y="125"/>
                    <a:pt x="95" y="107"/>
                  </a:cubicBezTo>
                  <a:cubicBezTo>
                    <a:pt x="95" y="89"/>
                    <a:pt x="84" y="81"/>
                    <a:pt x="60" y="81"/>
                  </a:cubicBezTo>
                  <a:cubicBezTo>
                    <a:pt x="21" y="81"/>
                    <a:pt x="21" y="81"/>
                    <a:pt x="21" y="81"/>
                  </a:cubicBezTo>
                  <a:cubicBezTo>
                    <a:pt x="21" y="135"/>
                    <a:pt x="21" y="135"/>
                    <a:pt x="21" y="135"/>
                  </a:cubicBezTo>
                  <a:lnTo>
                    <a:pt x="62" y="135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5" name="Freeform 93"/>
            <p:cNvSpPr>
              <a:spLocks noChangeArrowheads="1"/>
            </p:cNvSpPr>
            <p:nvPr/>
          </p:nvSpPr>
          <p:spPr bwMode="auto">
            <a:xfrm>
              <a:off x="1466909" y="2243499"/>
              <a:ext cx="44464" cy="50023"/>
            </a:xfrm>
            <a:custGeom>
              <a:avLst/>
              <a:gdLst>
                <a:gd name="T0" fmla="*/ 53 w 108"/>
                <a:gd name="T1" fmla="*/ 0 h 120"/>
                <a:gd name="T2" fmla="*/ 53 w 108"/>
                <a:gd name="T3" fmla="*/ 0 h 120"/>
                <a:gd name="T4" fmla="*/ 107 w 108"/>
                <a:gd name="T5" fmla="*/ 60 h 120"/>
                <a:gd name="T6" fmla="*/ 53 w 108"/>
                <a:gd name="T7" fmla="*/ 119 h 120"/>
                <a:gd name="T8" fmla="*/ 0 w 108"/>
                <a:gd name="T9" fmla="*/ 60 h 120"/>
                <a:gd name="T10" fmla="*/ 53 w 108"/>
                <a:gd name="T11" fmla="*/ 0 h 120"/>
                <a:gd name="T12" fmla="*/ 53 w 108"/>
                <a:gd name="T13" fmla="*/ 102 h 120"/>
                <a:gd name="T14" fmla="*/ 53 w 108"/>
                <a:gd name="T15" fmla="*/ 102 h 120"/>
                <a:gd name="T16" fmla="*/ 87 w 108"/>
                <a:gd name="T17" fmla="*/ 60 h 120"/>
                <a:gd name="T18" fmla="*/ 53 w 108"/>
                <a:gd name="T19" fmla="*/ 17 h 120"/>
                <a:gd name="T20" fmla="*/ 19 w 108"/>
                <a:gd name="T21" fmla="*/ 60 h 120"/>
                <a:gd name="T22" fmla="*/ 53 w 108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20">
                  <a:moveTo>
                    <a:pt x="53" y="0"/>
                  </a:moveTo>
                  <a:lnTo>
                    <a:pt x="53" y="0"/>
                  </a:lnTo>
                  <a:cubicBezTo>
                    <a:pt x="86" y="0"/>
                    <a:pt x="107" y="21"/>
                    <a:pt x="107" y="60"/>
                  </a:cubicBezTo>
                  <a:cubicBezTo>
                    <a:pt x="107" y="97"/>
                    <a:pt x="86" y="119"/>
                    <a:pt x="53" y="119"/>
                  </a:cubicBezTo>
                  <a:cubicBezTo>
                    <a:pt x="20" y="119"/>
                    <a:pt x="0" y="97"/>
                    <a:pt x="0" y="60"/>
                  </a:cubicBezTo>
                  <a:cubicBezTo>
                    <a:pt x="0" y="21"/>
                    <a:pt x="20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7" y="87"/>
                    <a:pt x="87" y="60"/>
                  </a:cubicBezTo>
                  <a:cubicBezTo>
                    <a:pt x="87" y="31"/>
                    <a:pt x="75" y="17"/>
                    <a:pt x="53" y="17"/>
                  </a:cubicBezTo>
                  <a:cubicBezTo>
                    <a:pt x="31" y="17"/>
                    <a:pt x="19" y="31"/>
                    <a:pt x="19" y="60"/>
                  </a:cubicBezTo>
                  <a:cubicBezTo>
                    <a:pt x="19" y="87"/>
                    <a:pt x="31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6" name="Freeform 94"/>
            <p:cNvSpPr>
              <a:spLocks noChangeArrowheads="1"/>
            </p:cNvSpPr>
            <p:nvPr/>
          </p:nvSpPr>
          <p:spPr bwMode="auto">
            <a:xfrm>
              <a:off x="1518784" y="2243499"/>
              <a:ext cx="44464" cy="50023"/>
            </a:xfrm>
            <a:custGeom>
              <a:avLst/>
              <a:gdLst>
                <a:gd name="T0" fmla="*/ 53 w 108"/>
                <a:gd name="T1" fmla="*/ 0 h 120"/>
                <a:gd name="T2" fmla="*/ 53 w 108"/>
                <a:gd name="T3" fmla="*/ 0 h 120"/>
                <a:gd name="T4" fmla="*/ 107 w 108"/>
                <a:gd name="T5" fmla="*/ 60 h 120"/>
                <a:gd name="T6" fmla="*/ 54 w 108"/>
                <a:gd name="T7" fmla="*/ 119 h 120"/>
                <a:gd name="T8" fmla="*/ 0 w 108"/>
                <a:gd name="T9" fmla="*/ 60 h 120"/>
                <a:gd name="T10" fmla="*/ 53 w 108"/>
                <a:gd name="T11" fmla="*/ 0 h 120"/>
                <a:gd name="T12" fmla="*/ 54 w 108"/>
                <a:gd name="T13" fmla="*/ 102 h 120"/>
                <a:gd name="T14" fmla="*/ 54 w 108"/>
                <a:gd name="T15" fmla="*/ 102 h 120"/>
                <a:gd name="T16" fmla="*/ 87 w 108"/>
                <a:gd name="T17" fmla="*/ 60 h 120"/>
                <a:gd name="T18" fmla="*/ 54 w 108"/>
                <a:gd name="T19" fmla="*/ 17 h 120"/>
                <a:gd name="T20" fmla="*/ 19 w 108"/>
                <a:gd name="T21" fmla="*/ 60 h 120"/>
                <a:gd name="T22" fmla="*/ 54 w 108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20">
                  <a:moveTo>
                    <a:pt x="53" y="0"/>
                  </a:moveTo>
                  <a:lnTo>
                    <a:pt x="53" y="0"/>
                  </a:lnTo>
                  <a:cubicBezTo>
                    <a:pt x="87" y="0"/>
                    <a:pt x="107" y="21"/>
                    <a:pt x="107" y="60"/>
                  </a:cubicBezTo>
                  <a:cubicBezTo>
                    <a:pt x="107" y="97"/>
                    <a:pt x="87" y="119"/>
                    <a:pt x="54" y="119"/>
                  </a:cubicBezTo>
                  <a:cubicBezTo>
                    <a:pt x="20" y="119"/>
                    <a:pt x="0" y="97"/>
                    <a:pt x="0" y="60"/>
                  </a:cubicBezTo>
                  <a:cubicBezTo>
                    <a:pt x="0" y="21"/>
                    <a:pt x="20" y="0"/>
                    <a:pt x="53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5" y="102"/>
                    <a:pt x="87" y="87"/>
                    <a:pt x="87" y="60"/>
                  </a:cubicBezTo>
                  <a:cubicBezTo>
                    <a:pt x="87" y="31"/>
                    <a:pt x="75" y="17"/>
                    <a:pt x="54" y="17"/>
                  </a:cubicBezTo>
                  <a:cubicBezTo>
                    <a:pt x="31" y="17"/>
                    <a:pt x="19" y="31"/>
                    <a:pt x="19" y="60"/>
                  </a:cubicBezTo>
                  <a:cubicBezTo>
                    <a:pt x="19" y="87"/>
                    <a:pt x="31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7" name="Freeform 95"/>
            <p:cNvSpPr>
              <a:spLocks noChangeArrowheads="1"/>
            </p:cNvSpPr>
            <p:nvPr/>
          </p:nvSpPr>
          <p:spPr bwMode="auto">
            <a:xfrm>
              <a:off x="1574365" y="2228678"/>
              <a:ext cx="38907" cy="64844"/>
            </a:xfrm>
            <a:custGeom>
              <a:avLst/>
              <a:gdLst>
                <a:gd name="T0" fmla="*/ 0 w 94"/>
                <a:gd name="T1" fmla="*/ 0 h 154"/>
                <a:gd name="T2" fmla="*/ 19 w 94"/>
                <a:gd name="T3" fmla="*/ 0 h 154"/>
                <a:gd name="T4" fmla="*/ 19 w 94"/>
                <a:gd name="T5" fmla="*/ 91 h 154"/>
                <a:gd name="T6" fmla="*/ 69 w 94"/>
                <a:gd name="T7" fmla="*/ 41 h 154"/>
                <a:gd name="T8" fmla="*/ 93 w 94"/>
                <a:gd name="T9" fmla="*/ 41 h 154"/>
                <a:gd name="T10" fmla="*/ 51 w 94"/>
                <a:gd name="T11" fmla="*/ 82 h 154"/>
                <a:gd name="T12" fmla="*/ 92 w 94"/>
                <a:gd name="T13" fmla="*/ 153 h 154"/>
                <a:gd name="T14" fmla="*/ 71 w 94"/>
                <a:gd name="T15" fmla="*/ 153 h 154"/>
                <a:gd name="T16" fmla="*/ 39 w 94"/>
                <a:gd name="T17" fmla="*/ 95 h 154"/>
                <a:gd name="T18" fmla="*/ 19 w 94"/>
                <a:gd name="T19" fmla="*/ 114 h 154"/>
                <a:gd name="T20" fmla="*/ 19 w 94"/>
                <a:gd name="T21" fmla="*/ 153 h 154"/>
                <a:gd name="T22" fmla="*/ 0 w 94"/>
                <a:gd name="T23" fmla="*/ 153 h 154"/>
                <a:gd name="T24" fmla="*/ 0 w 94"/>
                <a:gd name="T25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4" h="154">
                  <a:moveTo>
                    <a:pt x="0" y="0"/>
                  </a:moveTo>
                  <a:lnTo>
                    <a:pt x="19" y="0"/>
                  </a:lnTo>
                  <a:lnTo>
                    <a:pt x="19" y="91"/>
                  </a:lnTo>
                  <a:lnTo>
                    <a:pt x="69" y="41"/>
                  </a:lnTo>
                  <a:lnTo>
                    <a:pt x="93" y="41"/>
                  </a:lnTo>
                  <a:lnTo>
                    <a:pt x="51" y="82"/>
                  </a:lnTo>
                  <a:lnTo>
                    <a:pt x="92" y="153"/>
                  </a:lnTo>
                  <a:lnTo>
                    <a:pt x="71" y="153"/>
                  </a:lnTo>
                  <a:lnTo>
                    <a:pt x="39" y="95"/>
                  </a:lnTo>
                  <a:lnTo>
                    <a:pt x="19" y="114"/>
                  </a:lnTo>
                  <a:lnTo>
                    <a:pt x="19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8" name="Freeform 96"/>
            <p:cNvSpPr>
              <a:spLocks noChangeArrowheads="1"/>
            </p:cNvSpPr>
            <p:nvPr/>
          </p:nvSpPr>
          <p:spPr bwMode="auto">
            <a:xfrm>
              <a:off x="1642915" y="2228678"/>
              <a:ext cx="44464" cy="62991"/>
            </a:xfrm>
            <a:custGeom>
              <a:avLst/>
              <a:gdLst>
                <a:gd name="T0" fmla="*/ 0 w 104"/>
                <a:gd name="T1" fmla="*/ 148 h 150"/>
                <a:gd name="T2" fmla="*/ 0 w 104"/>
                <a:gd name="T3" fmla="*/ 148 h 150"/>
                <a:gd name="T4" fmla="*/ 47 w 104"/>
                <a:gd name="T5" fmla="*/ 82 h 150"/>
                <a:gd name="T6" fmla="*/ 60 w 104"/>
                <a:gd name="T7" fmla="*/ 76 h 150"/>
                <a:gd name="T8" fmla="*/ 82 w 104"/>
                <a:gd name="T9" fmla="*/ 44 h 150"/>
                <a:gd name="T10" fmla="*/ 53 w 104"/>
                <a:gd name="T11" fmla="*/ 18 h 150"/>
                <a:gd name="T12" fmla="*/ 23 w 104"/>
                <a:gd name="T13" fmla="*/ 52 h 150"/>
                <a:gd name="T14" fmla="*/ 23 w 104"/>
                <a:gd name="T15" fmla="*/ 54 h 150"/>
                <a:gd name="T16" fmla="*/ 4 w 104"/>
                <a:gd name="T17" fmla="*/ 54 h 150"/>
                <a:gd name="T18" fmla="*/ 4 w 104"/>
                <a:gd name="T19" fmla="*/ 51 h 150"/>
                <a:gd name="T20" fmla="*/ 54 w 104"/>
                <a:gd name="T21" fmla="*/ 0 h 150"/>
                <a:gd name="T22" fmla="*/ 103 w 104"/>
                <a:gd name="T23" fmla="*/ 44 h 150"/>
                <a:gd name="T24" fmla="*/ 70 w 104"/>
                <a:gd name="T25" fmla="*/ 90 h 150"/>
                <a:gd name="T26" fmla="*/ 58 w 104"/>
                <a:gd name="T27" fmla="*/ 98 h 150"/>
                <a:gd name="T28" fmla="*/ 21 w 104"/>
                <a:gd name="T29" fmla="*/ 131 h 150"/>
                <a:gd name="T30" fmla="*/ 103 w 104"/>
                <a:gd name="T31" fmla="*/ 131 h 150"/>
                <a:gd name="T32" fmla="*/ 103 w 104"/>
                <a:gd name="T33" fmla="*/ 149 h 150"/>
                <a:gd name="T34" fmla="*/ 0 w 104"/>
                <a:gd name="T35" fmla="*/ 149 h 150"/>
                <a:gd name="T36" fmla="*/ 0 w 104"/>
                <a:gd name="T37" fmla="*/ 148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4" h="150">
                  <a:moveTo>
                    <a:pt x="0" y="148"/>
                  </a:moveTo>
                  <a:lnTo>
                    <a:pt x="0" y="148"/>
                  </a:lnTo>
                  <a:cubicBezTo>
                    <a:pt x="0" y="116"/>
                    <a:pt x="15" y="100"/>
                    <a:pt x="47" y="82"/>
                  </a:cubicBezTo>
                  <a:cubicBezTo>
                    <a:pt x="60" y="76"/>
                    <a:pt x="60" y="76"/>
                    <a:pt x="60" y="76"/>
                  </a:cubicBezTo>
                  <a:cubicBezTo>
                    <a:pt x="74" y="67"/>
                    <a:pt x="82" y="58"/>
                    <a:pt x="82" y="44"/>
                  </a:cubicBezTo>
                  <a:cubicBezTo>
                    <a:pt x="82" y="28"/>
                    <a:pt x="70" y="18"/>
                    <a:pt x="53" y="18"/>
                  </a:cubicBezTo>
                  <a:cubicBezTo>
                    <a:pt x="34" y="18"/>
                    <a:pt x="23" y="30"/>
                    <a:pt x="23" y="52"/>
                  </a:cubicBezTo>
                  <a:cubicBezTo>
                    <a:pt x="23" y="52"/>
                    <a:pt x="23" y="53"/>
                    <a:pt x="23" y="54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4" y="53"/>
                    <a:pt x="4" y="52"/>
                    <a:pt x="4" y="51"/>
                  </a:cubicBezTo>
                  <a:cubicBezTo>
                    <a:pt x="4" y="19"/>
                    <a:pt x="23" y="0"/>
                    <a:pt x="54" y="0"/>
                  </a:cubicBezTo>
                  <a:cubicBezTo>
                    <a:pt x="83" y="0"/>
                    <a:pt x="103" y="18"/>
                    <a:pt x="103" y="44"/>
                  </a:cubicBezTo>
                  <a:cubicBezTo>
                    <a:pt x="103" y="64"/>
                    <a:pt x="92" y="80"/>
                    <a:pt x="70" y="90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38" y="107"/>
                    <a:pt x="25" y="116"/>
                    <a:pt x="21" y="131"/>
                  </a:cubicBezTo>
                  <a:cubicBezTo>
                    <a:pt x="103" y="131"/>
                    <a:pt x="103" y="131"/>
                    <a:pt x="103" y="131"/>
                  </a:cubicBezTo>
                  <a:cubicBezTo>
                    <a:pt x="103" y="149"/>
                    <a:pt x="103" y="149"/>
                    <a:pt x="103" y="149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0" y="149"/>
                    <a:pt x="0" y="149"/>
                    <a:pt x="0" y="148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293204" y="2228678"/>
            <a:ext cx="274196" cy="64844"/>
            <a:chOff x="2293204" y="2228678"/>
            <a:chExt cx="274196" cy="64844"/>
          </a:xfrm>
        </p:grpSpPr>
        <p:sp>
          <p:nvSpPr>
            <p:cNvPr id="3169" name="Freeform 97"/>
            <p:cNvSpPr>
              <a:spLocks noChangeArrowheads="1"/>
            </p:cNvSpPr>
            <p:nvPr/>
          </p:nvSpPr>
          <p:spPr bwMode="auto">
            <a:xfrm>
              <a:off x="2293204" y="2228678"/>
              <a:ext cx="50023" cy="64844"/>
            </a:xfrm>
            <a:custGeom>
              <a:avLst/>
              <a:gdLst>
                <a:gd name="T0" fmla="*/ 0 w 117"/>
                <a:gd name="T1" fmla="*/ 0 h 154"/>
                <a:gd name="T2" fmla="*/ 0 w 117"/>
                <a:gd name="T3" fmla="*/ 0 h 154"/>
                <a:gd name="T4" fmla="*/ 61 w 117"/>
                <a:gd name="T5" fmla="*/ 0 h 154"/>
                <a:gd name="T6" fmla="*/ 109 w 117"/>
                <a:gd name="T7" fmla="*/ 37 h 154"/>
                <a:gd name="T8" fmla="*/ 87 w 117"/>
                <a:gd name="T9" fmla="*/ 70 h 154"/>
                <a:gd name="T10" fmla="*/ 116 w 117"/>
                <a:gd name="T11" fmla="*/ 107 h 154"/>
                <a:gd name="T12" fmla="*/ 64 w 117"/>
                <a:gd name="T13" fmla="*/ 153 h 154"/>
                <a:gd name="T14" fmla="*/ 0 w 117"/>
                <a:gd name="T15" fmla="*/ 153 h 154"/>
                <a:gd name="T16" fmla="*/ 0 w 117"/>
                <a:gd name="T17" fmla="*/ 0 h 154"/>
                <a:gd name="T18" fmla="*/ 57 w 117"/>
                <a:gd name="T19" fmla="*/ 64 h 154"/>
                <a:gd name="T20" fmla="*/ 57 w 117"/>
                <a:gd name="T21" fmla="*/ 64 h 154"/>
                <a:gd name="T22" fmla="*/ 88 w 117"/>
                <a:gd name="T23" fmla="*/ 40 h 154"/>
                <a:gd name="T24" fmla="*/ 58 w 117"/>
                <a:gd name="T25" fmla="*/ 17 h 154"/>
                <a:gd name="T26" fmla="*/ 20 w 117"/>
                <a:gd name="T27" fmla="*/ 17 h 154"/>
                <a:gd name="T28" fmla="*/ 20 w 117"/>
                <a:gd name="T29" fmla="*/ 64 h 154"/>
                <a:gd name="T30" fmla="*/ 57 w 117"/>
                <a:gd name="T31" fmla="*/ 64 h 154"/>
                <a:gd name="T32" fmla="*/ 62 w 117"/>
                <a:gd name="T33" fmla="*/ 135 h 154"/>
                <a:gd name="T34" fmla="*/ 62 w 117"/>
                <a:gd name="T35" fmla="*/ 135 h 154"/>
                <a:gd name="T36" fmla="*/ 94 w 117"/>
                <a:gd name="T37" fmla="*/ 107 h 154"/>
                <a:gd name="T38" fmla="*/ 60 w 117"/>
                <a:gd name="T39" fmla="*/ 81 h 154"/>
                <a:gd name="T40" fmla="*/ 20 w 117"/>
                <a:gd name="T41" fmla="*/ 81 h 154"/>
                <a:gd name="T42" fmla="*/ 20 w 117"/>
                <a:gd name="T43" fmla="*/ 135 h 154"/>
                <a:gd name="T44" fmla="*/ 62 w 117"/>
                <a:gd name="T45" fmla="*/ 135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7" h="154">
                  <a:moveTo>
                    <a:pt x="0" y="0"/>
                  </a:moveTo>
                  <a:lnTo>
                    <a:pt x="0" y="0"/>
                  </a:lnTo>
                  <a:cubicBezTo>
                    <a:pt x="61" y="0"/>
                    <a:pt x="61" y="0"/>
                    <a:pt x="61" y="0"/>
                  </a:cubicBezTo>
                  <a:cubicBezTo>
                    <a:pt x="93" y="0"/>
                    <a:pt x="109" y="12"/>
                    <a:pt x="109" y="37"/>
                  </a:cubicBezTo>
                  <a:cubicBezTo>
                    <a:pt x="109" y="53"/>
                    <a:pt x="102" y="64"/>
                    <a:pt x="87" y="70"/>
                  </a:cubicBezTo>
                  <a:cubicBezTo>
                    <a:pt x="105" y="74"/>
                    <a:pt x="116" y="87"/>
                    <a:pt x="116" y="107"/>
                  </a:cubicBezTo>
                  <a:cubicBezTo>
                    <a:pt x="116" y="135"/>
                    <a:pt x="96" y="153"/>
                    <a:pt x="64" y="153"/>
                  </a:cubicBezTo>
                  <a:cubicBezTo>
                    <a:pt x="0" y="153"/>
                    <a:pt x="0" y="153"/>
                    <a:pt x="0" y="153"/>
                  </a:cubicBezTo>
                  <a:lnTo>
                    <a:pt x="0" y="0"/>
                  </a:lnTo>
                  <a:close/>
                  <a:moveTo>
                    <a:pt x="57" y="64"/>
                  </a:moveTo>
                  <a:lnTo>
                    <a:pt x="57" y="64"/>
                  </a:lnTo>
                  <a:cubicBezTo>
                    <a:pt x="78" y="64"/>
                    <a:pt x="88" y="57"/>
                    <a:pt x="88" y="40"/>
                  </a:cubicBezTo>
                  <a:cubicBezTo>
                    <a:pt x="88" y="25"/>
                    <a:pt x="79" y="17"/>
                    <a:pt x="58" y="17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20" y="64"/>
                    <a:pt x="20" y="64"/>
                    <a:pt x="20" y="64"/>
                  </a:cubicBezTo>
                  <a:lnTo>
                    <a:pt x="57" y="64"/>
                  </a:lnTo>
                  <a:close/>
                  <a:moveTo>
                    <a:pt x="62" y="135"/>
                  </a:moveTo>
                  <a:lnTo>
                    <a:pt x="62" y="135"/>
                  </a:lnTo>
                  <a:cubicBezTo>
                    <a:pt x="84" y="135"/>
                    <a:pt x="94" y="125"/>
                    <a:pt x="94" y="107"/>
                  </a:cubicBezTo>
                  <a:cubicBezTo>
                    <a:pt x="94" y="89"/>
                    <a:pt x="84" y="81"/>
                    <a:pt x="60" y="81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20" y="135"/>
                    <a:pt x="20" y="135"/>
                    <a:pt x="20" y="135"/>
                  </a:cubicBezTo>
                  <a:lnTo>
                    <a:pt x="62" y="135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0" name="Freeform 98"/>
            <p:cNvSpPr>
              <a:spLocks noChangeArrowheads="1"/>
            </p:cNvSpPr>
            <p:nvPr/>
          </p:nvSpPr>
          <p:spPr bwMode="auto">
            <a:xfrm>
              <a:off x="2348785" y="2243499"/>
              <a:ext cx="44464" cy="50023"/>
            </a:xfrm>
            <a:custGeom>
              <a:avLst/>
              <a:gdLst>
                <a:gd name="T0" fmla="*/ 53 w 108"/>
                <a:gd name="T1" fmla="*/ 0 h 120"/>
                <a:gd name="T2" fmla="*/ 53 w 108"/>
                <a:gd name="T3" fmla="*/ 0 h 120"/>
                <a:gd name="T4" fmla="*/ 107 w 108"/>
                <a:gd name="T5" fmla="*/ 60 h 120"/>
                <a:gd name="T6" fmla="*/ 53 w 108"/>
                <a:gd name="T7" fmla="*/ 119 h 120"/>
                <a:gd name="T8" fmla="*/ 0 w 108"/>
                <a:gd name="T9" fmla="*/ 60 h 120"/>
                <a:gd name="T10" fmla="*/ 53 w 108"/>
                <a:gd name="T11" fmla="*/ 0 h 120"/>
                <a:gd name="T12" fmla="*/ 53 w 108"/>
                <a:gd name="T13" fmla="*/ 102 h 120"/>
                <a:gd name="T14" fmla="*/ 53 w 108"/>
                <a:gd name="T15" fmla="*/ 102 h 120"/>
                <a:gd name="T16" fmla="*/ 87 w 108"/>
                <a:gd name="T17" fmla="*/ 60 h 120"/>
                <a:gd name="T18" fmla="*/ 53 w 108"/>
                <a:gd name="T19" fmla="*/ 17 h 120"/>
                <a:gd name="T20" fmla="*/ 19 w 108"/>
                <a:gd name="T21" fmla="*/ 60 h 120"/>
                <a:gd name="T22" fmla="*/ 53 w 108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20">
                  <a:moveTo>
                    <a:pt x="53" y="0"/>
                  </a:moveTo>
                  <a:lnTo>
                    <a:pt x="53" y="0"/>
                  </a:lnTo>
                  <a:cubicBezTo>
                    <a:pt x="86" y="0"/>
                    <a:pt x="107" y="21"/>
                    <a:pt x="107" y="60"/>
                  </a:cubicBezTo>
                  <a:cubicBezTo>
                    <a:pt x="107" y="97"/>
                    <a:pt x="86" y="119"/>
                    <a:pt x="53" y="119"/>
                  </a:cubicBezTo>
                  <a:cubicBezTo>
                    <a:pt x="20" y="119"/>
                    <a:pt x="0" y="97"/>
                    <a:pt x="0" y="60"/>
                  </a:cubicBezTo>
                  <a:cubicBezTo>
                    <a:pt x="0" y="21"/>
                    <a:pt x="20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7" y="87"/>
                    <a:pt x="87" y="60"/>
                  </a:cubicBezTo>
                  <a:cubicBezTo>
                    <a:pt x="87" y="31"/>
                    <a:pt x="75" y="17"/>
                    <a:pt x="53" y="17"/>
                  </a:cubicBezTo>
                  <a:cubicBezTo>
                    <a:pt x="31" y="17"/>
                    <a:pt x="19" y="31"/>
                    <a:pt x="19" y="60"/>
                  </a:cubicBezTo>
                  <a:cubicBezTo>
                    <a:pt x="19" y="87"/>
                    <a:pt x="31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1" name="Freeform 99"/>
            <p:cNvSpPr>
              <a:spLocks noChangeArrowheads="1"/>
            </p:cNvSpPr>
            <p:nvPr/>
          </p:nvSpPr>
          <p:spPr bwMode="auto">
            <a:xfrm>
              <a:off x="2400660" y="2243499"/>
              <a:ext cx="44464" cy="50023"/>
            </a:xfrm>
            <a:custGeom>
              <a:avLst/>
              <a:gdLst>
                <a:gd name="T0" fmla="*/ 53 w 108"/>
                <a:gd name="T1" fmla="*/ 0 h 120"/>
                <a:gd name="T2" fmla="*/ 53 w 108"/>
                <a:gd name="T3" fmla="*/ 0 h 120"/>
                <a:gd name="T4" fmla="*/ 107 w 108"/>
                <a:gd name="T5" fmla="*/ 60 h 120"/>
                <a:gd name="T6" fmla="*/ 54 w 108"/>
                <a:gd name="T7" fmla="*/ 119 h 120"/>
                <a:gd name="T8" fmla="*/ 0 w 108"/>
                <a:gd name="T9" fmla="*/ 60 h 120"/>
                <a:gd name="T10" fmla="*/ 53 w 108"/>
                <a:gd name="T11" fmla="*/ 0 h 120"/>
                <a:gd name="T12" fmla="*/ 54 w 108"/>
                <a:gd name="T13" fmla="*/ 102 h 120"/>
                <a:gd name="T14" fmla="*/ 54 w 108"/>
                <a:gd name="T15" fmla="*/ 102 h 120"/>
                <a:gd name="T16" fmla="*/ 87 w 108"/>
                <a:gd name="T17" fmla="*/ 60 h 120"/>
                <a:gd name="T18" fmla="*/ 54 w 108"/>
                <a:gd name="T19" fmla="*/ 17 h 120"/>
                <a:gd name="T20" fmla="*/ 20 w 108"/>
                <a:gd name="T21" fmla="*/ 60 h 120"/>
                <a:gd name="T22" fmla="*/ 54 w 108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20">
                  <a:moveTo>
                    <a:pt x="53" y="0"/>
                  </a:moveTo>
                  <a:lnTo>
                    <a:pt x="53" y="0"/>
                  </a:lnTo>
                  <a:cubicBezTo>
                    <a:pt x="87" y="0"/>
                    <a:pt x="107" y="21"/>
                    <a:pt x="107" y="60"/>
                  </a:cubicBezTo>
                  <a:cubicBezTo>
                    <a:pt x="107" y="97"/>
                    <a:pt x="87" y="119"/>
                    <a:pt x="54" y="119"/>
                  </a:cubicBezTo>
                  <a:cubicBezTo>
                    <a:pt x="20" y="119"/>
                    <a:pt x="0" y="97"/>
                    <a:pt x="0" y="60"/>
                  </a:cubicBezTo>
                  <a:cubicBezTo>
                    <a:pt x="0" y="21"/>
                    <a:pt x="20" y="0"/>
                    <a:pt x="53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5" y="102"/>
                    <a:pt x="87" y="87"/>
                    <a:pt x="87" y="60"/>
                  </a:cubicBezTo>
                  <a:cubicBezTo>
                    <a:pt x="87" y="31"/>
                    <a:pt x="75" y="17"/>
                    <a:pt x="54" y="17"/>
                  </a:cubicBezTo>
                  <a:cubicBezTo>
                    <a:pt x="31" y="17"/>
                    <a:pt x="20" y="31"/>
                    <a:pt x="20" y="60"/>
                  </a:cubicBezTo>
                  <a:cubicBezTo>
                    <a:pt x="20" y="87"/>
                    <a:pt x="31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2" name="Freeform 100"/>
            <p:cNvSpPr>
              <a:spLocks noChangeArrowheads="1"/>
            </p:cNvSpPr>
            <p:nvPr/>
          </p:nvSpPr>
          <p:spPr bwMode="auto">
            <a:xfrm>
              <a:off x="2454388" y="2228678"/>
              <a:ext cx="38906" cy="64844"/>
            </a:xfrm>
            <a:custGeom>
              <a:avLst/>
              <a:gdLst>
                <a:gd name="T0" fmla="*/ 0 w 94"/>
                <a:gd name="T1" fmla="*/ 0 h 154"/>
                <a:gd name="T2" fmla="*/ 19 w 94"/>
                <a:gd name="T3" fmla="*/ 0 h 154"/>
                <a:gd name="T4" fmla="*/ 19 w 94"/>
                <a:gd name="T5" fmla="*/ 91 h 154"/>
                <a:gd name="T6" fmla="*/ 69 w 94"/>
                <a:gd name="T7" fmla="*/ 41 h 154"/>
                <a:gd name="T8" fmla="*/ 93 w 94"/>
                <a:gd name="T9" fmla="*/ 41 h 154"/>
                <a:gd name="T10" fmla="*/ 51 w 94"/>
                <a:gd name="T11" fmla="*/ 82 h 154"/>
                <a:gd name="T12" fmla="*/ 92 w 94"/>
                <a:gd name="T13" fmla="*/ 153 h 154"/>
                <a:gd name="T14" fmla="*/ 71 w 94"/>
                <a:gd name="T15" fmla="*/ 153 h 154"/>
                <a:gd name="T16" fmla="*/ 38 w 94"/>
                <a:gd name="T17" fmla="*/ 95 h 154"/>
                <a:gd name="T18" fmla="*/ 19 w 94"/>
                <a:gd name="T19" fmla="*/ 114 h 154"/>
                <a:gd name="T20" fmla="*/ 19 w 94"/>
                <a:gd name="T21" fmla="*/ 153 h 154"/>
                <a:gd name="T22" fmla="*/ 0 w 94"/>
                <a:gd name="T23" fmla="*/ 153 h 154"/>
                <a:gd name="T24" fmla="*/ 0 w 94"/>
                <a:gd name="T25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4" h="154">
                  <a:moveTo>
                    <a:pt x="0" y="0"/>
                  </a:moveTo>
                  <a:lnTo>
                    <a:pt x="19" y="0"/>
                  </a:lnTo>
                  <a:lnTo>
                    <a:pt x="19" y="91"/>
                  </a:lnTo>
                  <a:lnTo>
                    <a:pt x="69" y="41"/>
                  </a:lnTo>
                  <a:lnTo>
                    <a:pt x="93" y="41"/>
                  </a:lnTo>
                  <a:lnTo>
                    <a:pt x="51" y="82"/>
                  </a:lnTo>
                  <a:lnTo>
                    <a:pt x="92" y="153"/>
                  </a:lnTo>
                  <a:lnTo>
                    <a:pt x="71" y="153"/>
                  </a:lnTo>
                  <a:lnTo>
                    <a:pt x="38" y="95"/>
                  </a:lnTo>
                  <a:lnTo>
                    <a:pt x="19" y="114"/>
                  </a:lnTo>
                  <a:lnTo>
                    <a:pt x="19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3" name="Freeform 101"/>
            <p:cNvSpPr>
              <a:spLocks noChangeArrowheads="1"/>
            </p:cNvSpPr>
            <p:nvPr/>
          </p:nvSpPr>
          <p:spPr bwMode="auto">
            <a:xfrm>
              <a:off x="2522936" y="2228678"/>
              <a:ext cx="44464" cy="64844"/>
            </a:xfrm>
            <a:custGeom>
              <a:avLst/>
              <a:gdLst>
                <a:gd name="T0" fmla="*/ 20 w 105"/>
                <a:gd name="T1" fmla="*/ 103 h 155"/>
                <a:gd name="T2" fmla="*/ 20 w 105"/>
                <a:gd name="T3" fmla="*/ 103 h 155"/>
                <a:gd name="T4" fmla="*/ 51 w 105"/>
                <a:gd name="T5" fmla="*/ 135 h 155"/>
                <a:gd name="T6" fmla="*/ 84 w 105"/>
                <a:gd name="T7" fmla="*/ 106 h 155"/>
                <a:gd name="T8" fmla="*/ 51 w 105"/>
                <a:gd name="T9" fmla="*/ 80 h 155"/>
                <a:gd name="T10" fmla="*/ 41 w 105"/>
                <a:gd name="T11" fmla="*/ 80 h 155"/>
                <a:gd name="T12" fmla="*/ 41 w 105"/>
                <a:gd name="T13" fmla="*/ 63 h 155"/>
                <a:gd name="T14" fmla="*/ 47 w 105"/>
                <a:gd name="T15" fmla="*/ 63 h 155"/>
                <a:gd name="T16" fmla="*/ 77 w 105"/>
                <a:gd name="T17" fmla="*/ 40 h 155"/>
                <a:gd name="T18" fmla="*/ 51 w 105"/>
                <a:gd name="T19" fmla="*/ 18 h 155"/>
                <a:gd name="T20" fmla="*/ 23 w 105"/>
                <a:gd name="T21" fmla="*/ 49 h 155"/>
                <a:gd name="T22" fmla="*/ 4 w 105"/>
                <a:gd name="T23" fmla="*/ 49 h 155"/>
                <a:gd name="T24" fmla="*/ 4 w 105"/>
                <a:gd name="T25" fmla="*/ 48 h 155"/>
                <a:gd name="T26" fmla="*/ 50 w 105"/>
                <a:gd name="T27" fmla="*/ 0 h 155"/>
                <a:gd name="T28" fmla="*/ 98 w 105"/>
                <a:gd name="T29" fmla="*/ 39 h 155"/>
                <a:gd name="T30" fmla="*/ 79 w 105"/>
                <a:gd name="T31" fmla="*/ 70 h 155"/>
                <a:gd name="T32" fmla="*/ 104 w 105"/>
                <a:gd name="T33" fmla="*/ 106 h 155"/>
                <a:gd name="T34" fmla="*/ 50 w 105"/>
                <a:gd name="T35" fmla="*/ 154 h 155"/>
                <a:gd name="T36" fmla="*/ 0 w 105"/>
                <a:gd name="T37" fmla="*/ 104 h 155"/>
                <a:gd name="T38" fmla="*/ 0 w 105"/>
                <a:gd name="T39" fmla="*/ 103 h 155"/>
                <a:gd name="T40" fmla="*/ 20 w 105"/>
                <a:gd name="T41" fmla="*/ 103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5" h="155">
                  <a:moveTo>
                    <a:pt x="20" y="103"/>
                  </a:moveTo>
                  <a:lnTo>
                    <a:pt x="20" y="103"/>
                  </a:lnTo>
                  <a:cubicBezTo>
                    <a:pt x="20" y="124"/>
                    <a:pt x="31" y="135"/>
                    <a:pt x="51" y="135"/>
                  </a:cubicBezTo>
                  <a:cubicBezTo>
                    <a:pt x="71" y="135"/>
                    <a:pt x="84" y="125"/>
                    <a:pt x="84" y="106"/>
                  </a:cubicBezTo>
                  <a:cubicBezTo>
                    <a:pt x="84" y="89"/>
                    <a:pt x="72" y="80"/>
                    <a:pt x="51" y="80"/>
                  </a:cubicBezTo>
                  <a:cubicBezTo>
                    <a:pt x="48" y="80"/>
                    <a:pt x="45" y="80"/>
                    <a:pt x="41" y="80"/>
                  </a:cubicBezTo>
                  <a:cubicBezTo>
                    <a:pt x="41" y="63"/>
                    <a:pt x="41" y="63"/>
                    <a:pt x="41" y="63"/>
                  </a:cubicBezTo>
                  <a:cubicBezTo>
                    <a:pt x="44" y="63"/>
                    <a:pt x="46" y="63"/>
                    <a:pt x="47" y="63"/>
                  </a:cubicBezTo>
                  <a:cubicBezTo>
                    <a:pt x="68" y="63"/>
                    <a:pt x="77" y="57"/>
                    <a:pt x="77" y="40"/>
                  </a:cubicBezTo>
                  <a:cubicBezTo>
                    <a:pt x="77" y="26"/>
                    <a:pt x="68" y="18"/>
                    <a:pt x="51" y="18"/>
                  </a:cubicBezTo>
                  <a:cubicBezTo>
                    <a:pt x="33" y="18"/>
                    <a:pt x="23" y="28"/>
                    <a:pt x="23" y="49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49"/>
                    <a:pt x="4" y="49"/>
                    <a:pt x="4" y="48"/>
                  </a:cubicBezTo>
                  <a:cubicBezTo>
                    <a:pt x="4" y="19"/>
                    <a:pt x="22" y="0"/>
                    <a:pt x="50" y="0"/>
                  </a:cubicBezTo>
                  <a:cubicBezTo>
                    <a:pt x="81" y="0"/>
                    <a:pt x="98" y="15"/>
                    <a:pt x="98" y="39"/>
                  </a:cubicBezTo>
                  <a:cubicBezTo>
                    <a:pt x="98" y="54"/>
                    <a:pt x="92" y="64"/>
                    <a:pt x="79" y="70"/>
                  </a:cubicBezTo>
                  <a:cubicBezTo>
                    <a:pt x="96" y="76"/>
                    <a:pt x="104" y="88"/>
                    <a:pt x="104" y="106"/>
                  </a:cubicBezTo>
                  <a:cubicBezTo>
                    <a:pt x="104" y="134"/>
                    <a:pt x="84" y="154"/>
                    <a:pt x="50" y="154"/>
                  </a:cubicBezTo>
                  <a:cubicBezTo>
                    <a:pt x="20" y="154"/>
                    <a:pt x="0" y="134"/>
                    <a:pt x="0" y="104"/>
                  </a:cubicBezTo>
                  <a:cubicBezTo>
                    <a:pt x="0" y="103"/>
                    <a:pt x="0" y="103"/>
                    <a:pt x="0" y="103"/>
                  </a:cubicBezTo>
                  <a:lnTo>
                    <a:pt x="20" y="103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100972" y="2224973"/>
            <a:ext cx="283460" cy="85222"/>
            <a:chOff x="3100972" y="2224973"/>
            <a:chExt cx="283460" cy="85222"/>
          </a:xfrm>
        </p:grpSpPr>
        <p:sp>
          <p:nvSpPr>
            <p:cNvPr id="3174" name="Freeform 102"/>
            <p:cNvSpPr>
              <a:spLocks noChangeArrowheads="1"/>
            </p:cNvSpPr>
            <p:nvPr/>
          </p:nvSpPr>
          <p:spPr bwMode="auto">
            <a:xfrm>
              <a:off x="3100972" y="2224973"/>
              <a:ext cx="50023" cy="68550"/>
            </a:xfrm>
            <a:custGeom>
              <a:avLst/>
              <a:gdLst>
                <a:gd name="T0" fmla="*/ 19 w 119"/>
                <a:gd name="T1" fmla="*/ 108 h 163"/>
                <a:gd name="T2" fmla="*/ 19 w 119"/>
                <a:gd name="T3" fmla="*/ 108 h 163"/>
                <a:gd name="T4" fmla="*/ 60 w 119"/>
                <a:gd name="T5" fmla="*/ 144 h 163"/>
                <a:gd name="T6" fmla="*/ 99 w 119"/>
                <a:gd name="T7" fmla="*/ 116 h 163"/>
                <a:gd name="T8" fmla="*/ 56 w 119"/>
                <a:gd name="T9" fmla="*/ 89 h 163"/>
                <a:gd name="T10" fmla="*/ 5 w 119"/>
                <a:gd name="T11" fmla="*/ 46 h 163"/>
                <a:gd name="T12" fmla="*/ 59 w 119"/>
                <a:gd name="T13" fmla="*/ 0 h 163"/>
                <a:gd name="T14" fmla="*/ 114 w 119"/>
                <a:gd name="T15" fmla="*/ 49 h 163"/>
                <a:gd name="T16" fmla="*/ 94 w 119"/>
                <a:gd name="T17" fmla="*/ 49 h 163"/>
                <a:gd name="T18" fmla="*/ 58 w 119"/>
                <a:gd name="T19" fmla="*/ 18 h 163"/>
                <a:gd name="T20" fmla="*/ 25 w 119"/>
                <a:gd name="T21" fmla="*/ 42 h 163"/>
                <a:gd name="T22" fmla="*/ 72 w 119"/>
                <a:gd name="T23" fmla="*/ 71 h 163"/>
                <a:gd name="T24" fmla="*/ 106 w 119"/>
                <a:gd name="T25" fmla="*/ 85 h 163"/>
                <a:gd name="T26" fmla="*/ 118 w 119"/>
                <a:gd name="T27" fmla="*/ 114 h 163"/>
                <a:gd name="T28" fmla="*/ 60 w 119"/>
                <a:gd name="T29" fmla="*/ 162 h 163"/>
                <a:gd name="T30" fmla="*/ 0 w 119"/>
                <a:gd name="T31" fmla="*/ 108 h 163"/>
                <a:gd name="T32" fmla="*/ 19 w 119"/>
                <a:gd name="T33" fmla="*/ 108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9" h="163">
                  <a:moveTo>
                    <a:pt x="19" y="108"/>
                  </a:moveTo>
                  <a:lnTo>
                    <a:pt x="19" y="108"/>
                  </a:lnTo>
                  <a:cubicBezTo>
                    <a:pt x="20" y="130"/>
                    <a:pt x="36" y="144"/>
                    <a:pt x="60" y="144"/>
                  </a:cubicBezTo>
                  <a:cubicBezTo>
                    <a:pt x="84" y="144"/>
                    <a:pt x="99" y="133"/>
                    <a:pt x="99" y="116"/>
                  </a:cubicBezTo>
                  <a:cubicBezTo>
                    <a:pt x="99" y="97"/>
                    <a:pt x="84" y="95"/>
                    <a:pt x="56" y="89"/>
                  </a:cubicBezTo>
                  <a:cubicBezTo>
                    <a:pt x="23" y="81"/>
                    <a:pt x="5" y="73"/>
                    <a:pt x="5" y="46"/>
                  </a:cubicBezTo>
                  <a:cubicBezTo>
                    <a:pt x="5" y="19"/>
                    <a:pt x="26" y="0"/>
                    <a:pt x="59" y="0"/>
                  </a:cubicBezTo>
                  <a:cubicBezTo>
                    <a:pt x="93" y="0"/>
                    <a:pt x="114" y="19"/>
                    <a:pt x="114" y="49"/>
                  </a:cubicBezTo>
                  <a:cubicBezTo>
                    <a:pt x="94" y="49"/>
                    <a:pt x="94" y="49"/>
                    <a:pt x="94" y="49"/>
                  </a:cubicBezTo>
                  <a:cubicBezTo>
                    <a:pt x="93" y="30"/>
                    <a:pt x="80" y="18"/>
                    <a:pt x="58" y="18"/>
                  </a:cubicBezTo>
                  <a:cubicBezTo>
                    <a:pt x="37" y="18"/>
                    <a:pt x="25" y="28"/>
                    <a:pt x="25" y="42"/>
                  </a:cubicBezTo>
                  <a:cubicBezTo>
                    <a:pt x="25" y="62"/>
                    <a:pt x="39" y="63"/>
                    <a:pt x="72" y="71"/>
                  </a:cubicBezTo>
                  <a:cubicBezTo>
                    <a:pt x="86" y="74"/>
                    <a:pt x="98" y="78"/>
                    <a:pt x="106" y="85"/>
                  </a:cubicBezTo>
                  <a:cubicBezTo>
                    <a:pt x="114" y="91"/>
                    <a:pt x="118" y="101"/>
                    <a:pt x="118" y="114"/>
                  </a:cubicBezTo>
                  <a:cubicBezTo>
                    <a:pt x="118" y="143"/>
                    <a:pt x="96" y="162"/>
                    <a:pt x="60" y="162"/>
                  </a:cubicBezTo>
                  <a:cubicBezTo>
                    <a:pt x="23" y="162"/>
                    <a:pt x="1" y="143"/>
                    <a:pt x="0" y="108"/>
                  </a:cubicBezTo>
                  <a:lnTo>
                    <a:pt x="19" y="108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" name="Freeform 103"/>
            <p:cNvSpPr>
              <a:spLocks noChangeArrowheads="1"/>
            </p:cNvSpPr>
            <p:nvPr/>
          </p:nvSpPr>
          <p:spPr bwMode="auto">
            <a:xfrm>
              <a:off x="3162111" y="2243499"/>
              <a:ext cx="44464" cy="66696"/>
            </a:xfrm>
            <a:custGeom>
              <a:avLst/>
              <a:gdLst>
                <a:gd name="T0" fmla="*/ 0 w 104"/>
                <a:gd name="T1" fmla="*/ 3 h 160"/>
                <a:gd name="T2" fmla="*/ 0 w 104"/>
                <a:gd name="T3" fmla="*/ 3 h 160"/>
                <a:gd name="T4" fmla="*/ 18 w 104"/>
                <a:gd name="T5" fmla="*/ 3 h 160"/>
                <a:gd name="T6" fmla="*/ 18 w 104"/>
                <a:gd name="T7" fmla="*/ 19 h 160"/>
                <a:gd name="T8" fmla="*/ 54 w 104"/>
                <a:gd name="T9" fmla="*/ 0 h 160"/>
                <a:gd name="T10" fmla="*/ 103 w 104"/>
                <a:gd name="T11" fmla="*/ 58 h 160"/>
                <a:gd name="T12" fmla="*/ 54 w 104"/>
                <a:gd name="T13" fmla="*/ 119 h 160"/>
                <a:gd name="T14" fmla="*/ 18 w 104"/>
                <a:gd name="T15" fmla="*/ 101 h 160"/>
                <a:gd name="T16" fmla="*/ 18 w 104"/>
                <a:gd name="T17" fmla="*/ 159 h 160"/>
                <a:gd name="T18" fmla="*/ 0 w 104"/>
                <a:gd name="T19" fmla="*/ 159 h 160"/>
                <a:gd name="T20" fmla="*/ 0 w 104"/>
                <a:gd name="T21" fmla="*/ 3 h 160"/>
                <a:gd name="T22" fmla="*/ 51 w 104"/>
                <a:gd name="T23" fmla="*/ 102 h 160"/>
                <a:gd name="T24" fmla="*/ 51 w 104"/>
                <a:gd name="T25" fmla="*/ 102 h 160"/>
                <a:gd name="T26" fmla="*/ 84 w 104"/>
                <a:gd name="T27" fmla="*/ 57 h 160"/>
                <a:gd name="T28" fmla="*/ 50 w 104"/>
                <a:gd name="T29" fmla="*/ 17 h 160"/>
                <a:gd name="T30" fmla="*/ 18 w 104"/>
                <a:gd name="T31" fmla="*/ 60 h 160"/>
                <a:gd name="T32" fmla="*/ 51 w 104"/>
                <a:gd name="T33" fmla="*/ 102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60">
                  <a:moveTo>
                    <a:pt x="0" y="3"/>
                  </a:moveTo>
                  <a:lnTo>
                    <a:pt x="0" y="3"/>
                  </a:lnTo>
                  <a:cubicBezTo>
                    <a:pt x="18" y="3"/>
                    <a:pt x="18" y="3"/>
                    <a:pt x="1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27" y="5"/>
                    <a:pt x="39" y="0"/>
                    <a:pt x="54" y="0"/>
                  </a:cubicBezTo>
                  <a:cubicBezTo>
                    <a:pt x="84" y="0"/>
                    <a:pt x="103" y="22"/>
                    <a:pt x="103" y="58"/>
                  </a:cubicBezTo>
                  <a:cubicBezTo>
                    <a:pt x="103" y="96"/>
                    <a:pt x="84" y="119"/>
                    <a:pt x="54" y="119"/>
                  </a:cubicBezTo>
                  <a:cubicBezTo>
                    <a:pt x="39" y="119"/>
                    <a:pt x="27" y="113"/>
                    <a:pt x="18" y="101"/>
                  </a:cubicBezTo>
                  <a:cubicBezTo>
                    <a:pt x="18" y="159"/>
                    <a:pt x="18" y="159"/>
                    <a:pt x="18" y="159"/>
                  </a:cubicBezTo>
                  <a:cubicBezTo>
                    <a:pt x="0" y="159"/>
                    <a:pt x="0" y="159"/>
                    <a:pt x="0" y="159"/>
                  </a:cubicBezTo>
                  <a:lnTo>
                    <a:pt x="0" y="3"/>
                  </a:lnTo>
                  <a:close/>
                  <a:moveTo>
                    <a:pt x="51" y="102"/>
                  </a:moveTo>
                  <a:lnTo>
                    <a:pt x="51" y="102"/>
                  </a:lnTo>
                  <a:cubicBezTo>
                    <a:pt x="71" y="102"/>
                    <a:pt x="84" y="87"/>
                    <a:pt x="84" y="57"/>
                  </a:cubicBezTo>
                  <a:cubicBezTo>
                    <a:pt x="84" y="32"/>
                    <a:pt x="71" y="17"/>
                    <a:pt x="50" y="17"/>
                  </a:cubicBezTo>
                  <a:cubicBezTo>
                    <a:pt x="29" y="17"/>
                    <a:pt x="18" y="31"/>
                    <a:pt x="18" y="60"/>
                  </a:cubicBezTo>
                  <a:cubicBezTo>
                    <a:pt x="18" y="88"/>
                    <a:pt x="28" y="102"/>
                    <a:pt x="51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" name="Freeform 104"/>
            <p:cNvSpPr>
              <a:spLocks noChangeArrowheads="1"/>
            </p:cNvSpPr>
            <p:nvPr/>
          </p:nvSpPr>
          <p:spPr bwMode="auto">
            <a:xfrm>
              <a:off x="3213986" y="2243499"/>
              <a:ext cx="22232" cy="48170"/>
            </a:xfrm>
            <a:custGeom>
              <a:avLst/>
              <a:gdLst>
                <a:gd name="T0" fmla="*/ 0 w 55"/>
                <a:gd name="T1" fmla="*/ 2 h 115"/>
                <a:gd name="T2" fmla="*/ 0 w 55"/>
                <a:gd name="T3" fmla="*/ 2 h 115"/>
                <a:gd name="T4" fmla="*/ 19 w 55"/>
                <a:gd name="T5" fmla="*/ 2 h 115"/>
                <a:gd name="T6" fmla="*/ 19 w 55"/>
                <a:gd name="T7" fmla="*/ 22 h 115"/>
                <a:gd name="T8" fmla="*/ 49 w 55"/>
                <a:gd name="T9" fmla="*/ 0 h 115"/>
                <a:gd name="T10" fmla="*/ 54 w 55"/>
                <a:gd name="T11" fmla="*/ 0 h 115"/>
                <a:gd name="T12" fmla="*/ 54 w 55"/>
                <a:gd name="T13" fmla="*/ 20 h 115"/>
                <a:gd name="T14" fmla="*/ 50 w 55"/>
                <a:gd name="T15" fmla="*/ 20 h 115"/>
                <a:gd name="T16" fmla="*/ 19 w 55"/>
                <a:gd name="T17" fmla="*/ 52 h 115"/>
                <a:gd name="T18" fmla="*/ 19 w 55"/>
                <a:gd name="T19" fmla="*/ 114 h 115"/>
                <a:gd name="T20" fmla="*/ 0 w 55"/>
                <a:gd name="T21" fmla="*/ 114 h 115"/>
                <a:gd name="T22" fmla="*/ 0 w 55"/>
                <a:gd name="T23" fmla="*/ 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5">
                  <a:moveTo>
                    <a:pt x="0" y="2"/>
                  </a:moveTo>
                  <a:lnTo>
                    <a:pt x="0" y="2"/>
                  </a:lnTo>
                  <a:cubicBezTo>
                    <a:pt x="19" y="2"/>
                    <a:pt x="19" y="2"/>
                    <a:pt x="19" y="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24" y="8"/>
                    <a:pt x="35" y="0"/>
                    <a:pt x="49" y="0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3" y="20"/>
                    <a:pt x="51" y="20"/>
                    <a:pt x="50" y="20"/>
                  </a:cubicBezTo>
                  <a:cubicBezTo>
                    <a:pt x="31" y="20"/>
                    <a:pt x="19" y="31"/>
                    <a:pt x="19" y="52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" name="Freeform 105"/>
            <p:cNvSpPr>
              <a:spLocks noChangeArrowheads="1"/>
            </p:cNvSpPr>
            <p:nvPr/>
          </p:nvSpPr>
          <p:spPr bwMode="auto">
            <a:xfrm>
              <a:off x="3241776" y="2243499"/>
              <a:ext cx="42612" cy="50023"/>
            </a:xfrm>
            <a:custGeom>
              <a:avLst/>
              <a:gdLst>
                <a:gd name="T0" fmla="*/ 99 w 102"/>
                <a:gd name="T1" fmla="*/ 79 h 120"/>
                <a:gd name="T2" fmla="*/ 99 w 102"/>
                <a:gd name="T3" fmla="*/ 79 h 120"/>
                <a:gd name="T4" fmla="*/ 50 w 102"/>
                <a:gd name="T5" fmla="*/ 119 h 120"/>
                <a:gd name="T6" fmla="*/ 0 w 102"/>
                <a:gd name="T7" fmla="*/ 61 h 120"/>
                <a:gd name="T8" fmla="*/ 50 w 102"/>
                <a:gd name="T9" fmla="*/ 0 h 120"/>
                <a:gd name="T10" fmla="*/ 101 w 102"/>
                <a:gd name="T11" fmla="*/ 56 h 120"/>
                <a:gd name="T12" fmla="*/ 101 w 102"/>
                <a:gd name="T13" fmla="*/ 65 h 120"/>
                <a:gd name="T14" fmla="*/ 20 w 102"/>
                <a:gd name="T15" fmla="*/ 65 h 120"/>
                <a:gd name="T16" fmla="*/ 52 w 102"/>
                <a:gd name="T17" fmla="*/ 101 h 120"/>
                <a:gd name="T18" fmla="*/ 81 w 102"/>
                <a:gd name="T19" fmla="*/ 79 h 120"/>
                <a:gd name="T20" fmla="*/ 99 w 102"/>
                <a:gd name="T21" fmla="*/ 79 h 120"/>
                <a:gd name="T22" fmla="*/ 81 w 102"/>
                <a:gd name="T23" fmla="*/ 49 h 120"/>
                <a:gd name="T24" fmla="*/ 81 w 102"/>
                <a:gd name="T25" fmla="*/ 49 h 120"/>
                <a:gd name="T26" fmla="*/ 51 w 102"/>
                <a:gd name="T27" fmla="*/ 17 h 120"/>
                <a:gd name="T28" fmla="*/ 20 w 102"/>
                <a:gd name="T29" fmla="*/ 49 h 120"/>
                <a:gd name="T30" fmla="*/ 81 w 102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0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7" y="119"/>
                    <a:pt x="50" y="119"/>
                  </a:cubicBezTo>
                  <a:cubicBezTo>
                    <a:pt x="20" y="119"/>
                    <a:pt x="0" y="97"/>
                    <a:pt x="0" y="61"/>
                  </a:cubicBezTo>
                  <a:cubicBezTo>
                    <a:pt x="0" y="22"/>
                    <a:pt x="20" y="0"/>
                    <a:pt x="50" y="0"/>
                  </a:cubicBezTo>
                  <a:cubicBezTo>
                    <a:pt x="82" y="0"/>
                    <a:pt x="101" y="20"/>
                    <a:pt x="101" y="56"/>
                  </a:cubicBezTo>
                  <a:cubicBezTo>
                    <a:pt x="101" y="60"/>
                    <a:pt x="101" y="62"/>
                    <a:pt x="101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89"/>
                    <a:pt x="32" y="101"/>
                    <a:pt x="52" y="101"/>
                  </a:cubicBezTo>
                  <a:cubicBezTo>
                    <a:pt x="68" y="101"/>
                    <a:pt x="78" y="94"/>
                    <a:pt x="81" y="79"/>
                  </a:cubicBezTo>
                  <a:lnTo>
                    <a:pt x="99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8"/>
                    <a:pt x="70" y="17"/>
                    <a:pt x="51" y="17"/>
                  </a:cubicBezTo>
                  <a:cubicBezTo>
                    <a:pt x="32" y="17"/>
                    <a:pt x="22" y="28"/>
                    <a:pt x="20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" name="Freeform 106"/>
            <p:cNvSpPr>
              <a:spLocks noChangeArrowheads="1"/>
            </p:cNvSpPr>
            <p:nvPr/>
          </p:nvSpPr>
          <p:spPr bwMode="auto">
            <a:xfrm>
              <a:off x="3289946" y="2243499"/>
              <a:ext cx="44464" cy="50023"/>
            </a:xfrm>
            <a:custGeom>
              <a:avLst/>
              <a:gdLst>
                <a:gd name="T0" fmla="*/ 37 w 107"/>
                <a:gd name="T1" fmla="*/ 119 h 120"/>
                <a:gd name="T2" fmla="*/ 37 w 107"/>
                <a:gd name="T3" fmla="*/ 119 h 120"/>
                <a:gd name="T4" fmla="*/ 0 w 107"/>
                <a:gd name="T5" fmla="*/ 85 h 120"/>
                <a:gd name="T6" fmla="*/ 39 w 107"/>
                <a:gd name="T7" fmla="*/ 50 h 120"/>
                <a:gd name="T8" fmla="*/ 69 w 107"/>
                <a:gd name="T9" fmla="*/ 46 h 120"/>
                <a:gd name="T10" fmla="*/ 74 w 107"/>
                <a:gd name="T11" fmla="*/ 33 h 120"/>
                <a:gd name="T12" fmla="*/ 49 w 107"/>
                <a:gd name="T13" fmla="*/ 17 h 120"/>
                <a:gd name="T14" fmla="*/ 23 w 107"/>
                <a:gd name="T15" fmla="*/ 38 h 120"/>
                <a:gd name="T16" fmla="*/ 6 w 107"/>
                <a:gd name="T17" fmla="*/ 38 h 120"/>
                <a:gd name="T18" fmla="*/ 6 w 107"/>
                <a:gd name="T19" fmla="*/ 37 h 120"/>
                <a:gd name="T20" fmla="*/ 50 w 107"/>
                <a:gd name="T21" fmla="*/ 0 h 120"/>
                <a:gd name="T22" fmla="*/ 94 w 107"/>
                <a:gd name="T23" fmla="*/ 35 h 120"/>
                <a:gd name="T24" fmla="*/ 94 w 107"/>
                <a:gd name="T25" fmla="*/ 91 h 120"/>
                <a:gd name="T26" fmla="*/ 101 w 107"/>
                <a:gd name="T27" fmla="*/ 101 h 120"/>
                <a:gd name="T28" fmla="*/ 106 w 107"/>
                <a:gd name="T29" fmla="*/ 101 h 120"/>
                <a:gd name="T30" fmla="*/ 106 w 107"/>
                <a:gd name="T31" fmla="*/ 116 h 120"/>
                <a:gd name="T32" fmla="*/ 95 w 107"/>
                <a:gd name="T33" fmla="*/ 117 h 120"/>
                <a:gd name="T34" fmla="*/ 76 w 107"/>
                <a:gd name="T35" fmla="*/ 101 h 120"/>
                <a:gd name="T36" fmla="*/ 76 w 107"/>
                <a:gd name="T37" fmla="*/ 100 h 120"/>
                <a:gd name="T38" fmla="*/ 37 w 107"/>
                <a:gd name="T39" fmla="*/ 119 h 120"/>
                <a:gd name="T40" fmla="*/ 39 w 107"/>
                <a:gd name="T41" fmla="*/ 66 h 120"/>
                <a:gd name="T42" fmla="*/ 39 w 107"/>
                <a:gd name="T43" fmla="*/ 66 h 120"/>
                <a:gd name="T44" fmla="*/ 20 w 107"/>
                <a:gd name="T45" fmla="*/ 85 h 120"/>
                <a:gd name="T46" fmla="*/ 40 w 107"/>
                <a:gd name="T47" fmla="*/ 102 h 120"/>
                <a:gd name="T48" fmla="*/ 74 w 107"/>
                <a:gd name="T49" fmla="*/ 75 h 120"/>
                <a:gd name="T50" fmla="*/ 74 w 107"/>
                <a:gd name="T51" fmla="*/ 58 h 120"/>
                <a:gd name="T52" fmla="*/ 39 w 107"/>
                <a:gd name="T53" fmla="*/ 6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7" h="120">
                  <a:moveTo>
                    <a:pt x="37" y="119"/>
                  </a:moveTo>
                  <a:lnTo>
                    <a:pt x="37" y="119"/>
                  </a:lnTo>
                  <a:cubicBezTo>
                    <a:pt x="14" y="119"/>
                    <a:pt x="0" y="105"/>
                    <a:pt x="0" y="85"/>
                  </a:cubicBezTo>
                  <a:cubicBezTo>
                    <a:pt x="0" y="65"/>
                    <a:pt x="13" y="53"/>
                    <a:pt x="39" y="50"/>
                  </a:cubicBezTo>
                  <a:cubicBezTo>
                    <a:pt x="55" y="48"/>
                    <a:pt x="65" y="48"/>
                    <a:pt x="69" y="46"/>
                  </a:cubicBezTo>
                  <a:cubicBezTo>
                    <a:pt x="74" y="44"/>
                    <a:pt x="74" y="41"/>
                    <a:pt x="74" y="33"/>
                  </a:cubicBezTo>
                  <a:cubicBezTo>
                    <a:pt x="74" y="22"/>
                    <a:pt x="66" y="17"/>
                    <a:pt x="49" y="17"/>
                  </a:cubicBezTo>
                  <a:cubicBezTo>
                    <a:pt x="32" y="17"/>
                    <a:pt x="23" y="24"/>
                    <a:pt x="23" y="38"/>
                  </a:cubicBezTo>
                  <a:cubicBezTo>
                    <a:pt x="6" y="38"/>
                    <a:pt x="6" y="38"/>
                    <a:pt x="6" y="38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6" y="14"/>
                    <a:pt x="22" y="0"/>
                    <a:pt x="50" y="0"/>
                  </a:cubicBezTo>
                  <a:cubicBezTo>
                    <a:pt x="81" y="0"/>
                    <a:pt x="94" y="11"/>
                    <a:pt x="94" y="35"/>
                  </a:cubicBezTo>
                  <a:cubicBezTo>
                    <a:pt x="94" y="91"/>
                    <a:pt x="94" y="91"/>
                    <a:pt x="94" y="91"/>
                  </a:cubicBezTo>
                  <a:cubicBezTo>
                    <a:pt x="94" y="98"/>
                    <a:pt x="94" y="101"/>
                    <a:pt x="101" y="101"/>
                  </a:cubicBezTo>
                  <a:cubicBezTo>
                    <a:pt x="102" y="101"/>
                    <a:pt x="104" y="101"/>
                    <a:pt x="106" y="101"/>
                  </a:cubicBezTo>
                  <a:cubicBezTo>
                    <a:pt x="106" y="116"/>
                    <a:pt x="106" y="116"/>
                    <a:pt x="106" y="116"/>
                  </a:cubicBezTo>
                  <a:cubicBezTo>
                    <a:pt x="101" y="117"/>
                    <a:pt x="98" y="117"/>
                    <a:pt x="95" y="117"/>
                  </a:cubicBezTo>
                  <a:cubicBezTo>
                    <a:pt x="83" y="117"/>
                    <a:pt x="76" y="112"/>
                    <a:pt x="76" y="101"/>
                  </a:cubicBezTo>
                  <a:cubicBezTo>
                    <a:pt x="76" y="100"/>
                    <a:pt x="76" y="100"/>
                    <a:pt x="76" y="100"/>
                  </a:cubicBezTo>
                  <a:cubicBezTo>
                    <a:pt x="65" y="113"/>
                    <a:pt x="51" y="119"/>
                    <a:pt x="37" y="119"/>
                  </a:cubicBezTo>
                  <a:close/>
                  <a:moveTo>
                    <a:pt x="39" y="66"/>
                  </a:moveTo>
                  <a:lnTo>
                    <a:pt x="39" y="66"/>
                  </a:lnTo>
                  <a:cubicBezTo>
                    <a:pt x="25" y="68"/>
                    <a:pt x="20" y="73"/>
                    <a:pt x="20" y="85"/>
                  </a:cubicBezTo>
                  <a:cubicBezTo>
                    <a:pt x="20" y="96"/>
                    <a:pt x="26" y="102"/>
                    <a:pt x="40" y="102"/>
                  </a:cubicBezTo>
                  <a:cubicBezTo>
                    <a:pt x="61" y="102"/>
                    <a:pt x="74" y="91"/>
                    <a:pt x="74" y="75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5" y="64"/>
                    <a:pt x="53" y="64"/>
                    <a:pt x="39" y="66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9" name="Freeform 107"/>
            <p:cNvSpPr>
              <a:spLocks noChangeArrowheads="1"/>
            </p:cNvSpPr>
            <p:nvPr/>
          </p:nvSpPr>
          <p:spPr bwMode="auto">
            <a:xfrm>
              <a:off x="3339968" y="2228678"/>
              <a:ext cx="44464" cy="66696"/>
            </a:xfrm>
            <a:custGeom>
              <a:avLst/>
              <a:gdLst>
                <a:gd name="T0" fmla="*/ 104 w 105"/>
                <a:gd name="T1" fmla="*/ 153 h 158"/>
                <a:gd name="T2" fmla="*/ 104 w 105"/>
                <a:gd name="T3" fmla="*/ 153 h 158"/>
                <a:gd name="T4" fmla="*/ 85 w 105"/>
                <a:gd name="T5" fmla="*/ 153 h 158"/>
                <a:gd name="T6" fmla="*/ 85 w 105"/>
                <a:gd name="T7" fmla="*/ 139 h 158"/>
                <a:gd name="T8" fmla="*/ 49 w 105"/>
                <a:gd name="T9" fmla="*/ 157 h 158"/>
                <a:gd name="T10" fmla="*/ 0 w 105"/>
                <a:gd name="T11" fmla="*/ 98 h 158"/>
                <a:gd name="T12" fmla="*/ 49 w 105"/>
                <a:gd name="T13" fmla="*/ 38 h 158"/>
                <a:gd name="T14" fmla="*/ 85 w 105"/>
                <a:gd name="T15" fmla="*/ 55 h 158"/>
                <a:gd name="T16" fmla="*/ 85 w 105"/>
                <a:gd name="T17" fmla="*/ 0 h 158"/>
                <a:gd name="T18" fmla="*/ 104 w 105"/>
                <a:gd name="T19" fmla="*/ 0 h 158"/>
                <a:gd name="T20" fmla="*/ 104 w 105"/>
                <a:gd name="T21" fmla="*/ 153 h 158"/>
                <a:gd name="T22" fmla="*/ 53 w 105"/>
                <a:gd name="T23" fmla="*/ 55 h 158"/>
                <a:gd name="T24" fmla="*/ 53 w 105"/>
                <a:gd name="T25" fmla="*/ 55 h 158"/>
                <a:gd name="T26" fmla="*/ 20 w 105"/>
                <a:gd name="T27" fmla="*/ 99 h 158"/>
                <a:gd name="T28" fmla="*/ 53 w 105"/>
                <a:gd name="T29" fmla="*/ 140 h 158"/>
                <a:gd name="T30" fmla="*/ 87 w 105"/>
                <a:gd name="T31" fmla="*/ 96 h 158"/>
                <a:gd name="T32" fmla="*/ 53 w 105"/>
                <a:gd name="T33" fmla="*/ 5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5" h="158">
                  <a:moveTo>
                    <a:pt x="104" y="153"/>
                  </a:moveTo>
                  <a:lnTo>
                    <a:pt x="104" y="153"/>
                  </a:lnTo>
                  <a:cubicBezTo>
                    <a:pt x="85" y="153"/>
                    <a:pt x="85" y="153"/>
                    <a:pt x="85" y="153"/>
                  </a:cubicBezTo>
                  <a:cubicBezTo>
                    <a:pt x="85" y="139"/>
                    <a:pt x="85" y="139"/>
                    <a:pt x="85" y="139"/>
                  </a:cubicBezTo>
                  <a:cubicBezTo>
                    <a:pt x="76" y="151"/>
                    <a:pt x="64" y="157"/>
                    <a:pt x="49" y="157"/>
                  </a:cubicBezTo>
                  <a:cubicBezTo>
                    <a:pt x="20" y="157"/>
                    <a:pt x="0" y="134"/>
                    <a:pt x="0" y="98"/>
                  </a:cubicBezTo>
                  <a:cubicBezTo>
                    <a:pt x="0" y="60"/>
                    <a:pt x="21" y="38"/>
                    <a:pt x="49" y="38"/>
                  </a:cubicBezTo>
                  <a:cubicBezTo>
                    <a:pt x="65" y="38"/>
                    <a:pt x="77" y="43"/>
                    <a:pt x="85" y="55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104" y="0"/>
                    <a:pt x="104" y="0"/>
                    <a:pt x="104" y="0"/>
                  </a:cubicBezTo>
                  <a:lnTo>
                    <a:pt x="104" y="153"/>
                  </a:lnTo>
                  <a:close/>
                  <a:moveTo>
                    <a:pt x="53" y="55"/>
                  </a:moveTo>
                  <a:lnTo>
                    <a:pt x="53" y="55"/>
                  </a:lnTo>
                  <a:cubicBezTo>
                    <a:pt x="32" y="55"/>
                    <a:pt x="20" y="70"/>
                    <a:pt x="20" y="99"/>
                  </a:cubicBezTo>
                  <a:cubicBezTo>
                    <a:pt x="20" y="125"/>
                    <a:pt x="32" y="140"/>
                    <a:pt x="53" y="140"/>
                  </a:cubicBezTo>
                  <a:cubicBezTo>
                    <a:pt x="74" y="140"/>
                    <a:pt x="87" y="125"/>
                    <a:pt x="87" y="96"/>
                  </a:cubicBezTo>
                  <a:cubicBezTo>
                    <a:pt x="87" y="68"/>
                    <a:pt x="75" y="55"/>
                    <a:pt x="53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995817" y="2224973"/>
            <a:ext cx="255669" cy="85222"/>
            <a:chOff x="3995817" y="2224973"/>
            <a:chExt cx="255669" cy="85222"/>
          </a:xfrm>
        </p:grpSpPr>
        <p:sp>
          <p:nvSpPr>
            <p:cNvPr id="3180" name="Freeform 108"/>
            <p:cNvSpPr>
              <a:spLocks noChangeArrowheads="1"/>
            </p:cNvSpPr>
            <p:nvPr/>
          </p:nvSpPr>
          <p:spPr bwMode="auto">
            <a:xfrm>
              <a:off x="3995817" y="2224973"/>
              <a:ext cx="57432" cy="68550"/>
            </a:xfrm>
            <a:custGeom>
              <a:avLst/>
              <a:gdLst>
                <a:gd name="T0" fmla="*/ 134 w 135"/>
                <a:gd name="T1" fmla="*/ 101 h 164"/>
                <a:gd name="T2" fmla="*/ 134 w 135"/>
                <a:gd name="T3" fmla="*/ 101 h 164"/>
                <a:gd name="T4" fmla="*/ 69 w 135"/>
                <a:gd name="T5" fmla="*/ 163 h 164"/>
                <a:gd name="T6" fmla="*/ 0 w 135"/>
                <a:gd name="T7" fmla="*/ 80 h 164"/>
                <a:gd name="T8" fmla="*/ 72 w 135"/>
                <a:gd name="T9" fmla="*/ 0 h 164"/>
                <a:gd name="T10" fmla="*/ 133 w 135"/>
                <a:gd name="T11" fmla="*/ 50 h 164"/>
                <a:gd name="T12" fmla="*/ 113 w 135"/>
                <a:gd name="T13" fmla="*/ 50 h 164"/>
                <a:gd name="T14" fmla="*/ 70 w 135"/>
                <a:gd name="T15" fmla="*/ 19 h 164"/>
                <a:gd name="T16" fmla="*/ 22 w 135"/>
                <a:gd name="T17" fmla="*/ 82 h 164"/>
                <a:gd name="T18" fmla="*/ 70 w 135"/>
                <a:gd name="T19" fmla="*/ 144 h 164"/>
                <a:gd name="T20" fmla="*/ 114 w 135"/>
                <a:gd name="T21" fmla="*/ 101 h 164"/>
                <a:gd name="T22" fmla="*/ 134 w 135"/>
                <a:gd name="T23" fmla="*/ 101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" h="164">
                  <a:moveTo>
                    <a:pt x="134" y="101"/>
                  </a:moveTo>
                  <a:lnTo>
                    <a:pt x="134" y="101"/>
                  </a:lnTo>
                  <a:cubicBezTo>
                    <a:pt x="132" y="139"/>
                    <a:pt x="107" y="163"/>
                    <a:pt x="69" y="163"/>
                  </a:cubicBezTo>
                  <a:cubicBezTo>
                    <a:pt x="27" y="163"/>
                    <a:pt x="0" y="132"/>
                    <a:pt x="0" y="80"/>
                  </a:cubicBezTo>
                  <a:cubicBezTo>
                    <a:pt x="0" y="31"/>
                    <a:pt x="28" y="0"/>
                    <a:pt x="72" y="0"/>
                  </a:cubicBezTo>
                  <a:cubicBezTo>
                    <a:pt x="106" y="0"/>
                    <a:pt x="130" y="20"/>
                    <a:pt x="13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09" y="31"/>
                    <a:pt x="93" y="19"/>
                    <a:pt x="70" y="19"/>
                  </a:cubicBezTo>
                  <a:cubicBezTo>
                    <a:pt x="39" y="19"/>
                    <a:pt x="22" y="42"/>
                    <a:pt x="22" y="82"/>
                  </a:cubicBezTo>
                  <a:cubicBezTo>
                    <a:pt x="22" y="119"/>
                    <a:pt x="41" y="144"/>
                    <a:pt x="70" y="144"/>
                  </a:cubicBezTo>
                  <a:cubicBezTo>
                    <a:pt x="95" y="144"/>
                    <a:pt x="113" y="126"/>
                    <a:pt x="114" y="101"/>
                  </a:cubicBezTo>
                  <a:lnTo>
                    <a:pt x="134" y="101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1" name="Freeform 109"/>
            <p:cNvSpPr>
              <a:spLocks noChangeArrowheads="1"/>
            </p:cNvSpPr>
            <p:nvPr/>
          </p:nvSpPr>
          <p:spPr bwMode="auto">
            <a:xfrm>
              <a:off x="4060660" y="2228678"/>
              <a:ext cx="9264" cy="64844"/>
            </a:xfrm>
            <a:custGeom>
              <a:avLst/>
              <a:gdLst>
                <a:gd name="T0" fmla="*/ 0 w 20"/>
                <a:gd name="T1" fmla="*/ 0 h 154"/>
                <a:gd name="T2" fmla="*/ 19 w 20"/>
                <a:gd name="T3" fmla="*/ 0 h 154"/>
                <a:gd name="T4" fmla="*/ 19 w 20"/>
                <a:gd name="T5" fmla="*/ 153 h 154"/>
                <a:gd name="T6" fmla="*/ 0 w 20"/>
                <a:gd name="T7" fmla="*/ 153 h 154"/>
                <a:gd name="T8" fmla="*/ 0 w 20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4">
                  <a:moveTo>
                    <a:pt x="0" y="0"/>
                  </a:moveTo>
                  <a:lnTo>
                    <a:pt x="19" y="0"/>
                  </a:lnTo>
                  <a:lnTo>
                    <a:pt x="19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2" name="Freeform 110"/>
            <p:cNvSpPr>
              <a:spLocks noChangeArrowheads="1"/>
            </p:cNvSpPr>
            <p:nvPr/>
          </p:nvSpPr>
          <p:spPr bwMode="auto">
            <a:xfrm>
              <a:off x="4079187" y="2243499"/>
              <a:ext cx="44464" cy="50023"/>
            </a:xfrm>
            <a:custGeom>
              <a:avLst/>
              <a:gdLst>
                <a:gd name="T0" fmla="*/ 36 w 106"/>
                <a:gd name="T1" fmla="*/ 119 h 120"/>
                <a:gd name="T2" fmla="*/ 36 w 106"/>
                <a:gd name="T3" fmla="*/ 119 h 120"/>
                <a:gd name="T4" fmla="*/ 0 w 106"/>
                <a:gd name="T5" fmla="*/ 85 h 120"/>
                <a:gd name="T6" fmla="*/ 37 w 106"/>
                <a:gd name="T7" fmla="*/ 50 h 120"/>
                <a:gd name="T8" fmla="*/ 68 w 106"/>
                <a:gd name="T9" fmla="*/ 46 h 120"/>
                <a:gd name="T10" fmla="*/ 73 w 106"/>
                <a:gd name="T11" fmla="*/ 33 h 120"/>
                <a:gd name="T12" fmla="*/ 48 w 106"/>
                <a:gd name="T13" fmla="*/ 17 h 120"/>
                <a:gd name="T14" fmla="*/ 22 w 106"/>
                <a:gd name="T15" fmla="*/ 38 h 120"/>
                <a:gd name="T16" fmla="*/ 5 w 106"/>
                <a:gd name="T17" fmla="*/ 38 h 120"/>
                <a:gd name="T18" fmla="*/ 5 w 106"/>
                <a:gd name="T19" fmla="*/ 37 h 120"/>
                <a:gd name="T20" fmla="*/ 50 w 106"/>
                <a:gd name="T21" fmla="*/ 0 h 120"/>
                <a:gd name="T22" fmla="*/ 92 w 106"/>
                <a:gd name="T23" fmla="*/ 35 h 120"/>
                <a:gd name="T24" fmla="*/ 92 w 106"/>
                <a:gd name="T25" fmla="*/ 91 h 120"/>
                <a:gd name="T26" fmla="*/ 100 w 106"/>
                <a:gd name="T27" fmla="*/ 101 h 120"/>
                <a:gd name="T28" fmla="*/ 105 w 106"/>
                <a:gd name="T29" fmla="*/ 101 h 120"/>
                <a:gd name="T30" fmla="*/ 105 w 106"/>
                <a:gd name="T31" fmla="*/ 116 h 120"/>
                <a:gd name="T32" fmla="*/ 94 w 106"/>
                <a:gd name="T33" fmla="*/ 117 h 120"/>
                <a:gd name="T34" fmla="*/ 76 w 106"/>
                <a:gd name="T35" fmla="*/ 101 h 120"/>
                <a:gd name="T36" fmla="*/ 76 w 106"/>
                <a:gd name="T37" fmla="*/ 100 h 120"/>
                <a:gd name="T38" fmla="*/ 36 w 106"/>
                <a:gd name="T39" fmla="*/ 119 h 120"/>
                <a:gd name="T40" fmla="*/ 38 w 106"/>
                <a:gd name="T41" fmla="*/ 66 h 120"/>
                <a:gd name="T42" fmla="*/ 38 w 106"/>
                <a:gd name="T43" fmla="*/ 66 h 120"/>
                <a:gd name="T44" fmla="*/ 18 w 106"/>
                <a:gd name="T45" fmla="*/ 85 h 120"/>
                <a:gd name="T46" fmla="*/ 39 w 106"/>
                <a:gd name="T47" fmla="*/ 102 h 120"/>
                <a:gd name="T48" fmla="*/ 73 w 106"/>
                <a:gd name="T49" fmla="*/ 75 h 120"/>
                <a:gd name="T50" fmla="*/ 73 w 106"/>
                <a:gd name="T51" fmla="*/ 58 h 120"/>
                <a:gd name="T52" fmla="*/ 38 w 106"/>
                <a:gd name="T53" fmla="*/ 6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6" h="120">
                  <a:moveTo>
                    <a:pt x="36" y="119"/>
                  </a:moveTo>
                  <a:lnTo>
                    <a:pt x="36" y="119"/>
                  </a:lnTo>
                  <a:cubicBezTo>
                    <a:pt x="12" y="119"/>
                    <a:pt x="0" y="105"/>
                    <a:pt x="0" y="85"/>
                  </a:cubicBezTo>
                  <a:cubicBezTo>
                    <a:pt x="0" y="65"/>
                    <a:pt x="12" y="53"/>
                    <a:pt x="37" y="50"/>
                  </a:cubicBezTo>
                  <a:cubicBezTo>
                    <a:pt x="53" y="48"/>
                    <a:pt x="63" y="48"/>
                    <a:pt x="68" y="46"/>
                  </a:cubicBezTo>
                  <a:cubicBezTo>
                    <a:pt x="73" y="44"/>
                    <a:pt x="73" y="41"/>
                    <a:pt x="73" y="33"/>
                  </a:cubicBezTo>
                  <a:cubicBezTo>
                    <a:pt x="73" y="22"/>
                    <a:pt x="65" y="17"/>
                    <a:pt x="48" y="17"/>
                  </a:cubicBezTo>
                  <a:cubicBezTo>
                    <a:pt x="31" y="17"/>
                    <a:pt x="22" y="24"/>
                    <a:pt x="22" y="38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5" y="14"/>
                    <a:pt x="21" y="0"/>
                    <a:pt x="50" y="0"/>
                  </a:cubicBezTo>
                  <a:cubicBezTo>
                    <a:pt x="79" y="0"/>
                    <a:pt x="92" y="11"/>
                    <a:pt x="92" y="35"/>
                  </a:cubicBezTo>
                  <a:cubicBezTo>
                    <a:pt x="92" y="91"/>
                    <a:pt x="92" y="91"/>
                    <a:pt x="92" y="91"/>
                  </a:cubicBezTo>
                  <a:cubicBezTo>
                    <a:pt x="92" y="98"/>
                    <a:pt x="93" y="101"/>
                    <a:pt x="100" y="101"/>
                  </a:cubicBezTo>
                  <a:cubicBezTo>
                    <a:pt x="102" y="101"/>
                    <a:pt x="103" y="101"/>
                    <a:pt x="105" y="101"/>
                  </a:cubicBezTo>
                  <a:cubicBezTo>
                    <a:pt x="105" y="116"/>
                    <a:pt x="105" y="116"/>
                    <a:pt x="105" y="116"/>
                  </a:cubicBezTo>
                  <a:cubicBezTo>
                    <a:pt x="101" y="117"/>
                    <a:pt x="97" y="117"/>
                    <a:pt x="94" y="117"/>
                  </a:cubicBezTo>
                  <a:cubicBezTo>
                    <a:pt x="82" y="117"/>
                    <a:pt x="76" y="112"/>
                    <a:pt x="76" y="101"/>
                  </a:cubicBezTo>
                  <a:cubicBezTo>
                    <a:pt x="76" y="100"/>
                    <a:pt x="76" y="100"/>
                    <a:pt x="76" y="100"/>
                  </a:cubicBezTo>
                  <a:cubicBezTo>
                    <a:pt x="63" y="113"/>
                    <a:pt x="51" y="119"/>
                    <a:pt x="36" y="119"/>
                  </a:cubicBezTo>
                  <a:close/>
                  <a:moveTo>
                    <a:pt x="38" y="66"/>
                  </a:moveTo>
                  <a:lnTo>
                    <a:pt x="38" y="66"/>
                  </a:lnTo>
                  <a:cubicBezTo>
                    <a:pt x="25" y="68"/>
                    <a:pt x="18" y="73"/>
                    <a:pt x="18" y="85"/>
                  </a:cubicBezTo>
                  <a:cubicBezTo>
                    <a:pt x="18" y="96"/>
                    <a:pt x="26" y="102"/>
                    <a:pt x="39" y="102"/>
                  </a:cubicBezTo>
                  <a:cubicBezTo>
                    <a:pt x="59" y="102"/>
                    <a:pt x="73" y="91"/>
                    <a:pt x="73" y="75"/>
                  </a:cubicBezTo>
                  <a:cubicBezTo>
                    <a:pt x="73" y="58"/>
                    <a:pt x="73" y="58"/>
                    <a:pt x="73" y="58"/>
                  </a:cubicBezTo>
                  <a:cubicBezTo>
                    <a:pt x="63" y="64"/>
                    <a:pt x="52" y="64"/>
                    <a:pt x="38" y="66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3" name="Freeform 111"/>
            <p:cNvSpPr>
              <a:spLocks noChangeArrowheads="1"/>
            </p:cNvSpPr>
            <p:nvPr/>
          </p:nvSpPr>
          <p:spPr bwMode="auto">
            <a:xfrm>
              <a:off x="4129210" y="2243499"/>
              <a:ext cx="64843" cy="48170"/>
            </a:xfrm>
            <a:custGeom>
              <a:avLst/>
              <a:gdLst>
                <a:gd name="T0" fmla="*/ 136 w 156"/>
                <a:gd name="T1" fmla="*/ 46 h 116"/>
                <a:gd name="T2" fmla="*/ 136 w 156"/>
                <a:gd name="T3" fmla="*/ 46 h 116"/>
                <a:gd name="T4" fmla="*/ 116 w 156"/>
                <a:gd name="T5" fmla="*/ 17 h 116"/>
                <a:gd name="T6" fmla="*/ 87 w 156"/>
                <a:gd name="T7" fmla="*/ 49 h 116"/>
                <a:gd name="T8" fmla="*/ 87 w 156"/>
                <a:gd name="T9" fmla="*/ 115 h 116"/>
                <a:gd name="T10" fmla="*/ 68 w 156"/>
                <a:gd name="T11" fmla="*/ 115 h 116"/>
                <a:gd name="T12" fmla="*/ 68 w 156"/>
                <a:gd name="T13" fmla="*/ 46 h 116"/>
                <a:gd name="T14" fmla="*/ 47 w 156"/>
                <a:gd name="T15" fmla="*/ 17 h 116"/>
                <a:gd name="T16" fmla="*/ 19 w 156"/>
                <a:gd name="T17" fmla="*/ 49 h 116"/>
                <a:gd name="T18" fmla="*/ 19 w 156"/>
                <a:gd name="T19" fmla="*/ 115 h 116"/>
                <a:gd name="T20" fmla="*/ 0 w 156"/>
                <a:gd name="T21" fmla="*/ 115 h 116"/>
                <a:gd name="T22" fmla="*/ 0 w 156"/>
                <a:gd name="T23" fmla="*/ 3 h 116"/>
                <a:gd name="T24" fmla="*/ 18 w 156"/>
                <a:gd name="T25" fmla="*/ 3 h 116"/>
                <a:gd name="T26" fmla="*/ 18 w 156"/>
                <a:gd name="T27" fmla="*/ 19 h 116"/>
                <a:gd name="T28" fmla="*/ 52 w 156"/>
                <a:gd name="T29" fmla="*/ 0 h 116"/>
                <a:gd name="T30" fmla="*/ 84 w 156"/>
                <a:gd name="T31" fmla="*/ 18 h 116"/>
                <a:gd name="T32" fmla="*/ 119 w 156"/>
                <a:gd name="T33" fmla="*/ 0 h 116"/>
                <a:gd name="T34" fmla="*/ 150 w 156"/>
                <a:gd name="T35" fmla="*/ 16 h 116"/>
                <a:gd name="T36" fmla="*/ 155 w 156"/>
                <a:gd name="T37" fmla="*/ 45 h 116"/>
                <a:gd name="T38" fmla="*/ 155 w 156"/>
                <a:gd name="T39" fmla="*/ 48 h 116"/>
                <a:gd name="T40" fmla="*/ 155 w 156"/>
                <a:gd name="T41" fmla="*/ 115 h 116"/>
                <a:gd name="T42" fmla="*/ 136 w 156"/>
                <a:gd name="T43" fmla="*/ 115 h 116"/>
                <a:gd name="T44" fmla="*/ 136 w 156"/>
                <a:gd name="T45" fmla="*/ 4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6" h="116">
                  <a:moveTo>
                    <a:pt x="136" y="46"/>
                  </a:moveTo>
                  <a:lnTo>
                    <a:pt x="136" y="46"/>
                  </a:lnTo>
                  <a:cubicBezTo>
                    <a:pt x="136" y="26"/>
                    <a:pt x="133" y="17"/>
                    <a:pt x="116" y="17"/>
                  </a:cubicBezTo>
                  <a:cubicBezTo>
                    <a:pt x="97" y="17"/>
                    <a:pt x="87" y="28"/>
                    <a:pt x="87" y="49"/>
                  </a:cubicBezTo>
                  <a:cubicBezTo>
                    <a:pt x="87" y="115"/>
                    <a:pt x="87" y="115"/>
                    <a:pt x="87" y="115"/>
                  </a:cubicBezTo>
                  <a:cubicBezTo>
                    <a:pt x="68" y="115"/>
                    <a:pt x="68" y="115"/>
                    <a:pt x="68" y="115"/>
                  </a:cubicBezTo>
                  <a:cubicBezTo>
                    <a:pt x="68" y="46"/>
                    <a:pt x="68" y="46"/>
                    <a:pt x="68" y="46"/>
                  </a:cubicBezTo>
                  <a:cubicBezTo>
                    <a:pt x="68" y="26"/>
                    <a:pt x="65" y="17"/>
                    <a:pt x="47" y="17"/>
                  </a:cubicBezTo>
                  <a:cubicBezTo>
                    <a:pt x="30" y="17"/>
                    <a:pt x="19" y="29"/>
                    <a:pt x="19" y="49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26" y="6"/>
                    <a:pt x="38" y="0"/>
                    <a:pt x="52" y="0"/>
                  </a:cubicBezTo>
                  <a:cubicBezTo>
                    <a:pt x="67" y="0"/>
                    <a:pt x="76" y="6"/>
                    <a:pt x="84" y="18"/>
                  </a:cubicBezTo>
                  <a:cubicBezTo>
                    <a:pt x="93" y="6"/>
                    <a:pt x="105" y="0"/>
                    <a:pt x="119" y="0"/>
                  </a:cubicBezTo>
                  <a:cubicBezTo>
                    <a:pt x="134" y="0"/>
                    <a:pt x="145" y="6"/>
                    <a:pt x="150" y="16"/>
                  </a:cubicBezTo>
                  <a:cubicBezTo>
                    <a:pt x="155" y="23"/>
                    <a:pt x="155" y="32"/>
                    <a:pt x="155" y="45"/>
                  </a:cubicBezTo>
                  <a:cubicBezTo>
                    <a:pt x="155" y="46"/>
                    <a:pt x="155" y="47"/>
                    <a:pt x="155" y="48"/>
                  </a:cubicBezTo>
                  <a:cubicBezTo>
                    <a:pt x="155" y="115"/>
                    <a:pt x="155" y="115"/>
                    <a:pt x="155" y="115"/>
                  </a:cubicBezTo>
                  <a:cubicBezTo>
                    <a:pt x="136" y="115"/>
                    <a:pt x="136" y="115"/>
                    <a:pt x="136" y="115"/>
                  </a:cubicBezTo>
                  <a:lnTo>
                    <a:pt x="136" y="4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4" name="Freeform 112"/>
            <p:cNvSpPr>
              <a:spLocks noChangeArrowheads="1"/>
            </p:cNvSpPr>
            <p:nvPr/>
          </p:nvSpPr>
          <p:spPr bwMode="auto">
            <a:xfrm>
              <a:off x="4207022" y="2243499"/>
              <a:ext cx="44464" cy="66696"/>
            </a:xfrm>
            <a:custGeom>
              <a:avLst/>
              <a:gdLst>
                <a:gd name="T0" fmla="*/ 0 w 105"/>
                <a:gd name="T1" fmla="*/ 3 h 160"/>
                <a:gd name="T2" fmla="*/ 0 w 105"/>
                <a:gd name="T3" fmla="*/ 3 h 160"/>
                <a:gd name="T4" fmla="*/ 18 w 105"/>
                <a:gd name="T5" fmla="*/ 3 h 160"/>
                <a:gd name="T6" fmla="*/ 18 w 105"/>
                <a:gd name="T7" fmla="*/ 19 h 160"/>
                <a:gd name="T8" fmla="*/ 55 w 105"/>
                <a:gd name="T9" fmla="*/ 0 h 160"/>
                <a:gd name="T10" fmla="*/ 104 w 105"/>
                <a:gd name="T11" fmla="*/ 58 h 160"/>
                <a:gd name="T12" fmla="*/ 55 w 105"/>
                <a:gd name="T13" fmla="*/ 119 h 160"/>
                <a:gd name="T14" fmla="*/ 18 w 105"/>
                <a:gd name="T15" fmla="*/ 101 h 160"/>
                <a:gd name="T16" fmla="*/ 18 w 105"/>
                <a:gd name="T17" fmla="*/ 159 h 160"/>
                <a:gd name="T18" fmla="*/ 0 w 105"/>
                <a:gd name="T19" fmla="*/ 159 h 160"/>
                <a:gd name="T20" fmla="*/ 0 w 105"/>
                <a:gd name="T21" fmla="*/ 3 h 160"/>
                <a:gd name="T22" fmla="*/ 51 w 105"/>
                <a:gd name="T23" fmla="*/ 102 h 160"/>
                <a:gd name="T24" fmla="*/ 51 w 105"/>
                <a:gd name="T25" fmla="*/ 102 h 160"/>
                <a:gd name="T26" fmla="*/ 84 w 105"/>
                <a:gd name="T27" fmla="*/ 57 h 160"/>
                <a:gd name="T28" fmla="*/ 51 w 105"/>
                <a:gd name="T29" fmla="*/ 17 h 160"/>
                <a:gd name="T30" fmla="*/ 17 w 105"/>
                <a:gd name="T31" fmla="*/ 60 h 160"/>
                <a:gd name="T32" fmla="*/ 51 w 105"/>
                <a:gd name="T33" fmla="*/ 102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5" h="160">
                  <a:moveTo>
                    <a:pt x="0" y="3"/>
                  </a:moveTo>
                  <a:lnTo>
                    <a:pt x="0" y="3"/>
                  </a:lnTo>
                  <a:cubicBezTo>
                    <a:pt x="18" y="3"/>
                    <a:pt x="18" y="3"/>
                    <a:pt x="1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28" y="5"/>
                    <a:pt x="38" y="0"/>
                    <a:pt x="55" y="0"/>
                  </a:cubicBezTo>
                  <a:cubicBezTo>
                    <a:pt x="84" y="0"/>
                    <a:pt x="104" y="22"/>
                    <a:pt x="104" y="58"/>
                  </a:cubicBezTo>
                  <a:cubicBezTo>
                    <a:pt x="104" y="96"/>
                    <a:pt x="83" y="119"/>
                    <a:pt x="55" y="119"/>
                  </a:cubicBezTo>
                  <a:cubicBezTo>
                    <a:pt x="39" y="119"/>
                    <a:pt x="27" y="113"/>
                    <a:pt x="18" y="101"/>
                  </a:cubicBezTo>
                  <a:cubicBezTo>
                    <a:pt x="18" y="159"/>
                    <a:pt x="18" y="159"/>
                    <a:pt x="18" y="159"/>
                  </a:cubicBezTo>
                  <a:cubicBezTo>
                    <a:pt x="0" y="159"/>
                    <a:pt x="0" y="159"/>
                    <a:pt x="0" y="159"/>
                  </a:cubicBezTo>
                  <a:lnTo>
                    <a:pt x="0" y="3"/>
                  </a:lnTo>
                  <a:close/>
                  <a:moveTo>
                    <a:pt x="51" y="102"/>
                  </a:moveTo>
                  <a:lnTo>
                    <a:pt x="51" y="102"/>
                  </a:lnTo>
                  <a:cubicBezTo>
                    <a:pt x="71" y="102"/>
                    <a:pt x="84" y="87"/>
                    <a:pt x="84" y="57"/>
                  </a:cubicBezTo>
                  <a:cubicBezTo>
                    <a:pt x="84" y="32"/>
                    <a:pt x="71" y="17"/>
                    <a:pt x="51" y="17"/>
                  </a:cubicBezTo>
                  <a:cubicBezTo>
                    <a:pt x="30" y="17"/>
                    <a:pt x="17" y="31"/>
                    <a:pt x="17" y="60"/>
                  </a:cubicBezTo>
                  <a:cubicBezTo>
                    <a:pt x="17" y="88"/>
                    <a:pt x="29" y="102"/>
                    <a:pt x="51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823964" y="2224973"/>
            <a:ext cx="394621" cy="68550"/>
            <a:chOff x="4823964" y="2224973"/>
            <a:chExt cx="394621" cy="68550"/>
          </a:xfrm>
        </p:grpSpPr>
        <p:sp>
          <p:nvSpPr>
            <p:cNvPr id="3185" name="Freeform 113"/>
            <p:cNvSpPr>
              <a:spLocks noChangeArrowheads="1"/>
            </p:cNvSpPr>
            <p:nvPr/>
          </p:nvSpPr>
          <p:spPr bwMode="auto">
            <a:xfrm>
              <a:off x="4823964" y="2224973"/>
              <a:ext cx="57434" cy="68550"/>
            </a:xfrm>
            <a:custGeom>
              <a:avLst/>
              <a:gdLst>
                <a:gd name="T0" fmla="*/ 134 w 135"/>
                <a:gd name="T1" fmla="*/ 101 h 164"/>
                <a:gd name="T2" fmla="*/ 134 w 135"/>
                <a:gd name="T3" fmla="*/ 101 h 164"/>
                <a:gd name="T4" fmla="*/ 68 w 135"/>
                <a:gd name="T5" fmla="*/ 163 h 164"/>
                <a:gd name="T6" fmla="*/ 0 w 135"/>
                <a:gd name="T7" fmla="*/ 80 h 164"/>
                <a:gd name="T8" fmla="*/ 70 w 135"/>
                <a:gd name="T9" fmla="*/ 0 h 164"/>
                <a:gd name="T10" fmla="*/ 133 w 135"/>
                <a:gd name="T11" fmla="*/ 50 h 164"/>
                <a:gd name="T12" fmla="*/ 112 w 135"/>
                <a:gd name="T13" fmla="*/ 50 h 164"/>
                <a:gd name="T14" fmla="*/ 69 w 135"/>
                <a:gd name="T15" fmla="*/ 19 h 164"/>
                <a:gd name="T16" fmla="*/ 20 w 135"/>
                <a:gd name="T17" fmla="*/ 82 h 164"/>
                <a:gd name="T18" fmla="*/ 69 w 135"/>
                <a:gd name="T19" fmla="*/ 144 h 164"/>
                <a:gd name="T20" fmla="*/ 113 w 135"/>
                <a:gd name="T21" fmla="*/ 101 h 164"/>
                <a:gd name="T22" fmla="*/ 134 w 135"/>
                <a:gd name="T23" fmla="*/ 101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" h="164">
                  <a:moveTo>
                    <a:pt x="134" y="101"/>
                  </a:moveTo>
                  <a:lnTo>
                    <a:pt x="134" y="101"/>
                  </a:lnTo>
                  <a:cubicBezTo>
                    <a:pt x="132" y="139"/>
                    <a:pt x="106" y="163"/>
                    <a:pt x="68" y="163"/>
                  </a:cubicBezTo>
                  <a:cubicBezTo>
                    <a:pt x="26" y="163"/>
                    <a:pt x="0" y="132"/>
                    <a:pt x="0" y="80"/>
                  </a:cubicBezTo>
                  <a:cubicBezTo>
                    <a:pt x="0" y="31"/>
                    <a:pt x="27" y="0"/>
                    <a:pt x="70" y="0"/>
                  </a:cubicBezTo>
                  <a:cubicBezTo>
                    <a:pt x="106" y="0"/>
                    <a:pt x="130" y="20"/>
                    <a:pt x="133" y="50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08" y="31"/>
                    <a:pt x="93" y="19"/>
                    <a:pt x="69" y="19"/>
                  </a:cubicBezTo>
                  <a:cubicBezTo>
                    <a:pt x="39" y="19"/>
                    <a:pt x="20" y="42"/>
                    <a:pt x="20" y="82"/>
                  </a:cubicBezTo>
                  <a:cubicBezTo>
                    <a:pt x="20" y="119"/>
                    <a:pt x="40" y="144"/>
                    <a:pt x="69" y="144"/>
                  </a:cubicBezTo>
                  <a:cubicBezTo>
                    <a:pt x="94" y="144"/>
                    <a:pt x="112" y="126"/>
                    <a:pt x="113" y="101"/>
                  </a:cubicBezTo>
                  <a:lnTo>
                    <a:pt x="134" y="101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6" name="Freeform 114"/>
            <p:cNvSpPr>
              <a:spLocks noChangeArrowheads="1"/>
            </p:cNvSpPr>
            <p:nvPr/>
          </p:nvSpPr>
          <p:spPr bwMode="auto">
            <a:xfrm>
              <a:off x="4886955" y="2243499"/>
              <a:ext cx="42612" cy="50023"/>
            </a:xfrm>
            <a:custGeom>
              <a:avLst/>
              <a:gdLst>
                <a:gd name="T0" fmla="*/ 98 w 102"/>
                <a:gd name="T1" fmla="*/ 79 h 120"/>
                <a:gd name="T2" fmla="*/ 98 w 102"/>
                <a:gd name="T3" fmla="*/ 79 h 120"/>
                <a:gd name="T4" fmla="*/ 50 w 102"/>
                <a:gd name="T5" fmla="*/ 119 h 120"/>
                <a:gd name="T6" fmla="*/ 0 w 102"/>
                <a:gd name="T7" fmla="*/ 61 h 120"/>
                <a:gd name="T8" fmla="*/ 50 w 102"/>
                <a:gd name="T9" fmla="*/ 0 h 120"/>
                <a:gd name="T10" fmla="*/ 101 w 102"/>
                <a:gd name="T11" fmla="*/ 56 h 120"/>
                <a:gd name="T12" fmla="*/ 101 w 102"/>
                <a:gd name="T13" fmla="*/ 65 h 120"/>
                <a:gd name="T14" fmla="*/ 19 w 102"/>
                <a:gd name="T15" fmla="*/ 65 h 120"/>
                <a:gd name="T16" fmla="*/ 52 w 102"/>
                <a:gd name="T17" fmla="*/ 101 h 120"/>
                <a:gd name="T18" fmla="*/ 81 w 102"/>
                <a:gd name="T19" fmla="*/ 79 h 120"/>
                <a:gd name="T20" fmla="*/ 98 w 102"/>
                <a:gd name="T21" fmla="*/ 79 h 120"/>
                <a:gd name="T22" fmla="*/ 81 w 102"/>
                <a:gd name="T23" fmla="*/ 49 h 120"/>
                <a:gd name="T24" fmla="*/ 81 w 102"/>
                <a:gd name="T25" fmla="*/ 49 h 120"/>
                <a:gd name="T26" fmla="*/ 51 w 102"/>
                <a:gd name="T27" fmla="*/ 17 h 120"/>
                <a:gd name="T28" fmla="*/ 19 w 102"/>
                <a:gd name="T29" fmla="*/ 49 h 120"/>
                <a:gd name="T30" fmla="*/ 81 w 102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0">
                  <a:moveTo>
                    <a:pt x="98" y="79"/>
                  </a:moveTo>
                  <a:lnTo>
                    <a:pt x="98" y="79"/>
                  </a:lnTo>
                  <a:cubicBezTo>
                    <a:pt x="95" y="104"/>
                    <a:pt x="77" y="119"/>
                    <a:pt x="50" y="119"/>
                  </a:cubicBezTo>
                  <a:cubicBezTo>
                    <a:pt x="19" y="119"/>
                    <a:pt x="0" y="97"/>
                    <a:pt x="0" y="61"/>
                  </a:cubicBezTo>
                  <a:cubicBezTo>
                    <a:pt x="0" y="22"/>
                    <a:pt x="19" y="0"/>
                    <a:pt x="50" y="0"/>
                  </a:cubicBezTo>
                  <a:cubicBezTo>
                    <a:pt x="82" y="0"/>
                    <a:pt x="101" y="20"/>
                    <a:pt x="101" y="56"/>
                  </a:cubicBezTo>
                  <a:cubicBezTo>
                    <a:pt x="101" y="60"/>
                    <a:pt x="101" y="62"/>
                    <a:pt x="101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20" y="89"/>
                    <a:pt x="32" y="101"/>
                    <a:pt x="52" y="101"/>
                  </a:cubicBezTo>
                  <a:cubicBezTo>
                    <a:pt x="67" y="101"/>
                    <a:pt x="78" y="94"/>
                    <a:pt x="81" y="79"/>
                  </a:cubicBezTo>
                  <a:lnTo>
                    <a:pt x="98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8"/>
                    <a:pt x="69" y="17"/>
                    <a:pt x="51" y="17"/>
                  </a:cubicBezTo>
                  <a:cubicBezTo>
                    <a:pt x="32" y="17"/>
                    <a:pt x="21" y="28"/>
                    <a:pt x="19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7" name="Freeform 115"/>
            <p:cNvSpPr>
              <a:spLocks noChangeArrowheads="1"/>
            </p:cNvSpPr>
            <p:nvPr/>
          </p:nvSpPr>
          <p:spPr bwMode="auto">
            <a:xfrm>
              <a:off x="4938830" y="2243499"/>
              <a:ext cx="24085" cy="48170"/>
            </a:xfrm>
            <a:custGeom>
              <a:avLst/>
              <a:gdLst>
                <a:gd name="T0" fmla="*/ 0 w 56"/>
                <a:gd name="T1" fmla="*/ 2 h 115"/>
                <a:gd name="T2" fmla="*/ 0 w 56"/>
                <a:gd name="T3" fmla="*/ 2 h 115"/>
                <a:gd name="T4" fmla="*/ 18 w 56"/>
                <a:gd name="T5" fmla="*/ 2 h 115"/>
                <a:gd name="T6" fmla="*/ 18 w 56"/>
                <a:gd name="T7" fmla="*/ 22 h 115"/>
                <a:gd name="T8" fmla="*/ 49 w 56"/>
                <a:gd name="T9" fmla="*/ 0 h 115"/>
                <a:gd name="T10" fmla="*/ 55 w 56"/>
                <a:gd name="T11" fmla="*/ 0 h 115"/>
                <a:gd name="T12" fmla="*/ 55 w 56"/>
                <a:gd name="T13" fmla="*/ 20 h 115"/>
                <a:gd name="T14" fmla="*/ 49 w 56"/>
                <a:gd name="T15" fmla="*/ 20 h 115"/>
                <a:gd name="T16" fmla="*/ 19 w 56"/>
                <a:gd name="T17" fmla="*/ 52 h 115"/>
                <a:gd name="T18" fmla="*/ 19 w 56"/>
                <a:gd name="T19" fmla="*/ 114 h 115"/>
                <a:gd name="T20" fmla="*/ 0 w 56"/>
                <a:gd name="T21" fmla="*/ 114 h 115"/>
                <a:gd name="T22" fmla="*/ 0 w 56"/>
                <a:gd name="T23" fmla="*/ 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6" h="115">
                  <a:moveTo>
                    <a:pt x="0" y="2"/>
                  </a:moveTo>
                  <a:lnTo>
                    <a:pt x="0" y="2"/>
                  </a:lnTo>
                  <a:cubicBezTo>
                    <a:pt x="18" y="2"/>
                    <a:pt x="18" y="2"/>
                    <a:pt x="18" y="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24" y="8"/>
                    <a:pt x="35" y="0"/>
                    <a:pt x="49" y="0"/>
                  </a:cubicBezTo>
                  <a:cubicBezTo>
                    <a:pt x="50" y="0"/>
                    <a:pt x="52" y="0"/>
                    <a:pt x="55" y="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2" y="20"/>
                    <a:pt x="51" y="20"/>
                    <a:pt x="49" y="20"/>
                  </a:cubicBezTo>
                  <a:cubicBezTo>
                    <a:pt x="30" y="20"/>
                    <a:pt x="19" y="31"/>
                    <a:pt x="19" y="52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8" name="Freeform 116"/>
            <p:cNvSpPr>
              <a:spLocks noChangeArrowheads="1"/>
            </p:cNvSpPr>
            <p:nvPr/>
          </p:nvSpPr>
          <p:spPr bwMode="auto">
            <a:xfrm>
              <a:off x="4962915" y="2232383"/>
              <a:ext cx="24084" cy="61139"/>
            </a:xfrm>
            <a:custGeom>
              <a:avLst/>
              <a:gdLst>
                <a:gd name="T0" fmla="*/ 45 w 56"/>
                <a:gd name="T1" fmla="*/ 127 h 146"/>
                <a:gd name="T2" fmla="*/ 45 w 56"/>
                <a:gd name="T3" fmla="*/ 127 h 146"/>
                <a:gd name="T4" fmla="*/ 55 w 56"/>
                <a:gd name="T5" fmla="*/ 127 h 146"/>
                <a:gd name="T6" fmla="*/ 55 w 56"/>
                <a:gd name="T7" fmla="*/ 143 h 146"/>
                <a:gd name="T8" fmla="*/ 40 w 56"/>
                <a:gd name="T9" fmla="*/ 145 h 146"/>
                <a:gd name="T10" fmla="*/ 16 w 56"/>
                <a:gd name="T11" fmla="*/ 121 h 146"/>
                <a:gd name="T12" fmla="*/ 16 w 56"/>
                <a:gd name="T13" fmla="*/ 46 h 146"/>
                <a:gd name="T14" fmla="*/ 0 w 56"/>
                <a:gd name="T15" fmla="*/ 46 h 146"/>
                <a:gd name="T16" fmla="*/ 0 w 56"/>
                <a:gd name="T17" fmla="*/ 31 h 146"/>
                <a:gd name="T18" fmla="*/ 16 w 56"/>
                <a:gd name="T19" fmla="*/ 31 h 146"/>
                <a:gd name="T20" fmla="*/ 16 w 56"/>
                <a:gd name="T21" fmla="*/ 0 h 146"/>
                <a:gd name="T22" fmla="*/ 35 w 56"/>
                <a:gd name="T23" fmla="*/ 0 h 146"/>
                <a:gd name="T24" fmla="*/ 35 w 56"/>
                <a:gd name="T25" fmla="*/ 31 h 146"/>
                <a:gd name="T26" fmla="*/ 55 w 56"/>
                <a:gd name="T27" fmla="*/ 31 h 146"/>
                <a:gd name="T28" fmla="*/ 55 w 56"/>
                <a:gd name="T29" fmla="*/ 46 h 146"/>
                <a:gd name="T30" fmla="*/ 35 w 56"/>
                <a:gd name="T31" fmla="*/ 46 h 146"/>
                <a:gd name="T32" fmla="*/ 35 w 56"/>
                <a:gd name="T33" fmla="*/ 115 h 146"/>
                <a:gd name="T34" fmla="*/ 45 w 56"/>
                <a:gd name="T35" fmla="*/ 127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146">
                  <a:moveTo>
                    <a:pt x="45" y="127"/>
                  </a:moveTo>
                  <a:lnTo>
                    <a:pt x="45" y="127"/>
                  </a:lnTo>
                  <a:cubicBezTo>
                    <a:pt x="48" y="127"/>
                    <a:pt x="51" y="127"/>
                    <a:pt x="55" y="127"/>
                  </a:cubicBezTo>
                  <a:cubicBezTo>
                    <a:pt x="55" y="143"/>
                    <a:pt x="55" y="143"/>
                    <a:pt x="55" y="143"/>
                  </a:cubicBezTo>
                  <a:cubicBezTo>
                    <a:pt x="50" y="144"/>
                    <a:pt x="44" y="145"/>
                    <a:pt x="40" y="145"/>
                  </a:cubicBezTo>
                  <a:cubicBezTo>
                    <a:pt x="23" y="145"/>
                    <a:pt x="16" y="139"/>
                    <a:pt x="16" y="121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46"/>
                    <a:pt x="55" y="46"/>
                    <a:pt x="55" y="46"/>
                  </a:cubicBezTo>
                  <a:cubicBezTo>
                    <a:pt x="35" y="46"/>
                    <a:pt x="35" y="46"/>
                    <a:pt x="35" y="46"/>
                  </a:cubicBezTo>
                  <a:cubicBezTo>
                    <a:pt x="35" y="115"/>
                    <a:pt x="35" y="115"/>
                    <a:pt x="35" y="115"/>
                  </a:cubicBezTo>
                  <a:cubicBezTo>
                    <a:pt x="35" y="124"/>
                    <a:pt x="37" y="127"/>
                    <a:pt x="45" y="12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9" name="Freeform 117"/>
            <p:cNvSpPr>
              <a:spLocks noChangeArrowheads="1"/>
            </p:cNvSpPr>
            <p:nvPr/>
          </p:nvSpPr>
          <p:spPr bwMode="auto">
            <a:xfrm>
              <a:off x="4992558" y="2228678"/>
              <a:ext cx="9263" cy="64844"/>
            </a:xfrm>
            <a:custGeom>
              <a:avLst/>
              <a:gdLst>
                <a:gd name="T0" fmla="*/ 0 w 20"/>
                <a:gd name="T1" fmla="*/ 0 h 154"/>
                <a:gd name="T2" fmla="*/ 19 w 20"/>
                <a:gd name="T3" fmla="*/ 0 h 154"/>
                <a:gd name="T4" fmla="*/ 19 w 20"/>
                <a:gd name="T5" fmla="*/ 20 h 154"/>
                <a:gd name="T6" fmla="*/ 0 w 20"/>
                <a:gd name="T7" fmla="*/ 20 h 154"/>
                <a:gd name="T8" fmla="*/ 0 w 20"/>
                <a:gd name="T9" fmla="*/ 0 h 154"/>
                <a:gd name="T10" fmla="*/ 0 w 20"/>
                <a:gd name="T11" fmla="*/ 41 h 154"/>
                <a:gd name="T12" fmla="*/ 19 w 20"/>
                <a:gd name="T13" fmla="*/ 41 h 154"/>
                <a:gd name="T14" fmla="*/ 19 w 20"/>
                <a:gd name="T15" fmla="*/ 153 h 154"/>
                <a:gd name="T16" fmla="*/ 0 w 20"/>
                <a:gd name="T17" fmla="*/ 153 h 154"/>
                <a:gd name="T18" fmla="*/ 0 w 20"/>
                <a:gd name="T19" fmla="*/ 41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4">
                  <a:moveTo>
                    <a:pt x="0" y="0"/>
                  </a:moveTo>
                  <a:lnTo>
                    <a:pt x="19" y="0"/>
                  </a:lnTo>
                  <a:lnTo>
                    <a:pt x="19" y="20"/>
                  </a:lnTo>
                  <a:lnTo>
                    <a:pt x="0" y="20"/>
                  </a:lnTo>
                  <a:lnTo>
                    <a:pt x="0" y="0"/>
                  </a:lnTo>
                  <a:close/>
                  <a:moveTo>
                    <a:pt x="0" y="41"/>
                  </a:moveTo>
                  <a:lnTo>
                    <a:pt x="19" y="41"/>
                  </a:lnTo>
                  <a:lnTo>
                    <a:pt x="19" y="153"/>
                  </a:lnTo>
                  <a:lnTo>
                    <a:pt x="0" y="153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0" name="Freeform 118"/>
            <p:cNvSpPr>
              <a:spLocks noChangeArrowheads="1"/>
            </p:cNvSpPr>
            <p:nvPr/>
          </p:nvSpPr>
          <p:spPr bwMode="auto">
            <a:xfrm>
              <a:off x="5007380" y="2226826"/>
              <a:ext cx="24084" cy="64843"/>
            </a:xfrm>
            <a:custGeom>
              <a:avLst/>
              <a:gdLst>
                <a:gd name="T0" fmla="*/ 19 w 58"/>
                <a:gd name="T1" fmla="*/ 58 h 156"/>
                <a:gd name="T2" fmla="*/ 19 w 58"/>
                <a:gd name="T3" fmla="*/ 58 h 156"/>
                <a:gd name="T4" fmla="*/ 0 w 58"/>
                <a:gd name="T5" fmla="*/ 58 h 156"/>
                <a:gd name="T6" fmla="*/ 0 w 58"/>
                <a:gd name="T7" fmla="*/ 43 h 156"/>
                <a:gd name="T8" fmla="*/ 19 w 58"/>
                <a:gd name="T9" fmla="*/ 43 h 156"/>
                <a:gd name="T10" fmla="*/ 19 w 58"/>
                <a:gd name="T11" fmla="*/ 27 h 156"/>
                <a:gd name="T12" fmla="*/ 44 w 58"/>
                <a:gd name="T13" fmla="*/ 0 h 156"/>
                <a:gd name="T14" fmla="*/ 57 w 58"/>
                <a:gd name="T15" fmla="*/ 1 h 156"/>
                <a:gd name="T16" fmla="*/ 57 w 58"/>
                <a:gd name="T17" fmla="*/ 17 h 156"/>
                <a:gd name="T18" fmla="*/ 49 w 58"/>
                <a:gd name="T19" fmla="*/ 16 h 156"/>
                <a:gd name="T20" fmla="*/ 37 w 58"/>
                <a:gd name="T21" fmla="*/ 34 h 156"/>
                <a:gd name="T22" fmla="*/ 37 w 58"/>
                <a:gd name="T23" fmla="*/ 43 h 156"/>
                <a:gd name="T24" fmla="*/ 57 w 58"/>
                <a:gd name="T25" fmla="*/ 43 h 156"/>
                <a:gd name="T26" fmla="*/ 57 w 58"/>
                <a:gd name="T27" fmla="*/ 58 h 156"/>
                <a:gd name="T28" fmla="*/ 37 w 58"/>
                <a:gd name="T29" fmla="*/ 58 h 156"/>
                <a:gd name="T30" fmla="*/ 37 w 58"/>
                <a:gd name="T31" fmla="*/ 155 h 156"/>
                <a:gd name="T32" fmla="*/ 19 w 58"/>
                <a:gd name="T33" fmla="*/ 155 h 156"/>
                <a:gd name="T34" fmla="*/ 19 w 58"/>
                <a:gd name="T35" fmla="*/ 58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8" h="156">
                  <a:moveTo>
                    <a:pt x="19" y="58"/>
                  </a:moveTo>
                  <a:lnTo>
                    <a:pt x="19" y="58"/>
                  </a:lnTo>
                  <a:cubicBezTo>
                    <a:pt x="0" y="58"/>
                    <a:pt x="0" y="58"/>
                    <a:pt x="0" y="58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19" y="9"/>
                    <a:pt x="27" y="0"/>
                    <a:pt x="44" y="0"/>
                  </a:cubicBezTo>
                  <a:cubicBezTo>
                    <a:pt x="47" y="0"/>
                    <a:pt x="52" y="0"/>
                    <a:pt x="57" y="1"/>
                  </a:cubicBezTo>
                  <a:cubicBezTo>
                    <a:pt x="57" y="17"/>
                    <a:pt x="57" y="17"/>
                    <a:pt x="57" y="17"/>
                  </a:cubicBezTo>
                  <a:cubicBezTo>
                    <a:pt x="54" y="17"/>
                    <a:pt x="51" y="16"/>
                    <a:pt x="49" y="16"/>
                  </a:cubicBezTo>
                  <a:cubicBezTo>
                    <a:pt x="39" y="16"/>
                    <a:pt x="37" y="22"/>
                    <a:pt x="37" y="34"/>
                  </a:cubicBezTo>
                  <a:cubicBezTo>
                    <a:pt x="37" y="43"/>
                    <a:pt x="37" y="43"/>
                    <a:pt x="37" y="43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7" y="58"/>
                    <a:pt x="57" y="58"/>
                    <a:pt x="57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155"/>
                    <a:pt x="37" y="155"/>
                    <a:pt x="37" y="155"/>
                  </a:cubicBezTo>
                  <a:cubicBezTo>
                    <a:pt x="19" y="155"/>
                    <a:pt x="19" y="155"/>
                    <a:pt x="19" y="155"/>
                  </a:cubicBezTo>
                  <a:lnTo>
                    <a:pt x="19" y="58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1" name="Freeform 119"/>
            <p:cNvSpPr>
              <a:spLocks noChangeArrowheads="1"/>
            </p:cNvSpPr>
            <p:nvPr/>
          </p:nvSpPr>
          <p:spPr bwMode="auto">
            <a:xfrm>
              <a:off x="5037022" y="2228678"/>
              <a:ext cx="7411" cy="64844"/>
            </a:xfrm>
            <a:custGeom>
              <a:avLst/>
              <a:gdLst>
                <a:gd name="T0" fmla="*/ 0 w 19"/>
                <a:gd name="T1" fmla="*/ 0 h 154"/>
                <a:gd name="T2" fmla="*/ 18 w 19"/>
                <a:gd name="T3" fmla="*/ 0 h 154"/>
                <a:gd name="T4" fmla="*/ 18 w 19"/>
                <a:gd name="T5" fmla="*/ 20 h 154"/>
                <a:gd name="T6" fmla="*/ 0 w 19"/>
                <a:gd name="T7" fmla="*/ 20 h 154"/>
                <a:gd name="T8" fmla="*/ 0 w 19"/>
                <a:gd name="T9" fmla="*/ 0 h 154"/>
                <a:gd name="T10" fmla="*/ 0 w 19"/>
                <a:gd name="T11" fmla="*/ 41 h 154"/>
                <a:gd name="T12" fmla="*/ 18 w 19"/>
                <a:gd name="T13" fmla="*/ 41 h 154"/>
                <a:gd name="T14" fmla="*/ 18 w 19"/>
                <a:gd name="T15" fmla="*/ 153 h 154"/>
                <a:gd name="T16" fmla="*/ 0 w 19"/>
                <a:gd name="T17" fmla="*/ 153 h 154"/>
                <a:gd name="T18" fmla="*/ 0 w 19"/>
                <a:gd name="T19" fmla="*/ 41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154">
                  <a:moveTo>
                    <a:pt x="0" y="0"/>
                  </a:moveTo>
                  <a:lnTo>
                    <a:pt x="18" y="0"/>
                  </a:lnTo>
                  <a:lnTo>
                    <a:pt x="18" y="20"/>
                  </a:lnTo>
                  <a:lnTo>
                    <a:pt x="0" y="20"/>
                  </a:lnTo>
                  <a:lnTo>
                    <a:pt x="0" y="0"/>
                  </a:lnTo>
                  <a:close/>
                  <a:moveTo>
                    <a:pt x="0" y="41"/>
                  </a:moveTo>
                  <a:lnTo>
                    <a:pt x="18" y="41"/>
                  </a:lnTo>
                  <a:lnTo>
                    <a:pt x="18" y="153"/>
                  </a:lnTo>
                  <a:lnTo>
                    <a:pt x="0" y="153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2" name="Freeform 120"/>
            <p:cNvSpPr>
              <a:spLocks noChangeArrowheads="1"/>
            </p:cNvSpPr>
            <p:nvPr/>
          </p:nvSpPr>
          <p:spPr bwMode="auto">
            <a:xfrm>
              <a:off x="5053696" y="2243499"/>
              <a:ext cx="42612" cy="50023"/>
            </a:xfrm>
            <a:custGeom>
              <a:avLst/>
              <a:gdLst>
                <a:gd name="T0" fmla="*/ 51 w 100"/>
                <a:gd name="T1" fmla="*/ 17 h 120"/>
                <a:gd name="T2" fmla="*/ 51 w 100"/>
                <a:gd name="T3" fmla="*/ 17 h 120"/>
                <a:gd name="T4" fmla="*/ 20 w 100"/>
                <a:gd name="T5" fmla="*/ 58 h 120"/>
                <a:gd name="T6" fmla="*/ 50 w 100"/>
                <a:gd name="T7" fmla="*/ 101 h 120"/>
                <a:gd name="T8" fmla="*/ 82 w 100"/>
                <a:gd name="T9" fmla="*/ 75 h 120"/>
                <a:gd name="T10" fmla="*/ 99 w 100"/>
                <a:gd name="T11" fmla="*/ 75 h 120"/>
                <a:gd name="T12" fmla="*/ 49 w 100"/>
                <a:gd name="T13" fmla="*/ 119 h 120"/>
                <a:gd name="T14" fmla="*/ 0 w 100"/>
                <a:gd name="T15" fmla="*/ 60 h 120"/>
                <a:gd name="T16" fmla="*/ 51 w 100"/>
                <a:gd name="T17" fmla="*/ 0 h 120"/>
                <a:gd name="T18" fmla="*/ 99 w 100"/>
                <a:gd name="T19" fmla="*/ 41 h 120"/>
                <a:gd name="T20" fmla="*/ 80 w 100"/>
                <a:gd name="T21" fmla="*/ 41 h 120"/>
                <a:gd name="T22" fmla="*/ 51 w 100"/>
                <a:gd name="T23" fmla="*/ 1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0" h="120">
                  <a:moveTo>
                    <a:pt x="51" y="17"/>
                  </a:moveTo>
                  <a:lnTo>
                    <a:pt x="51" y="17"/>
                  </a:lnTo>
                  <a:cubicBezTo>
                    <a:pt x="32" y="17"/>
                    <a:pt x="20" y="31"/>
                    <a:pt x="20" y="58"/>
                  </a:cubicBezTo>
                  <a:cubicBezTo>
                    <a:pt x="20" y="87"/>
                    <a:pt x="32" y="101"/>
                    <a:pt x="50" y="101"/>
                  </a:cubicBezTo>
                  <a:cubicBezTo>
                    <a:pt x="68" y="101"/>
                    <a:pt x="78" y="92"/>
                    <a:pt x="82" y="75"/>
                  </a:cubicBezTo>
                  <a:cubicBezTo>
                    <a:pt x="99" y="75"/>
                    <a:pt x="99" y="75"/>
                    <a:pt x="99" y="75"/>
                  </a:cubicBezTo>
                  <a:cubicBezTo>
                    <a:pt x="97" y="102"/>
                    <a:pt x="79" y="119"/>
                    <a:pt x="49" y="119"/>
                  </a:cubicBezTo>
                  <a:cubicBezTo>
                    <a:pt x="19" y="119"/>
                    <a:pt x="0" y="97"/>
                    <a:pt x="0" y="60"/>
                  </a:cubicBezTo>
                  <a:cubicBezTo>
                    <a:pt x="0" y="22"/>
                    <a:pt x="20" y="0"/>
                    <a:pt x="51" y="0"/>
                  </a:cubicBezTo>
                  <a:cubicBezTo>
                    <a:pt x="80" y="0"/>
                    <a:pt x="98" y="16"/>
                    <a:pt x="99" y="41"/>
                  </a:cubicBezTo>
                  <a:cubicBezTo>
                    <a:pt x="80" y="41"/>
                    <a:pt x="80" y="41"/>
                    <a:pt x="80" y="41"/>
                  </a:cubicBezTo>
                  <a:cubicBezTo>
                    <a:pt x="79" y="25"/>
                    <a:pt x="69" y="17"/>
                    <a:pt x="51" y="1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3" name="Freeform 121"/>
            <p:cNvSpPr>
              <a:spLocks noChangeArrowheads="1"/>
            </p:cNvSpPr>
            <p:nvPr/>
          </p:nvSpPr>
          <p:spPr bwMode="auto">
            <a:xfrm>
              <a:off x="5101866" y="2243499"/>
              <a:ext cx="44464" cy="50023"/>
            </a:xfrm>
            <a:custGeom>
              <a:avLst/>
              <a:gdLst>
                <a:gd name="T0" fmla="*/ 36 w 106"/>
                <a:gd name="T1" fmla="*/ 119 h 120"/>
                <a:gd name="T2" fmla="*/ 36 w 106"/>
                <a:gd name="T3" fmla="*/ 119 h 120"/>
                <a:gd name="T4" fmla="*/ 0 w 106"/>
                <a:gd name="T5" fmla="*/ 85 h 120"/>
                <a:gd name="T6" fmla="*/ 38 w 106"/>
                <a:gd name="T7" fmla="*/ 50 h 120"/>
                <a:gd name="T8" fmla="*/ 68 w 106"/>
                <a:gd name="T9" fmla="*/ 46 h 120"/>
                <a:gd name="T10" fmla="*/ 74 w 106"/>
                <a:gd name="T11" fmla="*/ 33 h 120"/>
                <a:gd name="T12" fmla="*/ 49 w 106"/>
                <a:gd name="T13" fmla="*/ 17 h 120"/>
                <a:gd name="T14" fmla="*/ 23 w 106"/>
                <a:gd name="T15" fmla="*/ 38 h 120"/>
                <a:gd name="T16" fmla="*/ 5 w 106"/>
                <a:gd name="T17" fmla="*/ 38 h 120"/>
                <a:gd name="T18" fmla="*/ 5 w 106"/>
                <a:gd name="T19" fmla="*/ 37 h 120"/>
                <a:gd name="T20" fmla="*/ 50 w 106"/>
                <a:gd name="T21" fmla="*/ 0 h 120"/>
                <a:gd name="T22" fmla="*/ 93 w 106"/>
                <a:gd name="T23" fmla="*/ 35 h 120"/>
                <a:gd name="T24" fmla="*/ 93 w 106"/>
                <a:gd name="T25" fmla="*/ 91 h 120"/>
                <a:gd name="T26" fmla="*/ 101 w 106"/>
                <a:gd name="T27" fmla="*/ 101 h 120"/>
                <a:gd name="T28" fmla="*/ 105 w 106"/>
                <a:gd name="T29" fmla="*/ 101 h 120"/>
                <a:gd name="T30" fmla="*/ 105 w 106"/>
                <a:gd name="T31" fmla="*/ 116 h 120"/>
                <a:gd name="T32" fmla="*/ 94 w 106"/>
                <a:gd name="T33" fmla="*/ 117 h 120"/>
                <a:gd name="T34" fmla="*/ 76 w 106"/>
                <a:gd name="T35" fmla="*/ 101 h 120"/>
                <a:gd name="T36" fmla="*/ 76 w 106"/>
                <a:gd name="T37" fmla="*/ 100 h 120"/>
                <a:gd name="T38" fmla="*/ 36 w 106"/>
                <a:gd name="T39" fmla="*/ 119 h 120"/>
                <a:gd name="T40" fmla="*/ 38 w 106"/>
                <a:gd name="T41" fmla="*/ 66 h 120"/>
                <a:gd name="T42" fmla="*/ 38 w 106"/>
                <a:gd name="T43" fmla="*/ 66 h 120"/>
                <a:gd name="T44" fmla="*/ 19 w 106"/>
                <a:gd name="T45" fmla="*/ 85 h 120"/>
                <a:gd name="T46" fmla="*/ 39 w 106"/>
                <a:gd name="T47" fmla="*/ 102 h 120"/>
                <a:gd name="T48" fmla="*/ 74 w 106"/>
                <a:gd name="T49" fmla="*/ 75 h 120"/>
                <a:gd name="T50" fmla="*/ 74 w 106"/>
                <a:gd name="T51" fmla="*/ 58 h 120"/>
                <a:gd name="T52" fmla="*/ 38 w 106"/>
                <a:gd name="T53" fmla="*/ 6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6" h="120">
                  <a:moveTo>
                    <a:pt x="36" y="119"/>
                  </a:moveTo>
                  <a:lnTo>
                    <a:pt x="36" y="119"/>
                  </a:lnTo>
                  <a:cubicBezTo>
                    <a:pt x="13" y="119"/>
                    <a:pt x="0" y="105"/>
                    <a:pt x="0" y="85"/>
                  </a:cubicBezTo>
                  <a:cubicBezTo>
                    <a:pt x="0" y="65"/>
                    <a:pt x="12" y="53"/>
                    <a:pt x="38" y="50"/>
                  </a:cubicBezTo>
                  <a:cubicBezTo>
                    <a:pt x="54" y="48"/>
                    <a:pt x="64" y="48"/>
                    <a:pt x="68" y="46"/>
                  </a:cubicBezTo>
                  <a:cubicBezTo>
                    <a:pt x="74" y="44"/>
                    <a:pt x="74" y="41"/>
                    <a:pt x="74" y="33"/>
                  </a:cubicBezTo>
                  <a:cubicBezTo>
                    <a:pt x="74" y="22"/>
                    <a:pt x="65" y="17"/>
                    <a:pt x="49" y="17"/>
                  </a:cubicBezTo>
                  <a:cubicBezTo>
                    <a:pt x="31" y="17"/>
                    <a:pt x="23" y="24"/>
                    <a:pt x="23" y="38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5" y="14"/>
                    <a:pt x="22" y="0"/>
                    <a:pt x="50" y="0"/>
                  </a:cubicBezTo>
                  <a:cubicBezTo>
                    <a:pt x="79" y="0"/>
                    <a:pt x="93" y="11"/>
                    <a:pt x="93" y="35"/>
                  </a:cubicBezTo>
                  <a:cubicBezTo>
                    <a:pt x="93" y="91"/>
                    <a:pt x="93" y="91"/>
                    <a:pt x="93" y="91"/>
                  </a:cubicBezTo>
                  <a:cubicBezTo>
                    <a:pt x="93" y="98"/>
                    <a:pt x="93" y="101"/>
                    <a:pt x="101" y="101"/>
                  </a:cubicBezTo>
                  <a:cubicBezTo>
                    <a:pt x="102" y="101"/>
                    <a:pt x="103" y="101"/>
                    <a:pt x="105" y="101"/>
                  </a:cubicBezTo>
                  <a:cubicBezTo>
                    <a:pt x="105" y="116"/>
                    <a:pt x="105" y="116"/>
                    <a:pt x="105" y="116"/>
                  </a:cubicBezTo>
                  <a:cubicBezTo>
                    <a:pt x="101" y="117"/>
                    <a:pt x="98" y="117"/>
                    <a:pt x="94" y="117"/>
                  </a:cubicBezTo>
                  <a:cubicBezTo>
                    <a:pt x="82" y="117"/>
                    <a:pt x="76" y="112"/>
                    <a:pt x="76" y="101"/>
                  </a:cubicBezTo>
                  <a:cubicBezTo>
                    <a:pt x="76" y="100"/>
                    <a:pt x="76" y="100"/>
                    <a:pt x="76" y="100"/>
                  </a:cubicBezTo>
                  <a:cubicBezTo>
                    <a:pt x="64" y="113"/>
                    <a:pt x="51" y="119"/>
                    <a:pt x="36" y="119"/>
                  </a:cubicBezTo>
                  <a:close/>
                  <a:moveTo>
                    <a:pt x="38" y="66"/>
                  </a:moveTo>
                  <a:lnTo>
                    <a:pt x="38" y="66"/>
                  </a:lnTo>
                  <a:cubicBezTo>
                    <a:pt x="25" y="68"/>
                    <a:pt x="19" y="73"/>
                    <a:pt x="19" y="85"/>
                  </a:cubicBezTo>
                  <a:cubicBezTo>
                    <a:pt x="19" y="96"/>
                    <a:pt x="26" y="102"/>
                    <a:pt x="39" y="102"/>
                  </a:cubicBezTo>
                  <a:cubicBezTo>
                    <a:pt x="60" y="102"/>
                    <a:pt x="74" y="91"/>
                    <a:pt x="74" y="75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3" y="64"/>
                    <a:pt x="52" y="64"/>
                    <a:pt x="38" y="66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4" name="Freeform 122"/>
            <p:cNvSpPr>
              <a:spLocks noChangeArrowheads="1"/>
            </p:cNvSpPr>
            <p:nvPr/>
          </p:nvSpPr>
          <p:spPr bwMode="auto">
            <a:xfrm>
              <a:off x="5146330" y="2232383"/>
              <a:ext cx="24085" cy="61139"/>
            </a:xfrm>
            <a:custGeom>
              <a:avLst/>
              <a:gdLst>
                <a:gd name="T0" fmla="*/ 46 w 56"/>
                <a:gd name="T1" fmla="*/ 127 h 146"/>
                <a:gd name="T2" fmla="*/ 46 w 56"/>
                <a:gd name="T3" fmla="*/ 127 h 146"/>
                <a:gd name="T4" fmla="*/ 55 w 56"/>
                <a:gd name="T5" fmla="*/ 127 h 146"/>
                <a:gd name="T6" fmla="*/ 55 w 56"/>
                <a:gd name="T7" fmla="*/ 143 h 146"/>
                <a:gd name="T8" fmla="*/ 41 w 56"/>
                <a:gd name="T9" fmla="*/ 145 h 146"/>
                <a:gd name="T10" fmla="*/ 17 w 56"/>
                <a:gd name="T11" fmla="*/ 121 h 146"/>
                <a:gd name="T12" fmla="*/ 17 w 56"/>
                <a:gd name="T13" fmla="*/ 46 h 146"/>
                <a:gd name="T14" fmla="*/ 0 w 56"/>
                <a:gd name="T15" fmla="*/ 46 h 146"/>
                <a:gd name="T16" fmla="*/ 0 w 56"/>
                <a:gd name="T17" fmla="*/ 31 h 146"/>
                <a:gd name="T18" fmla="*/ 17 w 56"/>
                <a:gd name="T19" fmla="*/ 31 h 146"/>
                <a:gd name="T20" fmla="*/ 17 w 56"/>
                <a:gd name="T21" fmla="*/ 0 h 146"/>
                <a:gd name="T22" fmla="*/ 35 w 56"/>
                <a:gd name="T23" fmla="*/ 0 h 146"/>
                <a:gd name="T24" fmla="*/ 35 w 56"/>
                <a:gd name="T25" fmla="*/ 31 h 146"/>
                <a:gd name="T26" fmla="*/ 55 w 56"/>
                <a:gd name="T27" fmla="*/ 31 h 146"/>
                <a:gd name="T28" fmla="*/ 55 w 56"/>
                <a:gd name="T29" fmla="*/ 46 h 146"/>
                <a:gd name="T30" fmla="*/ 35 w 56"/>
                <a:gd name="T31" fmla="*/ 46 h 146"/>
                <a:gd name="T32" fmla="*/ 35 w 56"/>
                <a:gd name="T33" fmla="*/ 115 h 146"/>
                <a:gd name="T34" fmla="*/ 46 w 56"/>
                <a:gd name="T35" fmla="*/ 127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146">
                  <a:moveTo>
                    <a:pt x="46" y="127"/>
                  </a:moveTo>
                  <a:lnTo>
                    <a:pt x="46" y="127"/>
                  </a:lnTo>
                  <a:cubicBezTo>
                    <a:pt x="48" y="127"/>
                    <a:pt x="51" y="127"/>
                    <a:pt x="55" y="127"/>
                  </a:cubicBezTo>
                  <a:cubicBezTo>
                    <a:pt x="55" y="143"/>
                    <a:pt x="55" y="143"/>
                    <a:pt x="55" y="143"/>
                  </a:cubicBezTo>
                  <a:cubicBezTo>
                    <a:pt x="50" y="144"/>
                    <a:pt x="45" y="145"/>
                    <a:pt x="41" y="145"/>
                  </a:cubicBezTo>
                  <a:cubicBezTo>
                    <a:pt x="23" y="145"/>
                    <a:pt x="17" y="139"/>
                    <a:pt x="17" y="121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46"/>
                    <a:pt x="55" y="46"/>
                    <a:pt x="55" y="46"/>
                  </a:cubicBezTo>
                  <a:cubicBezTo>
                    <a:pt x="35" y="46"/>
                    <a:pt x="35" y="46"/>
                    <a:pt x="35" y="46"/>
                  </a:cubicBezTo>
                  <a:cubicBezTo>
                    <a:pt x="35" y="115"/>
                    <a:pt x="35" y="115"/>
                    <a:pt x="35" y="115"/>
                  </a:cubicBezTo>
                  <a:cubicBezTo>
                    <a:pt x="35" y="124"/>
                    <a:pt x="38" y="127"/>
                    <a:pt x="46" y="12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5" name="Freeform 123"/>
            <p:cNvSpPr>
              <a:spLocks noChangeArrowheads="1"/>
            </p:cNvSpPr>
            <p:nvPr/>
          </p:nvSpPr>
          <p:spPr bwMode="auto">
            <a:xfrm>
              <a:off x="5175973" y="2243499"/>
              <a:ext cx="42612" cy="50023"/>
            </a:xfrm>
            <a:custGeom>
              <a:avLst/>
              <a:gdLst>
                <a:gd name="T0" fmla="*/ 100 w 102"/>
                <a:gd name="T1" fmla="*/ 79 h 120"/>
                <a:gd name="T2" fmla="*/ 100 w 102"/>
                <a:gd name="T3" fmla="*/ 79 h 120"/>
                <a:gd name="T4" fmla="*/ 51 w 102"/>
                <a:gd name="T5" fmla="*/ 119 h 120"/>
                <a:gd name="T6" fmla="*/ 0 w 102"/>
                <a:gd name="T7" fmla="*/ 61 h 120"/>
                <a:gd name="T8" fmla="*/ 51 w 102"/>
                <a:gd name="T9" fmla="*/ 0 h 120"/>
                <a:gd name="T10" fmla="*/ 101 w 102"/>
                <a:gd name="T11" fmla="*/ 56 h 120"/>
                <a:gd name="T12" fmla="*/ 101 w 102"/>
                <a:gd name="T13" fmla="*/ 65 h 120"/>
                <a:gd name="T14" fmla="*/ 20 w 102"/>
                <a:gd name="T15" fmla="*/ 65 h 120"/>
                <a:gd name="T16" fmla="*/ 52 w 102"/>
                <a:gd name="T17" fmla="*/ 101 h 120"/>
                <a:gd name="T18" fmla="*/ 81 w 102"/>
                <a:gd name="T19" fmla="*/ 79 h 120"/>
                <a:gd name="T20" fmla="*/ 100 w 102"/>
                <a:gd name="T21" fmla="*/ 79 h 120"/>
                <a:gd name="T22" fmla="*/ 81 w 102"/>
                <a:gd name="T23" fmla="*/ 49 h 120"/>
                <a:gd name="T24" fmla="*/ 81 w 102"/>
                <a:gd name="T25" fmla="*/ 49 h 120"/>
                <a:gd name="T26" fmla="*/ 51 w 102"/>
                <a:gd name="T27" fmla="*/ 17 h 120"/>
                <a:gd name="T28" fmla="*/ 20 w 102"/>
                <a:gd name="T29" fmla="*/ 49 h 120"/>
                <a:gd name="T30" fmla="*/ 81 w 102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0">
                  <a:moveTo>
                    <a:pt x="100" y="79"/>
                  </a:moveTo>
                  <a:lnTo>
                    <a:pt x="100" y="79"/>
                  </a:lnTo>
                  <a:cubicBezTo>
                    <a:pt x="95" y="104"/>
                    <a:pt x="77" y="119"/>
                    <a:pt x="51" y="119"/>
                  </a:cubicBezTo>
                  <a:cubicBezTo>
                    <a:pt x="20" y="119"/>
                    <a:pt x="0" y="97"/>
                    <a:pt x="0" y="61"/>
                  </a:cubicBezTo>
                  <a:cubicBezTo>
                    <a:pt x="0" y="22"/>
                    <a:pt x="20" y="0"/>
                    <a:pt x="51" y="0"/>
                  </a:cubicBezTo>
                  <a:cubicBezTo>
                    <a:pt x="82" y="0"/>
                    <a:pt x="101" y="20"/>
                    <a:pt x="101" y="56"/>
                  </a:cubicBezTo>
                  <a:cubicBezTo>
                    <a:pt x="101" y="60"/>
                    <a:pt x="101" y="62"/>
                    <a:pt x="101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1" y="89"/>
                    <a:pt x="32" y="101"/>
                    <a:pt x="52" y="101"/>
                  </a:cubicBezTo>
                  <a:cubicBezTo>
                    <a:pt x="67" y="101"/>
                    <a:pt x="78" y="94"/>
                    <a:pt x="81" y="79"/>
                  </a:cubicBezTo>
                  <a:lnTo>
                    <a:pt x="100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8"/>
                    <a:pt x="71" y="17"/>
                    <a:pt x="51" y="17"/>
                  </a:cubicBezTo>
                  <a:cubicBezTo>
                    <a:pt x="32" y="17"/>
                    <a:pt x="22" y="28"/>
                    <a:pt x="20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635437" y="2224973"/>
            <a:ext cx="455759" cy="68550"/>
            <a:chOff x="5635437" y="2224973"/>
            <a:chExt cx="455759" cy="68550"/>
          </a:xfrm>
        </p:grpSpPr>
        <p:sp>
          <p:nvSpPr>
            <p:cNvPr id="3196" name="Freeform 124"/>
            <p:cNvSpPr>
              <a:spLocks noChangeArrowheads="1"/>
            </p:cNvSpPr>
            <p:nvPr/>
          </p:nvSpPr>
          <p:spPr bwMode="auto">
            <a:xfrm>
              <a:off x="5635437" y="2224973"/>
              <a:ext cx="57434" cy="68550"/>
            </a:xfrm>
            <a:custGeom>
              <a:avLst/>
              <a:gdLst>
                <a:gd name="T0" fmla="*/ 134 w 135"/>
                <a:gd name="T1" fmla="*/ 101 h 164"/>
                <a:gd name="T2" fmla="*/ 134 w 135"/>
                <a:gd name="T3" fmla="*/ 101 h 164"/>
                <a:gd name="T4" fmla="*/ 69 w 135"/>
                <a:gd name="T5" fmla="*/ 163 h 164"/>
                <a:gd name="T6" fmla="*/ 0 w 135"/>
                <a:gd name="T7" fmla="*/ 80 h 164"/>
                <a:gd name="T8" fmla="*/ 71 w 135"/>
                <a:gd name="T9" fmla="*/ 0 h 164"/>
                <a:gd name="T10" fmla="*/ 133 w 135"/>
                <a:gd name="T11" fmla="*/ 50 h 164"/>
                <a:gd name="T12" fmla="*/ 112 w 135"/>
                <a:gd name="T13" fmla="*/ 50 h 164"/>
                <a:gd name="T14" fmla="*/ 70 w 135"/>
                <a:gd name="T15" fmla="*/ 19 h 164"/>
                <a:gd name="T16" fmla="*/ 21 w 135"/>
                <a:gd name="T17" fmla="*/ 82 h 164"/>
                <a:gd name="T18" fmla="*/ 70 w 135"/>
                <a:gd name="T19" fmla="*/ 144 h 164"/>
                <a:gd name="T20" fmla="*/ 113 w 135"/>
                <a:gd name="T21" fmla="*/ 101 h 164"/>
                <a:gd name="T22" fmla="*/ 134 w 135"/>
                <a:gd name="T23" fmla="*/ 101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" h="164">
                  <a:moveTo>
                    <a:pt x="134" y="101"/>
                  </a:moveTo>
                  <a:lnTo>
                    <a:pt x="134" y="101"/>
                  </a:lnTo>
                  <a:cubicBezTo>
                    <a:pt x="132" y="139"/>
                    <a:pt x="106" y="163"/>
                    <a:pt x="69" y="163"/>
                  </a:cubicBezTo>
                  <a:cubicBezTo>
                    <a:pt x="26" y="163"/>
                    <a:pt x="0" y="132"/>
                    <a:pt x="0" y="80"/>
                  </a:cubicBezTo>
                  <a:cubicBezTo>
                    <a:pt x="0" y="31"/>
                    <a:pt x="27" y="0"/>
                    <a:pt x="71" y="0"/>
                  </a:cubicBezTo>
                  <a:cubicBezTo>
                    <a:pt x="106" y="0"/>
                    <a:pt x="129" y="20"/>
                    <a:pt x="133" y="50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08" y="31"/>
                    <a:pt x="94" y="19"/>
                    <a:pt x="70" y="19"/>
                  </a:cubicBezTo>
                  <a:cubicBezTo>
                    <a:pt x="40" y="19"/>
                    <a:pt x="21" y="42"/>
                    <a:pt x="21" y="82"/>
                  </a:cubicBezTo>
                  <a:cubicBezTo>
                    <a:pt x="21" y="119"/>
                    <a:pt x="41" y="144"/>
                    <a:pt x="70" y="144"/>
                  </a:cubicBezTo>
                  <a:cubicBezTo>
                    <a:pt x="95" y="144"/>
                    <a:pt x="112" y="126"/>
                    <a:pt x="113" y="101"/>
                  </a:cubicBezTo>
                  <a:lnTo>
                    <a:pt x="134" y="101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7" name="Freeform 125"/>
            <p:cNvSpPr>
              <a:spLocks noChangeArrowheads="1"/>
            </p:cNvSpPr>
            <p:nvPr/>
          </p:nvSpPr>
          <p:spPr bwMode="auto">
            <a:xfrm>
              <a:off x="5698428" y="2243499"/>
              <a:ext cx="42612" cy="50023"/>
            </a:xfrm>
            <a:custGeom>
              <a:avLst/>
              <a:gdLst>
                <a:gd name="T0" fmla="*/ 99 w 102"/>
                <a:gd name="T1" fmla="*/ 79 h 120"/>
                <a:gd name="T2" fmla="*/ 99 w 102"/>
                <a:gd name="T3" fmla="*/ 79 h 120"/>
                <a:gd name="T4" fmla="*/ 50 w 102"/>
                <a:gd name="T5" fmla="*/ 119 h 120"/>
                <a:gd name="T6" fmla="*/ 0 w 102"/>
                <a:gd name="T7" fmla="*/ 61 h 120"/>
                <a:gd name="T8" fmla="*/ 50 w 102"/>
                <a:gd name="T9" fmla="*/ 0 h 120"/>
                <a:gd name="T10" fmla="*/ 101 w 102"/>
                <a:gd name="T11" fmla="*/ 56 h 120"/>
                <a:gd name="T12" fmla="*/ 101 w 102"/>
                <a:gd name="T13" fmla="*/ 65 h 120"/>
                <a:gd name="T14" fmla="*/ 20 w 102"/>
                <a:gd name="T15" fmla="*/ 65 h 120"/>
                <a:gd name="T16" fmla="*/ 52 w 102"/>
                <a:gd name="T17" fmla="*/ 101 h 120"/>
                <a:gd name="T18" fmla="*/ 81 w 102"/>
                <a:gd name="T19" fmla="*/ 79 h 120"/>
                <a:gd name="T20" fmla="*/ 99 w 102"/>
                <a:gd name="T21" fmla="*/ 79 h 120"/>
                <a:gd name="T22" fmla="*/ 81 w 102"/>
                <a:gd name="T23" fmla="*/ 49 h 120"/>
                <a:gd name="T24" fmla="*/ 81 w 102"/>
                <a:gd name="T25" fmla="*/ 49 h 120"/>
                <a:gd name="T26" fmla="*/ 51 w 102"/>
                <a:gd name="T27" fmla="*/ 17 h 120"/>
                <a:gd name="T28" fmla="*/ 20 w 102"/>
                <a:gd name="T29" fmla="*/ 49 h 120"/>
                <a:gd name="T30" fmla="*/ 81 w 102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0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7" y="119"/>
                    <a:pt x="50" y="119"/>
                  </a:cubicBezTo>
                  <a:cubicBezTo>
                    <a:pt x="20" y="119"/>
                    <a:pt x="0" y="97"/>
                    <a:pt x="0" y="61"/>
                  </a:cubicBezTo>
                  <a:cubicBezTo>
                    <a:pt x="0" y="22"/>
                    <a:pt x="20" y="0"/>
                    <a:pt x="50" y="0"/>
                  </a:cubicBezTo>
                  <a:cubicBezTo>
                    <a:pt x="82" y="0"/>
                    <a:pt x="101" y="20"/>
                    <a:pt x="101" y="56"/>
                  </a:cubicBezTo>
                  <a:cubicBezTo>
                    <a:pt x="101" y="60"/>
                    <a:pt x="101" y="62"/>
                    <a:pt x="101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89"/>
                    <a:pt x="32" y="101"/>
                    <a:pt x="52" y="101"/>
                  </a:cubicBezTo>
                  <a:cubicBezTo>
                    <a:pt x="68" y="101"/>
                    <a:pt x="78" y="94"/>
                    <a:pt x="81" y="79"/>
                  </a:cubicBezTo>
                  <a:lnTo>
                    <a:pt x="99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8"/>
                    <a:pt x="70" y="17"/>
                    <a:pt x="51" y="17"/>
                  </a:cubicBezTo>
                  <a:cubicBezTo>
                    <a:pt x="32" y="17"/>
                    <a:pt x="22" y="28"/>
                    <a:pt x="20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8" name="Freeform 126"/>
            <p:cNvSpPr>
              <a:spLocks noChangeArrowheads="1"/>
            </p:cNvSpPr>
            <p:nvPr/>
          </p:nvSpPr>
          <p:spPr bwMode="auto">
            <a:xfrm>
              <a:off x="5750303" y="2243499"/>
              <a:ext cx="22232" cy="48170"/>
            </a:xfrm>
            <a:custGeom>
              <a:avLst/>
              <a:gdLst>
                <a:gd name="T0" fmla="*/ 0 w 54"/>
                <a:gd name="T1" fmla="*/ 2 h 115"/>
                <a:gd name="T2" fmla="*/ 0 w 54"/>
                <a:gd name="T3" fmla="*/ 2 h 115"/>
                <a:gd name="T4" fmla="*/ 17 w 54"/>
                <a:gd name="T5" fmla="*/ 2 h 115"/>
                <a:gd name="T6" fmla="*/ 17 w 54"/>
                <a:gd name="T7" fmla="*/ 22 h 115"/>
                <a:gd name="T8" fmla="*/ 49 w 54"/>
                <a:gd name="T9" fmla="*/ 0 h 115"/>
                <a:gd name="T10" fmla="*/ 53 w 54"/>
                <a:gd name="T11" fmla="*/ 0 h 115"/>
                <a:gd name="T12" fmla="*/ 53 w 54"/>
                <a:gd name="T13" fmla="*/ 20 h 115"/>
                <a:gd name="T14" fmla="*/ 49 w 54"/>
                <a:gd name="T15" fmla="*/ 20 h 115"/>
                <a:gd name="T16" fmla="*/ 19 w 54"/>
                <a:gd name="T17" fmla="*/ 52 h 115"/>
                <a:gd name="T18" fmla="*/ 19 w 54"/>
                <a:gd name="T19" fmla="*/ 114 h 115"/>
                <a:gd name="T20" fmla="*/ 0 w 54"/>
                <a:gd name="T21" fmla="*/ 114 h 115"/>
                <a:gd name="T22" fmla="*/ 0 w 54"/>
                <a:gd name="T23" fmla="*/ 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" h="115">
                  <a:moveTo>
                    <a:pt x="0" y="2"/>
                  </a:moveTo>
                  <a:lnTo>
                    <a:pt x="0" y="2"/>
                  </a:lnTo>
                  <a:cubicBezTo>
                    <a:pt x="17" y="2"/>
                    <a:pt x="17" y="2"/>
                    <a:pt x="17" y="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24" y="8"/>
                    <a:pt x="34" y="0"/>
                    <a:pt x="49" y="0"/>
                  </a:cubicBezTo>
                  <a:cubicBezTo>
                    <a:pt x="50" y="0"/>
                    <a:pt x="52" y="0"/>
                    <a:pt x="53" y="0"/>
                  </a:cubicBezTo>
                  <a:cubicBezTo>
                    <a:pt x="53" y="20"/>
                    <a:pt x="53" y="20"/>
                    <a:pt x="53" y="20"/>
                  </a:cubicBezTo>
                  <a:cubicBezTo>
                    <a:pt x="52" y="20"/>
                    <a:pt x="51" y="20"/>
                    <a:pt x="49" y="20"/>
                  </a:cubicBezTo>
                  <a:cubicBezTo>
                    <a:pt x="29" y="20"/>
                    <a:pt x="19" y="31"/>
                    <a:pt x="19" y="52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9" name="Freeform 127"/>
            <p:cNvSpPr>
              <a:spLocks noChangeArrowheads="1"/>
            </p:cNvSpPr>
            <p:nvPr/>
          </p:nvSpPr>
          <p:spPr bwMode="auto">
            <a:xfrm>
              <a:off x="5774389" y="2232383"/>
              <a:ext cx="24084" cy="61139"/>
            </a:xfrm>
            <a:custGeom>
              <a:avLst/>
              <a:gdLst>
                <a:gd name="T0" fmla="*/ 45 w 56"/>
                <a:gd name="T1" fmla="*/ 127 h 146"/>
                <a:gd name="T2" fmla="*/ 45 w 56"/>
                <a:gd name="T3" fmla="*/ 127 h 146"/>
                <a:gd name="T4" fmla="*/ 55 w 56"/>
                <a:gd name="T5" fmla="*/ 127 h 146"/>
                <a:gd name="T6" fmla="*/ 55 w 56"/>
                <a:gd name="T7" fmla="*/ 143 h 146"/>
                <a:gd name="T8" fmla="*/ 41 w 56"/>
                <a:gd name="T9" fmla="*/ 145 h 146"/>
                <a:gd name="T10" fmla="*/ 17 w 56"/>
                <a:gd name="T11" fmla="*/ 121 h 146"/>
                <a:gd name="T12" fmla="*/ 17 w 56"/>
                <a:gd name="T13" fmla="*/ 46 h 146"/>
                <a:gd name="T14" fmla="*/ 0 w 56"/>
                <a:gd name="T15" fmla="*/ 46 h 146"/>
                <a:gd name="T16" fmla="*/ 0 w 56"/>
                <a:gd name="T17" fmla="*/ 31 h 146"/>
                <a:gd name="T18" fmla="*/ 17 w 56"/>
                <a:gd name="T19" fmla="*/ 31 h 146"/>
                <a:gd name="T20" fmla="*/ 17 w 56"/>
                <a:gd name="T21" fmla="*/ 0 h 146"/>
                <a:gd name="T22" fmla="*/ 35 w 56"/>
                <a:gd name="T23" fmla="*/ 0 h 146"/>
                <a:gd name="T24" fmla="*/ 35 w 56"/>
                <a:gd name="T25" fmla="*/ 31 h 146"/>
                <a:gd name="T26" fmla="*/ 55 w 56"/>
                <a:gd name="T27" fmla="*/ 31 h 146"/>
                <a:gd name="T28" fmla="*/ 55 w 56"/>
                <a:gd name="T29" fmla="*/ 46 h 146"/>
                <a:gd name="T30" fmla="*/ 35 w 56"/>
                <a:gd name="T31" fmla="*/ 46 h 146"/>
                <a:gd name="T32" fmla="*/ 35 w 56"/>
                <a:gd name="T33" fmla="*/ 115 h 146"/>
                <a:gd name="T34" fmla="*/ 45 w 56"/>
                <a:gd name="T35" fmla="*/ 127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146">
                  <a:moveTo>
                    <a:pt x="45" y="127"/>
                  </a:moveTo>
                  <a:lnTo>
                    <a:pt x="45" y="127"/>
                  </a:lnTo>
                  <a:cubicBezTo>
                    <a:pt x="48" y="127"/>
                    <a:pt x="51" y="127"/>
                    <a:pt x="55" y="127"/>
                  </a:cubicBezTo>
                  <a:cubicBezTo>
                    <a:pt x="55" y="143"/>
                    <a:pt x="55" y="143"/>
                    <a:pt x="55" y="143"/>
                  </a:cubicBezTo>
                  <a:cubicBezTo>
                    <a:pt x="50" y="144"/>
                    <a:pt x="45" y="145"/>
                    <a:pt x="41" y="145"/>
                  </a:cubicBezTo>
                  <a:cubicBezTo>
                    <a:pt x="23" y="145"/>
                    <a:pt x="17" y="139"/>
                    <a:pt x="17" y="121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46"/>
                    <a:pt x="55" y="46"/>
                    <a:pt x="55" y="46"/>
                  </a:cubicBezTo>
                  <a:cubicBezTo>
                    <a:pt x="35" y="46"/>
                    <a:pt x="35" y="46"/>
                    <a:pt x="35" y="46"/>
                  </a:cubicBezTo>
                  <a:cubicBezTo>
                    <a:pt x="35" y="115"/>
                    <a:pt x="35" y="115"/>
                    <a:pt x="35" y="115"/>
                  </a:cubicBezTo>
                  <a:cubicBezTo>
                    <a:pt x="35" y="124"/>
                    <a:pt x="36" y="127"/>
                    <a:pt x="45" y="12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0" name="Freeform 128"/>
            <p:cNvSpPr>
              <a:spLocks noChangeArrowheads="1"/>
            </p:cNvSpPr>
            <p:nvPr/>
          </p:nvSpPr>
          <p:spPr bwMode="auto">
            <a:xfrm>
              <a:off x="5804032" y="2228678"/>
              <a:ext cx="9263" cy="64844"/>
            </a:xfrm>
            <a:custGeom>
              <a:avLst/>
              <a:gdLst>
                <a:gd name="T0" fmla="*/ 0 w 20"/>
                <a:gd name="T1" fmla="*/ 0 h 154"/>
                <a:gd name="T2" fmla="*/ 19 w 20"/>
                <a:gd name="T3" fmla="*/ 0 h 154"/>
                <a:gd name="T4" fmla="*/ 19 w 20"/>
                <a:gd name="T5" fmla="*/ 20 h 154"/>
                <a:gd name="T6" fmla="*/ 0 w 20"/>
                <a:gd name="T7" fmla="*/ 20 h 154"/>
                <a:gd name="T8" fmla="*/ 0 w 20"/>
                <a:gd name="T9" fmla="*/ 0 h 154"/>
                <a:gd name="T10" fmla="*/ 0 w 20"/>
                <a:gd name="T11" fmla="*/ 41 h 154"/>
                <a:gd name="T12" fmla="*/ 19 w 20"/>
                <a:gd name="T13" fmla="*/ 41 h 154"/>
                <a:gd name="T14" fmla="*/ 19 w 20"/>
                <a:gd name="T15" fmla="*/ 153 h 154"/>
                <a:gd name="T16" fmla="*/ 0 w 20"/>
                <a:gd name="T17" fmla="*/ 153 h 154"/>
                <a:gd name="T18" fmla="*/ 0 w 20"/>
                <a:gd name="T19" fmla="*/ 41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4">
                  <a:moveTo>
                    <a:pt x="0" y="0"/>
                  </a:moveTo>
                  <a:lnTo>
                    <a:pt x="19" y="0"/>
                  </a:lnTo>
                  <a:lnTo>
                    <a:pt x="19" y="20"/>
                  </a:lnTo>
                  <a:lnTo>
                    <a:pt x="0" y="20"/>
                  </a:lnTo>
                  <a:lnTo>
                    <a:pt x="0" y="0"/>
                  </a:lnTo>
                  <a:close/>
                  <a:moveTo>
                    <a:pt x="0" y="41"/>
                  </a:moveTo>
                  <a:lnTo>
                    <a:pt x="19" y="41"/>
                  </a:lnTo>
                  <a:lnTo>
                    <a:pt x="19" y="153"/>
                  </a:lnTo>
                  <a:lnTo>
                    <a:pt x="0" y="153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1" name="Freeform 129"/>
            <p:cNvSpPr>
              <a:spLocks noChangeArrowheads="1"/>
            </p:cNvSpPr>
            <p:nvPr/>
          </p:nvSpPr>
          <p:spPr bwMode="auto">
            <a:xfrm>
              <a:off x="5818853" y="2226826"/>
              <a:ext cx="24084" cy="64843"/>
            </a:xfrm>
            <a:custGeom>
              <a:avLst/>
              <a:gdLst>
                <a:gd name="T0" fmla="*/ 19 w 59"/>
                <a:gd name="T1" fmla="*/ 58 h 156"/>
                <a:gd name="T2" fmla="*/ 19 w 59"/>
                <a:gd name="T3" fmla="*/ 58 h 156"/>
                <a:gd name="T4" fmla="*/ 0 w 59"/>
                <a:gd name="T5" fmla="*/ 58 h 156"/>
                <a:gd name="T6" fmla="*/ 0 w 59"/>
                <a:gd name="T7" fmla="*/ 43 h 156"/>
                <a:gd name="T8" fmla="*/ 19 w 59"/>
                <a:gd name="T9" fmla="*/ 43 h 156"/>
                <a:gd name="T10" fmla="*/ 19 w 59"/>
                <a:gd name="T11" fmla="*/ 27 h 156"/>
                <a:gd name="T12" fmla="*/ 44 w 59"/>
                <a:gd name="T13" fmla="*/ 0 h 156"/>
                <a:gd name="T14" fmla="*/ 58 w 59"/>
                <a:gd name="T15" fmla="*/ 1 h 156"/>
                <a:gd name="T16" fmla="*/ 58 w 59"/>
                <a:gd name="T17" fmla="*/ 17 h 156"/>
                <a:gd name="T18" fmla="*/ 49 w 59"/>
                <a:gd name="T19" fmla="*/ 16 h 156"/>
                <a:gd name="T20" fmla="*/ 38 w 59"/>
                <a:gd name="T21" fmla="*/ 34 h 156"/>
                <a:gd name="T22" fmla="*/ 38 w 59"/>
                <a:gd name="T23" fmla="*/ 43 h 156"/>
                <a:gd name="T24" fmla="*/ 58 w 59"/>
                <a:gd name="T25" fmla="*/ 43 h 156"/>
                <a:gd name="T26" fmla="*/ 58 w 59"/>
                <a:gd name="T27" fmla="*/ 58 h 156"/>
                <a:gd name="T28" fmla="*/ 38 w 59"/>
                <a:gd name="T29" fmla="*/ 58 h 156"/>
                <a:gd name="T30" fmla="*/ 38 w 59"/>
                <a:gd name="T31" fmla="*/ 155 h 156"/>
                <a:gd name="T32" fmla="*/ 19 w 59"/>
                <a:gd name="T33" fmla="*/ 155 h 156"/>
                <a:gd name="T34" fmla="*/ 19 w 59"/>
                <a:gd name="T35" fmla="*/ 58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9" h="156">
                  <a:moveTo>
                    <a:pt x="19" y="58"/>
                  </a:moveTo>
                  <a:lnTo>
                    <a:pt x="19" y="58"/>
                  </a:lnTo>
                  <a:cubicBezTo>
                    <a:pt x="0" y="58"/>
                    <a:pt x="0" y="58"/>
                    <a:pt x="0" y="58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19" y="9"/>
                    <a:pt x="27" y="0"/>
                    <a:pt x="44" y="0"/>
                  </a:cubicBezTo>
                  <a:cubicBezTo>
                    <a:pt x="47" y="0"/>
                    <a:pt x="52" y="0"/>
                    <a:pt x="58" y="1"/>
                  </a:cubicBezTo>
                  <a:cubicBezTo>
                    <a:pt x="58" y="17"/>
                    <a:pt x="58" y="17"/>
                    <a:pt x="58" y="17"/>
                  </a:cubicBezTo>
                  <a:cubicBezTo>
                    <a:pt x="54" y="17"/>
                    <a:pt x="51" y="16"/>
                    <a:pt x="49" y="16"/>
                  </a:cubicBezTo>
                  <a:cubicBezTo>
                    <a:pt x="40" y="16"/>
                    <a:pt x="38" y="22"/>
                    <a:pt x="38" y="34"/>
                  </a:cubicBezTo>
                  <a:cubicBezTo>
                    <a:pt x="38" y="43"/>
                    <a:pt x="38" y="43"/>
                    <a:pt x="38" y="43"/>
                  </a:cubicBezTo>
                  <a:cubicBezTo>
                    <a:pt x="58" y="43"/>
                    <a:pt x="58" y="43"/>
                    <a:pt x="58" y="43"/>
                  </a:cubicBezTo>
                  <a:cubicBezTo>
                    <a:pt x="58" y="58"/>
                    <a:pt x="58" y="58"/>
                    <a:pt x="58" y="58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38" y="155"/>
                    <a:pt x="38" y="155"/>
                    <a:pt x="38" y="155"/>
                  </a:cubicBezTo>
                  <a:cubicBezTo>
                    <a:pt x="19" y="155"/>
                    <a:pt x="19" y="155"/>
                    <a:pt x="19" y="155"/>
                  </a:cubicBezTo>
                  <a:lnTo>
                    <a:pt x="19" y="58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2" name="Freeform 130"/>
            <p:cNvSpPr>
              <a:spLocks noChangeArrowheads="1"/>
            </p:cNvSpPr>
            <p:nvPr/>
          </p:nvSpPr>
          <p:spPr bwMode="auto">
            <a:xfrm>
              <a:off x="5848496" y="2228678"/>
              <a:ext cx="9263" cy="64844"/>
            </a:xfrm>
            <a:custGeom>
              <a:avLst/>
              <a:gdLst>
                <a:gd name="T0" fmla="*/ 0 w 20"/>
                <a:gd name="T1" fmla="*/ 0 h 154"/>
                <a:gd name="T2" fmla="*/ 19 w 20"/>
                <a:gd name="T3" fmla="*/ 0 h 154"/>
                <a:gd name="T4" fmla="*/ 19 w 20"/>
                <a:gd name="T5" fmla="*/ 20 h 154"/>
                <a:gd name="T6" fmla="*/ 0 w 20"/>
                <a:gd name="T7" fmla="*/ 20 h 154"/>
                <a:gd name="T8" fmla="*/ 0 w 20"/>
                <a:gd name="T9" fmla="*/ 0 h 154"/>
                <a:gd name="T10" fmla="*/ 0 w 20"/>
                <a:gd name="T11" fmla="*/ 41 h 154"/>
                <a:gd name="T12" fmla="*/ 19 w 20"/>
                <a:gd name="T13" fmla="*/ 41 h 154"/>
                <a:gd name="T14" fmla="*/ 19 w 20"/>
                <a:gd name="T15" fmla="*/ 153 h 154"/>
                <a:gd name="T16" fmla="*/ 0 w 20"/>
                <a:gd name="T17" fmla="*/ 153 h 154"/>
                <a:gd name="T18" fmla="*/ 0 w 20"/>
                <a:gd name="T19" fmla="*/ 41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4">
                  <a:moveTo>
                    <a:pt x="0" y="0"/>
                  </a:moveTo>
                  <a:lnTo>
                    <a:pt x="19" y="0"/>
                  </a:lnTo>
                  <a:lnTo>
                    <a:pt x="19" y="20"/>
                  </a:lnTo>
                  <a:lnTo>
                    <a:pt x="0" y="20"/>
                  </a:lnTo>
                  <a:lnTo>
                    <a:pt x="0" y="0"/>
                  </a:lnTo>
                  <a:close/>
                  <a:moveTo>
                    <a:pt x="0" y="41"/>
                  </a:moveTo>
                  <a:lnTo>
                    <a:pt x="19" y="41"/>
                  </a:lnTo>
                  <a:lnTo>
                    <a:pt x="19" y="153"/>
                  </a:lnTo>
                  <a:lnTo>
                    <a:pt x="0" y="153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3" name="Freeform 131"/>
            <p:cNvSpPr>
              <a:spLocks noChangeArrowheads="1"/>
            </p:cNvSpPr>
            <p:nvPr/>
          </p:nvSpPr>
          <p:spPr bwMode="auto">
            <a:xfrm>
              <a:off x="5867023" y="2243499"/>
              <a:ext cx="42611" cy="50023"/>
            </a:xfrm>
            <a:custGeom>
              <a:avLst/>
              <a:gdLst>
                <a:gd name="T0" fmla="*/ 51 w 100"/>
                <a:gd name="T1" fmla="*/ 17 h 120"/>
                <a:gd name="T2" fmla="*/ 51 w 100"/>
                <a:gd name="T3" fmla="*/ 17 h 120"/>
                <a:gd name="T4" fmla="*/ 19 w 100"/>
                <a:gd name="T5" fmla="*/ 58 h 120"/>
                <a:gd name="T6" fmla="*/ 50 w 100"/>
                <a:gd name="T7" fmla="*/ 101 h 120"/>
                <a:gd name="T8" fmla="*/ 81 w 100"/>
                <a:gd name="T9" fmla="*/ 75 h 120"/>
                <a:gd name="T10" fmla="*/ 99 w 100"/>
                <a:gd name="T11" fmla="*/ 75 h 120"/>
                <a:gd name="T12" fmla="*/ 49 w 100"/>
                <a:gd name="T13" fmla="*/ 119 h 120"/>
                <a:gd name="T14" fmla="*/ 0 w 100"/>
                <a:gd name="T15" fmla="*/ 60 h 120"/>
                <a:gd name="T16" fmla="*/ 51 w 100"/>
                <a:gd name="T17" fmla="*/ 0 h 120"/>
                <a:gd name="T18" fmla="*/ 99 w 100"/>
                <a:gd name="T19" fmla="*/ 41 h 120"/>
                <a:gd name="T20" fmla="*/ 80 w 100"/>
                <a:gd name="T21" fmla="*/ 41 h 120"/>
                <a:gd name="T22" fmla="*/ 51 w 100"/>
                <a:gd name="T23" fmla="*/ 1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0" h="120">
                  <a:moveTo>
                    <a:pt x="51" y="17"/>
                  </a:moveTo>
                  <a:lnTo>
                    <a:pt x="51" y="17"/>
                  </a:lnTo>
                  <a:cubicBezTo>
                    <a:pt x="31" y="17"/>
                    <a:pt x="19" y="31"/>
                    <a:pt x="19" y="58"/>
                  </a:cubicBezTo>
                  <a:cubicBezTo>
                    <a:pt x="19" y="87"/>
                    <a:pt x="31" y="101"/>
                    <a:pt x="50" y="101"/>
                  </a:cubicBezTo>
                  <a:cubicBezTo>
                    <a:pt x="67" y="101"/>
                    <a:pt x="78" y="92"/>
                    <a:pt x="81" y="75"/>
                  </a:cubicBezTo>
                  <a:cubicBezTo>
                    <a:pt x="99" y="75"/>
                    <a:pt x="99" y="75"/>
                    <a:pt x="99" y="75"/>
                  </a:cubicBezTo>
                  <a:cubicBezTo>
                    <a:pt x="96" y="102"/>
                    <a:pt x="79" y="119"/>
                    <a:pt x="49" y="119"/>
                  </a:cubicBezTo>
                  <a:cubicBezTo>
                    <a:pt x="18" y="119"/>
                    <a:pt x="0" y="97"/>
                    <a:pt x="0" y="60"/>
                  </a:cubicBezTo>
                  <a:cubicBezTo>
                    <a:pt x="0" y="22"/>
                    <a:pt x="19" y="0"/>
                    <a:pt x="51" y="0"/>
                  </a:cubicBezTo>
                  <a:cubicBezTo>
                    <a:pt x="80" y="0"/>
                    <a:pt x="98" y="16"/>
                    <a:pt x="99" y="41"/>
                  </a:cubicBezTo>
                  <a:cubicBezTo>
                    <a:pt x="80" y="41"/>
                    <a:pt x="80" y="41"/>
                    <a:pt x="80" y="41"/>
                  </a:cubicBezTo>
                  <a:cubicBezTo>
                    <a:pt x="79" y="25"/>
                    <a:pt x="68" y="17"/>
                    <a:pt x="51" y="1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4" name="Freeform 132"/>
            <p:cNvSpPr>
              <a:spLocks noChangeArrowheads="1"/>
            </p:cNvSpPr>
            <p:nvPr/>
          </p:nvSpPr>
          <p:spPr bwMode="auto">
            <a:xfrm>
              <a:off x="5913339" y="2243499"/>
              <a:ext cx="44464" cy="50023"/>
            </a:xfrm>
            <a:custGeom>
              <a:avLst/>
              <a:gdLst>
                <a:gd name="T0" fmla="*/ 36 w 106"/>
                <a:gd name="T1" fmla="*/ 119 h 120"/>
                <a:gd name="T2" fmla="*/ 36 w 106"/>
                <a:gd name="T3" fmla="*/ 119 h 120"/>
                <a:gd name="T4" fmla="*/ 0 w 106"/>
                <a:gd name="T5" fmla="*/ 85 h 120"/>
                <a:gd name="T6" fmla="*/ 39 w 106"/>
                <a:gd name="T7" fmla="*/ 50 h 120"/>
                <a:gd name="T8" fmla="*/ 69 w 106"/>
                <a:gd name="T9" fmla="*/ 46 h 120"/>
                <a:gd name="T10" fmla="*/ 74 w 106"/>
                <a:gd name="T11" fmla="*/ 33 h 120"/>
                <a:gd name="T12" fmla="*/ 49 w 106"/>
                <a:gd name="T13" fmla="*/ 17 h 120"/>
                <a:gd name="T14" fmla="*/ 23 w 106"/>
                <a:gd name="T15" fmla="*/ 38 h 120"/>
                <a:gd name="T16" fmla="*/ 5 w 106"/>
                <a:gd name="T17" fmla="*/ 38 h 120"/>
                <a:gd name="T18" fmla="*/ 5 w 106"/>
                <a:gd name="T19" fmla="*/ 37 h 120"/>
                <a:gd name="T20" fmla="*/ 50 w 106"/>
                <a:gd name="T21" fmla="*/ 0 h 120"/>
                <a:gd name="T22" fmla="*/ 94 w 106"/>
                <a:gd name="T23" fmla="*/ 35 h 120"/>
                <a:gd name="T24" fmla="*/ 94 w 106"/>
                <a:gd name="T25" fmla="*/ 91 h 120"/>
                <a:gd name="T26" fmla="*/ 100 w 106"/>
                <a:gd name="T27" fmla="*/ 101 h 120"/>
                <a:gd name="T28" fmla="*/ 105 w 106"/>
                <a:gd name="T29" fmla="*/ 101 h 120"/>
                <a:gd name="T30" fmla="*/ 105 w 106"/>
                <a:gd name="T31" fmla="*/ 116 h 120"/>
                <a:gd name="T32" fmla="*/ 95 w 106"/>
                <a:gd name="T33" fmla="*/ 117 h 120"/>
                <a:gd name="T34" fmla="*/ 76 w 106"/>
                <a:gd name="T35" fmla="*/ 101 h 120"/>
                <a:gd name="T36" fmla="*/ 76 w 106"/>
                <a:gd name="T37" fmla="*/ 100 h 120"/>
                <a:gd name="T38" fmla="*/ 36 w 106"/>
                <a:gd name="T39" fmla="*/ 119 h 120"/>
                <a:gd name="T40" fmla="*/ 39 w 106"/>
                <a:gd name="T41" fmla="*/ 66 h 120"/>
                <a:gd name="T42" fmla="*/ 39 w 106"/>
                <a:gd name="T43" fmla="*/ 66 h 120"/>
                <a:gd name="T44" fmla="*/ 20 w 106"/>
                <a:gd name="T45" fmla="*/ 85 h 120"/>
                <a:gd name="T46" fmla="*/ 40 w 106"/>
                <a:gd name="T47" fmla="*/ 102 h 120"/>
                <a:gd name="T48" fmla="*/ 74 w 106"/>
                <a:gd name="T49" fmla="*/ 75 h 120"/>
                <a:gd name="T50" fmla="*/ 74 w 106"/>
                <a:gd name="T51" fmla="*/ 58 h 120"/>
                <a:gd name="T52" fmla="*/ 39 w 106"/>
                <a:gd name="T53" fmla="*/ 6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6" h="120">
                  <a:moveTo>
                    <a:pt x="36" y="119"/>
                  </a:moveTo>
                  <a:lnTo>
                    <a:pt x="36" y="119"/>
                  </a:lnTo>
                  <a:cubicBezTo>
                    <a:pt x="14" y="119"/>
                    <a:pt x="0" y="105"/>
                    <a:pt x="0" y="85"/>
                  </a:cubicBezTo>
                  <a:cubicBezTo>
                    <a:pt x="0" y="65"/>
                    <a:pt x="13" y="53"/>
                    <a:pt x="39" y="50"/>
                  </a:cubicBezTo>
                  <a:cubicBezTo>
                    <a:pt x="54" y="48"/>
                    <a:pt x="65" y="48"/>
                    <a:pt x="69" y="46"/>
                  </a:cubicBezTo>
                  <a:cubicBezTo>
                    <a:pt x="74" y="44"/>
                    <a:pt x="74" y="41"/>
                    <a:pt x="74" y="33"/>
                  </a:cubicBezTo>
                  <a:cubicBezTo>
                    <a:pt x="74" y="22"/>
                    <a:pt x="66" y="17"/>
                    <a:pt x="49" y="17"/>
                  </a:cubicBezTo>
                  <a:cubicBezTo>
                    <a:pt x="31" y="17"/>
                    <a:pt x="23" y="24"/>
                    <a:pt x="23" y="38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5" y="14"/>
                    <a:pt x="22" y="0"/>
                    <a:pt x="50" y="0"/>
                  </a:cubicBezTo>
                  <a:cubicBezTo>
                    <a:pt x="79" y="0"/>
                    <a:pt x="94" y="11"/>
                    <a:pt x="94" y="35"/>
                  </a:cubicBezTo>
                  <a:cubicBezTo>
                    <a:pt x="94" y="91"/>
                    <a:pt x="94" y="91"/>
                    <a:pt x="94" y="91"/>
                  </a:cubicBezTo>
                  <a:cubicBezTo>
                    <a:pt x="94" y="98"/>
                    <a:pt x="94" y="101"/>
                    <a:pt x="100" y="101"/>
                  </a:cubicBezTo>
                  <a:cubicBezTo>
                    <a:pt x="102" y="101"/>
                    <a:pt x="103" y="101"/>
                    <a:pt x="105" y="101"/>
                  </a:cubicBezTo>
                  <a:cubicBezTo>
                    <a:pt x="105" y="116"/>
                    <a:pt x="105" y="116"/>
                    <a:pt x="105" y="116"/>
                  </a:cubicBezTo>
                  <a:cubicBezTo>
                    <a:pt x="101" y="117"/>
                    <a:pt x="98" y="117"/>
                    <a:pt x="95" y="117"/>
                  </a:cubicBezTo>
                  <a:cubicBezTo>
                    <a:pt x="82" y="117"/>
                    <a:pt x="76" y="112"/>
                    <a:pt x="76" y="101"/>
                  </a:cubicBezTo>
                  <a:cubicBezTo>
                    <a:pt x="76" y="100"/>
                    <a:pt x="76" y="100"/>
                    <a:pt x="76" y="100"/>
                  </a:cubicBezTo>
                  <a:cubicBezTo>
                    <a:pt x="65" y="113"/>
                    <a:pt x="51" y="119"/>
                    <a:pt x="36" y="119"/>
                  </a:cubicBezTo>
                  <a:close/>
                  <a:moveTo>
                    <a:pt x="39" y="66"/>
                  </a:moveTo>
                  <a:lnTo>
                    <a:pt x="39" y="66"/>
                  </a:lnTo>
                  <a:cubicBezTo>
                    <a:pt x="25" y="68"/>
                    <a:pt x="20" y="73"/>
                    <a:pt x="20" y="85"/>
                  </a:cubicBezTo>
                  <a:cubicBezTo>
                    <a:pt x="20" y="96"/>
                    <a:pt x="26" y="102"/>
                    <a:pt x="40" y="102"/>
                  </a:cubicBezTo>
                  <a:cubicBezTo>
                    <a:pt x="60" y="102"/>
                    <a:pt x="74" y="91"/>
                    <a:pt x="74" y="75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4" y="64"/>
                    <a:pt x="52" y="64"/>
                    <a:pt x="39" y="66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" name="Freeform 133"/>
            <p:cNvSpPr>
              <a:spLocks noChangeArrowheads="1"/>
            </p:cNvSpPr>
            <p:nvPr/>
          </p:nvSpPr>
          <p:spPr bwMode="auto">
            <a:xfrm>
              <a:off x="5957803" y="2232383"/>
              <a:ext cx="24085" cy="61139"/>
            </a:xfrm>
            <a:custGeom>
              <a:avLst/>
              <a:gdLst>
                <a:gd name="T0" fmla="*/ 46 w 57"/>
                <a:gd name="T1" fmla="*/ 127 h 146"/>
                <a:gd name="T2" fmla="*/ 46 w 57"/>
                <a:gd name="T3" fmla="*/ 127 h 146"/>
                <a:gd name="T4" fmla="*/ 56 w 57"/>
                <a:gd name="T5" fmla="*/ 127 h 146"/>
                <a:gd name="T6" fmla="*/ 56 w 57"/>
                <a:gd name="T7" fmla="*/ 143 h 146"/>
                <a:gd name="T8" fmla="*/ 41 w 57"/>
                <a:gd name="T9" fmla="*/ 145 h 146"/>
                <a:gd name="T10" fmla="*/ 17 w 57"/>
                <a:gd name="T11" fmla="*/ 121 h 146"/>
                <a:gd name="T12" fmla="*/ 17 w 57"/>
                <a:gd name="T13" fmla="*/ 46 h 146"/>
                <a:gd name="T14" fmla="*/ 0 w 57"/>
                <a:gd name="T15" fmla="*/ 46 h 146"/>
                <a:gd name="T16" fmla="*/ 0 w 57"/>
                <a:gd name="T17" fmla="*/ 31 h 146"/>
                <a:gd name="T18" fmla="*/ 17 w 57"/>
                <a:gd name="T19" fmla="*/ 31 h 146"/>
                <a:gd name="T20" fmla="*/ 17 w 57"/>
                <a:gd name="T21" fmla="*/ 0 h 146"/>
                <a:gd name="T22" fmla="*/ 36 w 57"/>
                <a:gd name="T23" fmla="*/ 0 h 146"/>
                <a:gd name="T24" fmla="*/ 36 w 57"/>
                <a:gd name="T25" fmla="*/ 31 h 146"/>
                <a:gd name="T26" fmla="*/ 56 w 57"/>
                <a:gd name="T27" fmla="*/ 31 h 146"/>
                <a:gd name="T28" fmla="*/ 56 w 57"/>
                <a:gd name="T29" fmla="*/ 46 h 146"/>
                <a:gd name="T30" fmla="*/ 36 w 57"/>
                <a:gd name="T31" fmla="*/ 46 h 146"/>
                <a:gd name="T32" fmla="*/ 36 w 57"/>
                <a:gd name="T33" fmla="*/ 115 h 146"/>
                <a:gd name="T34" fmla="*/ 46 w 57"/>
                <a:gd name="T35" fmla="*/ 127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7" h="146">
                  <a:moveTo>
                    <a:pt x="46" y="127"/>
                  </a:moveTo>
                  <a:lnTo>
                    <a:pt x="46" y="127"/>
                  </a:lnTo>
                  <a:cubicBezTo>
                    <a:pt x="48" y="127"/>
                    <a:pt x="51" y="127"/>
                    <a:pt x="56" y="127"/>
                  </a:cubicBezTo>
                  <a:cubicBezTo>
                    <a:pt x="56" y="143"/>
                    <a:pt x="56" y="143"/>
                    <a:pt x="56" y="143"/>
                  </a:cubicBezTo>
                  <a:cubicBezTo>
                    <a:pt x="50" y="144"/>
                    <a:pt x="45" y="145"/>
                    <a:pt x="41" y="145"/>
                  </a:cubicBezTo>
                  <a:cubicBezTo>
                    <a:pt x="23" y="145"/>
                    <a:pt x="17" y="139"/>
                    <a:pt x="17" y="121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56" y="31"/>
                    <a:pt x="56" y="31"/>
                    <a:pt x="56" y="31"/>
                  </a:cubicBezTo>
                  <a:cubicBezTo>
                    <a:pt x="56" y="46"/>
                    <a:pt x="56" y="46"/>
                    <a:pt x="56" y="46"/>
                  </a:cubicBezTo>
                  <a:cubicBezTo>
                    <a:pt x="36" y="46"/>
                    <a:pt x="36" y="46"/>
                    <a:pt x="36" y="46"/>
                  </a:cubicBezTo>
                  <a:cubicBezTo>
                    <a:pt x="36" y="115"/>
                    <a:pt x="36" y="115"/>
                    <a:pt x="36" y="115"/>
                  </a:cubicBezTo>
                  <a:cubicBezTo>
                    <a:pt x="36" y="124"/>
                    <a:pt x="38" y="127"/>
                    <a:pt x="46" y="12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6" name="Freeform 134"/>
            <p:cNvSpPr>
              <a:spLocks noChangeArrowheads="1"/>
            </p:cNvSpPr>
            <p:nvPr/>
          </p:nvSpPr>
          <p:spPr bwMode="auto">
            <a:xfrm>
              <a:off x="5987446" y="2243499"/>
              <a:ext cx="42612" cy="50023"/>
            </a:xfrm>
            <a:custGeom>
              <a:avLst/>
              <a:gdLst>
                <a:gd name="T0" fmla="*/ 100 w 102"/>
                <a:gd name="T1" fmla="*/ 79 h 120"/>
                <a:gd name="T2" fmla="*/ 100 w 102"/>
                <a:gd name="T3" fmla="*/ 79 h 120"/>
                <a:gd name="T4" fmla="*/ 51 w 102"/>
                <a:gd name="T5" fmla="*/ 119 h 120"/>
                <a:gd name="T6" fmla="*/ 0 w 102"/>
                <a:gd name="T7" fmla="*/ 61 h 120"/>
                <a:gd name="T8" fmla="*/ 51 w 102"/>
                <a:gd name="T9" fmla="*/ 0 h 120"/>
                <a:gd name="T10" fmla="*/ 101 w 102"/>
                <a:gd name="T11" fmla="*/ 56 h 120"/>
                <a:gd name="T12" fmla="*/ 101 w 102"/>
                <a:gd name="T13" fmla="*/ 65 h 120"/>
                <a:gd name="T14" fmla="*/ 20 w 102"/>
                <a:gd name="T15" fmla="*/ 65 h 120"/>
                <a:gd name="T16" fmla="*/ 52 w 102"/>
                <a:gd name="T17" fmla="*/ 101 h 120"/>
                <a:gd name="T18" fmla="*/ 81 w 102"/>
                <a:gd name="T19" fmla="*/ 79 h 120"/>
                <a:gd name="T20" fmla="*/ 100 w 102"/>
                <a:gd name="T21" fmla="*/ 79 h 120"/>
                <a:gd name="T22" fmla="*/ 81 w 102"/>
                <a:gd name="T23" fmla="*/ 49 h 120"/>
                <a:gd name="T24" fmla="*/ 81 w 102"/>
                <a:gd name="T25" fmla="*/ 49 h 120"/>
                <a:gd name="T26" fmla="*/ 51 w 102"/>
                <a:gd name="T27" fmla="*/ 17 h 120"/>
                <a:gd name="T28" fmla="*/ 20 w 102"/>
                <a:gd name="T29" fmla="*/ 49 h 120"/>
                <a:gd name="T30" fmla="*/ 81 w 102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0">
                  <a:moveTo>
                    <a:pt x="100" y="79"/>
                  </a:moveTo>
                  <a:lnTo>
                    <a:pt x="100" y="79"/>
                  </a:lnTo>
                  <a:cubicBezTo>
                    <a:pt x="96" y="104"/>
                    <a:pt x="77" y="119"/>
                    <a:pt x="51" y="119"/>
                  </a:cubicBezTo>
                  <a:cubicBezTo>
                    <a:pt x="20" y="119"/>
                    <a:pt x="0" y="97"/>
                    <a:pt x="0" y="61"/>
                  </a:cubicBezTo>
                  <a:cubicBezTo>
                    <a:pt x="0" y="22"/>
                    <a:pt x="20" y="0"/>
                    <a:pt x="51" y="0"/>
                  </a:cubicBezTo>
                  <a:cubicBezTo>
                    <a:pt x="82" y="0"/>
                    <a:pt x="101" y="20"/>
                    <a:pt x="101" y="56"/>
                  </a:cubicBezTo>
                  <a:cubicBezTo>
                    <a:pt x="101" y="60"/>
                    <a:pt x="101" y="62"/>
                    <a:pt x="101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1" y="89"/>
                    <a:pt x="32" y="101"/>
                    <a:pt x="52" y="101"/>
                  </a:cubicBezTo>
                  <a:cubicBezTo>
                    <a:pt x="68" y="101"/>
                    <a:pt x="78" y="94"/>
                    <a:pt x="81" y="79"/>
                  </a:cubicBezTo>
                  <a:lnTo>
                    <a:pt x="100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8"/>
                    <a:pt x="70" y="17"/>
                    <a:pt x="51" y="17"/>
                  </a:cubicBezTo>
                  <a:cubicBezTo>
                    <a:pt x="32" y="17"/>
                    <a:pt x="22" y="28"/>
                    <a:pt x="20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7" name="Freeform 135"/>
            <p:cNvSpPr>
              <a:spLocks noChangeArrowheads="1"/>
            </p:cNvSpPr>
            <p:nvPr/>
          </p:nvSpPr>
          <p:spPr bwMode="auto">
            <a:xfrm>
              <a:off x="6067112" y="2228678"/>
              <a:ext cx="24084" cy="62991"/>
            </a:xfrm>
            <a:custGeom>
              <a:avLst/>
              <a:gdLst>
                <a:gd name="T0" fmla="*/ 35 w 56"/>
                <a:gd name="T1" fmla="*/ 44 h 150"/>
                <a:gd name="T2" fmla="*/ 35 w 56"/>
                <a:gd name="T3" fmla="*/ 44 h 150"/>
                <a:gd name="T4" fmla="*/ 0 w 56"/>
                <a:gd name="T5" fmla="*/ 44 h 150"/>
                <a:gd name="T6" fmla="*/ 0 w 56"/>
                <a:gd name="T7" fmla="*/ 29 h 150"/>
                <a:gd name="T8" fmla="*/ 40 w 56"/>
                <a:gd name="T9" fmla="*/ 0 h 150"/>
                <a:gd name="T10" fmla="*/ 55 w 56"/>
                <a:gd name="T11" fmla="*/ 0 h 150"/>
                <a:gd name="T12" fmla="*/ 55 w 56"/>
                <a:gd name="T13" fmla="*/ 149 h 150"/>
                <a:gd name="T14" fmla="*/ 35 w 56"/>
                <a:gd name="T15" fmla="*/ 149 h 150"/>
                <a:gd name="T16" fmla="*/ 35 w 56"/>
                <a:gd name="T17" fmla="*/ 44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150">
                  <a:moveTo>
                    <a:pt x="35" y="44"/>
                  </a:moveTo>
                  <a:lnTo>
                    <a:pt x="35" y="44"/>
                  </a:lnTo>
                  <a:cubicBezTo>
                    <a:pt x="0" y="44"/>
                    <a:pt x="0" y="44"/>
                    <a:pt x="0" y="44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24" y="28"/>
                    <a:pt x="37" y="20"/>
                    <a:pt x="40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5" y="149"/>
                    <a:pt x="55" y="149"/>
                    <a:pt x="55" y="149"/>
                  </a:cubicBezTo>
                  <a:cubicBezTo>
                    <a:pt x="35" y="149"/>
                    <a:pt x="35" y="149"/>
                    <a:pt x="35" y="149"/>
                  </a:cubicBezTo>
                  <a:lnTo>
                    <a:pt x="35" y="4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537692" y="2228678"/>
            <a:ext cx="352009" cy="64844"/>
            <a:chOff x="6537692" y="2228678"/>
            <a:chExt cx="352009" cy="64844"/>
          </a:xfrm>
        </p:grpSpPr>
        <p:sp>
          <p:nvSpPr>
            <p:cNvPr id="3208" name="Freeform 136"/>
            <p:cNvSpPr>
              <a:spLocks noChangeArrowheads="1"/>
            </p:cNvSpPr>
            <p:nvPr/>
          </p:nvSpPr>
          <p:spPr bwMode="auto">
            <a:xfrm>
              <a:off x="6537692" y="2228678"/>
              <a:ext cx="44464" cy="64844"/>
            </a:xfrm>
            <a:custGeom>
              <a:avLst/>
              <a:gdLst>
                <a:gd name="T0" fmla="*/ 0 w 104"/>
                <a:gd name="T1" fmla="*/ 0 h 154"/>
                <a:gd name="T2" fmla="*/ 103 w 104"/>
                <a:gd name="T3" fmla="*/ 0 h 154"/>
                <a:gd name="T4" fmla="*/ 103 w 104"/>
                <a:gd name="T5" fmla="*/ 18 h 154"/>
                <a:gd name="T6" fmla="*/ 21 w 104"/>
                <a:gd name="T7" fmla="*/ 18 h 154"/>
                <a:gd name="T8" fmla="*/ 21 w 104"/>
                <a:gd name="T9" fmla="*/ 65 h 154"/>
                <a:gd name="T10" fmla="*/ 92 w 104"/>
                <a:gd name="T11" fmla="*/ 65 h 154"/>
                <a:gd name="T12" fmla="*/ 92 w 104"/>
                <a:gd name="T13" fmla="*/ 84 h 154"/>
                <a:gd name="T14" fmla="*/ 21 w 104"/>
                <a:gd name="T15" fmla="*/ 84 h 154"/>
                <a:gd name="T16" fmla="*/ 21 w 104"/>
                <a:gd name="T17" fmla="*/ 153 h 154"/>
                <a:gd name="T18" fmla="*/ 0 w 104"/>
                <a:gd name="T19" fmla="*/ 153 h 154"/>
                <a:gd name="T20" fmla="*/ 0 w 104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54">
                  <a:moveTo>
                    <a:pt x="0" y="0"/>
                  </a:moveTo>
                  <a:lnTo>
                    <a:pt x="103" y="0"/>
                  </a:lnTo>
                  <a:lnTo>
                    <a:pt x="103" y="18"/>
                  </a:lnTo>
                  <a:lnTo>
                    <a:pt x="21" y="18"/>
                  </a:lnTo>
                  <a:lnTo>
                    <a:pt x="21" y="65"/>
                  </a:lnTo>
                  <a:lnTo>
                    <a:pt x="92" y="65"/>
                  </a:lnTo>
                  <a:lnTo>
                    <a:pt x="92" y="84"/>
                  </a:lnTo>
                  <a:lnTo>
                    <a:pt x="21" y="84"/>
                  </a:lnTo>
                  <a:lnTo>
                    <a:pt x="21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9" name="Freeform 137"/>
            <p:cNvSpPr>
              <a:spLocks noChangeArrowheads="1"/>
            </p:cNvSpPr>
            <p:nvPr/>
          </p:nvSpPr>
          <p:spPr bwMode="auto">
            <a:xfrm>
              <a:off x="6584009" y="2243499"/>
              <a:ext cx="42612" cy="50023"/>
            </a:xfrm>
            <a:custGeom>
              <a:avLst/>
              <a:gdLst>
                <a:gd name="T0" fmla="*/ 99 w 102"/>
                <a:gd name="T1" fmla="*/ 79 h 120"/>
                <a:gd name="T2" fmla="*/ 99 w 102"/>
                <a:gd name="T3" fmla="*/ 79 h 120"/>
                <a:gd name="T4" fmla="*/ 50 w 102"/>
                <a:gd name="T5" fmla="*/ 119 h 120"/>
                <a:gd name="T6" fmla="*/ 0 w 102"/>
                <a:gd name="T7" fmla="*/ 61 h 120"/>
                <a:gd name="T8" fmla="*/ 50 w 102"/>
                <a:gd name="T9" fmla="*/ 0 h 120"/>
                <a:gd name="T10" fmla="*/ 101 w 102"/>
                <a:gd name="T11" fmla="*/ 56 h 120"/>
                <a:gd name="T12" fmla="*/ 101 w 102"/>
                <a:gd name="T13" fmla="*/ 65 h 120"/>
                <a:gd name="T14" fmla="*/ 20 w 102"/>
                <a:gd name="T15" fmla="*/ 65 h 120"/>
                <a:gd name="T16" fmla="*/ 52 w 102"/>
                <a:gd name="T17" fmla="*/ 101 h 120"/>
                <a:gd name="T18" fmla="*/ 81 w 102"/>
                <a:gd name="T19" fmla="*/ 79 h 120"/>
                <a:gd name="T20" fmla="*/ 99 w 102"/>
                <a:gd name="T21" fmla="*/ 79 h 120"/>
                <a:gd name="T22" fmla="*/ 81 w 102"/>
                <a:gd name="T23" fmla="*/ 49 h 120"/>
                <a:gd name="T24" fmla="*/ 81 w 102"/>
                <a:gd name="T25" fmla="*/ 49 h 120"/>
                <a:gd name="T26" fmla="*/ 51 w 102"/>
                <a:gd name="T27" fmla="*/ 17 h 120"/>
                <a:gd name="T28" fmla="*/ 20 w 102"/>
                <a:gd name="T29" fmla="*/ 49 h 120"/>
                <a:gd name="T30" fmla="*/ 81 w 102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0">
                  <a:moveTo>
                    <a:pt x="99" y="79"/>
                  </a:moveTo>
                  <a:lnTo>
                    <a:pt x="99" y="79"/>
                  </a:lnTo>
                  <a:cubicBezTo>
                    <a:pt x="96" y="104"/>
                    <a:pt x="77" y="119"/>
                    <a:pt x="50" y="119"/>
                  </a:cubicBezTo>
                  <a:cubicBezTo>
                    <a:pt x="20" y="119"/>
                    <a:pt x="0" y="97"/>
                    <a:pt x="0" y="61"/>
                  </a:cubicBezTo>
                  <a:cubicBezTo>
                    <a:pt x="0" y="22"/>
                    <a:pt x="20" y="0"/>
                    <a:pt x="50" y="0"/>
                  </a:cubicBezTo>
                  <a:cubicBezTo>
                    <a:pt x="82" y="0"/>
                    <a:pt x="101" y="20"/>
                    <a:pt x="101" y="56"/>
                  </a:cubicBezTo>
                  <a:cubicBezTo>
                    <a:pt x="101" y="60"/>
                    <a:pt x="101" y="62"/>
                    <a:pt x="101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1" y="89"/>
                    <a:pt x="32" y="101"/>
                    <a:pt x="52" y="101"/>
                  </a:cubicBezTo>
                  <a:cubicBezTo>
                    <a:pt x="68" y="101"/>
                    <a:pt x="78" y="94"/>
                    <a:pt x="81" y="79"/>
                  </a:cubicBezTo>
                  <a:lnTo>
                    <a:pt x="99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8"/>
                    <a:pt x="70" y="17"/>
                    <a:pt x="51" y="17"/>
                  </a:cubicBezTo>
                  <a:cubicBezTo>
                    <a:pt x="32" y="17"/>
                    <a:pt x="22" y="28"/>
                    <a:pt x="20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0" name="Freeform 138"/>
            <p:cNvSpPr>
              <a:spLocks noChangeArrowheads="1"/>
            </p:cNvSpPr>
            <p:nvPr/>
          </p:nvSpPr>
          <p:spPr bwMode="auto">
            <a:xfrm>
              <a:off x="6632178" y="2243499"/>
              <a:ext cx="44464" cy="50023"/>
            </a:xfrm>
            <a:custGeom>
              <a:avLst/>
              <a:gdLst>
                <a:gd name="T0" fmla="*/ 36 w 106"/>
                <a:gd name="T1" fmla="*/ 119 h 120"/>
                <a:gd name="T2" fmla="*/ 36 w 106"/>
                <a:gd name="T3" fmla="*/ 119 h 120"/>
                <a:gd name="T4" fmla="*/ 0 w 106"/>
                <a:gd name="T5" fmla="*/ 85 h 120"/>
                <a:gd name="T6" fmla="*/ 38 w 106"/>
                <a:gd name="T7" fmla="*/ 50 h 120"/>
                <a:gd name="T8" fmla="*/ 68 w 106"/>
                <a:gd name="T9" fmla="*/ 46 h 120"/>
                <a:gd name="T10" fmla="*/ 74 w 106"/>
                <a:gd name="T11" fmla="*/ 33 h 120"/>
                <a:gd name="T12" fmla="*/ 49 w 106"/>
                <a:gd name="T13" fmla="*/ 17 h 120"/>
                <a:gd name="T14" fmla="*/ 23 w 106"/>
                <a:gd name="T15" fmla="*/ 38 h 120"/>
                <a:gd name="T16" fmla="*/ 5 w 106"/>
                <a:gd name="T17" fmla="*/ 38 h 120"/>
                <a:gd name="T18" fmla="*/ 5 w 106"/>
                <a:gd name="T19" fmla="*/ 37 h 120"/>
                <a:gd name="T20" fmla="*/ 50 w 106"/>
                <a:gd name="T21" fmla="*/ 0 h 120"/>
                <a:gd name="T22" fmla="*/ 93 w 106"/>
                <a:gd name="T23" fmla="*/ 35 h 120"/>
                <a:gd name="T24" fmla="*/ 93 w 106"/>
                <a:gd name="T25" fmla="*/ 91 h 120"/>
                <a:gd name="T26" fmla="*/ 101 w 106"/>
                <a:gd name="T27" fmla="*/ 101 h 120"/>
                <a:gd name="T28" fmla="*/ 105 w 106"/>
                <a:gd name="T29" fmla="*/ 101 h 120"/>
                <a:gd name="T30" fmla="*/ 105 w 106"/>
                <a:gd name="T31" fmla="*/ 116 h 120"/>
                <a:gd name="T32" fmla="*/ 94 w 106"/>
                <a:gd name="T33" fmla="*/ 117 h 120"/>
                <a:gd name="T34" fmla="*/ 76 w 106"/>
                <a:gd name="T35" fmla="*/ 101 h 120"/>
                <a:gd name="T36" fmla="*/ 76 w 106"/>
                <a:gd name="T37" fmla="*/ 100 h 120"/>
                <a:gd name="T38" fmla="*/ 36 w 106"/>
                <a:gd name="T39" fmla="*/ 119 h 120"/>
                <a:gd name="T40" fmla="*/ 38 w 106"/>
                <a:gd name="T41" fmla="*/ 66 h 120"/>
                <a:gd name="T42" fmla="*/ 38 w 106"/>
                <a:gd name="T43" fmla="*/ 66 h 120"/>
                <a:gd name="T44" fmla="*/ 19 w 106"/>
                <a:gd name="T45" fmla="*/ 85 h 120"/>
                <a:gd name="T46" fmla="*/ 39 w 106"/>
                <a:gd name="T47" fmla="*/ 102 h 120"/>
                <a:gd name="T48" fmla="*/ 74 w 106"/>
                <a:gd name="T49" fmla="*/ 75 h 120"/>
                <a:gd name="T50" fmla="*/ 74 w 106"/>
                <a:gd name="T51" fmla="*/ 58 h 120"/>
                <a:gd name="T52" fmla="*/ 38 w 106"/>
                <a:gd name="T53" fmla="*/ 6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6" h="120">
                  <a:moveTo>
                    <a:pt x="36" y="119"/>
                  </a:moveTo>
                  <a:lnTo>
                    <a:pt x="36" y="119"/>
                  </a:lnTo>
                  <a:cubicBezTo>
                    <a:pt x="13" y="119"/>
                    <a:pt x="0" y="105"/>
                    <a:pt x="0" y="85"/>
                  </a:cubicBezTo>
                  <a:cubicBezTo>
                    <a:pt x="0" y="65"/>
                    <a:pt x="12" y="53"/>
                    <a:pt x="38" y="50"/>
                  </a:cubicBezTo>
                  <a:cubicBezTo>
                    <a:pt x="54" y="48"/>
                    <a:pt x="64" y="48"/>
                    <a:pt x="68" y="46"/>
                  </a:cubicBezTo>
                  <a:cubicBezTo>
                    <a:pt x="74" y="44"/>
                    <a:pt x="74" y="41"/>
                    <a:pt x="74" y="33"/>
                  </a:cubicBezTo>
                  <a:cubicBezTo>
                    <a:pt x="74" y="22"/>
                    <a:pt x="65" y="17"/>
                    <a:pt x="49" y="17"/>
                  </a:cubicBezTo>
                  <a:cubicBezTo>
                    <a:pt x="31" y="17"/>
                    <a:pt x="23" y="24"/>
                    <a:pt x="23" y="38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5" y="14"/>
                    <a:pt x="22" y="0"/>
                    <a:pt x="50" y="0"/>
                  </a:cubicBezTo>
                  <a:cubicBezTo>
                    <a:pt x="80" y="0"/>
                    <a:pt x="93" y="11"/>
                    <a:pt x="93" y="35"/>
                  </a:cubicBezTo>
                  <a:cubicBezTo>
                    <a:pt x="93" y="91"/>
                    <a:pt x="93" y="91"/>
                    <a:pt x="93" y="91"/>
                  </a:cubicBezTo>
                  <a:cubicBezTo>
                    <a:pt x="93" y="98"/>
                    <a:pt x="93" y="101"/>
                    <a:pt x="101" y="101"/>
                  </a:cubicBezTo>
                  <a:cubicBezTo>
                    <a:pt x="102" y="101"/>
                    <a:pt x="103" y="101"/>
                    <a:pt x="105" y="101"/>
                  </a:cubicBezTo>
                  <a:cubicBezTo>
                    <a:pt x="105" y="116"/>
                    <a:pt x="105" y="116"/>
                    <a:pt x="105" y="116"/>
                  </a:cubicBezTo>
                  <a:cubicBezTo>
                    <a:pt x="101" y="117"/>
                    <a:pt x="98" y="117"/>
                    <a:pt x="94" y="117"/>
                  </a:cubicBezTo>
                  <a:cubicBezTo>
                    <a:pt x="82" y="117"/>
                    <a:pt x="76" y="112"/>
                    <a:pt x="76" y="101"/>
                  </a:cubicBezTo>
                  <a:cubicBezTo>
                    <a:pt x="76" y="100"/>
                    <a:pt x="76" y="100"/>
                    <a:pt x="76" y="100"/>
                  </a:cubicBezTo>
                  <a:cubicBezTo>
                    <a:pt x="64" y="113"/>
                    <a:pt x="51" y="119"/>
                    <a:pt x="36" y="119"/>
                  </a:cubicBezTo>
                  <a:close/>
                  <a:moveTo>
                    <a:pt x="38" y="66"/>
                  </a:moveTo>
                  <a:lnTo>
                    <a:pt x="38" y="66"/>
                  </a:lnTo>
                  <a:cubicBezTo>
                    <a:pt x="25" y="68"/>
                    <a:pt x="19" y="73"/>
                    <a:pt x="19" y="85"/>
                  </a:cubicBezTo>
                  <a:cubicBezTo>
                    <a:pt x="19" y="96"/>
                    <a:pt x="27" y="102"/>
                    <a:pt x="39" y="102"/>
                  </a:cubicBezTo>
                  <a:cubicBezTo>
                    <a:pt x="60" y="102"/>
                    <a:pt x="74" y="91"/>
                    <a:pt x="74" y="75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4" y="64"/>
                    <a:pt x="52" y="64"/>
                    <a:pt x="38" y="66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1" name="Freeform 139"/>
            <p:cNvSpPr>
              <a:spLocks noChangeArrowheads="1"/>
            </p:cNvSpPr>
            <p:nvPr/>
          </p:nvSpPr>
          <p:spPr bwMode="auto">
            <a:xfrm>
              <a:off x="6678496" y="2232383"/>
              <a:ext cx="24084" cy="61139"/>
            </a:xfrm>
            <a:custGeom>
              <a:avLst/>
              <a:gdLst>
                <a:gd name="T0" fmla="*/ 46 w 56"/>
                <a:gd name="T1" fmla="*/ 127 h 146"/>
                <a:gd name="T2" fmla="*/ 46 w 56"/>
                <a:gd name="T3" fmla="*/ 127 h 146"/>
                <a:gd name="T4" fmla="*/ 55 w 56"/>
                <a:gd name="T5" fmla="*/ 127 h 146"/>
                <a:gd name="T6" fmla="*/ 55 w 56"/>
                <a:gd name="T7" fmla="*/ 143 h 146"/>
                <a:gd name="T8" fmla="*/ 41 w 56"/>
                <a:gd name="T9" fmla="*/ 145 h 146"/>
                <a:gd name="T10" fmla="*/ 17 w 56"/>
                <a:gd name="T11" fmla="*/ 121 h 146"/>
                <a:gd name="T12" fmla="*/ 17 w 56"/>
                <a:gd name="T13" fmla="*/ 46 h 146"/>
                <a:gd name="T14" fmla="*/ 0 w 56"/>
                <a:gd name="T15" fmla="*/ 46 h 146"/>
                <a:gd name="T16" fmla="*/ 0 w 56"/>
                <a:gd name="T17" fmla="*/ 31 h 146"/>
                <a:gd name="T18" fmla="*/ 17 w 56"/>
                <a:gd name="T19" fmla="*/ 31 h 146"/>
                <a:gd name="T20" fmla="*/ 17 w 56"/>
                <a:gd name="T21" fmla="*/ 0 h 146"/>
                <a:gd name="T22" fmla="*/ 35 w 56"/>
                <a:gd name="T23" fmla="*/ 0 h 146"/>
                <a:gd name="T24" fmla="*/ 35 w 56"/>
                <a:gd name="T25" fmla="*/ 31 h 146"/>
                <a:gd name="T26" fmla="*/ 55 w 56"/>
                <a:gd name="T27" fmla="*/ 31 h 146"/>
                <a:gd name="T28" fmla="*/ 55 w 56"/>
                <a:gd name="T29" fmla="*/ 46 h 146"/>
                <a:gd name="T30" fmla="*/ 35 w 56"/>
                <a:gd name="T31" fmla="*/ 46 h 146"/>
                <a:gd name="T32" fmla="*/ 35 w 56"/>
                <a:gd name="T33" fmla="*/ 115 h 146"/>
                <a:gd name="T34" fmla="*/ 46 w 56"/>
                <a:gd name="T35" fmla="*/ 127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146">
                  <a:moveTo>
                    <a:pt x="46" y="127"/>
                  </a:moveTo>
                  <a:lnTo>
                    <a:pt x="46" y="127"/>
                  </a:lnTo>
                  <a:cubicBezTo>
                    <a:pt x="48" y="127"/>
                    <a:pt x="51" y="127"/>
                    <a:pt x="55" y="127"/>
                  </a:cubicBezTo>
                  <a:cubicBezTo>
                    <a:pt x="55" y="143"/>
                    <a:pt x="55" y="143"/>
                    <a:pt x="55" y="143"/>
                  </a:cubicBezTo>
                  <a:cubicBezTo>
                    <a:pt x="50" y="144"/>
                    <a:pt x="45" y="145"/>
                    <a:pt x="41" y="145"/>
                  </a:cubicBezTo>
                  <a:cubicBezTo>
                    <a:pt x="23" y="145"/>
                    <a:pt x="17" y="139"/>
                    <a:pt x="17" y="121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46"/>
                    <a:pt x="55" y="46"/>
                    <a:pt x="55" y="46"/>
                  </a:cubicBezTo>
                  <a:cubicBezTo>
                    <a:pt x="35" y="46"/>
                    <a:pt x="35" y="46"/>
                    <a:pt x="35" y="46"/>
                  </a:cubicBezTo>
                  <a:cubicBezTo>
                    <a:pt x="35" y="115"/>
                    <a:pt x="35" y="115"/>
                    <a:pt x="35" y="115"/>
                  </a:cubicBezTo>
                  <a:cubicBezTo>
                    <a:pt x="35" y="124"/>
                    <a:pt x="37" y="127"/>
                    <a:pt x="46" y="12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2" name="Freeform 140"/>
            <p:cNvSpPr>
              <a:spLocks noChangeArrowheads="1"/>
            </p:cNvSpPr>
            <p:nvPr/>
          </p:nvSpPr>
          <p:spPr bwMode="auto">
            <a:xfrm>
              <a:off x="6708139" y="2228678"/>
              <a:ext cx="38906" cy="64844"/>
            </a:xfrm>
            <a:custGeom>
              <a:avLst/>
              <a:gdLst>
                <a:gd name="T0" fmla="*/ 74 w 94"/>
                <a:gd name="T1" fmla="*/ 84 h 154"/>
                <a:gd name="T2" fmla="*/ 74 w 94"/>
                <a:gd name="T3" fmla="*/ 84 h 154"/>
                <a:gd name="T4" fmla="*/ 52 w 94"/>
                <a:gd name="T5" fmla="*/ 55 h 154"/>
                <a:gd name="T6" fmla="*/ 19 w 94"/>
                <a:gd name="T7" fmla="*/ 87 h 154"/>
                <a:gd name="T8" fmla="*/ 19 w 94"/>
                <a:gd name="T9" fmla="*/ 153 h 154"/>
                <a:gd name="T10" fmla="*/ 0 w 94"/>
                <a:gd name="T11" fmla="*/ 153 h 154"/>
                <a:gd name="T12" fmla="*/ 0 w 94"/>
                <a:gd name="T13" fmla="*/ 0 h 154"/>
                <a:gd name="T14" fmla="*/ 19 w 94"/>
                <a:gd name="T15" fmla="*/ 0 h 154"/>
                <a:gd name="T16" fmla="*/ 19 w 94"/>
                <a:gd name="T17" fmla="*/ 57 h 154"/>
                <a:gd name="T18" fmla="*/ 53 w 94"/>
                <a:gd name="T19" fmla="*/ 38 h 154"/>
                <a:gd name="T20" fmla="*/ 88 w 94"/>
                <a:gd name="T21" fmla="*/ 54 h 154"/>
                <a:gd name="T22" fmla="*/ 93 w 94"/>
                <a:gd name="T23" fmla="*/ 81 h 154"/>
                <a:gd name="T24" fmla="*/ 93 w 94"/>
                <a:gd name="T25" fmla="*/ 86 h 154"/>
                <a:gd name="T26" fmla="*/ 93 w 94"/>
                <a:gd name="T27" fmla="*/ 153 h 154"/>
                <a:gd name="T28" fmla="*/ 74 w 94"/>
                <a:gd name="T29" fmla="*/ 153 h 154"/>
                <a:gd name="T30" fmla="*/ 74 w 94"/>
                <a:gd name="T31" fmla="*/ 84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54">
                  <a:moveTo>
                    <a:pt x="74" y="84"/>
                  </a:moveTo>
                  <a:lnTo>
                    <a:pt x="74" y="84"/>
                  </a:lnTo>
                  <a:cubicBezTo>
                    <a:pt x="74" y="64"/>
                    <a:pt x="70" y="55"/>
                    <a:pt x="52" y="55"/>
                  </a:cubicBezTo>
                  <a:cubicBezTo>
                    <a:pt x="31" y="55"/>
                    <a:pt x="19" y="67"/>
                    <a:pt x="19" y="87"/>
                  </a:cubicBezTo>
                  <a:cubicBezTo>
                    <a:pt x="19" y="153"/>
                    <a:pt x="19" y="153"/>
                    <a:pt x="19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57"/>
                    <a:pt x="19" y="57"/>
                    <a:pt x="19" y="57"/>
                  </a:cubicBezTo>
                  <a:cubicBezTo>
                    <a:pt x="25" y="45"/>
                    <a:pt x="37" y="38"/>
                    <a:pt x="53" y="38"/>
                  </a:cubicBezTo>
                  <a:cubicBezTo>
                    <a:pt x="71" y="38"/>
                    <a:pt x="82" y="43"/>
                    <a:pt x="88" y="54"/>
                  </a:cubicBezTo>
                  <a:cubicBezTo>
                    <a:pt x="93" y="61"/>
                    <a:pt x="93" y="69"/>
                    <a:pt x="93" y="81"/>
                  </a:cubicBezTo>
                  <a:cubicBezTo>
                    <a:pt x="93" y="83"/>
                    <a:pt x="93" y="84"/>
                    <a:pt x="93" y="86"/>
                  </a:cubicBezTo>
                  <a:cubicBezTo>
                    <a:pt x="93" y="153"/>
                    <a:pt x="93" y="153"/>
                    <a:pt x="93" y="153"/>
                  </a:cubicBezTo>
                  <a:cubicBezTo>
                    <a:pt x="74" y="153"/>
                    <a:pt x="74" y="153"/>
                    <a:pt x="74" y="153"/>
                  </a:cubicBezTo>
                  <a:lnTo>
                    <a:pt x="74" y="8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3" name="Freeform 141"/>
            <p:cNvSpPr>
              <a:spLocks noChangeArrowheads="1"/>
            </p:cNvSpPr>
            <p:nvPr/>
          </p:nvSpPr>
          <p:spPr bwMode="auto">
            <a:xfrm>
              <a:off x="6758161" y="2243499"/>
              <a:ext cx="42612" cy="50023"/>
            </a:xfrm>
            <a:custGeom>
              <a:avLst/>
              <a:gdLst>
                <a:gd name="T0" fmla="*/ 100 w 103"/>
                <a:gd name="T1" fmla="*/ 79 h 120"/>
                <a:gd name="T2" fmla="*/ 100 w 103"/>
                <a:gd name="T3" fmla="*/ 79 h 120"/>
                <a:gd name="T4" fmla="*/ 52 w 103"/>
                <a:gd name="T5" fmla="*/ 119 h 120"/>
                <a:gd name="T6" fmla="*/ 0 w 103"/>
                <a:gd name="T7" fmla="*/ 61 h 120"/>
                <a:gd name="T8" fmla="*/ 52 w 103"/>
                <a:gd name="T9" fmla="*/ 0 h 120"/>
                <a:gd name="T10" fmla="*/ 102 w 103"/>
                <a:gd name="T11" fmla="*/ 56 h 120"/>
                <a:gd name="T12" fmla="*/ 102 w 103"/>
                <a:gd name="T13" fmla="*/ 65 h 120"/>
                <a:gd name="T14" fmla="*/ 20 w 103"/>
                <a:gd name="T15" fmla="*/ 65 h 120"/>
                <a:gd name="T16" fmla="*/ 53 w 103"/>
                <a:gd name="T17" fmla="*/ 101 h 120"/>
                <a:gd name="T18" fmla="*/ 82 w 103"/>
                <a:gd name="T19" fmla="*/ 79 h 120"/>
                <a:gd name="T20" fmla="*/ 100 w 103"/>
                <a:gd name="T21" fmla="*/ 79 h 120"/>
                <a:gd name="T22" fmla="*/ 82 w 103"/>
                <a:gd name="T23" fmla="*/ 49 h 120"/>
                <a:gd name="T24" fmla="*/ 82 w 103"/>
                <a:gd name="T25" fmla="*/ 49 h 120"/>
                <a:gd name="T26" fmla="*/ 52 w 103"/>
                <a:gd name="T27" fmla="*/ 17 h 120"/>
                <a:gd name="T28" fmla="*/ 20 w 103"/>
                <a:gd name="T29" fmla="*/ 49 h 120"/>
                <a:gd name="T30" fmla="*/ 82 w 103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3" h="120">
                  <a:moveTo>
                    <a:pt x="100" y="79"/>
                  </a:moveTo>
                  <a:lnTo>
                    <a:pt x="100" y="79"/>
                  </a:lnTo>
                  <a:cubicBezTo>
                    <a:pt x="96" y="104"/>
                    <a:pt x="78" y="119"/>
                    <a:pt x="52" y="119"/>
                  </a:cubicBezTo>
                  <a:cubicBezTo>
                    <a:pt x="20" y="119"/>
                    <a:pt x="0" y="97"/>
                    <a:pt x="0" y="61"/>
                  </a:cubicBezTo>
                  <a:cubicBezTo>
                    <a:pt x="0" y="22"/>
                    <a:pt x="20" y="0"/>
                    <a:pt x="52" y="0"/>
                  </a:cubicBezTo>
                  <a:cubicBezTo>
                    <a:pt x="83" y="0"/>
                    <a:pt x="102" y="20"/>
                    <a:pt x="102" y="56"/>
                  </a:cubicBezTo>
                  <a:cubicBezTo>
                    <a:pt x="102" y="60"/>
                    <a:pt x="102" y="62"/>
                    <a:pt x="102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1" y="89"/>
                    <a:pt x="33" y="101"/>
                    <a:pt x="53" y="101"/>
                  </a:cubicBezTo>
                  <a:cubicBezTo>
                    <a:pt x="68" y="101"/>
                    <a:pt x="79" y="94"/>
                    <a:pt x="82" y="79"/>
                  </a:cubicBezTo>
                  <a:lnTo>
                    <a:pt x="100" y="79"/>
                  </a:lnTo>
                  <a:close/>
                  <a:moveTo>
                    <a:pt x="82" y="49"/>
                  </a:moveTo>
                  <a:lnTo>
                    <a:pt x="82" y="49"/>
                  </a:lnTo>
                  <a:cubicBezTo>
                    <a:pt x="82" y="28"/>
                    <a:pt x="70" y="17"/>
                    <a:pt x="52" y="17"/>
                  </a:cubicBezTo>
                  <a:cubicBezTo>
                    <a:pt x="33" y="17"/>
                    <a:pt x="22" y="28"/>
                    <a:pt x="20" y="49"/>
                  </a:cubicBezTo>
                  <a:lnTo>
                    <a:pt x="82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4" name="Freeform 142"/>
            <p:cNvSpPr>
              <a:spLocks noChangeArrowheads="1"/>
            </p:cNvSpPr>
            <p:nvPr/>
          </p:nvSpPr>
          <p:spPr bwMode="auto">
            <a:xfrm>
              <a:off x="6808184" y="2243499"/>
              <a:ext cx="22232" cy="48170"/>
            </a:xfrm>
            <a:custGeom>
              <a:avLst/>
              <a:gdLst>
                <a:gd name="T0" fmla="*/ 0 w 55"/>
                <a:gd name="T1" fmla="*/ 2 h 115"/>
                <a:gd name="T2" fmla="*/ 0 w 55"/>
                <a:gd name="T3" fmla="*/ 2 h 115"/>
                <a:gd name="T4" fmla="*/ 18 w 55"/>
                <a:gd name="T5" fmla="*/ 2 h 115"/>
                <a:gd name="T6" fmla="*/ 18 w 55"/>
                <a:gd name="T7" fmla="*/ 22 h 115"/>
                <a:gd name="T8" fmla="*/ 49 w 55"/>
                <a:gd name="T9" fmla="*/ 0 h 115"/>
                <a:gd name="T10" fmla="*/ 54 w 55"/>
                <a:gd name="T11" fmla="*/ 0 h 115"/>
                <a:gd name="T12" fmla="*/ 54 w 55"/>
                <a:gd name="T13" fmla="*/ 20 h 115"/>
                <a:gd name="T14" fmla="*/ 49 w 55"/>
                <a:gd name="T15" fmla="*/ 20 h 115"/>
                <a:gd name="T16" fmla="*/ 19 w 55"/>
                <a:gd name="T17" fmla="*/ 52 h 115"/>
                <a:gd name="T18" fmla="*/ 19 w 55"/>
                <a:gd name="T19" fmla="*/ 114 h 115"/>
                <a:gd name="T20" fmla="*/ 0 w 55"/>
                <a:gd name="T21" fmla="*/ 114 h 115"/>
                <a:gd name="T22" fmla="*/ 0 w 55"/>
                <a:gd name="T23" fmla="*/ 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5">
                  <a:moveTo>
                    <a:pt x="0" y="2"/>
                  </a:moveTo>
                  <a:lnTo>
                    <a:pt x="0" y="2"/>
                  </a:lnTo>
                  <a:cubicBezTo>
                    <a:pt x="18" y="2"/>
                    <a:pt x="18" y="2"/>
                    <a:pt x="18" y="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24" y="8"/>
                    <a:pt x="35" y="0"/>
                    <a:pt x="49" y="0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2" y="20"/>
                    <a:pt x="51" y="20"/>
                    <a:pt x="49" y="20"/>
                  </a:cubicBezTo>
                  <a:cubicBezTo>
                    <a:pt x="30" y="20"/>
                    <a:pt x="19" y="31"/>
                    <a:pt x="19" y="52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" name="Freeform 143"/>
            <p:cNvSpPr>
              <a:spLocks noChangeArrowheads="1"/>
            </p:cNvSpPr>
            <p:nvPr/>
          </p:nvSpPr>
          <p:spPr bwMode="auto">
            <a:xfrm>
              <a:off x="6867469" y="2228678"/>
              <a:ext cx="22232" cy="62991"/>
            </a:xfrm>
            <a:custGeom>
              <a:avLst/>
              <a:gdLst>
                <a:gd name="T0" fmla="*/ 34 w 55"/>
                <a:gd name="T1" fmla="*/ 44 h 150"/>
                <a:gd name="T2" fmla="*/ 34 w 55"/>
                <a:gd name="T3" fmla="*/ 44 h 150"/>
                <a:gd name="T4" fmla="*/ 0 w 55"/>
                <a:gd name="T5" fmla="*/ 44 h 150"/>
                <a:gd name="T6" fmla="*/ 0 w 55"/>
                <a:gd name="T7" fmla="*/ 29 h 150"/>
                <a:gd name="T8" fmla="*/ 39 w 55"/>
                <a:gd name="T9" fmla="*/ 0 h 150"/>
                <a:gd name="T10" fmla="*/ 54 w 55"/>
                <a:gd name="T11" fmla="*/ 0 h 150"/>
                <a:gd name="T12" fmla="*/ 54 w 55"/>
                <a:gd name="T13" fmla="*/ 149 h 150"/>
                <a:gd name="T14" fmla="*/ 34 w 55"/>
                <a:gd name="T15" fmla="*/ 149 h 150"/>
                <a:gd name="T16" fmla="*/ 34 w 55"/>
                <a:gd name="T17" fmla="*/ 44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150">
                  <a:moveTo>
                    <a:pt x="34" y="44"/>
                  </a:moveTo>
                  <a:lnTo>
                    <a:pt x="34" y="44"/>
                  </a:lnTo>
                  <a:cubicBezTo>
                    <a:pt x="0" y="44"/>
                    <a:pt x="0" y="44"/>
                    <a:pt x="0" y="44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25" y="28"/>
                    <a:pt x="36" y="20"/>
                    <a:pt x="39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4" y="149"/>
                    <a:pt x="54" y="149"/>
                    <a:pt x="54" y="149"/>
                  </a:cubicBezTo>
                  <a:cubicBezTo>
                    <a:pt x="34" y="149"/>
                    <a:pt x="34" y="149"/>
                    <a:pt x="34" y="149"/>
                  </a:cubicBezTo>
                  <a:lnTo>
                    <a:pt x="34" y="4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421420" y="2228678"/>
            <a:ext cx="366830" cy="64844"/>
            <a:chOff x="7421420" y="2228678"/>
            <a:chExt cx="366830" cy="64844"/>
          </a:xfrm>
        </p:grpSpPr>
        <p:sp>
          <p:nvSpPr>
            <p:cNvPr id="3216" name="Freeform 144"/>
            <p:cNvSpPr>
              <a:spLocks noChangeArrowheads="1"/>
            </p:cNvSpPr>
            <p:nvPr/>
          </p:nvSpPr>
          <p:spPr bwMode="auto">
            <a:xfrm>
              <a:off x="7421420" y="2228678"/>
              <a:ext cx="44464" cy="64844"/>
            </a:xfrm>
            <a:custGeom>
              <a:avLst/>
              <a:gdLst>
                <a:gd name="T0" fmla="*/ 0 w 104"/>
                <a:gd name="T1" fmla="*/ 0 h 154"/>
                <a:gd name="T2" fmla="*/ 103 w 104"/>
                <a:gd name="T3" fmla="*/ 0 h 154"/>
                <a:gd name="T4" fmla="*/ 103 w 104"/>
                <a:gd name="T5" fmla="*/ 18 h 154"/>
                <a:gd name="T6" fmla="*/ 21 w 104"/>
                <a:gd name="T7" fmla="*/ 18 h 154"/>
                <a:gd name="T8" fmla="*/ 21 w 104"/>
                <a:gd name="T9" fmla="*/ 65 h 154"/>
                <a:gd name="T10" fmla="*/ 93 w 104"/>
                <a:gd name="T11" fmla="*/ 65 h 154"/>
                <a:gd name="T12" fmla="*/ 93 w 104"/>
                <a:gd name="T13" fmla="*/ 84 h 154"/>
                <a:gd name="T14" fmla="*/ 21 w 104"/>
                <a:gd name="T15" fmla="*/ 84 h 154"/>
                <a:gd name="T16" fmla="*/ 21 w 104"/>
                <a:gd name="T17" fmla="*/ 153 h 154"/>
                <a:gd name="T18" fmla="*/ 0 w 104"/>
                <a:gd name="T19" fmla="*/ 153 h 154"/>
                <a:gd name="T20" fmla="*/ 0 w 104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54">
                  <a:moveTo>
                    <a:pt x="0" y="0"/>
                  </a:moveTo>
                  <a:lnTo>
                    <a:pt x="103" y="0"/>
                  </a:lnTo>
                  <a:lnTo>
                    <a:pt x="103" y="18"/>
                  </a:lnTo>
                  <a:lnTo>
                    <a:pt x="21" y="18"/>
                  </a:lnTo>
                  <a:lnTo>
                    <a:pt x="21" y="65"/>
                  </a:lnTo>
                  <a:lnTo>
                    <a:pt x="93" y="65"/>
                  </a:lnTo>
                  <a:lnTo>
                    <a:pt x="93" y="84"/>
                  </a:lnTo>
                  <a:lnTo>
                    <a:pt x="21" y="84"/>
                  </a:lnTo>
                  <a:lnTo>
                    <a:pt x="21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7" name="Freeform 145"/>
            <p:cNvSpPr>
              <a:spLocks noChangeArrowheads="1"/>
            </p:cNvSpPr>
            <p:nvPr/>
          </p:nvSpPr>
          <p:spPr bwMode="auto">
            <a:xfrm>
              <a:off x="7467737" y="2243499"/>
              <a:ext cx="42611" cy="50023"/>
            </a:xfrm>
            <a:custGeom>
              <a:avLst/>
              <a:gdLst>
                <a:gd name="T0" fmla="*/ 100 w 102"/>
                <a:gd name="T1" fmla="*/ 79 h 120"/>
                <a:gd name="T2" fmla="*/ 100 w 102"/>
                <a:gd name="T3" fmla="*/ 79 h 120"/>
                <a:gd name="T4" fmla="*/ 51 w 102"/>
                <a:gd name="T5" fmla="*/ 119 h 120"/>
                <a:gd name="T6" fmla="*/ 0 w 102"/>
                <a:gd name="T7" fmla="*/ 61 h 120"/>
                <a:gd name="T8" fmla="*/ 51 w 102"/>
                <a:gd name="T9" fmla="*/ 0 h 120"/>
                <a:gd name="T10" fmla="*/ 101 w 102"/>
                <a:gd name="T11" fmla="*/ 56 h 120"/>
                <a:gd name="T12" fmla="*/ 101 w 102"/>
                <a:gd name="T13" fmla="*/ 65 h 120"/>
                <a:gd name="T14" fmla="*/ 20 w 102"/>
                <a:gd name="T15" fmla="*/ 65 h 120"/>
                <a:gd name="T16" fmla="*/ 52 w 102"/>
                <a:gd name="T17" fmla="*/ 101 h 120"/>
                <a:gd name="T18" fmla="*/ 82 w 102"/>
                <a:gd name="T19" fmla="*/ 79 h 120"/>
                <a:gd name="T20" fmla="*/ 100 w 102"/>
                <a:gd name="T21" fmla="*/ 79 h 120"/>
                <a:gd name="T22" fmla="*/ 82 w 102"/>
                <a:gd name="T23" fmla="*/ 49 h 120"/>
                <a:gd name="T24" fmla="*/ 82 w 102"/>
                <a:gd name="T25" fmla="*/ 49 h 120"/>
                <a:gd name="T26" fmla="*/ 51 w 102"/>
                <a:gd name="T27" fmla="*/ 17 h 120"/>
                <a:gd name="T28" fmla="*/ 20 w 102"/>
                <a:gd name="T29" fmla="*/ 49 h 120"/>
                <a:gd name="T30" fmla="*/ 82 w 102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0">
                  <a:moveTo>
                    <a:pt x="100" y="79"/>
                  </a:moveTo>
                  <a:lnTo>
                    <a:pt x="100" y="79"/>
                  </a:lnTo>
                  <a:cubicBezTo>
                    <a:pt x="96" y="104"/>
                    <a:pt x="77" y="119"/>
                    <a:pt x="51" y="119"/>
                  </a:cubicBezTo>
                  <a:cubicBezTo>
                    <a:pt x="20" y="119"/>
                    <a:pt x="0" y="97"/>
                    <a:pt x="0" y="61"/>
                  </a:cubicBezTo>
                  <a:cubicBezTo>
                    <a:pt x="0" y="22"/>
                    <a:pt x="20" y="0"/>
                    <a:pt x="51" y="0"/>
                  </a:cubicBezTo>
                  <a:cubicBezTo>
                    <a:pt x="83" y="0"/>
                    <a:pt x="101" y="20"/>
                    <a:pt x="101" y="56"/>
                  </a:cubicBezTo>
                  <a:cubicBezTo>
                    <a:pt x="101" y="60"/>
                    <a:pt x="101" y="62"/>
                    <a:pt x="101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1" y="89"/>
                    <a:pt x="33" y="101"/>
                    <a:pt x="52" y="101"/>
                  </a:cubicBezTo>
                  <a:cubicBezTo>
                    <a:pt x="68" y="101"/>
                    <a:pt x="78" y="94"/>
                    <a:pt x="82" y="79"/>
                  </a:cubicBezTo>
                  <a:lnTo>
                    <a:pt x="100" y="79"/>
                  </a:lnTo>
                  <a:close/>
                  <a:moveTo>
                    <a:pt x="82" y="49"/>
                  </a:moveTo>
                  <a:lnTo>
                    <a:pt x="82" y="49"/>
                  </a:lnTo>
                  <a:cubicBezTo>
                    <a:pt x="82" y="28"/>
                    <a:pt x="71" y="17"/>
                    <a:pt x="51" y="17"/>
                  </a:cubicBezTo>
                  <a:cubicBezTo>
                    <a:pt x="33" y="17"/>
                    <a:pt x="22" y="28"/>
                    <a:pt x="20" y="49"/>
                  </a:cubicBezTo>
                  <a:lnTo>
                    <a:pt x="82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8" name="Freeform 146"/>
            <p:cNvSpPr>
              <a:spLocks noChangeArrowheads="1"/>
            </p:cNvSpPr>
            <p:nvPr/>
          </p:nvSpPr>
          <p:spPr bwMode="auto">
            <a:xfrm>
              <a:off x="7515907" y="2243499"/>
              <a:ext cx="44464" cy="50023"/>
            </a:xfrm>
            <a:custGeom>
              <a:avLst/>
              <a:gdLst>
                <a:gd name="T0" fmla="*/ 36 w 107"/>
                <a:gd name="T1" fmla="*/ 119 h 120"/>
                <a:gd name="T2" fmla="*/ 36 w 107"/>
                <a:gd name="T3" fmla="*/ 119 h 120"/>
                <a:gd name="T4" fmla="*/ 0 w 107"/>
                <a:gd name="T5" fmla="*/ 85 h 120"/>
                <a:gd name="T6" fmla="*/ 38 w 107"/>
                <a:gd name="T7" fmla="*/ 50 h 120"/>
                <a:gd name="T8" fmla="*/ 70 w 107"/>
                <a:gd name="T9" fmla="*/ 46 h 120"/>
                <a:gd name="T10" fmla="*/ 75 w 107"/>
                <a:gd name="T11" fmla="*/ 33 h 120"/>
                <a:gd name="T12" fmla="*/ 49 w 107"/>
                <a:gd name="T13" fmla="*/ 17 h 120"/>
                <a:gd name="T14" fmla="*/ 23 w 107"/>
                <a:gd name="T15" fmla="*/ 38 h 120"/>
                <a:gd name="T16" fmla="*/ 5 w 107"/>
                <a:gd name="T17" fmla="*/ 38 h 120"/>
                <a:gd name="T18" fmla="*/ 5 w 107"/>
                <a:gd name="T19" fmla="*/ 37 h 120"/>
                <a:gd name="T20" fmla="*/ 50 w 107"/>
                <a:gd name="T21" fmla="*/ 0 h 120"/>
                <a:gd name="T22" fmla="*/ 94 w 107"/>
                <a:gd name="T23" fmla="*/ 35 h 120"/>
                <a:gd name="T24" fmla="*/ 94 w 107"/>
                <a:gd name="T25" fmla="*/ 91 h 120"/>
                <a:gd name="T26" fmla="*/ 101 w 107"/>
                <a:gd name="T27" fmla="*/ 101 h 120"/>
                <a:gd name="T28" fmla="*/ 106 w 107"/>
                <a:gd name="T29" fmla="*/ 101 h 120"/>
                <a:gd name="T30" fmla="*/ 106 w 107"/>
                <a:gd name="T31" fmla="*/ 116 h 120"/>
                <a:gd name="T32" fmla="*/ 95 w 107"/>
                <a:gd name="T33" fmla="*/ 117 h 120"/>
                <a:gd name="T34" fmla="*/ 76 w 107"/>
                <a:gd name="T35" fmla="*/ 101 h 120"/>
                <a:gd name="T36" fmla="*/ 76 w 107"/>
                <a:gd name="T37" fmla="*/ 100 h 120"/>
                <a:gd name="T38" fmla="*/ 36 w 107"/>
                <a:gd name="T39" fmla="*/ 119 h 120"/>
                <a:gd name="T40" fmla="*/ 38 w 107"/>
                <a:gd name="T41" fmla="*/ 66 h 120"/>
                <a:gd name="T42" fmla="*/ 38 w 107"/>
                <a:gd name="T43" fmla="*/ 66 h 120"/>
                <a:gd name="T44" fmla="*/ 20 w 107"/>
                <a:gd name="T45" fmla="*/ 85 h 120"/>
                <a:gd name="T46" fmla="*/ 39 w 107"/>
                <a:gd name="T47" fmla="*/ 102 h 120"/>
                <a:gd name="T48" fmla="*/ 74 w 107"/>
                <a:gd name="T49" fmla="*/ 75 h 120"/>
                <a:gd name="T50" fmla="*/ 74 w 107"/>
                <a:gd name="T51" fmla="*/ 58 h 120"/>
                <a:gd name="T52" fmla="*/ 38 w 107"/>
                <a:gd name="T53" fmla="*/ 6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7" h="120">
                  <a:moveTo>
                    <a:pt x="36" y="119"/>
                  </a:moveTo>
                  <a:lnTo>
                    <a:pt x="36" y="119"/>
                  </a:lnTo>
                  <a:cubicBezTo>
                    <a:pt x="13" y="119"/>
                    <a:pt x="0" y="105"/>
                    <a:pt x="0" y="85"/>
                  </a:cubicBezTo>
                  <a:cubicBezTo>
                    <a:pt x="0" y="65"/>
                    <a:pt x="12" y="53"/>
                    <a:pt x="38" y="50"/>
                  </a:cubicBezTo>
                  <a:cubicBezTo>
                    <a:pt x="54" y="48"/>
                    <a:pt x="64" y="48"/>
                    <a:pt x="70" y="46"/>
                  </a:cubicBezTo>
                  <a:cubicBezTo>
                    <a:pt x="74" y="44"/>
                    <a:pt x="75" y="41"/>
                    <a:pt x="75" y="33"/>
                  </a:cubicBezTo>
                  <a:cubicBezTo>
                    <a:pt x="75" y="22"/>
                    <a:pt x="66" y="17"/>
                    <a:pt x="49" y="17"/>
                  </a:cubicBezTo>
                  <a:cubicBezTo>
                    <a:pt x="32" y="17"/>
                    <a:pt x="23" y="24"/>
                    <a:pt x="23" y="38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5" y="14"/>
                    <a:pt x="22" y="0"/>
                    <a:pt x="50" y="0"/>
                  </a:cubicBezTo>
                  <a:cubicBezTo>
                    <a:pt x="80" y="0"/>
                    <a:pt x="94" y="11"/>
                    <a:pt x="94" y="35"/>
                  </a:cubicBezTo>
                  <a:cubicBezTo>
                    <a:pt x="94" y="91"/>
                    <a:pt x="94" y="91"/>
                    <a:pt x="94" y="91"/>
                  </a:cubicBezTo>
                  <a:cubicBezTo>
                    <a:pt x="94" y="98"/>
                    <a:pt x="95" y="101"/>
                    <a:pt x="101" y="101"/>
                  </a:cubicBezTo>
                  <a:cubicBezTo>
                    <a:pt x="102" y="101"/>
                    <a:pt x="104" y="101"/>
                    <a:pt x="106" y="101"/>
                  </a:cubicBezTo>
                  <a:cubicBezTo>
                    <a:pt x="106" y="116"/>
                    <a:pt x="106" y="116"/>
                    <a:pt x="106" y="116"/>
                  </a:cubicBezTo>
                  <a:cubicBezTo>
                    <a:pt x="102" y="117"/>
                    <a:pt x="98" y="117"/>
                    <a:pt x="95" y="117"/>
                  </a:cubicBezTo>
                  <a:cubicBezTo>
                    <a:pt x="82" y="117"/>
                    <a:pt x="76" y="112"/>
                    <a:pt x="76" y="101"/>
                  </a:cubicBezTo>
                  <a:cubicBezTo>
                    <a:pt x="76" y="100"/>
                    <a:pt x="76" y="100"/>
                    <a:pt x="76" y="100"/>
                  </a:cubicBezTo>
                  <a:cubicBezTo>
                    <a:pt x="64" y="113"/>
                    <a:pt x="52" y="119"/>
                    <a:pt x="36" y="119"/>
                  </a:cubicBezTo>
                  <a:close/>
                  <a:moveTo>
                    <a:pt x="38" y="66"/>
                  </a:moveTo>
                  <a:lnTo>
                    <a:pt x="38" y="66"/>
                  </a:lnTo>
                  <a:cubicBezTo>
                    <a:pt x="25" y="68"/>
                    <a:pt x="20" y="73"/>
                    <a:pt x="20" y="85"/>
                  </a:cubicBezTo>
                  <a:cubicBezTo>
                    <a:pt x="20" y="96"/>
                    <a:pt x="27" y="102"/>
                    <a:pt x="39" y="102"/>
                  </a:cubicBezTo>
                  <a:cubicBezTo>
                    <a:pt x="60" y="102"/>
                    <a:pt x="74" y="91"/>
                    <a:pt x="74" y="75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4" y="64"/>
                    <a:pt x="52" y="64"/>
                    <a:pt x="38" y="66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9" name="Freeform 147"/>
            <p:cNvSpPr>
              <a:spLocks noChangeArrowheads="1"/>
            </p:cNvSpPr>
            <p:nvPr/>
          </p:nvSpPr>
          <p:spPr bwMode="auto">
            <a:xfrm>
              <a:off x="7562223" y="2232383"/>
              <a:ext cx="24085" cy="61139"/>
            </a:xfrm>
            <a:custGeom>
              <a:avLst/>
              <a:gdLst>
                <a:gd name="T0" fmla="*/ 46 w 57"/>
                <a:gd name="T1" fmla="*/ 127 h 146"/>
                <a:gd name="T2" fmla="*/ 46 w 57"/>
                <a:gd name="T3" fmla="*/ 127 h 146"/>
                <a:gd name="T4" fmla="*/ 56 w 57"/>
                <a:gd name="T5" fmla="*/ 127 h 146"/>
                <a:gd name="T6" fmla="*/ 56 w 57"/>
                <a:gd name="T7" fmla="*/ 143 h 146"/>
                <a:gd name="T8" fmla="*/ 41 w 57"/>
                <a:gd name="T9" fmla="*/ 145 h 146"/>
                <a:gd name="T10" fmla="*/ 17 w 57"/>
                <a:gd name="T11" fmla="*/ 121 h 146"/>
                <a:gd name="T12" fmla="*/ 17 w 57"/>
                <a:gd name="T13" fmla="*/ 46 h 146"/>
                <a:gd name="T14" fmla="*/ 0 w 57"/>
                <a:gd name="T15" fmla="*/ 46 h 146"/>
                <a:gd name="T16" fmla="*/ 0 w 57"/>
                <a:gd name="T17" fmla="*/ 31 h 146"/>
                <a:gd name="T18" fmla="*/ 17 w 57"/>
                <a:gd name="T19" fmla="*/ 31 h 146"/>
                <a:gd name="T20" fmla="*/ 17 w 57"/>
                <a:gd name="T21" fmla="*/ 0 h 146"/>
                <a:gd name="T22" fmla="*/ 36 w 57"/>
                <a:gd name="T23" fmla="*/ 0 h 146"/>
                <a:gd name="T24" fmla="*/ 36 w 57"/>
                <a:gd name="T25" fmla="*/ 31 h 146"/>
                <a:gd name="T26" fmla="*/ 56 w 57"/>
                <a:gd name="T27" fmla="*/ 31 h 146"/>
                <a:gd name="T28" fmla="*/ 56 w 57"/>
                <a:gd name="T29" fmla="*/ 46 h 146"/>
                <a:gd name="T30" fmla="*/ 36 w 57"/>
                <a:gd name="T31" fmla="*/ 46 h 146"/>
                <a:gd name="T32" fmla="*/ 36 w 57"/>
                <a:gd name="T33" fmla="*/ 115 h 146"/>
                <a:gd name="T34" fmla="*/ 46 w 57"/>
                <a:gd name="T35" fmla="*/ 127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7" h="146">
                  <a:moveTo>
                    <a:pt x="46" y="127"/>
                  </a:moveTo>
                  <a:lnTo>
                    <a:pt x="46" y="127"/>
                  </a:lnTo>
                  <a:cubicBezTo>
                    <a:pt x="48" y="127"/>
                    <a:pt x="51" y="127"/>
                    <a:pt x="56" y="127"/>
                  </a:cubicBezTo>
                  <a:cubicBezTo>
                    <a:pt x="56" y="143"/>
                    <a:pt x="56" y="143"/>
                    <a:pt x="56" y="143"/>
                  </a:cubicBezTo>
                  <a:cubicBezTo>
                    <a:pt x="50" y="144"/>
                    <a:pt x="45" y="145"/>
                    <a:pt x="41" y="145"/>
                  </a:cubicBezTo>
                  <a:cubicBezTo>
                    <a:pt x="23" y="145"/>
                    <a:pt x="17" y="139"/>
                    <a:pt x="17" y="121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56" y="31"/>
                    <a:pt x="56" y="31"/>
                    <a:pt x="56" y="31"/>
                  </a:cubicBezTo>
                  <a:cubicBezTo>
                    <a:pt x="56" y="46"/>
                    <a:pt x="56" y="46"/>
                    <a:pt x="56" y="46"/>
                  </a:cubicBezTo>
                  <a:cubicBezTo>
                    <a:pt x="36" y="46"/>
                    <a:pt x="36" y="46"/>
                    <a:pt x="36" y="46"/>
                  </a:cubicBezTo>
                  <a:cubicBezTo>
                    <a:pt x="36" y="115"/>
                    <a:pt x="36" y="115"/>
                    <a:pt x="36" y="115"/>
                  </a:cubicBezTo>
                  <a:cubicBezTo>
                    <a:pt x="36" y="124"/>
                    <a:pt x="38" y="127"/>
                    <a:pt x="46" y="12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0" name="Freeform 148"/>
            <p:cNvSpPr>
              <a:spLocks noChangeArrowheads="1"/>
            </p:cNvSpPr>
            <p:nvPr/>
          </p:nvSpPr>
          <p:spPr bwMode="auto">
            <a:xfrm>
              <a:off x="7593719" y="2228678"/>
              <a:ext cx="40759" cy="64844"/>
            </a:xfrm>
            <a:custGeom>
              <a:avLst/>
              <a:gdLst>
                <a:gd name="T0" fmla="*/ 74 w 95"/>
                <a:gd name="T1" fmla="*/ 84 h 154"/>
                <a:gd name="T2" fmla="*/ 74 w 95"/>
                <a:gd name="T3" fmla="*/ 84 h 154"/>
                <a:gd name="T4" fmla="*/ 52 w 95"/>
                <a:gd name="T5" fmla="*/ 55 h 154"/>
                <a:gd name="T6" fmla="*/ 19 w 95"/>
                <a:gd name="T7" fmla="*/ 87 h 154"/>
                <a:gd name="T8" fmla="*/ 19 w 95"/>
                <a:gd name="T9" fmla="*/ 153 h 154"/>
                <a:gd name="T10" fmla="*/ 0 w 95"/>
                <a:gd name="T11" fmla="*/ 153 h 154"/>
                <a:gd name="T12" fmla="*/ 0 w 95"/>
                <a:gd name="T13" fmla="*/ 0 h 154"/>
                <a:gd name="T14" fmla="*/ 19 w 95"/>
                <a:gd name="T15" fmla="*/ 0 h 154"/>
                <a:gd name="T16" fmla="*/ 19 w 95"/>
                <a:gd name="T17" fmla="*/ 57 h 154"/>
                <a:gd name="T18" fmla="*/ 54 w 95"/>
                <a:gd name="T19" fmla="*/ 38 h 154"/>
                <a:gd name="T20" fmla="*/ 89 w 95"/>
                <a:gd name="T21" fmla="*/ 54 h 154"/>
                <a:gd name="T22" fmla="*/ 94 w 95"/>
                <a:gd name="T23" fmla="*/ 81 h 154"/>
                <a:gd name="T24" fmla="*/ 94 w 95"/>
                <a:gd name="T25" fmla="*/ 86 h 154"/>
                <a:gd name="T26" fmla="*/ 94 w 95"/>
                <a:gd name="T27" fmla="*/ 153 h 154"/>
                <a:gd name="T28" fmla="*/ 74 w 95"/>
                <a:gd name="T29" fmla="*/ 153 h 154"/>
                <a:gd name="T30" fmla="*/ 74 w 95"/>
                <a:gd name="T31" fmla="*/ 84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54">
                  <a:moveTo>
                    <a:pt x="74" y="84"/>
                  </a:moveTo>
                  <a:lnTo>
                    <a:pt x="74" y="84"/>
                  </a:lnTo>
                  <a:cubicBezTo>
                    <a:pt x="74" y="64"/>
                    <a:pt x="70" y="55"/>
                    <a:pt x="52" y="55"/>
                  </a:cubicBezTo>
                  <a:cubicBezTo>
                    <a:pt x="31" y="55"/>
                    <a:pt x="19" y="67"/>
                    <a:pt x="19" y="87"/>
                  </a:cubicBezTo>
                  <a:cubicBezTo>
                    <a:pt x="19" y="153"/>
                    <a:pt x="19" y="153"/>
                    <a:pt x="19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57"/>
                    <a:pt x="19" y="57"/>
                    <a:pt x="19" y="57"/>
                  </a:cubicBezTo>
                  <a:cubicBezTo>
                    <a:pt x="26" y="45"/>
                    <a:pt x="38" y="38"/>
                    <a:pt x="54" y="38"/>
                  </a:cubicBezTo>
                  <a:cubicBezTo>
                    <a:pt x="71" y="38"/>
                    <a:pt x="82" y="43"/>
                    <a:pt x="89" y="54"/>
                  </a:cubicBezTo>
                  <a:cubicBezTo>
                    <a:pt x="93" y="61"/>
                    <a:pt x="94" y="69"/>
                    <a:pt x="94" y="81"/>
                  </a:cubicBezTo>
                  <a:cubicBezTo>
                    <a:pt x="94" y="83"/>
                    <a:pt x="94" y="84"/>
                    <a:pt x="94" y="86"/>
                  </a:cubicBezTo>
                  <a:cubicBezTo>
                    <a:pt x="94" y="153"/>
                    <a:pt x="94" y="153"/>
                    <a:pt x="94" y="153"/>
                  </a:cubicBezTo>
                  <a:cubicBezTo>
                    <a:pt x="74" y="153"/>
                    <a:pt x="74" y="153"/>
                    <a:pt x="74" y="153"/>
                  </a:cubicBezTo>
                  <a:lnTo>
                    <a:pt x="74" y="8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1" name="Freeform 149"/>
            <p:cNvSpPr>
              <a:spLocks noChangeArrowheads="1"/>
            </p:cNvSpPr>
            <p:nvPr/>
          </p:nvSpPr>
          <p:spPr bwMode="auto">
            <a:xfrm>
              <a:off x="7641889" y="2243499"/>
              <a:ext cx="42611" cy="50023"/>
            </a:xfrm>
            <a:custGeom>
              <a:avLst/>
              <a:gdLst>
                <a:gd name="T0" fmla="*/ 99 w 101"/>
                <a:gd name="T1" fmla="*/ 79 h 120"/>
                <a:gd name="T2" fmla="*/ 99 w 101"/>
                <a:gd name="T3" fmla="*/ 79 h 120"/>
                <a:gd name="T4" fmla="*/ 50 w 101"/>
                <a:gd name="T5" fmla="*/ 119 h 120"/>
                <a:gd name="T6" fmla="*/ 0 w 101"/>
                <a:gd name="T7" fmla="*/ 61 h 120"/>
                <a:gd name="T8" fmla="*/ 50 w 101"/>
                <a:gd name="T9" fmla="*/ 0 h 120"/>
                <a:gd name="T10" fmla="*/ 100 w 101"/>
                <a:gd name="T11" fmla="*/ 56 h 120"/>
                <a:gd name="T12" fmla="*/ 100 w 101"/>
                <a:gd name="T13" fmla="*/ 65 h 120"/>
                <a:gd name="T14" fmla="*/ 18 w 101"/>
                <a:gd name="T15" fmla="*/ 65 h 120"/>
                <a:gd name="T16" fmla="*/ 51 w 101"/>
                <a:gd name="T17" fmla="*/ 101 h 120"/>
                <a:gd name="T18" fmla="*/ 80 w 101"/>
                <a:gd name="T19" fmla="*/ 79 h 120"/>
                <a:gd name="T20" fmla="*/ 99 w 101"/>
                <a:gd name="T21" fmla="*/ 79 h 120"/>
                <a:gd name="T22" fmla="*/ 80 w 101"/>
                <a:gd name="T23" fmla="*/ 49 h 120"/>
                <a:gd name="T24" fmla="*/ 80 w 101"/>
                <a:gd name="T25" fmla="*/ 49 h 120"/>
                <a:gd name="T26" fmla="*/ 50 w 101"/>
                <a:gd name="T27" fmla="*/ 17 h 120"/>
                <a:gd name="T28" fmla="*/ 18 w 101"/>
                <a:gd name="T29" fmla="*/ 49 h 120"/>
                <a:gd name="T30" fmla="*/ 80 w 101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20">
                  <a:moveTo>
                    <a:pt x="99" y="79"/>
                  </a:moveTo>
                  <a:lnTo>
                    <a:pt x="99" y="79"/>
                  </a:lnTo>
                  <a:cubicBezTo>
                    <a:pt x="94" y="104"/>
                    <a:pt x="76" y="119"/>
                    <a:pt x="50" y="119"/>
                  </a:cubicBezTo>
                  <a:cubicBezTo>
                    <a:pt x="18" y="119"/>
                    <a:pt x="0" y="97"/>
                    <a:pt x="0" y="61"/>
                  </a:cubicBezTo>
                  <a:cubicBezTo>
                    <a:pt x="0" y="22"/>
                    <a:pt x="18" y="0"/>
                    <a:pt x="50" y="0"/>
                  </a:cubicBezTo>
                  <a:cubicBezTo>
                    <a:pt x="81" y="0"/>
                    <a:pt x="100" y="20"/>
                    <a:pt x="100" y="56"/>
                  </a:cubicBezTo>
                  <a:cubicBezTo>
                    <a:pt x="100" y="60"/>
                    <a:pt x="100" y="62"/>
                    <a:pt x="100" y="65"/>
                  </a:cubicBezTo>
                  <a:cubicBezTo>
                    <a:pt x="18" y="65"/>
                    <a:pt x="18" y="65"/>
                    <a:pt x="18" y="65"/>
                  </a:cubicBezTo>
                  <a:cubicBezTo>
                    <a:pt x="19" y="89"/>
                    <a:pt x="31" y="101"/>
                    <a:pt x="51" y="101"/>
                  </a:cubicBezTo>
                  <a:cubicBezTo>
                    <a:pt x="66" y="101"/>
                    <a:pt x="77" y="94"/>
                    <a:pt x="80" y="79"/>
                  </a:cubicBezTo>
                  <a:lnTo>
                    <a:pt x="99" y="79"/>
                  </a:lnTo>
                  <a:close/>
                  <a:moveTo>
                    <a:pt x="80" y="49"/>
                  </a:moveTo>
                  <a:lnTo>
                    <a:pt x="80" y="49"/>
                  </a:lnTo>
                  <a:cubicBezTo>
                    <a:pt x="80" y="28"/>
                    <a:pt x="69" y="17"/>
                    <a:pt x="50" y="17"/>
                  </a:cubicBezTo>
                  <a:cubicBezTo>
                    <a:pt x="32" y="17"/>
                    <a:pt x="21" y="28"/>
                    <a:pt x="18" y="49"/>
                  </a:cubicBezTo>
                  <a:lnTo>
                    <a:pt x="80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2" name="Freeform 150"/>
            <p:cNvSpPr>
              <a:spLocks noChangeArrowheads="1"/>
            </p:cNvSpPr>
            <p:nvPr/>
          </p:nvSpPr>
          <p:spPr bwMode="auto">
            <a:xfrm>
              <a:off x="7693764" y="2243499"/>
              <a:ext cx="22232" cy="48170"/>
            </a:xfrm>
            <a:custGeom>
              <a:avLst/>
              <a:gdLst>
                <a:gd name="T0" fmla="*/ 0 w 55"/>
                <a:gd name="T1" fmla="*/ 2 h 115"/>
                <a:gd name="T2" fmla="*/ 0 w 55"/>
                <a:gd name="T3" fmla="*/ 2 h 115"/>
                <a:gd name="T4" fmla="*/ 17 w 55"/>
                <a:gd name="T5" fmla="*/ 2 h 115"/>
                <a:gd name="T6" fmla="*/ 17 w 55"/>
                <a:gd name="T7" fmla="*/ 22 h 115"/>
                <a:gd name="T8" fmla="*/ 48 w 55"/>
                <a:gd name="T9" fmla="*/ 0 h 115"/>
                <a:gd name="T10" fmla="*/ 54 w 55"/>
                <a:gd name="T11" fmla="*/ 0 h 115"/>
                <a:gd name="T12" fmla="*/ 54 w 55"/>
                <a:gd name="T13" fmla="*/ 20 h 115"/>
                <a:gd name="T14" fmla="*/ 49 w 55"/>
                <a:gd name="T15" fmla="*/ 20 h 115"/>
                <a:gd name="T16" fmla="*/ 18 w 55"/>
                <a:gd name="T17" fmla="*/ 52 h 115"/>
                <a:gd name="T18" fmla="*/ 18 w 55"/>
                <a:gd name="T19" fmla="*/ 114 h 115"/>
                <a:gd name="T20" fmla="*/ 0 w 55"/>
                <a:gd name="T21" fmla="*/ 114 h 115"/>
                <a:gd name="T22" fmla="*/ 0 w 55"/>
                <a:gd name="T23" fmla="*/ 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5">
                  <a:moveTo>
                    <a:pt x="0" y="2"/>
                  </a:moveTo>
                  <a:lnTo>
                    <a:pt x="0" y="2"/>
                  </a:lnTo>
                  <a:cubicBezTo>
                    <a:pt x="17" y="2"/>
                    <a:pt x="17" y="2"/>
                    <a:pt x="17" y="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23" y="8"/>
                    <a:pt x="34" y="0"/>
                    <a:pt x="48" y="0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2" y="20"/>
                    <a:pt x="51" y="20"/>
                    <a:pt x="49" y="20"/>
                  </a:cubicBezTo>
                  <a:cubicBezTo>
                    <a:pt x="29" y="20"/>
                    <a:pt x="18" y="31"/>
                    <a:pt x="18" y="52"/>
                  </a:cubicBezTo>
                  <a:cubicBezTo>
                    <a:pt x="18" y="114"/>
                    <a:pt x="18" y="114"/>
                    <a:pt x="18" y="114"/>
                  </a:cubicBezTo>
                  <a:cubicBezTo>
                    <a:pt x="0" y="114"/>
                    <a:pt x="0" y="114"/>
                    <a:pt x="0" y="114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3" name="Freeform 151"/>
            <p:cNvSpPr>
              <a:spLocks noChangeArrowheads="1"/>
            </p:cNvSpPr>
            <p:nvPr/>
          </p:nvSpPr>
          <p:spPr bwMode="auto">
            <a:xfrm>
              <a:off x="7745639" y="2228678"/>
              <a:ext cx="42611" cy="62991"/>
            </a:xfrm>
            <a:custGeom>
              <a:avLst/>
              <a:gdLst>
                <a:gd name="T0" fmla="*/ 0 w 103"/>
                <a:gd name="T1" fmla="*/ 148 h 150"/>
                <a:gd name="T2" fmla="*/ 0 w 103"/>
                <a:gd name="T3" fmla="*/ 148 h 150"/>
                <a:gd name="T4" fmla="*/ 47 w 103"/>
                <a:gd name="T5" fmla="*/ 82 h 150"/>
                <a:gd name="T6" fmla="*/ 60 w 103"/>
                <a:gd name="T7" fmla="*/ 76 h 150"/>
                <a:gd name="T8" fmla="*/ 82 w 103"/>
                <a:gd name="T9" fmla="*/ 44 h 150"/>
                <a:gd name="T10" fmla="*/ 52 w 103"/>
                <a:gd name="T11" fmla="*/ 18 h 150"/>
                <a:gd name="T12" fmla="*/ 23 w 103"/>
                <a:gd name="T13" fmla="*/ 52 h 150"/>
                <a:gd name="T14" fmla="*/ 23 w 103"/>
                <a:gd name="T15" fmla="*/ 54 h 150"/>
                <a:gd name="T16" fmla="*/ 4 w 103"/>
                <a:gd name="T17" fmla="*/ 54 h 150"/>
                <a:gd name="T18" fmla="*/ 4 w 103"/>
                <a:gd name="T19" fmla="*/ 51 h 150"/>
                <a:gd name="T20" fmla="*/ 53 w 103"/>
                <a:gd name="T21" fmla="*/ 0 h 150"/>
                <a:gd name="T22" fmla="*/ 102 w 103"/>
                <a:gd name="T23" fmla="*/ 44 h 150"/>
                <a:gd name="T24" fmla="*/ 70 w 103"/>
                <a:gd name="T25" fmla="*/ 90 h 150"/>
                <a:gd name="T26" fmla="*/ 58 w 103"/>
                <a:gd name="T27" fmla="*/ 98 h 150"/>
                <a:gd name="T28" fmla="*/ 22 w 103"/>
                <a:gd name="T29" fmla="*/ 131 h 150"/>
                <a:gd name="T30" fmla="*/ 102 w 103"/>
                <a:gd name="T31" fmla="*/ 131 h 150"/>
                <a:gd name="T32" fmla="*/ 102 w 103"/>
                <a:gd name="T33" fmla="*/ 149 h 150"/>
                <a:gd name="T34" fmla="*/ 0 w 103"/>
                <a:gd name="T35" fmla="*/ 149 h 150"/>
                <a:gd name="T36" fmla="*/ 0 w 103"/>
                <a:gd name="T37" fmla="*/ 148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3" h="150">
                  <a:moveTo>
                    <a:pt x="0" y="148"/>
                  </a:moveTo>
                  <a:lnTo>
                    <a:pt x="0" y="148"/>
                  </a:lnTo>
                  <a:cubicBezTo>
                    <a:pt x="0" y="116"/>
                    <a:pt x="15" y="100"/>
                    <a:pt x="47" y="82"/>
                  </a:cubicBezTo>
                  <a:cubicBezTo>
                    <a:pt x="60" y="76"/>
                    <a:pt x="60" y="76"/>
                    <a:pt x="60" y="76"/>
                  </a:cubicBezTo>
                  <a:cubicBezTo>
                    <a:pt x="74" y="67"/>
                    <a:pt x="82" y="58"/>
                    <a:pt x="82" y="44"/>
                  </a:cubicBezTo>
                  <a:cubicBezTo>
                    <a:pt x="82" y="28"/>
                    <a:pt x="71" y="18"/>
                    <a:pt x="52" y="18"/>
                  </a:cubicBezTo>
                  <a:cubicBezTo>
                    <a:pt x="35" y="18"/>
                    <a:pt x="23" y="30"/>
                    <a:pt x="23" y="52"/>
                  </a:cubicBezTo>
                  <a:cubicBezTo>
                    <a:pt x="23" y="52"/>
                    <a:pt x="23" y="53"/>
                    <a:pt x="23" y="54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4" y="53"/>
                    <a:pt x="4" y="52"/>
                    <a:pt x="4" y="51"/>
                  </a:cubicBezTo>
                  <a:cubicBezTo>
                    <a:pt x="4" y="19"/>
                    <a:pt x="23" y="0"/>
                    <a:pt x="53" y="0"/>
                  </a:cubicBezTo>
                  <a:cubicBezTo>
                    <a:pt x="83" y="0"/>
                    <a:pt x="102" y="18"/>
                    <a:pt x="102" y="44"/>
                  </a:cubicBezTo>
                  <a:cubicBezTo>
                    <a:pt x="102" y="64"/>
                    <a:pt x="92" y="80"/>
                    <a:pt x="70" y="90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38" y="107"/>
                    <a:pt x="25" y="116"/>
                    <a:pt x="22" y="131"/>
                  </a:cubicBezTo>
                  <a:cubicBezTo>
                    <a:pt x="102" y="131"/>
                    <a:pt x="102" y="131"/>
                    <a:pt x="102" y="131"/>
                  </a:cubicBezTo>
                  <a:cubicBezTo>
                    <a:pt x="102" y="149"/>
                    <a:pt x="102" y="149"/>
                    <a:pt x="102" y="149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0" y="149"/>
                    <a:pt x="0" y="149"/>
                    <a:pt x="0" y="148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279211" y="2228678"/>
            <a:ext cx="368682" cy="64844"/>
            <a:chOff x="8279211" y="2228678"/>
            <a:chExt cx="368682" cy="64844"/>
          </a:xfrm>
        </p:grpSpPr>
        <p:sp>
          <p:nvSpPr>
            <p:cNvPr id="3224" name="Freeform 152"/>
            <p:cNvSpPr>
              <a:spLocks noChangeArrowheads="1"/>
            </p:cNvSpPr>
            <p:nvPr/>
          </p:nvSpPr>
          <p:spPr bwMode="auto">
            <a:xfrm>
              <a:off x="8279211" y="2228678"/>
              <a:ext cx="44464" cy="64844"/>
            </a:xfrm>
            <a:custGeom>
              <a:avLst/>
              <a:gdLst>
                <a:gd name="T0" fmla="*/ 0 w 104"/>
                <a:gd name="T1" fmla="*/ 0 h 154"/>
                <a:gd name="T2" fmla="*/ 103 w 104"/>
                <a:gd name="T3" fmla="*/ 0 h 154"/>
                <a:gd name="T4" fmla="*/ 103 w 104"/>
                <a:gd name="T5" fmla="*/ 18 h 154"/>
                <a:gd name="T6" fmla="*/ 20 w 104"/>
                <a:gd name="T7" fmla="*/ 18 h 154"/>
                <a:gd name="T8" fmla="*/ 20 w 104"/>
                <a:gd name="T9" fmla="*/ 65 h 154"/>
                <a:gd name="T10" fmla="*/ 92 w 104"/>
                <a:gd name="T11" fmla="*/ 65 h 154"/>
                <a:gd name="T12" fmla="*/ 92 w 104"/>
                <a:gd name="T13" fmla="*/ 84 h 154"/>
                <a:gd name="T14" fmla="*/ 20 w 104"/>
                <a:gd name="T15" fmla="*/ 84 h 154"/>
                <a:gd name="T16" fmla="*/ 20 w 104"/>
                <a:gd name="T17" fmla="*/ 153 h 154"/>
                <a:gd name="T18" fmla="*/ 0 w 104"/>
                <a:gd name="T19" fmla="*/ 153 h 154"/>
                <a:gd name="T20" fmla="*/ 0 w 104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54">
                  <a:moveTo>
                    <a:pt x="0" y="0"/>
                  </a:moveTo>
                  <a:lnTo>
                    <a:pt x="103" y="0"/>
                  </a:lnTo>
                  <a:lnTo>
                    <a:pt x="103" y="18"/>
                  </a:lnTo>
                  <a:lnTo>
                    <a:pt x="20" y="18"/>
                  </a:lnTo>
                  <a:lnTo>
                    <a:pt x="20" y="65"/>
                  </a:lnTo>
                  <a:lnTo>
                    <a:pt x="92" y="65"/>
                  </a:lnTo>
                  <a:lnTo>
                    <a:pt x="92" y="84"/>
                  </a:lnTo>
                  <a:lnTo>
                    <a:pt x="20" y="84"/>
                  </a:lnTo>
                  <a:lnTo>
                    <a:pt x="20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5" name="Freeform 153"/>
            <p:cNvSpPr>
              <a:spLocks noChangeArrowheads="1"/>
            </p:cNvSpPr>
            <p:nvPr/>
          </p:nvSpPr>
          <p:spPr bwMode="auto">
            <a:xfrm>
              <a:off x="8325527" y="2243499"/>
              <a:ext cx="42612" cy="50023"/>
            </a:xfrm>
            <a:custGeom>
              <a:avLst/>
              <a:gdLst>
                <a:gd name="T0" fmla="*/ 99 w 102"/>
                <a:gd name="T1" fmla="*/ 79 h 120"/>
                <a:gd name="T2" fmla="*/ 99 w 102"/>
                <a:gd name="T3" fmla="*/ 79 h 120"/>
                <a:gd name="T4" fmla="*/ 50 w 102"/>
                <a:gd name="T5" fmla="*/ 119 h 120"/>
                <a:gd name="T6" fmla="*/ 0 w 102"/>
                <a:gd name="T7" fmla="*/ 61 h 120"/>
                <a:gd name="T8" fmla="*/ 50 w 102"/>
                <a:gd name="T9" fmla="*/ 0 h 120"/>
                <a:gd name="T10" fmla="*/ 101 w 102"/>
                <a:gd name="T11" fmla="*/ 56 h 120"/>
                <a:gd name="T12" fmla="*/ 100 w 102"/>
                <a:gd name="T13" fmla="*/ 65 h 120"/>
                <a:gd name="T14" fmla="*/ 20 w 102"/>
                <a:gd name="T15" fmla="*/ 65 h 120"/>
                <a:gd name="T16" fmla="*/ 52 w 102"/>
                <a:gd name="T17" fmla="*/ 101 h 120"/>
                <a:gd name="T18" fmla="*/ 80 w 102"/>
                <a:gd name="T19" fmla="*/ 79 h 120"/>
                <a:gd name="T20" fmla="*/ 99 w 102"/>
                <a:gd name="T21" fmla="*/ 79 h 120"/>
                <a:gd name="T22" fmla="*/ 81 w 102"/>
                <a:gd name="T23" fmla="*/ 49 h 120"/>
                <a:gd name="T24" fmla="*/ 81 w 102"/>
                <a:gd name="T25" fmla="*/ 49 h 120"/>
                <a:gd name="T26" fmla="*/ 51 w 102"/>
                <a:gd name="T27" fmla="*/ 17 h 120"/>
                <a:gd name="T28" fmla="*/ 20 w 102"/>
                <a:gd name="T29" fmla="*/ 49 h 120"/>
                <a:gd name="T30" fmla="*/ 81 w 102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0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6" y="119"/>
                    <a:pt x="50" y="119"/>
                  </a:cubicBezTo>
                  <a:cubicBezTo>
                    <a:pt x="20" y="119"/>
                    <a:pt x="0" y="97"/>
                    <a:pt x="0" y="61"/>
                  </a:cubicBezTo>
                  <a:cubicBezTo>
                    <a:pt x="0" y="22"/>
                    <a:pt x="20" y="0"/>
                    <a:pt x="50" y="0"/>
                  </a:cubicBezTo>
                  <a:cubicBezTo>
                    <a:pt x="82" y="0"/>
                    <a:pt x="101" y="20"/>
                    <a:pt x="101" y="56"/>
                  </a:cubicBezTo>
                  <a:cubicBezTo>
                    <a:pt x="101" y="60"/>
                    <a:pt x="101" y="62"/>
                    <a:pt x="100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89"/>
                    <a:pt x="32" y="101"/>
                    <a:pt x="52" y="101"/>
                  </a:cubicBezTo>
                  <a:cubicBezTo>
                    <a:pt x="68" y="101"/>
                    <a:pt x="77" y="94"/>
                    <a:pt x="80" y="79"/>
                  </a:cubicBezTo>
                  <a:lnTo>
                    <a:pt x="99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8"/>
                    <a:pt x="70" y="17"/>
                    <a:pt x="51" y="17"/>
                  </a:cubicBezTo>
                  <a:cubicBezTo>
                    <a:pt x="32" y="17"/>
                    <a:pt x="22" y="28"/>
                    <a:pt x="20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6" name="Freeform 154"/>
            <p:cNvSpPr>
              <a:spLocks noChangeArrowheads="1"/>
            </p:cNvSpPr>
            <p:nvPr/>
          </p:nvSpPr>
          <p:spPr bwMode="auto">
            <a:xfrm>
              <a:off x="8375550" y="2243499"/>
              <a:ext cx="44464" cy="50023"/>
            </a:xfrm>
            <a:custGeom>
              <a:avLst/>
              <a:gdLst>
                <a:gd name="T0" fmla="*/ 36 w 106"/>
                <a:gd name="T1" fmla="*/ 119 h 120"/>
                <a:gd name="T2" fmla="*/ 36 w 106"/>
                <a:gd name="T3" fmla="*/ 119 h 120"/>
                <a:gd name="T4" fmla="*/ 0 w 106"/>
                <a:gd name="T5" fmla="*/ 85 h 120"/>
                <a:gd name="T6" fmla="*/ 38 w 106"/>
                <a:gd name="T7" fmla="*/ 50 h 120"/>
                <a:gd name="T8" fmla="*/ 68 w 106"/>
                <a:gd name="T9" fmla="*/ 46 h 120"/>
                <a:gd name="T10" fmla="*/ 73 w 106"/>
                <a:gd name="T11" fmla="*/ 33 h 120"/>
                <a:gd name="T12" fmla="*/ 48 w 106"/>
                <a:gd name="T13" fmla="*/ 17 h 120"/>
                <a:gd name="T14" fmla="*/ 22 w 106"/>
                <a:gd name="T15" fmla="*/ 38 h 120"/>
                <a:gd name="T16" fmla="*/ 5 w 106"/>
                <a:gd name="T17" fmla="*/ 38 h 120"/>
                <a:gd name="T18" fmla="*/ 5 w 106"/>
                <a:gd name="T19" fmla="*/ 37 h 120"/>
                <a:gd name="T20" fmla="*/ 50 w 106"/>
                <a:gd name="T21" fmla="*/ 0 h 120"/>
                <a:gd name="T22" fmla="*/ 92 w 106"/>
                <a:gd name="T23" fmla="*/ 35 h 120"/>
                <a:gd name="T24" fmla="*/ 92 w 106"/>
                <a:gd name="T25" fmla="*/ 91 h 120"/>
                <a:gd name="T26" fmla="*/ 100 w 106"/>
                <a:gd name="T27" fmla="*/ 101 h 120"/>
                <a:gd name="T28" fmla="*/ 105 w 106"/>
                <a:gd name="T29" fmla="*/ 101 h 120"/>
                <a:gd name="T30" fmla="*/ 105 w 106"/>
                <a:gd name="T31" fmla="*/ 116 h 120"/>
                <a:gd name="T32" fmla="*/ 94 w 106"/>
                <a:gd name="T33" fmla="*/ 117 h 120"/>
                <a:gd name="T34" fmla="*/ 76 w 106"/>
                <a:gd name="T35" fmla="*/ 101 h 120"/>
                <a:gd name="T36" fmla="*/ 76 w 106"/>
                <a:gd name="T37" fmla="*/ 100 h 120"/>
                <a:gd name="T38" fmla="*/ 36 w 106"/>
                <a:gd name="T39" fmla="*/ 119 h 120"/>
                <a:gd name="T40" fmla="*/ 38 w 106"/>
                <a:gd name="T41" fmla="*/ 66 h 120"/>
                <a:gd name="T42" fmla="*/ 38 w 106"/>
                <a:gd name="T43" fmla="*/ 66 h 120"/>
                <a:gd name="T44" fmla="*/ 19 w 106"/>
                <a:gd name="T45" fmla="*/ 85 h 120"/>
                <a:gd name="T46" fmla="*/ 39 w 106"/>
                <a:gd name="T47" fmla="*/ 102 h 120"/>
                <a:gd name="T48" fmla="*/ 73 w 106"/>
                <a:gd name="T49" fmla="*/ 75 h 120"/>
                <a:gd name="T50" fmla="*/ 73 w 106"/>
                <a:gd name="T51" fmla="*/ 58 h 120"/>
                <a:gd name="T52" fmla="*/ 38 w 106"/>
                <a:gd name="T53" fmla="*/ 6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6" h="120">
                  <a:moveTo>
                    <a:pt x="36" y="119"/>
                  </a:moveTo>
                  <a:lnTo>
                    <a:pt x="36" y="119"/>
                  </a:lnTo>
                  <a:cubicBezTo>
                    <a:pt x="13" y="119"/>
                    <a:pt x="0" y="105"/>
                    <a:pt x="0" y="85"/>
                  </a:cubicBezTo>
                  <a:cubicBezTo>
                    <a:pt x="0" y="65"/>
                    <a:pt x="12" y="53"/>
                    <a:pt x="38" y="50"/>
                  </a:cubicBezTo>
                  <a:cubicBezTo>
                    <a:pt x="54" y="48"/>
                    <a:pt x="64" y="48"/>
                    <a:pt x="68" y="46"/>
                  </a:cubicBezTo>
                  <a:cubicBezTo>
                    <a:pt x="73" y="44"/>
                    <a:pt x="73" y="41"/>
                    <a:pt x="73" y="33"/>
                  </a:cubicBezTo>
                  <a:cubicBezTo>
                    <a:pt x="73" y="22"/>
                    <a:pt x="65" y="17"/>
                    <a:pt x="48" y="17"/>
                  </a:cubicBezTo>
                  <a:cubicBezTo>
                    <a:pt x="31" y="17"/>
                    <a:pt x="22" y="24"/>
                    <a:pt x="22" y="38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5" y="14"/>
                    <a:pt x="21" y="0"/>
                    <a:pt x="50" y="0"/>
                  </a:cubicBezTo>
                  <a:cubicBezTo>
                    <a:pt x="79" y="0"/>
                    <a:pt x="92" y="11"/>
                    <a:pt x="92" y="35"/>
                  </a:cubicBezTo>
                  <a:cubicBezTo>
                    <a:pt x="92" y="91"/>
                    <a:pt x="92" y="91"/>
                    <a:pt x="92" y="91"/>
                  </a:cubicBezTo>
                  <a:cubicBezTo>
                    <a:pt x="92" y="98"/>
                    <a:pt x="93" y="101"/>
                    <a:pt x="100" y="101"/>
                  </a:cubicBezTo>
                  <a:cubicBezTo>
                    <a:pt x="102" y="101"/>
                    <a:pt x="103" y="101"/>
                    <a:pt x="105" y="101"/>
                  </a:cubicBezTo>
                  <a:cubicBezTo>
                    <a:pt x="105" y="116"/>
                    <a:pt x="105" y="116"/>
                    <a:pt x="105" y="116"/>
                  </a:cubicBezTo>
                  <a:cubicBezTo>
                    <a:pt x="101" y="117"/>
                    <a:pt x="97" y="117"/>
                    <a:pt x="94" y="117"/>
                  </a:cubicBezTo>
                  <a:cubicBezTo>
                    <a:pt x="82" y="117"/>
                    <a:pt x="76" y="112"/>
                    <a:pt x="76" y="101"/>
                  </a:cubicBezTo>
                  <a:cubicBezTo>
                    <a:pt x="76" y="100"/>
                    <a:pt x="76" y="100"/>
                    <a:pt x="76" y="100"/>
                  </a:cubicBezTo>
                  <a:cubicBezTo>
                    <a:pt x="64" y="113"/>
                    <a:pt x="51" y="119"/>
                    <a:pt x="36" y="119"/>
                  </a:cubicBezTo>
                  <a:close/>
                  <a:moveTo>
                    <a:pt x="38" y="66"/>
                  </a:moveTo>
                  <a:lnTo>
                    <a:pt x="38" y="66"/>
                  </a:lnTo>
                  <a:cubicBezTo>
                    <a:pt x="25" y="68"/>
                    <a:pt x="19" y="73"/>
                    <a:pt x="19" y="85"/>
                  </a:cubicBezTo>
                  <a:cubicBezTo>
                    <a:pt x="19" y="96"/>
                    <a:pt x="26" y="102"/>
                    <a:pt x="39" y="102"/>
                  </a:cubicBezTo>
                  <a:cubicBezTo>
                    <a:pt x="59" y="102"/>
                    <a:pt x="73" y="91"/>
                    <a:pt x="73" y="75"/>
                  </a:cubicBezTo>
                  <a:cubicBezTo>
                    <a:pt x="73" y="58"/>
                    <a:pt x="73" y="58"/>
                    <a:pt x="73" y="58"/>
                  </a:cubicBezTo>
                  <a:cubicBezTo>
                    <a:pt x="63" y="64"/>
                    <a:pt x="52" y="64"/>
                    <a:pt x="38" y="66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7" name="Freeform 155"/>
            <p:cNvSpPr>
              <a:spLocks noChangeArrowheads="1"/>
            </p:cNvSpPr>
            <p:nvPr/>
          </p:nvSpPr>
          <p:spPr bwMode="auto">
            <a:xfrm>
              <a:off x="8420014" y="2232383"/>
              <a:ext cx="24084" cy="61139"/>
            </a:xfrm>
            <a:custGeom>
              <a:avLst/>
              <a:gdLst>
                <a:gd name="T0" fmla="*/ 46 w 56"/>
                <a:gd name="T1" fmla="*/ 127 h 146"/>
                <a:gd name="T2" fmla="*/ 46 w 56"/>
                <a:gd name="T3" fmla="*/ 127 h 146"/>
                <a:gd name="T4" fmla="*/ 55 w 56"/>
                <a:gd name="T5" fmla="*/ 127 h 146"/>
                <a:gd name="T6" fmla="*/ 55 w 56"/>
                <a:gd name="T7" fmla="*/ 143 h 146"/>
                <a:gd name="T8" fmla="*/ 41 w 56"/>
                <a:gd name="T9" fmla="*/ 145 h 146"/>
                <a:gd name="T10" fmla="*/ 17 w 56"/>
                <a:gd name="T11" fmla="*/ 121 h 146"/>
                <a:gd name="T12" fmla="*/ 17 w 56"/>
                <a:gd name="T13" fmla="*/ 46 h 146"/>
                <a:gd name="T14" fmla="*/ 0 w 56"/>
                <a:gd name="T15" fmla="*/ 46 h 146"/>
                <a:gd name="T16" fmla="*/ 0 w 56"/>
                <a:gd name="T17" fmla="*/ 31 h 146"/>
                <a:gd name="T18" fmla="*/ 17 w 56"/>
                <a:gd name="T19" fmla="*/ 31 h 146"/>
                <a:gd name="T20" fmla="*/ 17 w 56"/>
                <a:gd name="T21" fmla="*/ 0 h 146"/>
                <a:gd name="T22" fmla="*/ 35 w 56"/>
                <a:gd name="T23" fmla="*/ 0 h 146"/>
                <a:gd name="T24" fmla="*/ 35 w 56"/>
                <a:gd name="T25" fmla="*/ 31 h 146"/>
                <a:gd name="T26" fmla="*/ 55 w 56"/>
                <a:gd name="T27" fmla="*/ 31 h 146"/>
                <a:gd name="T28" fmla="*/ 55 w 56"/>
                <a:gd name="T29" fmla="*/ 46 h 146"/>
                <a:gd name="T30" fmla="*/ 35 w 56"/>
                <a:gd name="T31" fmla="*/ 46 h 146"/>
                <a:gd name="T32" fmla="*/ 35 w 56"/>
                <a:gd name="T33" fmla="*/ 115 h 146"/>
                <a:gd name="T34" fmla="*/ 46 w 56"/>
                <a:gd name="T35" fmla="*/ 127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146">
                  <a:moveTo>
                    <a:pt x="46" y="127"/>
                  </a:moveTo>
                  <a:lnTo>
                    <a:pt x="46" y="127"/>
                  </a:lnTo>
                  <a:cubicBezTo>
                    <a:pt x="48" y="127"/>
                    <a:pt x="51" y="127"/>
                    <a:pt x="55" y="127"/>
                  </a:cubicBezTo>
                  <a:cubicBezTo>
                    <a:pt x="55" y="143"/>
                    <a:pt x="55" y="143"/>
                    <a:pt x="55" y="143"/>
                  </a:cubicBezTo>
                  <a:cubicBezTo>
                    <a:pt x="50" y="144"/>
                    <a:pt x="45" y="145"/>
                    <a:pt x="41" y="145"/>
                  </a:cubicBezTo>
                  <a:cubicBezTo>
                    <a:pt x="23" y="145"/>
                    <a:pt x="17" y="139"/>
                    <a:pt x="17" y="121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46"/>
                    <a:pt x="55" y="46"/>
                    <a:pt x="55" y="46"/>
                  </a:cubicBezTo>
                  <a:cubicBezTo>
                    <a:pt x="35" y="46"/>
                    <a:pt x="35" y="46"/>
                    <a:pt x="35" y="46"/>
                  </a:cubicBezTo>
                  <a:cubicBezTo>
                    <a:pt x="35" y="115"/>
                    <a:pt x="35" y="115"/>
                    <a:pt x="35" y="115"/>
                  </a:cubicBezTo>
                  <a:cubicBezTo>
                    <a:pt x="35" y="124"/>
                    <a:pt x="37" y="127"/>
                    <a:pt x="46" y="12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8" name="Freeform 156"/>
            <p:cNvSpPr>
              <a:spLocks noChangeArrowheads="1"/>
            </p:cNvSpPr>
            <p:nvPr/>
          </p:nvSpPr>
          <p:spPr bwMode="auto">
            <a:xfrm>
              <a:off x="8451509" y="2228678"/>
              <a:ext cx="38907" cy="64844"/>
            </a:xfrm>
            <a:custGeom>
              <a:avLst/>
              <a:gdLst>
                <a:gd name="T0" fmla="*/ 74 w 93"/>
                <a:gd name="T1" fmla="*/ 84 h 154"/>
                <a:gd name="T2" fmla="*/ 74 w 93"/>
                <a:gd name="T3" fmla="*/ 84 h 154"/>
                <a:gd name="T4" fmla="*/ 51 w 93"/>
                <a:gd name="T5" fmla="*/ 55 h 154"/>
                <a:gd name="T6" fmla="*/ 19 w 93"/>
                <a:gd name="T7" fmla="*/ 87 h 154"/>
                <a:gd name="T8" fmla="*/ 19 w 93"/>
                <a:gd name="T9" fmla="*/ 153 h 154"/>
                <a:gd name="T10" fmla="*/ 0 w 93"/>
                <a:gd name="T11" fmla="*/ 153 h 154"/>
                <a:gd name="T12" fmla="*/ 0 w 93"/>
                <a:gd name="T13" fmla="*/ 0 h 154"/>
                <a:gd name="T14" fmla="*/ 19 w 93"/>
                <a:gd name="T15" fmla="*/ 0 h 154"/>
                <a:gd name="T16" fmla="*/ 19 w 93"/>
                <a:gd name="T17" fmla="*/ 57 h 154"/>
                <a:gd name="T18" fmla="*/ 53 w 93"/>
                <a:gd name="T19" fmla="*/ 38 h 154"/>
                <a:gd name="T20" fmla="*/ 87 w 93"/>
                <a:gd name="T21" fmla="*/ 54 h 154"/>
                <a:gd name="T22" fmla="*/ 92 w 93"/>
                <a:gd name="T23" fmla="*/ 81 h 154"/>
                <a:gd name="T24" fmla="*/ 92 w 93"/>
                <a:gd name="T25" fmla="*/ 86 h 154"/>
                <a:gd name="T26" fmla="*/ 92 w 93"/>
                <a:gd name="T27" fmla="*/ 153 h 154"/>
                <a:gd name="T28" fmla="*/ 74 w 93"/>
                <a:gd name="T29" fmla="*/ 153 h 154"/>
                <a:gd name="T30" fmla="*/ 74 w 93"/>
                <a:gd name="T31" fmla="*/ 84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3" h="154">
                  <a:moveTo>
                    <a:pt x="74" y="84"/>
                  </a:moveTo>
                  <a:lnTo>
                    <a:pt x="74" y="84"/>
                  </a:lnTo>
                  <a:cubicBezTo>
                    <a:pt x="74" y="64"/>
                    <a:pt x="70" y="55"/>
                    <a:pt x="51" y="55"/>
                  </a:cubicBezTo>
                  <a:cubicBezTo>
                    <a:pt x="31" y="55"/>
                    <a:pt x="19" y="67"/>
                    <a:pt x="19" y="87"/>
                  </a:cubicBezTo>
                  <a:cubicBezTo>
                    <a:pt x="19" y="153"/>
                    <a:pt x="19" y="153"/>
                    <a:pt x="19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57"/>
                    <a:pt x="19" y="57"/>
                    <a:pt x="19" y="57"/>
                  </a:cubicBezTo>
                  <a:cubicBezTo>
                    <a:pt x="25" y="45"/>
                    <a:pt x="37" y="38"/>
                    <a:pt x="53" y="38"/>
                  </a:cubicBezTo>
                  <a:cubicBezTo>
                    <a:pt x="70" y="38"/>
                    <a:pt x="81" y="43"/>
                    <a:pt x="87" y="54"/>
                  </a:cubicBezTo>
                  <a:cubicBezTo>
                    <a:pt x="92" y="61"/>
                    <a:pt x="92" y="69"/>
                    <a:pt x="92" y="81"/>
                  </a:cubicBezTo>
                  <a:cubicBezTo>
                    <a:pt x="92" y="83"/>
                    <a:pt x="92" y="84"/>
                    <a:pt x="92" y="86"/>
                  </a:cubicBezTo>
                  <a:cubicBezTo>
                    <a:pt x="92" y="153"/>
                    <a:pt x="92" y="153"/>
                    <a:pt x="92" y="153"/>
                  </a:cubicBezTo>
                  <a:cubicBezTo>
                    <a:pt x="74" y="153"/>
                    <a:pt x="74" y="153"/>
                    <a:pt x="74" y="153"/>
                  </a:cubicBezTo>
                  <a:lnTo>
                    <a:pt x="74" y="8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9" name="Freeform 157"/>
            <p:cNvSpPr>
              <a:spLocks noChangeArrowheads="1"/>
            </p:cNvSpPr>
            <p:nvPr/>
          </p:nvSpPr>
          <p:spPr bwMode="auto">
            <a:xfrm>
              <a:off x="8499679" y="2243499"/>
              <a:ext cx="42612" cy="50023"/>
            </a:xfrm>
            <a:custGeom>
              <a:avLst/>
              <a:gdLst>
                <a:gd name="T0" fmla="*/ 99 w 102"/>
                <a:gd name="T1" fmla="*/ 79 h 120"/>
                <a:gd name="T2" fmla="*/ 99 w 102"/>
                <a:gd name="T3" fmla="*/ 79 h 120"/>
                <a:gd name="T4" fmla="*/ 50 w 102"/>
                <a:gd name="T5" fmla="*/ 119 h 120"/>
                <a:gd name="T6" fmla="*/ 0 w 102"/>
                <a:gd name="T7" fmla="*/ 61 h 120"/>
                <a:gd name="T8" fmla="*/ 50 w 102"/>
                <a:gd name="T9" fmla="*/ 0 h 120"/>
                <a:gd name="T10" fmla="*/ 101 w 102"/>
                <a:gd name="T11" fmla="*/ 56 h 120"/>
                <a:gd name="T12" fmla="*/ 101 w 102"/>
                <a:gd name="T13" fmla="*/ 65 h 120"/>
                <a:gd name="T14" fmla="*/ 20 w 102"/>
                <a:gd name="T15" fmla="*/ 65 h 120"/>
                <a:gd name="T16" fmla="*/ 52 w 102"/>
                <a:gd name="T17" fmla="*/ 101 h 120"/>
                <a:gd name="T18" fmla="*/ 81 w 102"/>
                <a:gd name="T19" fmla="*/ 79 h 120"/>
                <a:gd name="T20" fmla="*/ 99 w 102"/>
                <a:gd name="T21" fmla="*/ 79 h 120"/>
                <a:gd name="T22" fmla="*/ 82 w 102"/>
                <a:gd name="T23" fmla="*/ 49 h 120"/>
                <a:gd name="T24" fmla="*/ 82 w 102"/>
                <a:gd name="T25" fmla="*/ 49 h 120"/>
                <a:gd name="T26" fmla="*/ 51 w 102"/>
                <a:gd name="T27" fmla="*/ 17 h 120"/>
                <a:gd name="T28" fmla="*/ 20 w 102"/>
                <a:gd name="T29" fmla="*/ 49 h 120"/>
                <a:gd name="T30" fmla="*/ 82 w 102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0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7" y="119"/>
                    <a:pt x="50" y="119"/>
                  </a:cubicBezTo>
                  <a:cubicBezTo>
                    <a:pt x="20" y="119"/>
                    <a:pt x="0" y="97"/>
                    <a:pt x="0" y="61"/>
                  </a:cubicBezTo>
                  <a:cubicBezTo>
                    <a:pt x="0" y="22"/>
                    <a:pt x="20" y="0"/>
                    <a:pt x="50" y="0"/>
                  </a:cubicBezTo>
                  <a:cubicBezTo>
                    <a:pt x="83" y="0"/>
                    <a:pt x="101" y="20"/>
                    <a:pt x="101" y="56"/>
                  </a:cubicBezTo>
                  <a:cubicBezTo>
                    <a:pt x="101" y="60"/>
                    <a:pt x="101" y="62"/>
                    <a:pt x="101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89"/>
                    <a:pt x="33" y="101"/>
                    <a:pt x="52" y="101"/>
                  </a:cubicBezTo>
                  <a:cubicBezTo>
                    <a:pt x="68" y="101"/>
                    <a:pt x="78" y="94"/>
                    <a:pt x="81" y="79"/>
                  </a:cubicBezTo>
                  <a:lnTo>
                    <a:pt x="99" y="79"/>
                  </a:lnTo>
                  <a:close/>
                  <a:moveTo>
                    <a:pt x="82" y="49"/>
                  </a:moveTo>
                  <a:lnTo>
                    <a:pt x="82" y="49"/>
                  </a:lnTo>
                  <a:cubicBezTo>
                    <a:pt x="82" y="28"/>
                    <a:pt x="70" y="17"/>
                    <a:pt x="51" y="17"/>
                  </a:cubicBezTo>
                  <a:cubicBezTo>
                    <a:pt x="33" y="17"/>
                    <a:pt x="22" y="28"/>
                    <a:pt x="20" y="49"/>
                  </a:cubicBezTo>
                  <a:lnTo>
                    <a:pt x="82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30" name="Freeform 158"/>
            <p:cNvSpPr>
              <a:spLocks noChangeArrowheads="1"/>
            </p:cNvSpPr>
            <p:nvPr/>
          </p:nvSpPr>
          <p:spPr bwMode="auto">
            <a:xfrm>
              <a:off x="8551554" y="2243499"/>
              <a:ext cx="22232" cy="48170"/>
            </a:xfrm>
            <a:custGeom>
              <a:avLst/>
              <a:gdLst>
                <a:gd name="T0" fmla="*/ 0 w 54"/>
                <a:gd name="T1" fmla="*/ 2 h 115"/>
                <a:gd name="T2" fmla="*/ 0 w 54"/>
                <a:gd name="T3" fmla="*/ 2 h 115"/>
                <a:gd name="T4" fmla="*/ 18 w 54"/>
                <a:gd name="T5" fmla="*/ 2 h 115"/>
                <a:gd name="T6" fmla="*/ 18 w 54"/>
                <a:gd name="T7" fmla="*/ 22 h 115"/>
                <a:gd name="T8" fmla="*/ 49 w 54"/>
                <a:gd name="T9" fmla="*/ 0 h 115"/>
                <a:gd name="T10" fmla="*/ 53 w 54"/>
                <a:gd name="T11" fmla="*/ 0 h 115"/>
                <a:gd name="T12" fmla="*/ 53 w 54"/>
                <a:gd name="T13" fmla="*/ 20 h 115"/>
                <a:gd name="T14" fmla="*/ 49 w 54"/>
                <a:gd name="T15" fmla="*/ 20 h 115"/>
                <a:gd name="T16" fmla="*/ 19 w 54"/>
                <a:gd name="T17" fmla="*/ 52 h 115"/>
                <a:gd name="T18" fmla="*/ 19 w 54"/>
                <a:gd name="T19" fmla="*/ 114 h 115"/>
                <a:gd name="T20" fmla="*/ 0 w 54"/>
                <a:gd name="T21" fmla="*/ 114 h 115"/>
                <a:gd name="T22" fmla="*/ 0 w 54"/>
                <a:gd name="T23" fmla="*/ 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" h="115">
                  <a:moveTo>
                    <a:pt x="0" y="2"/>
                  </a:moveTo>
                  <a:lnTo>
                    <a:pt x="0" y="2"/>
                  </a:lnTo>
                  <a:cubicBezTo>
                    <a:pt x="18" y="2"/>
                    <a:pt x="18" y="2"/>
                    <a:pt x="18" y="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24" y="8"/>
                    <a:pt x="35" y="0"/>
                    <a:pt x="49" y="0"/>
                  </a:cubicBezTo>
                  <a:cubicBezTo>
                    <a:pt x="50" y="0"/>
                    <a:pt x="52" y="0"/>
                    <a:pt x="53" y="0"/>
                  </a:cubicBezTo>
                  <a:cubicBezTo>
                    <a:pt x="53" y="20"/>
                    <a:pt x="53" y="20"/>
                    <a:pt x="53" y="20"/>
                  </a:cubicBezTo>
                  <a:cubicBezTo>
                    <a:pt x="52" y="20"/>
                    <a:pt x="51" y="20"/>
                    <a:pt x="49" y="20"/>
                  </a:cubicBezTo>
                  <a:cubicBezTo>
                    <a:pt x="29" y="20"/>
                    <a:pt x="19" y="31"/>
                    <a:pt x="19" y="52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31" name="Freeform 159"/>
            <p:cNvSpPr>
              <a:spLocks noChangeArrowheads="1"/>
            </p:cNvSpPr>
            <p:nvPr/>
          </p:nvSpPr>
          <p:spPr bwMode="auto">
            <a:xfrm>
              <a:off x="8603429" y="2228678"/>
              <a:ext cx="44464" cy="64844"/>
            </a:xfrm>
            <a:custGeom>
              <a:avLst/>
              <a:gdLst>
                <a:gd name="T0" fmla="*/ 20 w 104"/>
                <a:gd name="T1" fmla="*/ 103 h 155"/>
                <a:gd name="T2" fmla="*/ 20 w 104"/>
                <a:gd name="T3" fmla="*/ 103 h 155"/>
                <a:gd name="T4" fmla="*/ 51 w 104"/>
                <a:gd name="T5" fmla="*/ 135 h 155"/>
                <a:gd name="T6" fmla="*/ 82 w 104"/>
                <a:gd name="T7" fmla="*/ 106 h 155"/>
                <a:gd name="T8" fmla="*/ 51 w 104"/>
                <a:gd name="T9" fmla="*/ 80 h 155"/>
                <a:gd name="T10" fmla="*/ 41 w 104"/>
                <a:gd name="T11" fmla="*/ 80 h 155"/>
                <a:gd name="T12" fmla="*/ 41 w 104"/>
                <a:gd name="T13" fmla="*/ 63 h 155"/>
                <a:gd name="T14" fmla="*/ 47 w 104"/>
                <a:gd name="T15" fmla="*/ 63 h 155"/>
                <a:gd name="T16" fmla="*/ 77 w 104"/>
                <a:gd name="T17" fmla="*/ 40 h 155"/>
                <a:gd name="T18" fmla="*/ 51 w 104"/>
                <a:gd name="T19" fmla="*/ 18 h 155"/>
                <a:gd name="T20" fmla="*/ 23 w 104"/>
                <a:gd name="T21" fmla="*/ 49 h 155"/>
                <a:gd name="T22" fmla="*/ 3 w 104"/>
                <a:gd name="T23" fmla="*/ 49 h 155"/>
                <a:gd name="T24" fmla="*/ 3 w 104"/>
                <a:gd name="T25" fmla="*/ 48 h 155"/>
                <a:gd name="T26" fmla="*/ 50 w 104"/>
                <a:gd name="T27" fmla="*/ 0 h 155"/>
                <a:gd name="T28" fmla="*/ 98 w 104"/>
                <a:gd name="T29" fmla="*/ 39 h 155"/>
                <a:gd name="T30" fmla="*/ 79 w 104"/>
                <a:gd name="T31" fmla="*/ 70 h 155"/>
                <a:gd name="T32" fmla="*/ 103 w 104"/>
                <a:gd name="T33" fmla="*/ 106 h 155"/>
                <a:gd name="T34" fmla="*/ 50 w 104"/>
                <a:gd name="T35" fmla="*/ 154 h 155"/>
                <a:gd name="T36" fmla="*/ 0 w 104"/>
                <a:gd name="T37" fmla="*/ 104 h 155"/>
                <a:gd name="T38" fmla="*/ 0 w 104"/>
                <a:gd name="T39" fmla="*/ 103 h 155"/>
                <a:gd name="T40" fmla="*/ 20 w 104"/>
                <a:gd name="T41" fmla="*/ 103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4" h="155">
                  <a:moveTo>
                    <a:pt x="20" y="103"/>
                  </a:moveTo>
                  <a:lnTo>
                    <a:pt x="20" y="103"/>
                  </a:lnTo>
                  <a:cubicBezTo>
                    <a:pt x="20" y="124"/>
                    <a:pt x="31" y="135"/>
                    <a:pt x="51" y="135"/>
                  </a:cubicBezTo>
                  <a:cubicBezTo>
                    <a:pt x="71" y="135"/>
                    <a:pt x="82" y="125"/>
                    <a:pt x="82" y="106"/>
                  </a:cubicBezTo>
                  <a:cubicBezTo>
                    <a:pt x="82" y="89"/>
                    <a:pt x="72" y="80"/>
                    <a:pt x="51" y="80"/>
                  </a:cubicBezTo>
                  <a:cubicBezTo>
                    <a:pt x="48" y="80"/>
                    <a:pt x="45" y="80"/>
                    <a:pt x="41" y="80"/>
                  </a:cubicBezTo>
                  <a:cubicBezTo>
                    <a:pt x="41" y="63"/>
                    <a:pt x="41" y="63"/>
                    <a:pt x="41" y="63"/>
                  </a:cubicBezTo>
                  <a:cubicBezTo>
                    <a:pt x="44" y="63"/>
                    <a:pt x="46" y="63"/>
                    <a:pt x="47" y="63"/>
                  </a:cubicBezTo>
                  <a:cubicBezTo>
                    <a:pt x="68" y="63"/>
                    <a:pt x="77" y="57"/>
                    <a:pt x="77" y="40"/>
                  </a:cubicBezTo>
                  <a:cubicBezTo>
                    <a:pt x="77" y="26"/>
                    <a:pt x="68" y="18"/>
                    <a:pt x="51" y="18"/>
                  </a:cubicBezTo>
                  <a:cubicBezTo>
                    <a:pt x="32" y="18"/>
                    <a:pt x="23" y="28"/>
                    <a:pt x="23" y="49"/>
                  </a:cubicBezTo>
                  <a:cubicBezTo>
                    <a:pt x="3" y="49"/>
                    <a:pt x="3" y="49"/>
                    <a:pt x="3" y="49"/>
                  </a:cubicBezTo>
                  <a:cubicBezTo>
                    <a:pt x="3" y="49"/>
                    <a:pt x="3" y="49"/>
                    <a:pt x="3" y="48"/>
                  </a:cubicBezTo>
                  <a:cubicBezTo>
                    <a:pt x="3" y="19"/>
                    <a:pt x="22" y="0"/>
                    <a:pt x="50" y="0"/>
                  </a:cubicBezTo>
                  <a:cubicBezTo>
                    <a:pt x="81" y="0"/>
                    <a:pt x="98" y="15"/>
                    <a:pt x="98" y="39"/>
                  </a:cubicBezTo>
                  <a:cubicBezTo>
                    <a:pt x="98" y="54"/>
                    <a:pt x="92" y="64"/>
                    <a:pt x="79" y="70"/>
                  </a:cubicBezTo>
                  <a:cubicBezTo>
                    <a:pt x="95" y="76"/>
                    <a:pt x="103" y="88"/>
                    <a:pt x="103" y="106"/>
                  </a:cubicBezTo>
                  <a:cubicBezTo>
                    <a:pt x="103" y="134"/>
                    <a:pt x="83" y="154"/>
                    <a:pt x="50" y="154"/>
                  </a:cubicBezTo>
                  <a:cubicBezTo>
                    <a:pt x="20" y="154"/>
                    <a:pt x="0" y="134"/>
                    <a:pt x="0" y="104"/>
                  </a:cubicBezTo>
                  <a:cubicBezTo>
                    <a:pt x="0" y="103"/>
                    <a:pt x="0" y="103"/>
                    <a:pt x="0" y="103"/>
                  </a:cubicBezTo>
                  <a:lnTo>
                    <a:pt x="20" y="103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59097" y="3179103"/>
            <a:ext cx="231585" cy="66696"/>
            <a:chOff x="559097" y="3179103"/>
            <a:chExt cx="231585" cy="66696"/>
          </a:xfrm>
        </p:grpSpPr>
        <p:sp>
          <p:nvSpPr>
            <p:cNvPr id="3232" name="Freeform 160"/>
            <p:cNvSpPr>
              <a:spLocks noChangeArrowheads="1"/>
            </p:cNvSpPr>
            <p:nvPr/>
          </p:nvSpPr>
          <p:spPr bwMode="auto">
            <a:xfrm>
              <a:off x="559097" y="3179103"/>
              <a:ext cx="46318" cy="64843"/>
            </a:xfrm>
            <a:custGeom>
              <a:avLst/>
              <a:gdLst>
                <a:gd name="T0" fmla="*/ 0 w 111"/>
                <a:gd name="T1" fmla="*/ 0 h 155"/>
                <a:gd name="T2" fmla="*/ 0 w 111"/>
                <a:gd name="T3" fmla="*/ 0 h 155"/>
                <a:gd name="T4" fmla="*/ 51 w 111"/>
                <a:gd name="T5" fmla="*/ 0 h 155"/>
                <a:gd name="T6" fmla="*/ 57 w 111"/>
                <a:gd name="T7" fmla="*/ 0 h 155"/>
                <a:gd name="T8" fmla="*/ 90 w 111"/>
                <a:gd name="T9" fmla="*/ 6 h 155"/>
                <a:gd name="T10" fmla="*/ 110 w 111"/>
                <a:gd name="T11" fmla="*/ 45 h 155"/>
                <a:gd name="T12" fmla="*/ 90 w 111"/>
                <a:gd name="T13" fmla="*/ 83 h 155"/>
                <a:gd name="T14" fmla="*/ 53 w 111"/>
                <a:gd name="T15" fmla="*/ 90 h 155"/>
                <a:gd name="T16" fmla="*/ 20 w 111"/>
                <a:gd name="T17" fmla="*/ 90 h 155"/>
                <a:gd name="T18" fmla="*/ 20 w 111"/>
                <a:gd name="T19" fmla="*/ 154 h 155"/>
                <a:gd name="T20" fmla="*/ 0 w 111"/>
                <a:gd name="T21" fmla="*/ 154 h 155"/>
                <a:gd name="T22" fmla="*/ 0 w 111"/>
                <a:gd name="T23" fmla="*/ 0 h 155"/>
                <a:gd name="T24" fmla="*/ 56 w 111"/>
                <a:gd name="T25" fmla="*/ 71 h 155"/>
                <a:gd name="T26" fmla="*/ 56 w 111"/>
                <a:gd name="T27" fmla="*/ 71 h 155"/>
                <a:gd name="T28" fmla="*/ 88 w 111"/>
                <a:gd name="T29" fmla="*/ 45 h 155"/>
                <a:gd name="T30" fmla="*/ 57 w 111"/>
                <a:gd name="T31" fmla="*/ 19 h 155"/>
                <a:gd name="T32" fmla="*/ 20 w 111"/>
                <a:gd name="T33" fmla="*/ 19 h 155"/>
                <a:gd name="T34" fmla="*/ 20 w 111"/>
                <a:gd name="T35" fmla="*/ 71 h 155"/>
                <a:gd name="T36" fmla="*/ 56 w 111"/>
                <a:gd name="T37" fmla="*/ 71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1" h="155">
                  <a:moveTo>
                    <a:pt x="0" y="0"/>
                  </a:moveTo>
                  <a:lnTo>
                    <a:pt x="0" y="0"/>
                  </a:lnTo>
                  <a:cubicBezTo>
                    <a:pt x="51" y="0"/>
                    <a:pt x="51" y="0"/>
                    <a:pt x="51" y="0"/>
                  </a:cubicBezTo>
                  <a:cubicBezTo>
                    <a:pt x="53" y="0"/>
                    <a:pt x="55" y="0"/>
                    <a:pt x="57" y="0"/>
                  </a:cubicBezTo>
                  <a:cubicBezTo>
                    <a:pt x="69" y="0"/>
                    <a:pt x="81" y="1"/>
                    <a:pt x="90" y="6"/>
                  </a:cubicBezTo>
                  <a:cubicBezTo>
                    <a:pt x="103" y="13"/>
                    <a:pt x="110" y="26"/>
                    <a:pt x="110" y="45"/>
                  </a:cubicBezTo>
                  <a:cubicBezTo>
                    <a:pt x="110" y="63"/>
                    <a:pt x="103" y="75"/>
                    <a:pt x="90" y="83"/>
                  </a:cubicBezTo>
                  <a:cubicBezTo>
                    <a:pt x="80" y="89"/>
                    <a:pt x="68" y="90"/>
                    <a:pt x="53" y="90"/>
                  </a:cubicBezTo>
                  <a:cubicBezTo>
                    <a:pt x="20" y="90"/>
                    <a:pt x="20" y="90"/>
                    <a:pt x="20" y="90"/>
                  </a:cubicBezTo>
                  <a:cubicBezTo>
                    <a:pt x="20" y="154"/>
                    <a:pt x="20" y="154"/>
                    <a:pt x="20" y="154"/>
                  </a:cubicBezTo>
                  <a:cubicBezTo>
                    <a:pt x="0" y="154"/>
                    <a:pt x="0" y="154"/>
                    <a:pt x="0" y="154"/>
                  </a:cubicBezTo>
                  <a:lnTo>
                    <a:pt x="0" y="0"/>
                  </a:lnTo>
                  <a:close/>
                  <a:moveTo>
                    <a:pt x="56" y="71"/>
                  </a:moveTo>
                  <a:lnTo>
                    <a:pt x="56" y="71"/>
                  </a:lnTo>
                  <a:cubicBezTo>
                    <a:pt x="79" y="71"/>
                    <a:pt x="88" y="65"/>
                    <a:pt x="88" y="45"/>
                  </a:cubicBezTo>
                  <a:cubicBezTo>
                    <a:pt x="88" y="26"/>
                    <a:pt x="79" y="19"/>
                    <a:pt x="57" y="19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0" y="71"/>
                    <a:pt x="20" y="71"/>
                    <a:pt x="20" y="71"/>
                  </a:cubicBezTo>
                  <a:lnTo>
                    <a:pt x="56" y="71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33" name="Freeform 161"/>
            <p:cNvSpPr>
              <a:spLocks noChangeArrowheads="1"/>
            </p:cNvSpPr>
            <p:nvPr/>
          </p:nvSpPr>
          <p:spPr bwMode="auto">
            <a:xfrm>
              <a:off x="610972" y="3195776"/>
              <a:ext cx="42612" cy="50023"/>
            </a:xfrm>
            <a:custGeom>
              <a:avLst/>
              <a:gdLst>
                <a:gd name="T0" fmla="*/ 98 w 100"/>
                <a:gd name="T1" fmla="*/ 79 h 119"/>
                <a:gd name="T2" fmla="*/ 98 w 100"/>
                <a:gd name="T3" fmla="*/ 79 h 119"/>
                <a:gd name="T4" fmla="*/ 50 w 100"/>
                <a:gd name="T5" fmla="*/ 118 h 119"/>
                <a:gd name="T6" fmla="*/ 0 w 100"/>
                <a:gd name="T7" fmla="*/ 60 h 119"/>
                <a:gd name="T8" fmla="*/ 50 w 100"/>
                <a:gd name="T9" fmla="*/ 0 h 119"/>
                <a:gd name="T10" fmla="*/ 99 w 100"/>
                <a:gd name="T11" fmla="*/ 56 h 119"/>
                <a:gd name="T12" fmla="*/ 99 w 100"/>
                <a:gd name="T13" fmla="*/ 64 h 119"/>
                <a:gd name="T14" fmla="*/ 18 w 100"/>
                <a:gd name="T15" fmla="*/ 64 h 119"/>
                <a:gd name="T16" fmla="*/ 51 w 100"/>
                <a:gd name="T17" fmla="*/ 102 h 119"/>
                <a:gd name="T18" fmla="*/ 80 w 100"/>
                <a:gd name="T19" fmla="*/ 79 h 119"/>
                <a:gd name="T20" fmla="*/ 98 w 100"/>
                <a:gd name="T21" fmla="*/ 79 h 119"/>
                <a:gd name="T22" fmla="*/ 80 w 100"/>
                <a:gd name="T23" fmla="*/ 48 h 119"/>
                <a:gd name="T24" fmla="*/ 80 w 100"/>
                <a:gd name="T25" fmla="*/ 48 h 119"/>
                <a:gd name="T26" fmla="*/ 50 w 100"/>
                <a:gd name="T27" fmla="*/ 16 h 119"/>
                <a:gd name="T28" fmla="*/ 18 w 100"/>
                <a:gd name="T29" fmla="*/ 48 h 119"/>
                <a:gd name="T30" fmla="*/ 80 w 100"/>
                <a:gd name="T31" fmla="*/ 48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0" h="119">
                  <a:moveTo>
                    <a:pt x="98" y="79"/>
                  </a:moveTo>
                  <a:lnTo>
                    <a:pt x="98" y="79"/>
                  </a:lnTo>
                  <a:cubicBezTo>
                    <a:pt x="94" y="104"/>
                    <a:pt x="76" y="118"/>
                    <a:pt x="50" y="118"/>
                  </a:cubicBezTo>
                  <a:cubicBezTo>
                    <a:pt x="18" y="118"/>
                    <a:pt x="0" y="96"/>
                    <a:pt x="0" y="60"/>
                  </a:cubicBezTo>
                  <a:cubicBezTo>
                    <a:pt x="0" y="21"/>
                    <a:pt x="18" y="0"/>
                    <a:pt x="50" y="0"/>
                  </a:cubicBezTo>
                  <a:cubicBezTo>
                    <a:pt x="81" y="0"/>
                    <a:pt x="99" y="19"/>
                    <a:pt x="99" y="56"/>
                  </a:cubicBezTo>
                  <a:cubicBezTo>
                    <a:pt x="99" y="59"/>
                    <a:pt x="99" y="62"/>
                    <a:pt x="99" y="64"/>
                  </a:cubicBezTo>
                  <a:cubicBezTo>
                    <a:pt x="18" y="64"/>
                    <a:pt x="18" y="64"/>
                    <a:pt x="18" y="64"/>
                  </a:cubicBezTo>
                  <a:cubicBezTo>
                    <a:pt x="19" y="88"/>
                    <a:pt x="31" y="102"/>
                    <a:pt x="51" y="102"/>
                  </a:cubicBezTo>
                  <a:cubicBezTo>
                    <a:pt x="66" y="102"/>
                    <a:pt x="77" y="93"/>
                    <a:pt x="80" y="79"/>
                  </a:cubicBezTo>
                  <a:lnTo>
                    <a:pt x="98" y="79"/>
                  </a:lnTo>
                  <a:close/>
                  <a:moveTo>
                    <a:pt x="80" y="48"/>
                  </a:moveTo>
                  <a:lnTo>
                    <a:pt x="80" y="48"/>
                  </a:lnTo>
                  <a:cubicBezTo>
                    <a:pt x="80" y="28"/>
                    <a:pt x="69" y="16"/>
                    <a:pt x="50" y="16"/>
                  </a:cubicBezTo>
                  <a:cubicBezTo>
                    <a:pt x="32" y="16"/>
                    <a:pt x="20" y="28"/>
                    <a:pt x="18" y="48"/>
                  </a:cubicBezTo>
                  <a:lnTo>
                    <a:pt x="80" y="48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34" name="Freeform 162"/>
            <p:cNvSpPr>
              <a:spLocks noChangeArrowheads="1"/>
            </p:cNvSpPr>
            <p:nvPr/>
          </p:nvSpPr>
          <p:spPr bwMode="auto">
            <a:xfrm>
              <a:off x="662847" y="3195776"/>
              <a:ext cx="40759" cy="48170"/>
            </a:xfrm>
            <a:custGeom>
              <a:avLst/>
              <a:gdLst>
                <a:gd name="T0" fmla="*/ 74 w 95"/>
                <a:gd name="T1" fmla="*/ 45 h 115"/>
                <a:gd name="T2" fmla="*/ 74 w 95"/>
                <a:gd name="T3" fmla="*/ 45 h 115"/>
                <a:gd name="T4" fmla="*/ 52 w 95"/>
                <a:gd name="T5" fmla="*/ 16 h 115"/>
                <a:gd name="T6" fmla="*/ 19 w 95"/>
                <a:gd name="T7" fmla="*/ 51 h 115"/>
                <a:gd name="T8" fmla="*/ 19 w 95"/>
                <a:gd name="T9" fmla="*/ 114 h 115"/>
                <a:gd name="T10" fmla="*/ 0 w 95"/>
                <a:gd name="T11" fmla="*/ 114 h 115"/>
                <a:gd name="T12" fmla="*/ 0 w 95"/>
                <a:gd name="T13" fmla="*/ 2 h 115"/>
                <a:gd name="T14" fmla="*/ 18 w 95"/>
                <a:gd name="T15" fmla="*/ 2 h 115"/>
                <a:gd name="T16" fmla="*/ 18 w 95"/>
                <a:gd name="T17" fmla="*/ 18 h 115"/>
                <a:gd name="T18" fmla="*/ 54 w 95"/>
                <a:gd name="T19" fmla="*/ 0 h 115"/>
                <a:gd name="T20" fmla="*/ 89 w 95"/>
                <a:gd name="T21" fmla="*/ 14 h 115"/>
                <a:gd name="T22" fmla="*/ 94 w 95"/>
                <a:gd name="T23" fmla="*/ 41 h 115"/>
                <a:gd name="T24" fmla="*/ 94 w 95"/>
                <a:gd name="T25" fmla="*/ 46 h 115"/>
                <a:gd name="T26" fmla="*/ 94 w 95"/>
                <a:gd name="T27" fmla="*/ 114 h 115"/>
                <a:gd name="T28" fmla="*/ 74 w 95"/>
                <a:gd name="T29" fmla="*/ 114 h 115"/>
                <a:gd name="T30" fmla="*/ 74 w 95"/>
                <a:gd name="T31" fmla="*/ 4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5">
                  <a:moveTo>
                    <a:pt x="74" y="45"/>
                  </a:moveTo>
                  <a:lnTo>
                    <a:pt x="74" y="45"/>
                  </a:lnTo>
                  <a:cubicBezTo>
                    <a:pt x="74" y="26"/>
                    <a:pt x="70" y="16"/>
                    <a:pt x="52" y="16"/>
                  </a:cubicBezTo>
                  <a:cubicBezTo>
                    <a:pt x="32" y="16"/>
                    <a:pt x="19" y="28"/>
                    <a:pt x="19" y="51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26" y="6"/>
                    <a:pt x="39" y="0"/>
                    <a:pt x="54" y="0"/>
                  </a:cubicBezTo>
                  <a:cubicBezTo>
                    <a:pt x="71" y="0"/>
                    <a:pt x="83" y="5"/>
                    <a:pt x="89" y="14"/>
                  </a:cubicBezTo>
                  <a:cubicBezTo>
                    <a:pt x="93" y="21"/>
                    <a:pt x="94" y="31"/>
                    <a:pt x="94" y="41"/>
                  </a:cubicBezTo>
                  <a:cubicBezTo>
                    <a:pt x="94" y="43"/>
                    <a:pt x="94" y="44"/>
                    <a:pt x="94" y="46"/>
                  </a:cubicBezTo>
                  <a:cubicBezTo>
                    <a:pt x="94" y="114"/>
                    <a:pt x="94" y="114"/>
                    <a:pt x="94" y="114"/>
                  </a:cubicBezTo>
                  <a:cubicBezTo>
                    <a:pt x="74" y="114"/>
                    <a:pt x="74" y="114"/>
                    <a:pt x="74" y="114"/>
                  </a:cubicBezTo>
                  <a:lnTo>
                    <a:pt x="74" y="4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35" name="Freeform 163"/>
            <p:cNvSpPr>
              <a:spLocks noChangeArrowheads="1"/>
            </p:cNvSpPr>
            <p:nvPr/>
          </p:nvSpPr>
          <p:spPr bwMode="auto">
            <a:xfrm>
              <a:off x="711016" y="3195776"/>
              <a:ext cx="42612" cy="50023"/>
            </a:xfrm>
            <a:custGeom>
              <a:avLst/>
              <a:gdLst>
                <a:gd name="T0" fmla="*/ 51 w 100"/>
                <a:gd name="T1" fmla="*/ 16 h 119"/>
                <a:gd name="T2" fmla="*/ 51 w 100"/>
                <a:gd name="T3" fmla="*/ 16 h 119"/>
                <a:gd name="T4" fmla="*/ 20 w 100"/>
                <a:gd name="T5" fmla="*/ 59 h 119"/>
                <a:gd name="T6" fmla="*/ 50 w 100"/>
                <a:gd name="T7" fmla="*/ 102 h 119"/>
                <a:gd name="T8" fmla="*/ 81 w 100"/>
                <a:gd name="T9" fmla="*/ 75 h 119"/>
                <a:gd name="T10" fmla="*/ 99 w 100"/>
                <a:gd name="T11" fmla="*/ 75 h 119"/>
                <a:gd name="T12" fmla="*/ 49 w 100"/>
                <a:gd name="T13" fmla="*/ 118 h 119"/>
                <a:gd name="T14" fmla="*/ 0 w 100"/>
                <a:gd name="T15" fmla="*/ 59 h 119"/>
                <a:gd name="T16" fmla="*/ 51 w 100"/>
                <a:gd name="T17" fmla="*/ 0 h 119"/>
                <a:gd name="T18" fmla="*/ 99 w 100"/>
                <a:gd name="T19" fmla="*/ 40 h 119"/>
                <a:gd name="T20" fmla="*/ 80 w 100"/>
                <a:gd name="T21" fmla="*/ 40 h 119"/>
                <a:gd name="T22" fmla="*/ 51 w 100"/>
                <a:gd name="T23" fmla="*/ 1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0" h="119">
                  <a:moveTo>
                    <a:pt x="51" y="16"/>
                  </a:moveTo>
                  <a:lnTo>
                    <a:pt x="51" y="16"/>
                  </a:lnTo>
                  <a:cubicBezTo>
                    <a:pt x="31" y="16"/>
                    <a:pt x="20" y="31"/>
                    <a:pt x="20" y="59"/>
                  </a:cubicBezTo>
                  <a:cubicBezTo>
                    <a:pt x="20" y="86"/>
                    <a:pt x="31" y="102"/>
                    <a:pt x="50" y="102"/>
                  </a:cubicBezTo>
                  <a:cubicBezTo>
                    <a:pt x="68" y="102"/>
                    <a:pt x="78" y="92"/>
                    <a:pt x="81" y="75"/>
                  </a:cubicBezTo>
                  <a:cubicBezTo>
                    <a:pt x="99" y="75"/>
                    <a:pt x="99" y="75"/>
                    <a:pt x="99" y="75"/>
                  </a:cubicBezTo>
                  <a:cubicBezTo>
                    <a:pt x="97" y="102"/>
                    <a:pt x="79" y="118"/>
                    <a:pt x="49" y="118"/>
                  </a:cubicBezTo>
                  <a:cubicBezTo>
                    <a:pt x="19" y="118"/>
                    <a:pt x="0" y="96"/>
                    <a:pt x="0" y="59"/>
                  </a:cubicBezTo>
                  <a:cubicBezTo>
                    <a:pt x="0" y="21"/>
                    <a:pt x="20" y="0"/>
                    <a:pt x="51" y="0"/>
                  </a:cubicBezTo>
                  <a:cubicBezTo>
                    <a:pt x="80" y="0"/>
                    <a:pt x="98" y="15"/>
                    <a:pt x="99" y="40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79" y="26"/>
                    <a:pt x="69" y="16"/>
                    <a:pt x="51" y="16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36" name="Freeform 164"/>
            <p:cNvSpPr>
              <a:spLocks noChangeArrowheads="1"/>
            </p:cNvSpPr>
            <p:nvPr/>
          </p:nvSpPr>
          <p:spPr bwMode="auto">
            <a:xfrm>
              <a:off x="761039" y="3179103"/>
              <a:ext cx="9263" cy="64843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22 h 155"/>
                <a:gd name="T6" fmla="*/ 0 w 20"/>
                <a:gd name="T7" fmla="*/ 22 h 155"/>
                <a:gd name="T8" fmla="*/ 0 w 20"/>
                <a:gd name="T9" fmla="*/ 0 h 155"/>
                <a:gd name="T10" fmla="*/ 0 w 20"/>
                <a:gd name="T11" fmla="*/ 42 h 155"/>
                <a:gd name="T12" fmla="*/ 19 w 20"/>
                <a:gd name="T13" fmla="*/ 42 h 155"/>
                <a:gd name="T14" fmla="*/ 19 w 20"/>
                <a:gd name="T15" fmla="*/ 154 h 155"/>
                <a:gd name="T16" fmla="*/ 0 w 20"/>
                <a:gd name="T17" fmla="*/ 154 h 155"/>
                <a:gd name="T18" fmla="*/ 0 w 20"/>
                <a:gd name="T19" fmla="*/ 42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22"/>
                  </a:lnTo>
                  <a:lnTo>
                    <a:pt x="0" y="22"/>
                  </a:lnTo>
                  <a:lnTo>
                    <a:pt x="0" y="0"/>
                  </a:lnTo>
                  <a:close/>
                  <a:moveTo>
                    <a:pt x="0" y="42"/>
                  </a:moveTo>
                  <a:lnTo>
                    <a:pt x="19" y="42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37" name="Freeform 165"/>
            <p:cNvSpPr>
              <a:spLocks noChangeArrowheads="1"/>
            </p:cNvSpPr>
            <p:nvPr/>
          </p:nvSpPr>
          <p:spPr bwMode="auto">
            <a:xfrm>
              <a:off x="781418" y="3179103"/>
              <a:ext cx="9264" cy="64843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154 h 155"/>
                <a:gd name="T6" fmla="*/ 0 w 20"/>
                <a:gd name="T7" fmla="*/ 154 h 155"/>
                <a:gd name="T8" fmla="*/ 0 w 20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353897" y="3179103"/>
            <a:ext cx="387209" cy="85223"/>
            <a:chOff x="1353897" y="3179103"/>
            <a:chExt cx="387209" cy="85223"/>
          </a:xfrm>
        </p:grpSpPr>
        <p:sp>
          <p:nvSpPr>
            <p:cNvPr id="3238" name="Freeform 166"/>
            <p:cNvSpPr>
              <a:spLocks noChangeArrowheads="1"/>
            </p:cNvSpPr>
            <p:nvPr/>
          </p:nvSpPr>
          <p:spPr bwMode="auto">
            <a:xfrm>
              <a:off x="1353897" y="3179103"/>
              <a:ext cx="50022" cy="64843"/>
            </a:xfrm>
            <a:custGeom>
              <a:avLst/>
              <a:gdLst>
                <a:gd name="T0" fmla="*/ 0 w 118"/>
                <a:gd name="T1" fmla="*/ 0 h 155"/>
                <a:gd name="T2" fmla="*/ 0 w 118"/>
                <a:gd name="T3" fmla="*/ 0 h 155"/>
                <a:gd name="T4" fmla="*/ 62 w 118"/>
                <a:gd name="T5" fmla="*/ 0 h 155"/>
                <a:gd name="T6" fmla="*/ 110 w 118"/>
                <a:gd name="T7" fmla="*/ 38 h 155"/>
                <a:gd name="T8" fmla="*/ 88 w 118"/>
                <a:gd name="T9" fmla="*/ 71 h 155"/>
                <a:gd name="T10" fmla="*/ 117 w 118"/>
                <a:gd name="T11" fmla="*/ 108 h 155"/>
                <a:gd name="T12" fmla="*/ 65 w 118"/>
                <a:gd name="T13" fmla="*/ 154 h 155"/>
                <a:gd name="T14" fmla="*/ 0 w 118"/>
                <a:gd name="T15" fmla="*/ 154 h 155"/>
                <a:gd name="T16" fmla="*/ 0 w 118"/>
                <a:gd name="T17" fmla="*/ 0 h 155"/>
                <a:gd name="T18" fmla="*/ 58 w 118"/>
                <a:gd name="T19" fmla="*/ 65 h 155"/>
                <a:gd name="T20" fmla="*/ 58 w 118"/>
                <a:gd name="T21" fmla="*/ 65 h 155"/>
                <a:gd name="T22" fmla="*/ 89 w 118"/>
                <a:gd name="T23" fmla="*/ 41 h 155"/>
                <a:gd name="T24" fmla="*/ 60 w 118"/>
                <a:gd name="T25" fmla="*/ 18 h 155"/>
                <a:gd name="T26" fmla="*/ 21 w 118"/>
                <a:gd name="T27" fmla="*/ 18 h 155"/>
                <a:gd name="T28" fmla="*/ 21 w 118"/>
                <a:gd name="T29" fmla="*/ 65 h 155"/>
                <a:gd name="T30" fmla="*/ 58 w 118"/>
                <a:gd name="T31" fmla="*/ 65 h 155"/>
                <a:gd name="T32" fmla="*/ 63 w 118"/>
                <a:gd name="T33" fmla="*/ 135 h 155"/>
                <a:gd name="T34" fmla="*/ 63 w 118"/>
                <a:gd name="T35" fmla="*/ 135 h 155"/>
                <a:gd name="T36" fmla="*/ 96 w 118"/>
                <a:gd name="T37" fmla="*/ 107 h 155"/>
                <a:gd name="T38" fmla="*/ 61 w 118"/>
                <a:gd name="T39" fmla="*/ 82 h 155"/>
                <a:gd name="T40" fmla="*/ 21 w 118"/>
                <a:gd name="T41" fmla="*/ 82 h 155"/>
                <a:gd name="T42" fmla="*/ 21 w 118"/>
                <a:gd name="T43" fmla="*/ 135 h 155"/>
                <a:gd name="T44" fmla="*/ 63 w 118"/>
                <a:gd name="T45" fmla="*/ 13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8" h="155">
                  <a:moveTo>
                    <a:pt x="0" y="0"/>
                  </a:moveTo>
                  <a:lnTo>
                    <a:pt x="0" y="0"/>
                  </a:lnTo>
                  <a:cubicBezTo>
                    <a:pt x="62" y="0"/>
                    <a:pt x="62" y="0"/>
                    <a:pt x="62" y="0"/>
                  </a:cubicBezTo>
                  <a:cubicBezTo>
                    <a:pt x="94" y="0"/>
                    <a:pt x="110" y="13"/>
                    <a:pt x="110" y="38"/>
                  </a:cubicBezTo>
                  <a:cubicBezTo>
                    <a:pt x="110" y="54"/>
                    <a:pt x="102" y="65"/>
                    <a:pt x="88" y="71"/>
                  </a:cubicBezTo>
                  <a:cubicBezTo>
                    <a:pt x="107" y="74"/>
                    <a:pt x="117" y="89"/>
                    <a:pt x="117" y="108"/>
                  </a:cubicBezTo>
                  <a:cubicBezTo>
                    <a:pt x="117" y="135"/>
                    <a:pt x="98" y="154"/>
                    <a:pt x="65" y="154"/>
                  </a:cubicBezTo>
                  <a:cubicBezTo>
                    <a:pt x="0" y="154"/>
                    <a:pt x="0" y="154"/>
                    <a:pt x="0" y="154"/>
                  </a:cubicBezTo>
                  <a:lnTo>
                    <a:pt x="0" y="0"/>
                  </a:lnTo>
                  <a:close/>
                  <a:moveTo>
                    <a:pt x="58" y="65"/>
                  </a:moveTo>
                  <a:lnTo>
                    <a:pt x="58" y="65"/>
                  </a:lnTo>
                  <a:cubicBezTo>
                    <a:pt x="78" y="65"/>
                    <a:pt x="89" y="57"/>
                    <a:pt x="89" y="41"/>
                  </a:cubicBezTo>
                  <a:cubicBezTo>
                    <a:pt x="89" y="25"/>
                    <a:pt x="79" y="18"/>
                    <a:pt x="60" y="18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1" y="65"/>
                    <a:pt x="21" y="65"/>
                    <a:pt x="21" y="65"/>
                  </a:cubicBezTo>
                  <a:lnTo>
                    <a:pt x="58" y="65"/>
                  </a:lnTo>
                  <a:close/>
                  <a:moveTo>
                    <a:pt x="63" y="135"/>
                  </a:moveTo>
                  <a:lnTo>
                    <a:pt x="63" y="135"/>
                  </a:lnTo>
                  <a:cubicBezTo>
                    <a:pt x="85" y="135"/>
                    <a:pt x="96" y="126"/>
                    <a:pt x="96" y="107"/>
                  </a:cubicBezTo>
                  <a:cubicBezTo>
                    <a:pt x="96" y="90"/>
                    <a:pt x="85" y="82"/>
                    <a:pt x="61" y="82"/>
                  </a:cubicBezTo>
                  <a:cubicBezTo>
                    <a:pt x="21" y="82"/>
                    <a:pt x="21" y="82"/>
                    <a:pt x="21" y="82"/>
                  </a:cubicBezTo>
                  <a:cubicBezTo>
                    <a:pt x="21" y="135"/>
                    <a:pt x="21" y="135"/>
                    <a:pt x="21" y="135"/>
                  </a:cubicBezTo>
                  <a:lnTo>
                    <a:pt x="63" y="135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39" name="Freeform 167"/>
            <p:cNvSpPr>
              <a:spLocks noChangeArrowheads="1"/>
            </p:cNvSpPr>
            <p:nvPr/>
          </p:nvSpPr>
          <p:spPr bwMode="auto">
            <a:xfrm>
              <a:off x="1411329" y="3179103"/>
              <a:ext cx="9264" cy="64843"/>
            </a:xfrm>
            <a:custGeom>
              <a:avLst/>
              <a:gdLst>
                <a:gd name="T0" fmla="*/ 0 w 21"/>
                <a:gd name="T1" fmla="*/ 0 h 155"/>
                <a:gd name="T2" fmla="*/ 20 w 21"/>
                <a:gd name="T3" fmla="*/ 0 h 155"/>
                <a:gd name="T4" fmla="*/ 20 w 21"/>
                <a:gd name="T5" fmla="*/ 22 h 155"/>
                <a:gd name="T6" fmla="*/ 0 w 21"/>
                <a:gd name="T7" fmla="*/ 22 h 155"/>
                <a:gd name="T8" fmla="*/ 0 w 21"/>
                <a:gd name="T9" fmla="*/ 0 h 155"/>
                <a:gd name="T10" fmla="*/ 0 w 21"/>
                <a:gd name="T11" fmla="*/ 42 h 155"/>
                <a:gd name="T12" fmla="*/ 20 w 21"/>
                <a:gd name="T13" fmla="*/ 42 h 155"/>
                <a:gd name="T14" fmla="*/ 20 w 21"/>
                <a:gd name="T15" fmla="*/ 154 h 155"/>
                <a:gd name="T16" fmla="*/ 0 w 21"/>
                <a:gd name="T17" fmla="*/ 154 h 155"/>
                <a:gd name="T18" fmla="*/ 0 w 21"/>
                <a:gd name="T19" fmla="*/ 42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" h="155">
                  <a:moveTo>
                    <a:pt x="0" y="0"/>
                  </a:moveTo>
                  <a:lnTo>
                    <a:pt x="20" y="0"/>
                  </a:lnTo>
                  <a:lnTo>
                    <a:pt x="20" y="22"/>
                  </a:lnTo>
                  <a:lnTo>
                    <a:pt x="0" y="22"/>
                  </a:lnTo>
                  <a:lnTo>
                    <a:pt x="0" y="0"/>
                  </a:lnTo>
                  <a:close/>
                  <a:moveTo>
                    <a:pt x="0" y="42"/>
                  </a:moveTo>
                  <a:lnTo>
                    <a:pt x="20" y="42"/>
                  </a:lnTo>
                  <a:lnTo>
                    <a:pt x="20" y="154"/>
                  </a:lnTo>
                  <a:lnTo>
                    <a:pt x="0" y="154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0" name="Freeform 168"/>
            <p:cNvSpPr>
              <a:spLocks noChangeArrowheads="1"/>
            </p:cNvSpPr>
            <p:nvPr/>
          </p:nvSpPr>
          <p:spPr bwMode="auto">
            <a:xfrm>
              <a:off x="1429856" y="3195776"/>
              <a:ext cx="44464" cy="68550"/>
            </a:xfrm>
            <a:custGeom>
              <a:avLst/>
              <a:gdLst>
                <a:gd name="T0" fmla="*/ 50 w 106"/>
                <a:gd name="T1" fmla="*/ 118 h 162"/>
                <a:gd name="T2" fmla="*/ 50 w 106"/>
                <a:gd name="T3" fmla="*/ 118 h 162"/>
                <a:gd name="T4" fmla="*/ 0 w 106"/>
                <a:gd name="T5" fmla="*/ 59 h 162"/>
                <a:gd name="T6" fmla="*/ 50 w 106"/>
                <a:gd name="T7" fmla="*/ 0 h 162"/>
                <a:gd name="T8" fmla="*/ 86 w 106"/>
                <a:gd name="T9" fmla="*/ 17 h 162"/>
                <a:gd name="T10" fmla="*/ 86 w 106"/>
                <a:gd name="T11" fmla="*/ 3 h 162"/>
                <a:gd name="T12" fmla="*/ 105 w 106"/>
                <a:gd name="T13" fmla="*/ 3 h 162"/>
                <a:gd name="T14" fmla="*/ 105 w 106"/>
                <a:gd name="T15" fmla="*/ 112 h 162"/>
                <a:gd name="T16" fmla="*/ 53 w 106"/>
                <a:gd name="T17" fmla="*/ 161 h 162"/>
                <a:gd name="T18" fmla="*/ 5 w 106"/>
                <a:gd name="T19" fmla="*/ 129 h 162"/>
                <a:gd name="T20" fmla="*/ 5 w 106"/>
                <a:gd name="T21" fmla="*/ 128 h 162"/>
                <a:gd name="T22" fmla="*/ 23 w 106"/>
                <a:gd name="T23" fmla="*/ 128 h 162"/>
                <a:gd name="T24" fmla="*/ 23 w 106"/>
                <a:gd name="T25" fmla="*/ 129 h 162"/>
                <a:gd name="T26" fmla="*/ 53 w 106"/>
                <a:gd name="T27" fmla="*/ 145 h 162"/>
                <a:gd name="T28" fmla="*/ 86 w 106"/>
                <a:gd name="T29" fmla="*/ 116 h 162"/>
                <a:gd name="T30" fmla="*/ 86 w 106"/>
                <a:gd name="T31" fmla="*/ 102 h 162"/>
                <a:gd name="T32" fmla="*/ 50 w 106"/>
                <a:gd name="T33" fmla="*/ 118 h 162"/>
                <a:gd name="T34" fmla="*/ 20 w 106"/>
                <a:gd name="T35" fmla="*/ 59 h 162"/>
                <a:gd name="T36" fmla="*/ 20 w 106"/>
                <a:gd name="T37" fmla="*/ 59 h 162"/>
                <a:gd name="T38" fmla="*/ 54 w 106"/>
                <a:gd name="T39" fmla="*/ 102 h 162"/>
                <a:gd name="T40" fmla="*/ 87 w 106"/>
                <a:gd name="T41" fmla="*/ 60 h 162"/>
                <a:gd name="T42" fmla="*/ 53 w 106"/>
                <a:gd name="T43" fmla="*/ 16 h 162"/>
                <a:gd name="T44" fmla="*/ 20 w 106"/>
                <a:gd name="T45" fmla="*/ 5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6" h="162">
                  <a:moveTo>
                    <a:pt x="50" y="118"/>
                  </a:moveTo>
                  <a:lnTo>
                    <a:pt x="50" y="118"/>
                  </a:lnTo>
                  <a:cubicBezTo>
                    <a:pt x="20" y="118"/>
                    <a:pt x="0" y="95"/>
                    <a:pt x="0" y="59"/>
                  </a:cubicBezTo>
                  <a:cubicBezTo>
                    <a:pt x="0" y="24"/>
                    <a:pt x="20" y="0"/>
                    <a:pt x="50" y="0"/>
                  </a:cubicBezTo>
                  <a:cubicBezTo>
                    <a:pt x="68" y="0"/>
                    <a:pt x="78" y="7"/>
                    <a:pt x="86" y="17"/>
                  </a:cubicBezTo>
                  <a:cubicBezTo>
                    <a:pt x="86" y="3"/>
                    <a:pt x="86" y="3"/>
                    <a:pt x="86" y="3"/>
                  </a:cubicBezTo>
                  <a:cubicBezTo>
                    <a:pt x="105" y="3"/>
                    <a:pt x="105" y="3"/>
                    <a:pt x="105" y="3"/>
                  </a:cubicBezTo>
                  <a:cubicBezTo>
                    <a:pt x="105" y="112"/>
                    <a:pt x="105" y="112"/>
                    <a:pt x="105" y="112"/>
                  </a:cubicBezTo>
                  <a:cubicBezTo>
                    <a:pt x="105" y="146"/>
                    <a:pt x="89" y="161"/>
                    <a:pt x="53" y="161"/>
                  </a:cubicBezTo>
                  <a:cubicBezTo>
                    <a:pt x="22" y="161"/>
                    <a:pt x="5" y="148"/>
                    <a:pt x="5" y="129"/>
                  </a:cubicBezTo>
                  <a:lnTo>
                    <a:pt x="5" y="128"/>
                  </a:lnTo>
                  <a:cubicBezTo>
                    <a:pt x="23" y="128"/>
                    <a:pt x="23" y="128"/>
                    <a:pt x="23" y="128"/>
                  </a:cubicBezTo>
                  <a:cubicBezTo>
                    <a:pt x="23" y="128"/>
                    <a:pt x="23" y="128"/>
                    <a:pt x="23" y="129"/>
                  </a:cubicBezTo>
                  <a:cubicBezTo>
                    <a:pt x="23" y="140"/>
                    <a:pt x="33" y="145"/>
                    <a:pt x="53" y="145"/>
                  </a:cubicBezTo>
                  <a:cubicBezTo>
                    <a:pt x="77" y="145"/>
                    <a:pt x="86" y="137"/>
                    <a:pt x="86" y="116"/>
                  </a:cubicBezTo>
                  <a:cubicBezTo>
                    <a:pt x="86" y="102"/>
                    <a:pt x="86" y="102"/>
                    <a:pt x="86" y="102"/>
                  </a:cubicBezTo>
                  <a:cubicBezTo>
                    <a:pt x="78" y="113"/>
                    <a:pt x="65" y="118"/>
                    <a:pt x="50" y="118"/>
                  </a:cubicBezTo>
                  <a:close/>
                  <a:moveTo>
                    <a:pt x="20" y="59"/>
                  </a:moveTo>
                  <a:lnTo>
                    <a:pt x="20" y="59"/>
                  </a:lnTo>
                  <a:cubicBezTo>
                    <a:pt x="20" y="86"/>
                    <a:pt x="33" y="102"/>
                    <a:pt x="54" y="102"/>
                  </a:cubicBezTo>
                  <a:cubicBezTo>
                    <a:pt x="77" y="102"/>
                    <a:pt x="87" y="88"/>
                    <a:pt x="87" y="60"/>
                  </a:cubicBezTo>
                  <a:cubicBezTo>
                    <a:pt x="87" y="31"/>
                    <a:pt x="75" y="16"/>
                    <a:pt x="53" y="16"/>
                  </a:cubicBezTo>
                  <a:cubicBezTo>
                    <a:pt x="32" y="16"/>
                    <a:pt x="20" y="32"/>
                    <a:pt x="20" y="59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1" name="Freeform 169"/>
            <p:cNvSpPr>
              <a:spLocks noChangeArrowheads="1"/>
            </p:cNvSpPr>
            <p:nvPr/>
          </p:nvSpPr>
          <p:spPr bwMode="auto">
            <a:xfrm>
              <a:off x="1511374" y="3179103"/>
              <a:ext cx="46318" cy="64843"/>
            </a:xfrm>
            <a:custGeom>
              <a:avLst/>
              <a:gdLst>
                <a:gd name="T0" fmla="*/ 0 w 110"/>
                <a:gd name="T1" fmla="*/ 0 h 155"/>
                <a:gd name="T2" fmla="*/ 0 w 110"/>
                <a:gd name="T3" fmla="*/ 0 h 155"/>
                <a:gd name="T4" fmla="*/ 51 w 110"/>
                <a:gd name="T5" fmla="*/ 0 h 155"/>
                <a:gd name="T6" fmla="*/ 56 w 110"/>
                <a:gd name="T7" fmla="*/ 0 h 155"/>
                <a:gd name="T8" fmla="*/ 90 w 110"/>
                <a:gd name="T9" fmla="*/ 6 h 155"/>
                <a:gd name="T10" fmla="*/ 109 w 110"/>
                <a:gd name="T11" fmla="*/ 45 h 155"/>
                <a:gd name="T12" fmla="*/ 90 w 110"/>
                <a:gd name="T13" fmla="*/ 83 h 155"/>
                <a:gd name="T14" fmla="*/ 52 w 110"/>
                <a:gd name="T15" fmla="*/ 90 h 155"/>
                <a:gd name="T16" fmla="*/ 21 w 110"/>
                <a:gd name="T17" fmla="*/ 90 h 155"/>
                <a:gd name="T18" fmla="*/ 21 w 110"/>
                <a:gd name="T19" fmla="*/ 154 h 155"/>
                <a:gd name="T20" fmla="*/ 0 w 110"/>
                <a:gd name="T21" fmla="*/ 154 h 155"/>
                <a:gd name="T22" fmla="*/ 0 w 110"/>
                <a:gd name="T23" fmla="*/ 0 h 155"/>
                <a:gd name="T24" fmla="*/ 55 w 110"/>
                <a:gd name="T25" fmla="*/ 71 h 155"/>
                <a:gd name="T26" fmla="*/ 55 w 110"/>
                <a:gd name="T27" fmla="*/ 71 h 155"/>
                <a:gd name="T28" fmla="*/ 89 w 110"/>
                <a:gd name="T29" fmla="*/ 45 h 155"/>
                <a:gd name="T30" fmla="*/ 57 w 110"/>
                <a:gd name="T31" fmla="*/ 19 h 155"/>
                <a:gd name="T32" fmla="*/ 21 w 110"/>
                <a:gd name="T33" fmla="*/ 19 h 155"/>
                <a:gd name="T34" fmla="*/ 21 w 110"/>
                <a:gd name="T35" fmla="*/ 71 h 155"/>
                <a:gd name="T36" fmla="*/ 55 w 110"/>
                <a:gd name="T37" fmla="*/ 71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155">
                  <a:moveTo>
                    <a:pt x="0" y="0"/>
                  </a:moveTo>
                  <a:lnTo>
                    <a:pt x="0" y="0"/>
                  </a:lnTo>
                  <a:cubicBezTo>
                    <a:pt x="51" y="0"/>
                    <a:pt x="51" y="0"/>
                    <a:pt x="51" y="0"/>
                  </a:cubicBezTo>
                  <a:cubicBezTo>
                    <a:pt x="52" y="0"/>
                    <a:pt x="54" y="0"/>
                    <a:pt x="56" y="0"/>
                  </a:cubicBezTo>
                  <a:cubicBezTo>
                    <a:pt x="69" y="0"/>
                    <a:pt x="80" y="1"/>
                    <a:pt x="90" y="6"/>
                  </a:cubicBezTo>
                  <a:cubicBezTo>
                    <a:pt x="102" y="13"/>
                    <a:pt x="109" y="26"/>
                    <a:pt x="109" y="45"/>
                  </a:cubicBezTo>
                  <a:cubicBezTo>
                    <a:pt x="109" y="63"/>
                    <a:pt x="102" y="75"/>
                    <a:pt x="90" y="83"/>
                  </a:cubicBezTo>
                  <a:cubicBezTo>
                    <a:pt x="80" y="89"/>
                    <a:pt x="68" y="90"/>
                    <a:pt x="52" y="90"/>
                  </a:cubicBezTo>
                  <a:cubicBezTo>
                    <a:pt x="21" y="90"/>
                    <a:pt x="21" y="90"/>
                    <a:pt x="21" y="90"/>
                  </a:cubicBezTo>
                  <a:cubicBezTo>
                    <a:pt x="21" y="154"/>
                    <a:pt x="21" y="154"/>
                    <a:pt x="21" y="154"/>
                  </a:cubicBezTo>
                  <a:cubicBezTo>
                    <a:pt x="0" y="154"/>
                    <a:pt x="0" y="154"/>
                    <a:pt x="0" y="154"/>
                  </a:cubicBezTo>
                  <a:lnTo>
                    <a:pt x="0" y="0"/>
                  </a:lnTo>
                  <a:close/>
                  <a:moveTo>
                    <a:pt x="55" y="71"/>
                  </a:moveTo>
                  <a:lnTo>
                    <a:pt x="55" y="71"/>
                  </a:lnTo>
                  <a:cubicBezTo>
                    <a:pt x="78" y="71"/>
                    <a:pt x="89" y="65"/>
                    <a:pt x="89" y="45"/>
                  </a:cubicBezTo>
                  <a:cubicBezTo>
                    <a:pt x="89" y="26"/>
                    <a:pt x="78" y="19"/>
                    <a:pt x="57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71"/>
                    <a:pt x="21" y="71"/>
                    <a:pt x="21" y="71"/>
                  </a:cubicBezTo>
                  <a:lnTo>
                    <a:pt x="55" y="71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2" name="Freeform 170"/>
            <p:cNvSpPr>
              <a:spLocks noChangeArrowheads="1"/>
            </p:cNvSpPr>
            <p:nvPr/>
          </p:nvSpPr>
          <p:spPr bwMode="auto">
            <a:xfrm>
              <a:off x="1563249" y="3195776"/>
              <a:ext cx="42612" cy="50023"/>
            </a:xfrm>
            <a:custGeom>
              <a:avLst/>
              <a:gdLst>
                <a:gd name="T0" fmla="*/ 99 w 102"/>
                <a:gd name="T1" fmla="*/ 79 h 119"/>
                <a:gd name="T2" fmla="*/ 99 w 102"/>
                <a:gd name="T3" fmla="*/ 79 h 119"/>
                <a:gd name="T4" fmla="*/ 50 w 102"/>
                <a:gd name="T5" fmla="*/ 118 h 119"/>
                <a:gd name="T6" fmla="*/ 0 w 102"/>
                <a:gd name="T7" fmla="*/ 60 h 119"/>
                <a:gd name="T8" fmla="*/ 50 w 102"/>
                <a:gd name="T9" fmla="*/ 0 h 119"/>
                <a:gd name="T10" fmla="*/ 101 w 102"/>
                <a:gd name="T11" fmla="*/ 56 h 119"/>
                <a:gd name="T12" fmla="*/ 100 w 102"/>
                <a:gd name="T13" fmla="*/ 64 h 119"/>
                <a:gd name="T14" fmla="*/ 20 w 102"/>
                <a:gd name="T15" fmla="*/ 64 h 119"/>
                <a:gd name="T16" fmla="*/ 52 w 102"/>
                <a:gd name="T17" fmla="*/ 102 h 119"/>
                <a:gd name="T18" fmla="*/ 80 w 102"/>
                <a:gd name="T19" fmla="*/ 79 h 119"/>
                <a:gd name="T20" fmla="*/ 99 w 102"/>
                <a:gd name="T21" fmla="*/ 79 h 119"/>
                <a:gd name="T22" fmla="*/ 81 w 102"/>
                <a:gd name="T23" fmla="*/ 48 h 119"/>
                <a:gd name="T24" fmla="*/ 81 w 102"/>
                <a:gd name="T25" fmla="*/ 48 h 119"/>
                <a:gd name="T26" fmla="*/ 51 w 102"/>
                <a:gd name="T27" fmla="*/ 16 h 119"/>
                <a:gd name="T28" fmla="*/ 20 w 102"/>
                <a:gd name="T29" fmla="*/ 48 h 119"/>
                <a:gd name="T30" fmla="*/ 81 w 102"/>
                <a:gd name="T31" fmla="*/ 48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19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6" y="118"/>
                    <a:pt x="50" y="118"/>
                  </a:cubicBezTo>
                  <a:cubicBezTo>
                    <a:pt x="20" y="118"/>
                    <a:pt x="0" y="96"/>
                    <a:pt x="0" y="60"/>
                  </a:cubicBezTo>
                  <a:cubicBezTo>
                    <a:pt x="0" y="21"/>
                    <a:pt x="20" y="0"/>
                    <a:pt x="50" y="0"/>
                  </a:cubicBezTo>
                  <a:cubicBezTo>
                    <a:pt x="82" y="0"/>
                    <a:pt x="101" y="19"/>
                    <a:pt x="101" y="56"/>
                  </a:cubicBezTo>
                  <a:cubicBezTo>
                    <a:pt x="101" y="59"/>
                    <a:pt x="101" y="62"/>
                    <a:pt x="100" y="6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0" y="88"/>
                    <a:pt x="32" y="102"/>
                    <a:pt x="52" y="102"/>
                  </a:cubicBezTo>
                  <a:cubicBezTo>
                    <a:pt x="68" y="102"/>
                    <a:pt x="77" y="93"/>
                    <a:pt x="80" y="79"/>
                  </a:cubicBezTo>
                  <a:lnTo>
                    <a:pt x="99" y="79"/>
                  </a:lnTo>
                  <a:close/>
                  <a:moveTo>
                    <a:pt x="81" y="48"/>
                  </a:moveTo>
                  <a:lnTo>
                    <a:pt x="81" y="48"/>
                  </a:lnTo>
                  <a:cubicBezTo>
                    <a:pt x="80" y="28"/>
                    <a:pt x="70" y="16"/>
                    <a:pt x="51" y="16"/>
                  </a:cubicBezTo>
                  <a:cubicBezTo>
                    <a:pt x="32" y="16"/>
                    <a:pt x="21" y="28"/>
                    <a:pt x="20" y="48"/>
                  </a:cubicBezTo>
                  <a:lnTo>
                    <a:pt x="81" y="48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3" name="Freeform 171"/>
            <p:cNvSpPr>
              <a:spLocks noChangeArrowheads="1"/>
            </p:cNvSpPr>
            <p:nvPr/>
          </p:nvSpPr>
          <p:spPr bwMode="auto">
            <a:xfrm>
              <a:off x="1613272" y="3195776"/>
              <a:ext cx="40759" cy="48170"/>
            </a:xfrm>
            <a:custGeom>
              <a:avLst/>
              <a:gdLst>
                <a:gd name="T0" fmla="*/ 75 w 95"/>
                <a:gd name="T1" fmla="*/ 45 h 115"/>
                <a:gd name="T2" fmla="*/ 75 w 95"/>
                <a:gd name="T3" fmla="*/ 45 h 115"/>
                <a:gd name="T4" fmla="*/ 52 w 95"/>
                <a:gd name="T5" fmla="*/ 16 h 115"/>
                <a:gd name="T6" fmla="*/ 19 w 95"/>
                <a:gd name="T7" fmla="*/ 51 h 115"/>
                <a:gd name="T8" fmla="*/ 19 w 95"/>
                <a:gd name="T9" fmla="*/ 114 h 115"/>
                <a:gd name="T10" fmla="*/ 0 w 95"/>
                <a:gd name="T11" fmla="*/ 114 h 115"/>
                <a:gd name="T12" fmla="*/ 0 w 95"/>
                <a:gd name="T13" fmla="*/ 2 h 115"/>
                <a:gd name="T14" fmla="*/ 19 w 95"/>
                <a:gd name="T15" fmla="*/ 2 h 115"/>
                <a:gd name="T16" fmla="*/ 19 w 95"/>
                <a:gd name="T17" fmla="*/ 18 h 115"/>
                <a:gd name="T18" fmla="*/ 54 w 95"/>
                <a:gd name="T19" fmla="*/ 0 h 115"/>
                <a:gd name="T20" fmla="*/ 88 w 95"/>
                <a:gd name="T21" fmla="*/ 14 h 115"/>
                <a:gd name="T22" fmla="*/ 94 w 95"/>
                <a:gd name="T23" fmla="*/ 41 h 115"/>
                <a:gd name="T24" fmla="*/ 94 w 95"/>
                <a:gd name="T25" fmla="*/ 46 h 115"/>
                <a:gd name="T26" fmla="*/ 94 w 95"/>
                <a:gd name="T27" fmla="*/ 114 h 115"/>
                <a:gd name="T28" fmla="*/ 75 w 95"/>
                <a:gd name="T29" fmla="*/ 114 h 115"/>
                <a:gd name="T30" fmla="*/ 75 w 95"/>
                <a:gd name="T31" fmla="*/ 4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5">
                  <a:moveTo>
                    <a:pt x="75" y="45"/>
                  </a:moveTo>
                  <a:lnTo>
                    <a:pt x="75" y="45"/>
                  </a:lnTo>
                  <a:cubicBezTo>
                    <a:pt x="75" y="26"/>
                    <a:pt x="70" y="16"/>
                    <a:pt x="52" y="16"/>
                  </a:cubicBezTo>
                  <a:cubicBezTo>
                    <a:pt x="31" y="16"/>
                    <a:pt x="19" y="28"/>
                    <a:pt x="19" y="51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27" y="6"/>
                    <a:pt x="38" y="0"/>
                    <a:pt x="54" y="0"/>
                  </a:cubicBezTo>
                  <a:cubicBezTo>
                    <a:pt x="71" y="0"/>
                    <a:pt x="82" y="5"/>
                    <a:pt x="88" y="14"/>
                  </a:cubicBezTo>
                  <a:cubicBezTo>
                    <a:pt x="94" y="21"/>
                    <a:pt x="94" y="31"/>
                    <a:pt x="94" y="41"/>
                  </a:cubicBezTo>
                  <a:cubicBezTo>
                    <a:pt x="94" y="43"/>
                    <a:pt x="94" y="44"/>
                    <a:pt x="94" y="46"/>
                  </a:cubicBezTo>
                  <a:cubicBezTo>
                    <a:pt x="94" y="114"/>
                    <a:pt x="94" y="114"/>
                    <a:pt x="94" y="114"/>
                  </a:cubicBezTo>
                  <a:cubicBezTo>
                    <a:pt x="75" y="114"/>
                    <a:pt x="75" y="114"/>
                    <a:pt x="75" y="114"/>
                  </a:cubicBezTo>
                  <a:lnTo>
                    <a:pt x="75" y="4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4" name="Freeform 172"/>
            <p:cNvSpPr>
              <a:spLocks noChangeArrowheads="1"/>
            </p:cNvSpPr>
            <p:nvPr/>
          </p:nvSpPr>
          <p:spPr bwMode="auto">
            <a:xfrm>
              <a:off x="1663293" y="3195776"/>
              <a:ext cx="40759" cy="50023"/>
            </a:xfrm>
            <a:custGeom>
              <a:avLst/>
              <a:gdLst>
                <a:gd name="T0" fmla="*/ 51 w 99"/>
                <a:gd name="T1" fmla="*/ 16 h 119"/>
                <a:gd name="T2" fmla="*/ 51 w 99"/>
                <a:gd name="T3" fmla="*/ 16 h 119"/>
                <a:gd name="T4" fmla="*/ 19 w 99"/>
                <a:gd name="T5" fmla="*/ 59 h 119"/>
                <a:gd name="T6" fmla="*/ 50 w 99"/>
                <a:gd name="T7" fmla="*/ 102 h 119"/>
                <a:gd name="T8" fmla="*/ 81 w 99"/>
                <a:gd name="T9" fmla="*/ 75 h 119"/>
                <a:gd name="T10" fmla="*/ 98 w 99"/>
                <a:gd name="T11" fmla="*/ 75 h 119"/>
                <a:gd name="T12" fmla="*/ 49 w 99"/>
                <a:gd name="T13" fmla="*/ 118 h 119"/>
                <a:gd name="T14" fmla="*/ 0 w 99"/>
                <a:gd name="T15" fmla="*/ 59 h 119"/>
                <a:gd name="T16" fmla="*/ 51 w 99"/>
                <a:gd name="T17" fmla="*/ 0 h 119"/>
                <a:gd name="T18" fmla="*/ 98 w 99"/>
                <a:gd name="T19" fmla="*/ 40 h 119"/>
                <a:gd name="T20" fmla="*/ 80 w 99"/>
                <a:gd name="T21" fmla="*/ 40 h 119"/>
                <a:gd name="T22" fmla="*/ 51 w 99"/>
                <a:gd name="T23" fmla="*/ 1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9" h="119">
                  <a:moveTo>
                    <a:pt x="51" y="16"/>
                  </a:moveTo>
                  <a:lnTo>
                    <a:pt x="51" y="16"/>
                  </a:lnTo>
                  <a:cubicBezTo>
                    <a:pt x="31" y="16"/>
                    <a:pt x="19" y="31"/>
                    <a:pt x="19" y="59"/>
                  </a:cubicBezTo>
                  <a:cubicBezTo>
                    <a:pt x="19" y="86"/>
                    <a:pt x="31" y="102"/>
                    <a:pt x="50" y="102"/>
                  </a:cubicBezTo>
                  <a:cubicBezTo>
                    <a:pt x="67" y="102"/>
                    <a:pt x="78" y="92"/>
                    <a:pt x="81" y="75"/>
                  </a:cubicBezTo>
                  <a:cubicBezTo>
                    <a:pt x="98" y="75"/>
                    <a:pt x="98" y="75"/>
                    <a:pt x="98" y="75"/>
                  </a:cubicBezTo>
                  <a:cubicBezTo>
                    <a:pt x="96" y="102"/>
                    <a:pt x="78" y="118"/>
                    <a:pt x="49" y="118"/>
                  </a:cubicBezTo>
                  <a:cubicBezTo>
                    <a:pt x="19" y="118"/>
                    <a:pt x="0" y="96"/>
                    <a:pt x="0" y="59"/>
                  </a:cubicBezTo>
                  <a:cubicBezTo>
                    <a:pt x="0" y="21"/>
                    <a:pt x="19" y="0"/>
                    <a:pt x="51" y="0"/>
                  </a:cubicBezTo>
                  <a:cubicBezTo>
                    <a:pt x="80" y="0"/>
                    <a:pt x="97" y="15"/>
                    <a:pt x="98" y="40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78" y="26"/>
                    <a:pt x="68" y="16"/>
                    <a:pt x="51" y="16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5" name="Freeform 173"/>
            <p:cNvSpPr>
              <a:spLocks noChangeArrowheads="1"/>
            </p:cNvSpPr>
            <p:nvPr/>
          </p:nvSpPr>
          <p:spPr bwMode="auto">
            <a:xfrm>
              <a:off x="1711463" y="3179103"/>
              <a:ext cx="9264" cy="64843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22 h 155"/>
                <a:gd name="T6" fmla="*/ 0 w 20"/>
                <a:gd name="T7" fmla="*/ 22 h 155"/>
                <a:gd name="T8" fmla="*/ 0 w 20"/>
                <a:gd name="T9" fmla="*/ 0 h 155"/>
                <a:gd name="T10" fmla="*/ 0 w 20"/>
                <a:gd name="T11" fmla="*/ 42 h 155"/>
                <a:gd name="T12" fmla="*/ 19 w 20"/>
                <a:gd name="T13" fmla="*/ 42 h 155"/>
                <a:gd name="T14" fmla="*/ 19 w 20"/>
                <a:gd name="T15" fmla="*/ 154 h 155"/>
                <a:gd name="T16" fmla="*/ 0 w 20"/>
                <a:gd name="T17" fmla="*/ 154 h 155"/>
                <a:gd name="T18" fmla="*/ 0 w 20"/>
                <a:gd name="T19" fmla="*/ 42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22"/>
                  </a:lnTo>
                  <a:lnTo>
                    <a:pt x="0" y="22"/>
                  </a:lnTo>
                  <a:lnTo>
                    <a:pt x="0" y="0"/>
                  </a:lnTo>
                  <a:close/>
                  <a:moveTo>
                    <a:pt x="0" y="42"/>
                  </a:moveTo>
                  <a:lnTo>
                    <a:pt x="19" y="42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6" name="Freeform 174"/>
            <p:cNvSpPr>
              <a:spLocks noChangeArrowheads="1"/>
            </p:cNvSpPr>
            <p:nvPr/>
          </p:nvSpPr>
          <p:spPr bwMode="auto">
            <a:xfrm>
              <a:off x="1731843" y="3179103"/>
              <a:ext cx="9263" cy="64843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154 h 155"/>
                <a:gd name="T6" fmla="*/ 0 w 20"/>
                <a:gd name="T7" fmla="*/ 154 h 155"/>
                <a:gd name="T8" fmla="*/ 0 w 20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246888" y="3179103"/>
            <a:ext cx="366830" cy="85223"/>
            <a:chOff x="2246888" y="3179103"/>
            <a:chExt cx="366830" cy="85223"/>
          </a:xfrm>
        </p:grpSpPr>
        <p:sp>
          <p:nvSpPr>
            <p:cNvPr id="3247" name="Freeform 175"/>
            <p:cNvSpPr>
              <a:spLocks noChangeArrowheads="1"/>
            </p:cNvSpPr>
            <p:nvPr/>
          </p:nvSpPr>
          <p:spPr bwMode="auto">
            <a:xfrm>
              <a:off x="2246888" y="3179103"/>
              <a:ext cx="44464" cy="64843"/>
            </a:xfrm>
            <a:custGeom>
              <a:avLst/>
              <a:gdLst>
                <a:gd name="T0" fmla="*/ 0 w 104"/>
                <a:gd name="T1" fmla="*/ 0 h 155"/>
                <a:gd name="T2" fmla="*/ 103 w 104"/>
                <a:gd name="T3" fmla="*/ 0 h 155"/>
                <a:gd name="T4" fmla="*/ 103 w 104"/>
                <a:gd name="T5" fmla="*/ 20 h 155"/>
                <a:gd name="T6" fmla="*/ 21 w 104"/>
                <a:gd name="T7" fmla="*/ 20 h 155"/>
                <a:gd name="T8" fmla="*/ 21 w 104"/>
                <a:gd name="T9" fmla="*/ 66 h 155"/>
                <a:gd name="T10" fmla="*/ 93 w 104"/>
                <a:gd name="T11" fmla="*/ 66 h 155"/>
                <a:gd name="T12" fmla="*/ 93 w 104"/>
                <a:gd name="T13" fmla="*/ 84 h 155"/>
                <a:gd name="T14" fmla="*/ 21 w 104"/>
                <a:gd name="T15" fmla="*/ 84 h 155"/>
                <a:gd name="T16" fmla="*/ 21 w 104"/>
                <a:gd name="T17" fmla="*/ 154 h 155"/>
                <a:gd name="T18" fmla="*/ 0 w 104"/>
                <a:gd name="T19" fmla="*/ 154 h 155"/>
                <a:gd name="T20" fmla="*/ 0 w 104"/>
                <a:gd name="T2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55">
                  <a:moveTo>
                    <a:pt x="0" y="0"/>
                  </a:moveTo>
                  <a:lnTo>
                    <a:pt x="103" y="0"/>
                  </a:lnTo>
                  <a:lnTo>
                    <a:pt x="103" y="20"/>
                  </a:lnTo>
                  <a:lnTo>
                    <a:pt x="21" y="20"/>
                  </a:lnTo>
                  <a:lnTo>
                    <a:pt x="21" y="66"/>
                  </a:lnTo>
                  <a:lnTo>
                    <a:pt x="93" y="66"/>
                  </a:lnTo>
                  <a:lnTo>
                    <a:pt x="93" y="84"/>
                  </a:lnTo>
                  <a:lnTo>
                    <a:pt x="21" y="84"/>
                  </a:lnTo>
                  <a:lnTo>
                    <a:pt x="21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8" name="Freeform 176"/>
            <p:cNvSpPr>
              <a:spLocks noChangeArrowheads="1"/>
            </p:cNvSpPr>
            <p:nvPr/>
          </p:nvSpPr>
          <p:spPr bwMode="auto">
            <a:xfrm>
              <a:off x="2298763" y="3179103"/>
              <a:ext cx="9263" cy="64843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22 h 155"/>
                <a:gd name="T6" fmla="*/ 0 w 20"/>
                <a:gd name="T7" fmla="*/ 22 h 155"/>
                <a:gd name="T8" fmla="*/ 0 w 20"/>
                <a:gd name="T9" fmla="*/ 0 h 155"/>
                <a:gd name="T10" fmla="*/ 0 w 20"/>
                <a:gd name="T11" fmla="*/ 42 h 155"/>
                <a:gd name="T12" fmla="*/ 19 w 20"/>
                <a:gd name="T13" fmla="*/ 42 h 155"/>
                <a:gd name="T14" fmla="*/ 19 w 20"/>
                <a:gd name="T15" fmla="*/ 154 h 155"/>
                <a:gd name="T16" fmla="*/ 0 w 20"/>
                <a:gd name="T17" fmla="*/ 154 h 155"/>
                <a:gd name="T18" fmla="*/ 0 w 20"/>
                <a:gd name="T19" fmla="*/ 42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22"/>
                  </a:lnTo>
                  <a:lnTo>
                    <a:pt x="0" y="22"/>
                  </a:lnTo>
                  <a:lnTo>
                    <a:pt x="0" y="0"/>
                  </a:lnTo>
                  <a:close/>
                  <a:moveTo>
                    <a:pt x="0" y="42"/>
                  </a:moveTo>
                  <a:lnTo>
                    <a:pt x="19" y="42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9" name="Freeform 177"/>
            <p:cNvSpPr>
              <a:spLocks noChangeArrowheads="1"/>
            </p:cNvSpPr>
            <p:nvPr/>
          </p:nvSpPr>
          <p:spPr bwMode="auto">
            <a:xfrm>
              <a:off x="2319142" y="3195776"/>
              <a:ext cx="40759" cy="48170"/>
            </a:xfrm>
            <a:custGeom>
              <a:avLst/>
              <a:gdLst>
                <a:gd name="T0" fmla="*/ 75 w 95"/>
                <a:gd name="T1" fmla="*/ 45 h 115"/>
                <a:gd name="T2" fmla="*/ 75 w 95"/>
                <a:gd name="T3" fmla="*/ 45 h 115"/>
                <a:gd name="T4" fmla="*/ 52 w 95"/>
                <a:gd name="T5" fmla="*/ 16 h 115"/>
                <a:gd name="T6" fmla="*/ 19 w 95"/>
                <a:gd name="T7" fmla="*/ 51 h 115"/>
                <a:gd name="T8" fmla="*/ 19 w 95"/>
                <a:gd name="T9" fmla="*/ 114 h 115"/>
                <a:gd name="T10" fmla="*/ 0 w 95"/>
                <a:gd name="T11" fmla="*/ 114 h 115"/>
                <a:gd name="T12" fmla="*/ 0 w 95"/>
                <a:gd name="T13" fmla="*/ 2 h 115"/>
                <a:gd name="T14" fmla="*/ 18 w 95"/>
                <a:gd name="T15" fmla="*/ 2 h 115"/>
                <a:gd name="T16" fmla="*/ 18 w 95"/>
                <a:gd name="T17" fmla="*/ 18 h 115"/>
                <a:gd name="T18" fmla="*/ 54 w 95"/>
                <a:gd name="T19" fmla="*/ 0 h 115"/>
                <a:gd name="T20" fmla="*/ 89 w 95"/>
                <a:gd name="T21" fmla="*/ 14 h 115"/>
                <a:gd name="T22" fmla="*/ 94 w 95"/>
                <a:gd name="T23" fmla="*/ 41 h 115"/>
                <a:gd name="T24" fmla="*/ 94 w 95"/>
                <a:gd name="T25" fmla="*/ 46 h 115"/>
                <a:gd name="T26" fmla="*/ 94 w 95"/>
                <a:gd name="T27" fmla="*/ 114 h 115"/>
                <a:gd name="T28" fmla="*/ 75 w 95"/>
                <a:gd name="T29" fmla="*/ 114 h 115"/>
                <a:gd name="T30" fmla="*/ 75 w 95"/>
                <a:gd name="T31" fmla="*/ 4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5">
                  <a:moveTo>
                    <a:pt x="75" y="45"/>
                  </a:moveTo>
                  <a:lnTo>
                    <a:pt x="75" y="45"/>
                  </a:lnTo>
                  <a:cubicBezTo>
                    <a:pt x="75" y="26"/>
                    <a:pt x="70" y="16"/>
                    <a:pt x="52" y="16"/>
                  </a:cubicBezTo>
                  <a:cubicBezTo>
                    <a:pt x="31" y="16"/>
                    <a:pt x="19" y="28"/>
                    <a:pt x="19" y="51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27" y="6"/>
                    <a:pt x="39" y="0"/>
                    <a:pt x="54" y="0"/>
                  </a:cubicBezTo>
                  <a:cubicBezTo>
                    <a:pt x="71" y="0"/>
                    <a:pt x="82" y="5"/>
                    <a:pt x="89" y="14"/>
                  </a:cubicBezTo>
                  <a:cubicBezTo>
                    <a:pt x="94" y="21"/>
                    <a:pt x="94" y="31"/>
                    <a:pt x="94" y="41"/>
                  </a:cubicBezTo>
                  <a:cubicBezTo>
                    <a:pt x="94" y="43"/>
                    <a:pt x="94" y="44"/>
                    <a:pt x="94" y="46"/>
                  </a:cubicBezTo>
                  <a:cubicBezTo>
                    <a:pt x="94" y="114"/>
                    <a:pt x="94" y="114"/>
                    <a:pt x="94" y="114"/>
                  </a:cubicBezTo>
                  <a:cubicBezTo>
                    <a:pt x="75" y="114"/>
                    <a:pt x="75" y="114"/>
                    <a:pt x="75" y="114"/>
                  </a:cubicBezTo>
                  <a:lnTo>
                    <a:pt x="75" y="4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50" name="Freeform 178"/>
            <p:cNvSpPr>
              <a:spLocks noChangeArrowheads="1"/>
            </p:cNvSpPr>
            <p:nvPr/>
          </p:nvSpPr>
          <p:spPr bwMode="auto">
            <a:xfrm>
              <a:off x="2367311" y="3195776"/>
              <a:ext cx="42612" cy="50023"/>
            </a:xfrm>
            <a:custGeom>
              <a:avLst/>
              <a:gdLst>
                <a:gd name="T0" fmla="*/ 99 w 102"/>
                <a:gd name="T1" fmla="*/ 79 h 119"/>
                <a:gd name="T2" fmla="*/ 99 w 102"/>
                <a:gd name="T3" fmla="*/ 79 h 119"/>
                <a:gd name="T4" fmla="*/ 50 w 102"/>
                <a:gd name="T5" fmla="*/ 118 h 119"/>
                <a:gd name="T6" fmla="*/ 0 w 102"/>
                <a:gd name="T7" fmla="*/ 60 h 119"/>
                <a:gd name="T8" fmla="*/ 50 w 102"/>
                <a:gd name="T9" fmla="*/ 0 h 119"/>
                <a:gd name="T10" fmla="*/ 101 w 102"/>
                <a:gd name="T11" fmla="*/ 56 h 119"/>
                <a:gd name="T12" fmla="*/ 100 w 102"/>
                <a:gd name="T13" fmla="*/ 64 h 119"/>
                <a:gd name="T14" fmla="*/ 19 w 102"/>
                <a:gd name="T15" fmla="*/ 64 h 119"/>
                <a:gd name="T16" fmla="*/ 52 w 102"/>
                <a:gd name="T17" fmla="*/ 102 h 119"/>
                <a:gd name="T18" fmla="*/ 80 w 102"/>
                <a:gd name="T19" fmla="*/ 79 h 119"/>
                <a:gd name="T20" fmla="*/ 99 w 102"/>
                <a:gd name="T21" fmla="*/ 79 h 119"/>
                <a:gd name="T22" fmla="*/ 81 w 102"/>
                <a:gd name="T23" fmla="*/ 48 h 119"/>
                <a:gd name="T24" fmla="*/ 81 w 102"/>
                <a:gd name="T25" fmla="*/ 48 h 119"/>
                <a:gd name="T26" fmla="*/ 51 w 102"/>
                <a:gd name="T27" fmla="*/ 16 h 119"/>
                <a:gd name="T28" fmla="*/ 19 w 102"/>
                <a:gd name="T29" fmla="*/ 48 h 119"/>
                <a:gd name="T30" fmla="*/ 81 w 102"/>
                <a:gd name="T31" fmla="*/ 48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19">
                  <a:moveTo>
                    <a:pt x="99" y="79"/>
                  </a:moveTo>
                  <a:lnTo>
                    <a:pt x="99" y="79"/>
                  </a:lnTo>
                  <a:cubicBezTo>
                    <a:pt x="94" y="104"/>
                    <a:pt x="76" y="118"/>
                    <a:pt x="50" y="118"/>
                  </a:cubicBezTo>
                  <a:cubicBezTo>
                    <a:pt x="19" y="118"/>
                    <a:pt x="0" y="96"/>
                    <a:pt x="0" y="60"/>
                  </a:cubicBezTo>
                  <a:cubicBezTo>
                    <a:pt x="0" y="21"/>
                    <a:pt x="19" y="0"/>
                    <a:pt x="50" y="0"/>
                  </a:cubicBezTo>
                  <a:cubicBezTo>
                    <a:pt x="82" y="0"/>
                    <a:pt x="101" y="19"/>
                    <a:pt x="101" y="56"/>
                  </a:cubicBezTo>
                  <a:cubicBezTo>
                    <a:pt x="101" y="59"/>
                    <a:pt x="101" y="62"/>
                    <a:pt x="100" y="64"/>
                  </a:cubicBezTo>
                  <a:cubicBezTo>
                    <a:pt x="19" y="64"/>
                    <a:pt x="19" y="64"/>
                    <a:pt x="19" y="64"/>
                  </a:cubicBezTo>
                  <a:cubicBezTo>
                    <a:pt x="19" y="88"/>
                    <a:pt x="32" y="102"/>
                    <a:pt x="52" y="102"/>
                  </a:cubicBezTo>
                  <a:cubicBezTo>
                    <a:pt x="67" y="102"/>
                    <a:pt x="77" y="93"/>
                    <a:pt x="80" y="79"/>
                  </a:cubicBezTo>
                  <a:lnTo>
                    <a:pt x="99" y="79"/>
                  </a:lnTo>
                  <a:close/>
                  <a:moveTo>
                    <a:pt x="81" y="48"/>
                  </a:moveTo>
                  <a:lnTo>
                    <a:pt x="81" y="48"/>
                  </a:lnTo>
                  <a:cubicBezTo>
                    <a:pt x="80" y="28"/>
                    <a:pt x="69" y="16"/>
                    <a:pt x="51" y="16"/>
                  </a:cubicBezTo>
                  <a:cubicBezTo>
                    <a:pt x="32" y="16"/>
                    <a:pt x="20" y="28"/>
                    <a:pt x="19" y="48"/>
                  </a:cubicBezTo>
                  <a:lnTo>
                    <a:pt x="81" y="48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51" name="Freeform 179"/>
            <p:cNvSpPr>
              <a:spLocks noChangeArrowheads="1"/>
            </p:cNvSpPr>
            <p:nvPr/>
          </p:nvSpPr>
          <p:spPr bwMode="auto">
            <a:xfrm>
              <a:off x="2419186" y="3195776"/>
              <a:ext cx="44464" cy="68550"/>
            </a:xfrm>
            <a:custGeom>
              <a:avLst/>
              <a:gdLst>
                <a:gd name="T0" fmla="*/ 0 w 104"/>
                <a:gd name="T1" fmla="*/ 3 h 161"/>
                <a:gd name="T2" fmla="*/ 0 w 104"/>
                <a:gd name="T3" fmla="*/ 3 h 161"/>
                <a:gd name="T4" fmla="*/ 17 w 104"/>
                <a:gd name="T5" fmla="*/ 3 h 161"/>
                <a:gd name="T6" fmla="*/ 17 w 104"/>
                <a:gd name="T7" fmla="*/ 19 h 161"/>
                <a:gd name="T8" fmla="*/ 54 w 104"/>
                <a:gd name="T9" fmla="*/ 0 h 161"/>
                <a:gd name="T10" fmla="*/ 103 w 104"/>
                <a:gd name="T11" fmla="*/ 59 h 161"/>
                <a:gd name="T12" fmla="*/ 54 w 104"/>
                <a:gd name="T13" fmla="*/ 118 h 161"/>
                <a:gd name="T14" fmla="*/ 17 w 104"/>
                <a:gd name="T15" fmla="*/ 102 h 161"/>
                <a:gd name="T16" fmla="*/ 17 w 104"/>
                <a:gd name="T17" fmla="*/ 160 h 161"/>
                <a:gd name="T18" fmla="*/ 0 w 104"/>
                <a:gd name="T19" fmla="*/ 160 h 161"/>
                <a:gd name="T20" fmla="*/ 0 w 104"/>
                <a:gd name="T21" fmla="*/ 3 h 161"/>
                <a:gd name="T22" fmla="*/ 51 w 104"/>
                <a:gd name="T23" fmla="*/ 102 h 161"/>
                <a:gd name="T24" fmla="*/ 51 w 104"/>
                <a:gd name="T25" fmla="*/ 102 h 161"/>
                <a:gd name="T26" fmla="*/ 83 w 104"/>
                <a:gd name="T27" fmla="*/ 58 h 161"/>
                <a:gd name="T28" fmla="*/ 50 w 104"/>
                <a:gd name="T29" fmla="*/ 16 h 161"/>
                <a:gd name="T30" fmla="*/ 17 w 104"/>
                <a:gd name="T31" fmla="*/ 60 h 161"/>
                <a:gd name="T32" fmla="*/ 51 w 104"/>
                <a:gd name="T33" fmla="*/ 102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61">
                  <a:moveTo>
                    <a:pt x="0" y="3"/>
                  </a:moveTo>
                  <a:lnTo>
                    <a:pt x="0" y="3"/>
                  </a:lnTo>
                  <a:cubicBezTo>
                    <a:pt x="17" y="3"/>
                    <a:pt x="17" y="3"/>
                    <a:pt x="17" y="3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27" y="6"/>
                    <a:pt x="38" y="0"/>
                    <a:pt x="54" y="0"/>
                  </a:cubicBezTo>
                  <a:cubicBezTo>
                    <a:pt x="83" y="0"/>
                    <a:pt x="103" y="22"/>
                    <a:pt x="103" y="59"/>
                  </a:cubicBezTo>
                  <a:cubicBezTo>
                    <a:pt x="103" y="95"/>
                    <a:pt x="83" y="118"/>
                    <a:pt x="54" y="118"/>
                  </a:cubicBezTo>
                  <a:cubicBezTo>
                    <a:pt x="38" y="118"/>
                    <a:pt x="27" y="113"/>
                    <a:pt x="17" y="102"/>
                  </a:cubicBezTo>
                  <a:cubicBezTo>
                    <a:pt x="17" y="160"/>
                    <a:pt x="17" y="160"/>
                    <a:pt x="17" y="160"/>
                  </a:cubicBezTo>
                  <a:cubicBezTo>
                    <a:pt x="0" y="160"/>
                    <a:pt x="0" y="160"/>
                    <a:pt x="0" y="160"/>
                  </a:cubicBezTo>
                  <a:lnTo>
                    <a:pt x="0" y="3"/>
                  </a:lnTo>
                  <a:close/>
                  <a:moveTo>
                    <a:pt x="51" y="102"/>
                  </a:moveTo>
                  <a:lnTo>
                    <a:pt x="51" y="102"/>
                  </a:lnTo>
                  <a:cubicBezTo>
                    <a:pt x="70" y="102"/>
                    <a:pt x="83" y="86"/>
                    <a:pt x="83" y="58"/>
                  </a:cubicBezTo>
                  <a:cubicBezTo>
                    <a:pt x="83" y="32"/>
                    <a:pt x="70" y="16"/>
                    <a:pt x="50" y="16"/>
                  </a:cubicBezTo>
                  <a:cubicBezTo>
                    <a:pt x="29" y="16"/>
                    <a:pt x="17" y="32"/>
                    <a:pt x="17" y="60"/>
                  </a:cubicBezTo>
                  <a:cubicBezTo>
                    <a:pt x="17" y="88"/>
                    <a:pt x="28" y="102"/>
                    <a:pt x="51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52" name="Freeform 180"/>
            <p:cNvSpPr>
              <a:spLocks noChangeArrowheads="1"/>
            </p:cNvSpPr>
            <p:nvPr/>
          </p:nvSpPr>
          <p:spPr bwMode="auto">
            <a:xfrm>
              <a:off x="2469209" y="3195776"/>
              <a:ext cx="44464" cy="50023"/>
            </a:xfrm>
            <a:custGeom>
              <a:avLst/>
              <a:gdLst>
                <a:gd name="T0" fmla="*/ 53 w 107"/>
                <a:gd name="T1" fmla="*/ 0 h 119"/>
                <a:gd name="T2" fmla="*/ 53 w 107"/>
                <a:gd name="T3" fmla="*/ 0 h 119"/>
                <a:gd name="T4" fmla="*/ 106 w 107"/>
                <a:gd name="T5" fmla="*/ 59 h 119"/>
                <a:gd name="T6" fmla="*/ 53 w 107"/>
                <a:gd name="T7" fmla="*/ 118 h 119"/>
                <a:gd name="T8" fmla="*/ 0 w 107"/>
                <a:gd name="T9" fmla="*/ 59 h 119"/>
                <a:gd name="T10" fmla="*/ 53 w 107"/>
                <a:gd name="T11" fmla="*/ 0 h 119"/>
                <a:gd name="T12" fmla="*/ 53 w 107"/>
                <a:gd name="T13" fmla="*/ 102 h 119"/>
                <a:gd name="T14" fmla="*/ 53 w 107"/>
                <a:gd name="T15" fmla="*/ 102 h 119"/>
                <a:gd name="T16" fmla="*/ 88 w 107"/>
                <a:gd name="T17" fmla="*/ 59 h 119"/>
                <a:gd name="T18" fmla="*/ 53 w 107"/>
                <a:gd name="T19" fmla="*/ 16 h 119"/>
                <a:gd name="T20" fmla="*/ 19 w 107"/>
                <a:gd name="T21" fmla="*/ 59 h 119"/>
                <a:gd name="T22" fmla="*/ 53 w 107"/>
                <a:gd name="T23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7" h="119">
                  <a:moveTo>
                    <a:pt x="53" y="0"/>
                  </a:moveTo>
                  <a:lnTo>
                    <a:pt x="53" y="0"/>
                  </a:lnTo>
                  <a:cubicBezTo>
                    <a:pt x="87" y="0"/>
                    <a:pt x="106" y="21"/>
                    <a:pt x="106" y="59"/>
                  </a:cubicBezTo>
                  <a:cubicBezTo>
                    <a:pt x="106" y="96"/>
                    <a:pt x="87" y="118"/>
                    <a:pt x="53" y="118"/>
                  </a:cubicBezTo>
                  <a:cubicBezTo>
                    <a:pt x="20" y="118"/>
                    <a:pt x="0" y="96"/>
                    <a:pt x="0" y="59"/>
                  </a:cubicBezTo>
                  <a:cubicBezTo>
                    <a:pt x="0" y="21"/>
                    <a:pt x="20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8" y="87"/>
                    <a:pt x="88" y="59"/>
                  </a:cubicBezTo>
                  <a:cubicBezTo>
                    <a:pt x="88" y="31"/>
                    <a:pt x="75" y="16"/>
                    <a:pt x="53" y="16"/>
                  </a:cubicBezTo>
                  <a:cubicBezTo>
                    <a:pt x="32" y="16"/>
                    <a:pt x="19" y="31"/>
                    <a:pt x="19" y="59"/>
                  </a:cubicBezTo>
                  <a:cubicBezTo>
                    <a:pt x="19" y="87"/>
                    <a:pt x="32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53" name="Freeform 181"/>
            <p:cNvSpPr>
              <a:spLocks noChangeArrowheads="1"/>
            </p:cNvSpPr>
            <p:nvPr/>
          </p:nvSpPr>
          <p:spPr bwMode="auto">
            <a:xfrm>
              <a:off x="2524790" y="3179103"/>
              <a:ext cx="9263" cy="64843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22 h 155"/>
                <a:gd name="T6" fmla="*/ 0 w 20"/>
                <a:gd name="T7" fmla="*/ 22 h 155"/>
                <a:gd name="T8" fmla="*/ 0 w 20"/>
                <a:gd name="T9" fmla="*/ 0 h 155"/>
                <a:gd name="T10" fmla="*/ 0 w 20"/>
                <a:gd name="T11" fmla="*/ 42 h 155"/>
                <a:gd name="T12" fmla="*/ 19 w 20"/>
                <a:gd name="T13" fmla="*/ 42 h 155"/>
                <a:gd name="T14" fmla="*/ 19 w 20"/>
                <a:gd name="T15" fmla="*/ 154 h 155"/>
                <a:gd name="T16" fmla="*/ 0 w 20"/>
                <a:gd name="T17" fmla="*/ 154 h 155"/>
                <a:gd name="T18" fmla="*/ 0 w 20"/>
                <a:gd name="T19" fmla="*/ 42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22"/>
                  </a:lnTo>
                  <a:lnTo>
                    <a:pt x="0" y="22"/>
                  </a:lnTo>
                  <a:lnTo>
                    <a:pt x="0" y="0"/>
                  </a:lnTo>
                  <a:close/>
                  <a:moveTo>
                    <a:pt x="0" y="42"/>
                  </a:moveTo>
                  <a:lnTo>
                    <a:pt x="19" y="42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54" name="Freeform 182"/>
            <p:cNvSpPr>
              <a:spLocks noChangeArrowheads="1"/>
            </p:cNvSpPr>
            <p:nvPr/>
          </p:nvSpPr>
          <p:spPr bwMode="auto">
            <a:xfrm>
              <a:off x="2543317" y="3195776"/>
              <a:ext cx="40759" cy="48170"/>
            </a:xfrm>
            <a:custGeom>
              <a:avLst/>
              <a:gdLst>
                <a:gd name="T0" fmla="*/ 74 w 95"/>
                <a:gd name="T1" fmla="*/ 45 h 115"/>
                <a:gd name="T2" fmla="*/ 74 w 95"/>
                <a:gd name="T3" fmla="*/ 45 h 115"/>
                <a:gd name="T4" fmla="*/ 52 w 95"/>
                <a:gd name="T5" fmla="*/ 16 h 115"/>
                <a:gd name="T6" fmla="*/ 19 w 95"/>
                <a:gd name="T7" fmla="*/ 51 h 115"/>
                <a:gd name="T8" fmla="*/ 19 w 95"/>
                <a:gd name="T9" fmla="*/ 114 h 115"/>
                <a:gd name="T10" fmla="*/ 0 w 95"/>
                <a:gd name="T11" fmla="*/ 114 h 115"/>
                <a:gd name="T12" fmla="*/ 0 w 95"/>
                <a:gd name="T13" fmla="*/ 2 h 115"/>
                <a:gd name="T14" fmla="*/ 18 w 95"/>
                <a:gd name="T15" fmla="*/ 2 h 115"/>
                <a:gd name="T16" fmla="*/ 18 w 95"/>
                <a:gd name="T17" fmla="*/ 18 h 115"/>
                <a:gd name="T18" fmla="*/ 54 w 95"/>
                <a:gd name="T19" fmla="*/ 0 h 115"/>
                <a:gd name="T20" fmla="*/ 89 w 95"/>
                <a:gd name="T21" fmla="*/ 14 h 115"/>
                <a:gd name="T22" fmla="*/ 94 w 95"/>
                <a:gd name="T23" fmla="*/ 41 h 115"/>
                <a:gd name="T24" fmla="*/ 94 w 95"/>
                <a:gd name="T25" fmla="*/ 46 h 115"/>
                <a:gd name="T26" fmla="*/ 94 w 95"/>
                <a:gd name="T27" fmla="*/ 114 h 115"/>
                <a:gd name="T28" fmla="*/ 74 w 95"/>
                <a:gd name="T29" fmla="*/ 114 h 115"/>
                <a:gd name="T30" fmla="*/ 74 w 95"/>
                <a:gd name="T31" fmla="*/ 4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5">
                  <a:moveTo>
                    <a:pt x="74" y="45"/>
                  </a:moveTo>
                  <a:lnTo>
                    <a:pt x="74" y="45"/>
                  </a:lnTo>
                  <a:cubicBezTo>
                    <a:pt x="74" y="26"/>
                    <a:pt x="70" y="16"/>
                    <a:pt x="52" y="16"/>
                  </a:cubicBezTo>
                  <a:cubicBezTo>
                    <a:pt x="32" y="16"/>
                    <a:pt x="19" y="28"/>
                    <a:pt x="19" y="51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26" y="6"/>
                    <a:pt x="39" y="0"/>
                    <a:pt x="54" y="0"/>
                  </a:cubicBezTo>
                  <a:cubicBezTo>
                    <a:pt x="71" y="0"/>
                    <a:pt x="83" y="5"/>
                    <a:pt x="89" y="14"/>
                  </a:cubicBezTo>
                  <a:cubicBezTo>
                    <a:pt x="93" y="21"/>
                    <a:pt x="94" y="31"/>
                    <a:pt x="94" y="41"/>
                  </a:cubicBezTo>
                  <a:cubicBezTo>
                    <a:pt x="94" y="43"/>
                    <a:pt x="94" y="44"/>
                    <a:pt x="94" y="46"/>
                  </a:cubicBezTo>
                  <a:cubicBezTo>
                    <a:pt x="94" y="114"/>
                    <a:pt x="94" y="114"/>
                    <a:pt x="94" y="114"/>
                  </a:cubicBezTo>
                  <a:cubicBezTo>
                    <a:pt x="74" y="114"/>
                    <a:pt x="74" y="114"/>
                    <a:pt x="74" y="114"/>
                  </a:cubicBezTo>
                  <a:lnTo>
                    <a:pt x="74" y="4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55" name="Freeform 183"/>
            <p:cNvSpPr>
              <a:spLocks noChangeArrowheads="1"/>
            </p:cNvSpPr>
            <p:nvPr/>
          </p:nvSpPr>
          <p:spPr bwMode="auto">
            <a:xfrm>
              <a:off x="2589633" y="3184660"/>
              <a:ext cx="24085" cy="61139"/>
            </a:xfrm>
            <a:custGeom>
              <a:avLst/>
              <a:gdLst>
                <a:gd name="T0" fmla="*/ 45 w 56"/>
                <a:gd name="T1" fmla="*/ 126 h 144"/>
                <a:gd name="T2" fmla="*/ 45 w 56"/>
                <a:gd name="T3" fmla="*/ 126 h 144"/>
                <a:gd name="T4" fmla="*/ 55 w 56"/>
                <a:gd name="T5" fmla="*/ 125 h 144"/>
                <a:gd name="T6" fmla="*/ 55 w 56"/>
                <a:gd name="T7" fmla="*/ 142 h 144"/>
                <a:gd name="T8" fmla="*/ 40 w 56"/>
                <a:gd name="T9" fmla="*/ 143 h 144"/>
                <a:gd name="T10" fmla="*/ 16 w 56"/>
                <a:gd name="T11" fmla="*/ 120 h 144"/>
                <a:gd name="T12" fmla="*/ 16 w 56"/>
                <a:gd name="T13" fmla="*/ 45 h 144"/>
                <a:gd name="T14" fmla="*/ 0 w 56"/>
                <a:gd name="T15" fmla="*/ 45 h 144"/>
                <a:gd name="T16" fmla="*/ 0 w 56"/>
                <a:gd name="T17" fmla="*/ 30 h 144"/>
                <a:gd name="T18" fmla="*/ 16 w 56"/>
                <a:gd name="T19" fmla="*/ 30 h 144"/>
                <a:gd name="T20" fmla="*/ 16 w 56"/>
                <a:gd name="T21" fmla="*/ 0 h 144"/>
                <a:gd name="T22" fmla="*/ 35 w 56"/>
                <a:gd name="T23" fmla="*/ 0 h 144"/>
                <a:gd name="T24" fmla="*/ 35 w 56"/>
                <a:gd name="T25" fmla="*/ 30 h 144"/>
                <a:gd name="T26" fmla="*/ 55 w 56"/>
                <a:gd name="T27" fmla="*/ 30 h 144"/>
                <a:gd name="T28" fmla="*/ 55 w 56"/>
                <a:gd name="T29" fmla="*/ 45 h 144"/>
                <a:gd name="T30" fmla="*/ 35 w 56"/>
                <a:gd name="T31" fmla="*/ 45 h 144"/>
                <a:gd name="T32" fmla="*/ 35 w 56"/>
                <a:gd name="T33" fmla="*/ 114 h 144"/>
                <a:gd name="T34" fmla="*/ 45 w 56"/>
                <a:gd name="T35" fmla="*/ 126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144">
                  <a:moveTo>
                    <a:pt x="45" y="126"/>
                  </a:moveTo>
                  <a:lnTo>
                    <a:pt x="45" y="126"/>
                  </a:lnTo>
                  <a:cubicBezTo>
                    <a:pt x="47" y="126"/>
                    <a:pt x="51" y="126"/>
                    <a:pt x="55" y="125"/>
                  </a:cubicBezTo>
                  <a:cubicBezTo>
                    <a:pt x="55" y="142"/>
                    <a:pt x="55" y="142"/>
                    <a:pt x="55" y="142"/>
                  </a:cubicBezTo>
                  <a:cubicBezTo>
                    <a:pt x="50" y="143"/>
                    <a:pt x="44" y="143"/>
                    <a:pt x="40" y="143"/>
                  </a:cubicBezTo>
                  <a:cubicBezTo>
                    <a:pt x="22" y="143"/>
                    <a:pt x="16" y="137"/>
                    <a:pt x="16" y="120"/>
                  </a:cubicBezTo>
                  <a:cubicBezTo>
                    <a:pt x="16" y="45"/>
                    <a:pt x="16" y="45"/>
                    <a:pt x="16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55" y="30"/>
                    <a:pt x="55" y="30"/>
                    <a:pt x="55" y="30"/>
                  </a:cubicBezTo>
                  <a:cubicBezTo>
                    <a:pt x="55" y="45"/>
                    <a:pt x="55" y="45"/>
                    <a:pt x="55" y="45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5" y="114"/>
                    <a:pt x="35" y="114"/>
                    <a:pt x="35" y="114"/>
                  </a:cubicBezTo>
                  <a:cubicBezTo>
                    <a:pt x="35" y="122"/>
                    <a:pt x="37" y="126"/>
                    <a:pt x="45" y="126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030571" y="3179103"/>
            <a:ext cx="429821" cy="85223"/>
            <a:chOff x="3030571" y="3179103"/>
            <a:chExt cx="429821" cy="85223"/>
          </a:xfrm>
        </p:grpSpPr>
        <p:sp>
          <p:nvSpPr>
            <p:cNvPr id="3256" name="Freeform 184"/>
            <p:cNvSpPr>
              <a:spLocks noChangeArrowheads="1"/>
            </p:cNvSpPr>
            <p:nvPr/>
          </p:nvSpPr>
          <p:spPr bwMode="auto">
            <a:xfrm>
              <a:off x="3030571" y="3179103"/>
              <a:ext cx="51875" cy="64843"/>
            </a:xfrm>
            <a:custGeom>
              <a:avLst/>
              <a:gdLst>
                <a:gd name="T0" fmla="*/ 0 w 123"/>
                <a:gd name="T1" fmla="*/ 0 h 155"/>
                <a:gd name="T2" fmla="*/ 21 w 123"/>
                <a:gd name="T3" fmla="*/ 0 h 155"/>
                <a:gd name="T4" fmla="*/ 21 w 123"/>
                <a:gd name="T5" fmla="*/ 64 h 155"/>
                <a:gd name="T6" fmla="*/ 101 w 123"/>
                <a:gd name="T7" fmla="*/ 64 h 155"/>
                <a:gd name="T8" fmla="*/ 101 w 123"/>
                <a:gd name="T9" fmla="*/ 0 h 155"/>
                <a:gd name="T10" fmla="*/ 122 w 123"/>
                <a:gd name="T11" fmla="*/ 0 h 155"/>
                <a:gd name="T12" fmla="*/ 122 w 123"/>
                <a:gd name="T13" fmla="*/ 154 h 155"/>
                <a:gd name="T14" fmla="*/ 101 w 123"/>
                <a:gd name="T15" fmla="*/ 154 h 155"/>
                <a:gd name="T16" fmla="*/ 101 w 123"/>
                <a:gd name="T17" fmla="*/ 82 h 155"/>
                <a:gd name="T18" fmla="*/ 21 w 123"/>
                <a:gd name="T19" fmla="*/ 82 h 155"/>
                <a:gd name="T20" fmla="*/ 21 w 123"/>
                <a:gd name="T21" fmla="*/ 154 h 155"/>
                <a:gd name="T22" fmla="*/ 0 w 123"/>
                <a:gd name="T23" fmla="*/ 154 h 155"/>
                <a:gd name="T24" fmla="*/ 0 w 123"/>
                <a:gd name="T25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3" h="155">
                  <a:moveTo>
                    <a:pt x="0" y="0"/>
                  </a:moveTo>
                  <a:lnTo>
                    <a:pt x="21" y="0"/>
                  </a:lnTo>
                  <a:lnTo>
                    <a:pt x="21" y="64"/>
                  </a:lnTo>
                  <a:lnTo>
                    <a:pt x="101" y="64"/>
                  </a:lnTo>
                  <a:lnTo>
                    <a:pt x="101" y="0"/>
                  </a:lnTo>
                  <a:lnTo>
                    <a:pt x="122" y="0"/>
                  </a:lnTo>
                  <a:lnTo>
                    <a:pt x="122" y="154"/>
                  </a:lnTo>
                  <a:lnTo>
                    <a:pt x="101" y="154"/>
                  </a:lnTo>
                  <a:lnTo>
                    <a:pt x="101" y="82"/>
                  </a:lnTo>
                  <a:lnTo>
                    <a:pt x="21" y="82"/>
                  </a:lnTo>
                  <a:lnTo>
                    <a:pt x="21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57" name="Freeform 185"/>
            <p:cNvSpPr>
              <a:spLocks noChangeArrowheads="1"/>
            </p:cNvSpPr>
            <p:nvPr/>
          </p:nvSpPr>
          <p:spPr bwMode="auto">
            <a:xfrm>
              <a:off x="3095415" y="3179103"/>
              <a:ext cx="9263" cy="64843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22 h 155"/>
                <a:gd name="T6" fmla="*/ 0 w 20"/>
                <a:gd name="T7" fmla="*/ 22 h 155"/>
                <a:gd name="T8" fmla="*/ 0 w 20"/>
                <a:gd name="T9" fmla="*/ 0 h 155"/>
                <a:gd name="T10" fmla="*/ 0 w 20"/>
                <a:gd name="T11" fmla="*/ 42 h 155"/>
                <a:gd name="T12" fmla="*/ 19 w 20"/>
                <a:gd name="T13" fmla="*/ 42 h 155"/>
                <a:gd name="T14" fmla="*/ 19 w 20"/>
                <a:gd name="T15" fmla="*/ 154 h 155"/>
                <a:gd name="T16" fmla="*/ 0 w 20"/>
                <a:gd name="T17" fmla="*/ 154 h 155"/>
                <a:gd name="T18" fmla="*/ 0 w 20"/>
                <a:gd name="T19" fmla="*/ 42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22"/>
                  </a:lnTo>
                  <a:lnTo>
                    <a:pt x="0" y="22"/>
                  </a:lnTo>
                  <a:lnTo>
                    <a:pt x="0" y="0"/>
                  </a:lnTo>
                  <a:close/>
                  <a:moveTo>
                    <a:pt x="0" y="42"/>
                  </a:moveTo>
                  <a:lnTo>
                    <a:pt x="19" y="42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58" name="Freeform 186"/>
            <p:cNvSpPr>
              <a:spLocks noChangeArrowheads="1"/>
            </p:cNvSpPr>
            <p:nvPr/>
          </p:nvSpPr>
          <p:spPr bwMode="auto">
            <a:xfrm>
              <a:off x="3113942" y="3195776"/>
              <a:ext cx="44464" cy="68550"/>
            </a:xfrm>
            <a:custGeom>
              <a:avLst/>
              <a:gdLst>
                <a:gd name="T0" fmla="*/ 50 w 104"/>
                <a:gd name="T1" fmla="*/ 118 h 162"/>
                <a:gd name="T2" fmla="*/ 50 w 104"/>
                <a:gd name="T3" fmla="*/ 118 h 162"/>
                <a:gd name="T4" fmla="*/ 0 w 104"/>
                <a:gd name="T5" fmla="*/ 59 h 162"/>
                <a:gd name="T6" fmla="*/ 50 w 104"/>
                <a:gd name="T7" fmla="*/ 0 h 162"/>
                <a:gd name="T8" fmla="*/ 85 w 104"/>
                <a:gd name="T9" fmla="*/ 17 h 162"/>
                <a:gd name="T10" fmla="*/ 85 w 104"/>
                <a:gd name="T11" fmla="*/ 3 h 162"/>
                <a:gd name="T12" fmla="*/ 103 w 104"/>
                <a:gd name="T13" fmla="*/ 3 h 162"/>
                <a:gd name="T14" fmla="*/ 103 w 104"/>
                <a:gd name="T15" fmla="*/ 112 h 162"/>
                <a:gd name="T16" fmla="*/ 51 w 104"/>
                <a:gd name="T17" fmla="*/ 161 h 162"/>
                <a:gd name="T18" fmla="*/ 4 w 104"/>
                <a:gd name="T19" fmla="*/ 129 h 162"/>
                <a:gd name="T20" fmla="*/ 4 w 104"/>
                <a:gd name="T21" fmla="*/ 128 h 162"/>
                <a:gd name="T22" fmla="*/ 23 w 104"/>
                <a:gd name="T23" fmla="*/ 128 h 162"/>
                <a:gd name="T24" fmla="*/ 23 w 104"/>
                <a:gd name="T25" fmla="*/ 129 h 162"/>
                <a:gd name="T26" fmla="*/ 52 w 104"/>
                <a:gd name="T27" fmla="*/ 145 h 162"/>
                <a:gd name="T28" fmla="*/ 85 w 104"/>
                <a:gd name="T29" fmla="*/ 116 h 162"/>
                <a:gd name="T30" fmla="*/ 85 w 104"/>
                <a:gd name="T31" fmla="*/ 102 h 162"/>
                <a:gd name="T32" fmla="*/ 50 w 104"/>
                <a:gd name="T33" fmla="*/ 118 h 162"/>
                <a:gd name="T34" fmla="*/ 20 w 104"/>
                <a:gd name="T35" fmla="*/ 59 h 162"/>
                <a:gd name="T36" fmla="*/ 20 w 104"/>
                <a:gd name="T37" fmla="*/ 59 h 162"/>
                <a:gd name="T38" fmla="*/ 52 w 104"/>
                <a:gd name="T39" fmla="*/ 102 h 162"/>
                <a:gd name="T40" fmla="*/ 86 w 104"/>
                <a:gd name="T41" fmla="*/ 60 h 162"/>
                <a:gd name="T42" fmla="*/ 52 w 104"/>
                <a:gd name="T43" fmla="*/ 16 h 162"/>
                <a:gd name="T44" fmla="*/ 20 w 104"/>
                <a:gd name="T45" fmla="*/ 5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4" h="162">
                  <a:moveTo>
                    <a:pt x="50" y="118"/>
                  </a:moveTo>
                  <a:lnTo>
                    <a:pt x="50" y="118"/>
                  </a:lnTo>
                  <a:cubicBezTo>
                    <a:pt x="20" y="118"/>
                    <a:pt x="0" y="95"/>
                    <a:pt x="0" y="59"/>
                  </a:cubicBezTo>
                  <a:cubicBezTo>
                    <a:pt x="0" y="24"/>
                    <a:pt x="20" y="0"/>
                    <a:pt x="50" y="0"/>
                  </a:cubicBezTo>
                  <a:cubicBezTo>
                    <a:pt x="66" y="0"/>
                    <a:pt x="77" y="7"/>
                    <a:pt x="85" y="17"/>
                  </a:cubicBezTo>
                  <a:cubicBezTo>
                    <a:pt x="85" y="3"/>
                    <a:pt x="85" y="3"/>
                    <a:pt x="85" y="3"/>
                  </a:cubicBezTo>
                  <a:cubicBezTo>
                    <a:pt x="103" y="3"/>
                    <a:pt x="103" y="3"/>
                    <a:pt x="103" y="3"/>
                  </a:cubicBezTo>
                  <a:cubicBezTo>
                    <a:pt x="103" y="112"/>
                    <a:pt x="103" y="112"/>
                    <a:pt x="103" y="112"/>
                  </a:cubicBezTo>
                  <a:cubicBezTo>
                    <a:pt x="103" y="146"/>
                    <a:pt x="88" y="161"/>
                    <a:pt x="51" y="161"/>
                  </a:cubicBezTo>
                  <a:cubicBezTo>
                    <a:pt x="21" y="161"/>
                    <a:pt x="4" y="148"/>
                    <a:pt x="4" y="129"/>
                  </a:cubicBezTo>
                  <a:lnTo>
                    <a:pt x="4" y="128"/>
                  </a:lnTo>
                  <a:cubicBezTo>
                    <a:pt x="23" y="128"/>
                    <a:pt x="23" y="128"/>
                    <a:pt x="23" y="128"/>
                  </a:cubicBezTo>
                  <a:cubicBezTo>
                    <a:pt x="23" y="128"/>
                    <a:pt x="23" y="128"/>
                    <a:pt x="23" y="129"/>
                  </a:cubicBezTo>
                  <a:cubicBezTo>
                    <a:pt x="23" y="140"/>
                    <a:pt x="32" y="145"/>
                    <a:pt x="52" y="145"/>
                  </a:cubicBezTo>
                  <a:cubicBezTo>
                    <a:pt x="76" y="145"/>
                    <a:pt x="85" y="137"/>
                    <a:pt x="85" y="116"/>
                  </a:cubicBezTo>
                  <a:cubicBezTo>
                    <a:pt x="85" y="102"/>
                    <a:pt x="85" y="102"/>
                    <a:pt x="85" y="102"/>
                  </a:cubicBezTo>
                  <a:cubicBezTo>
                    <a:pt x="77" y="113"/>
                    <a:pt x="64" y="118"/>
                    <a:pt x="50" y="118"/>
                  </a:cubicBezTo>
                  <a:close/>
                  <a:moveTo>
                    <a:pt x="20" y="59"/>
                  </a:moveTo>
                  <a:lnTo>
                    <a:pt x="20" y="59"/>
                  </a:lnTo>
                  <a:cubicBezTo>
                    <a:pt x="20" y="86"/>
                    <a:pt x="32" y="102"/>
                    <a:pt x="52" y="102"/>
                  </a:cubicBezTo>
                  <a:cubicBezTo>
                    <a:pt x="75" y="102"/>
                    <a:pt x="86" y="88"/>
                    <a:pt x="86" y="60"/>
                  </a:cubicBezTo>
                  <a:cubicBezTo>
                    <a:pt x="86" y="31"/>
                    <a:pt x="75" y="16"/>
                    <a:pt x="52" y="16"/>
                  </a:cubicBezTo>
                  <a:cubicBezTo>
                    <a:pt x="31" y="16"/>
                    <a:pt x="20" y="32"/>
                    <a:pt x="20" y="59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59" name="Freeform 187"/>
            <p:cNvSpPr>
              <a:spLocks noChangeArrowheads="1"/>
            </p:cNvSpPr>
            <p:nvPr/>
          </p:nvSpPr>
          <p:spPr bwMode="auto">
            <a:xfrm>
              <a:off x="3167669" y="3179103"/>
              <a:ext cx="40759" cy="64843"/>
            </a:xfrm>
            <a:custGeom>
              <a:avLst/>
              <a:gdLst>
                <a:gd name="T0" fmla="*/ 74 w 95"/>
                <a:gd name="T1" fmla="*/ 85 h 155"/>
                <a:gd name="T2" fmla="*/ 74 w 95"/>
                <a:gd name="T3" fmla="*/ 85 h 155"/>
                <a:gd name="T4" fmla="*/ 52 w 95"/>
                <a:gd name="T5" fmla="*/ 56 h 155"/>
                <a:gd name="T6" fmla="*/ 19 w 95"/>
                <a:gd name="T7" fmla="*/ 87 h 155"/>
                <a:gd name="T8" fmla="*/ 19 w 95"/>
                <a:gd name="T9" fmla="*/ 154 h 155"/>
                <a:gd name="T10" fmla="*/ 0 w 95"/>
                <a:gd name="T11" fmla="*/ 154 h 155"/>
                <a:gd name="T12" fmla="*/ 0 w 95"/>
                <a:gd name="T13" fmla="*/ 0 h 155"/>
                <a:gd name="T14" fmla="*/ 19 w 95"/>
                <a:gd name="T15" fmla="*/ 0 h 155"/>
                <a:gd name="T16" fmla="*/ 19 w 95"/>
                <a:gd name="T17" fmla="*/ 58 h 155"/>
                <a:gd name="T18" fmla="*/ 54 w 95"/>
                <a:gd name="T19" fmla="*/ 40 h 155"/>
                <a:gd name="T20" fmla="*/ 88 w 95"/>
                <a:gd name="T21" fmla="*/ 54 h 155"/>
                <a:gd name="T22" fmla="*/ 94 w 95"/>
                <a:gd name="T23" fmla="*/ 81 h 155"/>
                <a:gd name="T24" fmla="*/ 94 w 95"/>
                <a:gd name="T25" fmla="*/ 86 h 155"/>
                <a:gd name="T26" fmla="*/ 94 w 95"/>
                <a:gd name="T27" fmla="*/ 154 h 155"/>
                <a:gd name="T28" fmla="*/ 74 w 95"/>
                <a:gd name="T29" fmla="*/ 154 h 155"/>
                <a:gd name="T30" fmla="*/ 74 w 95"/>
                <a:gd name="T31" fmla="*/ 8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55">
                  <a:moveTo>
                    <a:pt x="74" y="85"/>
                  </a:moveTo>
                  <a:lnTo>
                    <a:pt x="74" y="85"/>
                  </a:lnTo>
                  <a:cubicBezTo>
                    <a:pt x="74" y="66"/>
                    <a:pt x="70" y="56"/>
                    <a:pt x="52" y="56"/>
                  </a:cubicBezTo>
                  <a:cubicBezTo>
                    <a:pt x="31" y="56"/>
                    <a:pt x="19" y="69"/>
                    <a:pt x="19" y="87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26" y="46"/>
                    <a:pt x="37" y="40"/>
                    <a:pt x="54" y="40"/>
                  </a:cubicBezTo>
                  <a:cubicBezTo>
                    <a:pt x="71" y="40"/>
                    <a:pt x="82" y="45"/>
                    <a:pt x="88" y="54"/>
                  </a:cubicBezTo>
                  <a:cubicBezTo>
                    <a:pt x="93" y="61"/>
                    <a:pt x="94" y="71"/>
                    <a:pt x="94" y="81"/>
                  </a:cubicBezTo>
                  <a:cubicBezTo>
                    <a:pt x="94" y="83"/>
                    <a:pt x="94" y="84"/>
                    <a:pt x="94" y="86"/>
                  </a:cubicBezTo>
                  <a:cubicBezTo>
                    <a:pt x="94" y="154"/>
                    <a:pt x="94" y="154"/>
                    <a:pt x="94" y="154"/>
                  </a:cubicBezTo>
                  <a:cubicBezTo>
                    <a:pt x="74" y="154"/>
                    <a:pt x="74" y="154"/>
                    <a:pt x="74" y="154"/>
                  </a:cubicBezTo>
                  <a:lnTo>
                    <a:pt x="74" y="8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60" name="Freeform 188"/>
            <p:cNvSpPr>
              <a:spLocks noChangeArrowheads="1"/>
            </p:cNvSpPr>
            <p:nvPr/>
          </p:nvSpPr>
          <p:spPr bwMode="auto">
            <a:xfrm>
              <a:off x="3219544" y="3179103"/>
              <a:ext cx="9264" cy="64843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154 h 155"/>
                <a:gd name="T6" fmla="*/ 0 w 20"/>
                <a:gd name="T7" fmla="*/ 154 h 155"/>
                <a:gd name="T8" fmla="*/ 0 w 20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61" name="Freeform 189"/>
            <p:cNvSpPr>
              <a:spLocks noChangeArrowheads="1"/>
            </p:cNvSpPr>
            <p:nvPr/>
          </p:nvSpPr>
          <p:spPr bwMode="auto">
            <a:xfrm>
              <a:off x="3239924" y="3179103"/>
              <a:ext cx="7411" cy="64843"/>
            </a:xfrm>
            <a:custGeom>
              <a:avLst/>
              <a:gdLst>
                <a:gd name="T0" fmla="*/ 0 w 19"/>
                <a:gd name="T1" fmla="*/ 0 h 155"/>
                <a:gd name="T2" fmla="*/ 18 w 19"/>
                <a:gd name="T3" fmla="*/ 0 h 155"/>
                <a:gd name="T4" fmla="*/ 18 w 19"/>
                <a:gd name="T5" fmla="*/ 22 h 155"/>
                <a:gd name="T6" fmla="*/ 0 w 19"/>
                <a:gd name="T7" fmla="*/ 22 h 155"/>
                <a:gd name="T8" fmla="*/ 0 w 19"/>
                <a:gd name="T9" fmla="*/ 0 h 155"/>
                <a:gd name="T10" fmla="*/ 0 w 19"/>
                <a:gd name="T11" fmla="*/ 42 h 155"/>
                <a:gd name="T12" fmla="*/ 18 w 19"/>
                <a:gd name="T13" fmla="*/ 42 h 155"/>
                <a:gd name="T14" fmla="*/ 18 w 19"/>
                <a:gd name="T15" fmla="*/ 154 h 155"/>
                <a:gd name="T16" fmla="*/ 0 w 19"/>
                <a:gd name="T17" fmla="*/ 154 h 155"/>
                <a:gd name="T18" fmla="*/ 0 w 19"/>
                <a:gd name="T19" fmla="*/ 42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155">
                  <a:moveTo>
                    <a:pt x="0" y="0"/>
                  </a:moveTo>
                  <a:lnTo>
                    <a:pt x="18" y="0"/>
                  </a:lnTo>
                  <a:lnTo>
                    <a:pt x="18" y="22"/>
                  </a:lnTo>
                  <a:lnTo>
                    <a:pt x="0" y="22"/>
                  </a:lnTo>
                  <a:lnTo>
                    <a:pt x="0" y="0"/>
                  </a:lnTo>
                  <a:close/>
                  <a:moveTo>
                    <a:pt x="0" y="42"/>
                  </a:moveTo>
                  <a:lnTo>
                    <a:pt x="18" y="42"/>
                  </a:lnTo>
                  <a:lnTo>
                    <a:pt x="18" y="154"/>
                  </a:lnTo>
                  <a:lnTo>
                    <a:pt x="0" y="154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62" name="Freeform 190"/>
            <p:cNvSpPr>
              <a:spLocks noChangeArrowheads="1"/>
            </p:cNvSpPr>
            <p:nvPr/>
          </p:nvSpPr>
          <p:spPr bwMode="auto">
            <a:xfrm>
              <a:off x="3258451" y="3195776"/>
              <a:ext cx="44464" cy="68550"/>
            </a:xfrm>
            <a:custGeom>
              <a:avLst/>
              <a:gdLst>
                <a:gd name="T0" fmla="*/ 50 w 104"/>
                <a:gd name="T1" fmla="*/ 118 h 162"/>
                <a:gd name="T2" fmla="*/ 50 w 104"/>
                <a:gd name="T3" fmla="*/ 118 h 162"/>
                <a:gd name="T4" fmla="*/ 0 w 104"/>
                <a:gd name="T5" fmla="*/ 59 h 162"/>
                <a:gd name="T6" fmla="*/ 50 w 104"/>
                <a:gd name="T7" fmla="*/ 0 h 162"/>
                <a:gd name="T8" fmla="*/ 86 w 104"/>
                <a:gd name="T9" fmla="*/ 17 h 162"/>
                <a:gd name="T10" fmla="*/ 86 w 104"/>
                <a:gd name="T11" fmla="*/ 3 h 162"/>
                <a:gd name="T12" fmla="*/ 103 w 104"/>
                <a:gd name="T13" fmla="*/ 3 h 162"/>
                <a:gd name="T14" fmla="*/ 103 w 104"/>
                <a:gd name="T15" fmla="*/ 112 h 162"/>
                <a:gd name="T16" fmla="*/ 51 w 104"/>
                <a:gd name="T17" fmla="*/ 161 h 162"/>
                <a:gd name="T18" fmla="*/ 5 w 104"/>
                <a:gd name="T19" fmla="*/ 129 h 162"/>
                <a:gd name="T20" fmla="*/ 5 w 104"/>
                <a:gd name="T21" fmla="*/ 128 h 162"/>
                <a:gd name="T22" fmla="*/ 23 w 104"/>
                <a:gd name="T23" fmla="*/ 128 h 162"/>
                <a:gd name="T24" fmla="*/ 23 w 104"/>
                <a:gd name="T25" fmla="*/ 129 h 162"/>
                <a:gd name="T26" fmla="*/ 52 w 104"/>
                <a:gd name="T27" fmla="*/ 145 h 162"/>
                <a:gd name="T28" fmla="*/ 86 w 104"/>
                <a:gd name="T29" fmla="*/ 116 h 162"/>
                <a:gd name="T30" fmla="*/ 86 w 104"/>
                <a:gd name="T31" fmla="*/ 102 h 162"/>
                <a:gd name="T32" fmla="*/ 50 w 104"/>
                <a:gd name="T33" fmla="*/ 118 h 162"/>
                <a:gd name="T34" fmla="*/ 19 w 104"/>
                <a:gd name="T35" fmla="*/ 59 h 162"/>
                <a:gd name="T36" fmla="*/ 19 w 104"/>
                <a:gd name="T37" fmla="*/ 59 h 162"/>
                <a:gd name="T38" fmla="*/ 52 w 104"/>
                <a:gd name="T39" fmla="*/ 102 h 162"/>
                <a:gd name="T40" fmla="*/ 86 w 104"/>
                <a:gd name="T41" fmla="*/ 60 h 162"/>
                <a:gd name="T42" fmla="*/ 52 w 104"/>
                <a:gd name="T43" fmla="*/ 16 h 162"/>
                <a:gd name="T44" fmla="*/ 19 w 104"/>
                <a:gd name="T45" fmla="*/ 5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4" h="162">
                  <a:moveTo>
                    <a:pt x="50" y="118"/>
                  </a:moveTo>
                  <a:lnTo>
                    <a:pt x="50" y="118"/>
                  </a:lnTo>
                  <a:cubicBezTo>
                    <a:pt x="20" y="118"/>
                    <a:pt x="0" y="95"/>
                    <a:pt x="0" y="59"/>
                  </a:cubicBezTo>
                  <a:cubicBezTo>
                    <a:pt x="0" y="24"/>
                    <a:pt x="20" y="0"/>
                    <a:pt x="50" y="0"/>
                  </a:cubicBezTo>
                  <a:cubicBezTo>
                    <a:pt x="67" y="0"/>
                    <a:pt x="77" y="7"/>
                    <a:pt x="86" y="17"/>
                  </a:cubicBezTo>
                  <a:cubicBezTo>
                    <a:pt x="86" y="3"/>
                    <a:pt x="86" y="3"/>
                    <a:pt x="86" y="3"/>
                  </a:cubicBezTo>
                  <a:cubicBezTo>
                    <a:pt x="103" y="3"/>
                    <a:pt x="103" y="3"/>
                    <a:pt x="103" y="3"/>
                  </a:cubicBezTo>
                  <a:cubicBezTo>
                    <a:pt x="103" y="112"/>
                    <a:pt x="103" y="112"/>
                    <a:pt x="103" y="112"/>
                  </a:cubicBezTo>
                  <a:cubicBezTo>
                    <a:pt x="103" y="146"/>
                    <a:pt x="89" y="161"/>
                    <a:pt x="51" y="161"/>
                  </a:cubicBezTo>
                  <a:cubicBezTo>
                    <a:pt x="21" y="161"/>
                    <a:pt x="5" y="148"/>
                    <a:pt x="5" y="129"/>
                  </a:cubicBezTo>
                  <a:lnTo>
                    <a:pt x="5" y="128"/>
                  </a:lnTo>
                  <a:cubicBezTo>
                    <a:pt x="23" y="128"/>
                    <a:pt x="23" y="128"/>
                    <a:pt x="23" y="128"/>
                  </a:cubicBezTo>
                  <a:cubicBezTo>
                    <a:pt x="23" y="128"/>
                    <a:pt x="23" y="128"/>
                    <a:pt x="23" y="129"/>
                  </a:cubicBezTo>
                  <a:cubicBezTo>
                    <a:pt x="23" y="140"/>
                    <a:pt x="33" y="145"/>
                    <a:pt x="52" y="145"/>
                  </a:cubicBezTo>
                  <a:cubicBezTo>
                    <a:pt x="76" y="145"/>
                    <a:pt x="86" y="137"/>
                    <a:pt x="86" y="116"/>
                  </a:cubicBezTo>
                  <a:cubicBezTo>
                    <a:pt x="86" y="102"/>
                    <a:pt x="86" y="102"/>
                    <a:pt x="86" y="102"/>
                  </a:cubicBezTo>
                  <a:cubicBezTo>
                    <a:pt x="76" y="113"/>
                    <a:pt x="65" y="118"/>
                    <a:pt x="50" y="118"/>
                  </a:cubicBezTo>
                  <a:close/>
                  <a:moveTo>
                    <a:pt x="19" y="59"/>
                  </a:moveTo>
                  <a:lnTo>
                    <a:pt x="19" y="59"/>
                  </a:lnTo>
                  <a:cubicBezTo>
                    <a:pt x="19" y="86"/>
                    <a:pt x="33" y="102"/>
                    <a:pt x="52" y="102"/>
                  </a:cubicBezTo>
                  <a:cubicBezTo>
                    <a:pt x="75" y="102"/>
                    <a:pt x="86" y="88"/>
                    <a:pt x="86" y="60"/>
                  </a:cubicBezTo>
                  <a:cubicBezTo>
                    <a:pt x="86" y="31"/>
                    <a:pt x="74" y="16"/>
                    <a:pt x="52" y="16"/>
                  </a:cubicBezTo>
                  <a:cubicBezTo>
                    <a:pt x="32" y="16"/>
                    <a:pt x="19" y="32"/>
                    <a:pt x="19" y="59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63" name="Freeform 191"/>
            <p:cNvSpPr>
              <a:spLocks noChangeArrowheads="1"/>
            </p:cNvSpPr>
            <p:nvPr/>
          </p:nvSpPr>
          <p:spPr bwMode="auto">
            <a:xfrm>
              <a:off x="3314031" y="3179103"/>
              <a:ext cx="38906" cy="64843"/>
            </a:xfrm>
            <a:custGeom>
              <a:avLst/>
              <a:gdLst>
                <a:gd name="T0" fmla="*/ 74 w 93"/>
                <a:gd name="T1" fmla="*/ 85 h 155"/>
                <a:gd name="T2" fmla="*/ 74 w 93"/>
                <a:gd name="T3" fmla="*/ 85 h 155"/>
                <a:gd name="T4" fmla="*/ 52 w 93"/>
                <a:gd name="T5" fmla="*/ 56 h 155"/>
                <a:gd name="T6" fmla="*/ 18 w 93"/>
                <a:gd name="T7" fmla="*/ 87 h 155"/>
                <a:gd name="T8" fmla="*/ 18 w 93"/>
                <a:gd name="T9" fmla="*/ 154 h 155"/>
                <a:gd name="T10" fmla="*/ 0 w 93"/>
                <a:gd name="T11" fmla="*/ 154 h 155"/>
                <a:gd name="T12" fmla="*/ 0 w 93"/>
                <a:gd name="T13" fmla="*/ 0 h 155"/>
                <a:gd name="T14" fmla="*/ 18 w 93"/>
                <a:gd name="T15" fmla="*/ 0 h 155"/>
                <a:gd name="T16" fmla="*/ 18 w 93"/>
                <a:gd name="T17" fmla="*/ 58 h 155"/>
                <a:gd name="T18" fmla="*/ 54 w 93"/>
                <a:gd name="T19" fmla="*/ 40 h 155"/>
                <a:gd name="T20" fmla="*/ 88 w 93"/>
                <a:gd name="T21" fmla="*/ 54 h 155"/>
                <a:gd name="T22" fmla="*/ 92 w 93"/>
                <a:gd name="T23" fmla="*/ 81 h 155"/>
                <a:gd name="T24" fmla="*/ 92 w 93"/>
                <a:gd name="T25" fmla="*/ 86 h 155"/>
                <a:gd name="T26" fmla="*/ 92 w 93"/>
                <a:gd name="T27" fmla="*/ 154 h 155"/>
                <a:gd name="T28" fmla="*/ 74 w 93"/>
                <a:gd name="T29" fmla="*/ 154 h 155"/>
                <a:gd name="T30" fmla="*/ 74 w 93"/>
                <a:gd name="T31" fmla="*/ 8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3" h="155">
                  <a:moveTo>
                    <a:pt x="74" y="85"/>
                  </a:moveTo>
                  <a:lnTo>
                    <a:pt x="74" y="85"/>
                  </a:lnTo>
                  <a:cubicBezTo>
                    <a:pt x="74" y="66"/>
                    <a:pt x="69" y="56"/>
                    <a:pt x="52" y="56"/>
                  </a:cubicBezTo>
                  <a:cubicBezTo>
                    <a:pt x="31" y="56"/>
                    <a:pt x="18" y="69"/>
                    <a:pt x="18" y="87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58"/>
                    <a:pt x="18" y="58"/>
                    <a:pt x="18" y="58"/>
                  </a:cubicBezTo>
                  <a:cubicBezTo>
                    <a:pt x="25" y="46"/>
                    <a:pt x="37" y="40"/>
                    <a:pt x="54" y="40"/>
                  </a:cubicBezTo>
                  <a:cubicBezTo>
                    <a:pt x="70" y="40"/>
                    <a:pt x="82" y="45"/>
                    <a:pt x="88" y="54"/>
                  </a:cubicBezTo>
                  <a:cubicBezTo>
                    <a:pt x="92" y="61"/>
                    <a:pt x="92" y="71"/>
                    <a:pt x="92" y="81"/>
                  </a:cubicBezTo>
                  <a:cubicBezTo>
                    <a:pt x="92" y="83"/>
                    <a:pt x="92" y="84"/>
                    <a:pt x="92" y="86"/>
                  </a:cubicBezTo>
                  <a:cubicBezTo>
                    <a:pt x="92" y="154"/>
                    <a:pt x="92" y="154"/>
                    <a:pt x="92" y="154"/>
                  </a:cubicBezTo>
                  <a:cubicBezTo>
                    <a:pt x="74" y="154"/>
                    <a:pt x="74" y="154"/>
                    <a:pt x="74" y="154"/>
                  </a:cubicBezTo>
                  <a:lnTo>
                    <a:pt x="74" y="8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64" name="Freeform 192"/>
            <p:cNvSpPr>
              <a:spLocks noChangeArrowheads="1"/>
            </p:cNvSpPr>
            <p:nvPr/>
          </p:nvSpPr>
          <p:spPr bwMode="auto">
            <a:xfrm>
              <a:off x="3358495" y="3184660"/>
              <a:ext cx="24084" cy="61139"/>
            </a:xfrm>
            <a:custGeom>
              <a:avLst/>
              <a:gdLst>
                <a:gd name="T0" fmla="*/ 45 w 56"/>
                <a:gd name="T1" fmla="*/ 126 h 144"/>
                <a:gd name="T2" fmla="*/ 45 w 56"/>
                <a:gd name="T3" fmla="*/ 126 h 144"/>
                <a:gd name="T4" fmla="*/ 55 w 56"/>
                <a:gd name="T5" fmla="*/ 125 h 144"/>
                <a:gd name="T6" fmla="*/ 55 w 56"/>
                <a:gd name="T7" fmla="*/ 142 h 144"/>
                <a:gd name="T8" fmla="*/ 41 w 56"/>
                <a:gd name="T9" fmla="*/ 143 h 144"/>
                <a:gd name="T10" fmla="*/ 17 w 56"/>
                <a:gd name="T11" fmla="*/ 120 h 144"/>
                <a:gd name="T12" fmla="*/ 17 w 56"/>
                <a:gd name="T13" fmla="*/ 45 h 144"/>
                <a:gd name="T14" fmla="*/ 0 w 56"/>
                <a:gd name="T15" fmla="*/ 45 h 144"/>
                <a:gd name="T16" fmla="*/ 0 w 56"/>
                <a:gd name="T17" fmla="*/ 30 h 144"/>
                <a:gd name="T18" fmla="*/ 17 w 56"/>
                <a:gd name="T19" fmla="*/ 30 h 144"/>
                <a:gd name="T20" fmla="*/ 17 w 56"/>
                <a:gd name="T21" fmla="*/ 0 h 144"/>
                <a:gd name="T22" fmla="*/ 35 w 56"/>
                <a:gd name="T23" fmla="*/ 0 h 144"/>
                <a:gd name="T24" fmla="*/ 35 w 56"/>
                <a:gd name="T25" fmla="*/ 30 h 144"/>
                <a:gd name="T26" fmla="*/ 55 w 56"/>
                <a:gd name="T27" fmla="*/ 30 h 144"/>
                <a:gd name="T28" fmla="*/ 55 w 56"/>
                <a:gd name="T29" fmla="*/ 45 h 144"/>
                <a:gd name="T30" fmla="*/ 35 w 56"/>
                <a:gd name="T31" fmla="*/ 45 h 144"/>
                <a:gd name="T32" fmla="*/ 35 w 56"/>
                <a:gd name="T33" fmla="*/ 114 h 144"/>
                <a:gd name="T34" fmla="*/ 45 w 56"/>
                <a:gd name="T35" fmla="*/ 126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144">
                  <a:moveTo>
                    <a:pt x="45" y="126"/>
                  </a:moveTo>
                  <a:lnTo>
                    <a:pt x="45" y="126"/>
                  </a:lnTo>
                  <a:cubicBezTo>
                    <a:pt x="47" y="126"/>
                    <a:pt x="51" y="126"/>
                    <a:pt x="55" y="125"/>
                  </a:cubicBezTo>
                  <a:cubicBezTo>
                    <a:pt x="55" y="142"/>
                    <a:pt x="55" y="142"/>
                    <a:pt x="55" y="142"/>
                  </a:cubicBezTo>
                  <a:cubicBezTo>
                    <a:pt x="49" y="143"/>
                    <a:pt x="45" y="143"/>
                    <a:pt x="41" y="143"/>
                  </a:cubicBezTo>
                  <a:cubicBezTo>
                    <a:pt x="22" y="143"/>
                    <a:pt x="17" y="137"/>
                    <a:pt x="17" y="120"/>
                  </a:cubicBezTo>
                  <a:cubicBezTo>
                    <a:pt x="17" y="45"/>
                    <a:pt x="17" y="45"/>
                    <a:pt x="17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55" y="30"/>
                    <a:pt x="55" y="30"/>
                    <a:pt x="55" y="30"/>
                  </a:cubicBezTo>
                  <a:cubicBezTo>
                    <a:pt x="55" y="45"/>
                    <a:pt x="55" y="45"/>
                    <a:pt x="55" y="45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5" y="114"/>
                    <a:pt x="35" y="114"/>
                    <a:pt x="35" y="114"/>
                  </a:cubicBezTo>
                  <a:cubicBezTo>
                    <a:pt x="35" y="122"/>
                    <a:pt x="36" y="126"/>
                    <a:pt x="45" y="126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65" name="Freeform 193"/>
            <p:cNvSpPr>
              <a:spLocks noChangeArrowheads="1"/>
            </p:cNvSpPr>
            <p:nvPr/>
          </p:nvSpPr>
          <p:spPr bwMode="auto">
            <a:xfrm>
              <a:off x="3388138" y="3195776"/>
              <a:ext cx="42611" cy="50023"/>
            </a:xfrm>
            <a:custGeom>
              <a:avLst/>
              <a:gdLst>
                <a:gd name="T0" fmla="*/ 98 w 102"/>
                <a:gd name="T1" fmla="*/ 79 h 119"/>
                <a:gd name="T2" fmla="*/ 98 w 102"/>
                <a:gd name="T3" fmla="*/ 79 h 119"/>
                <a:gd name="T4" fmla="*/ 50 w 102"/>
                <a:gd name="T5" fmla="*/ 118 h 119"/>
                <a:gd name="T6" fmla="*/ 0 w 102"/>
                <a:gd name="T7" fmla="*/ 60 h 119"/>
                <a:gd name="T8" fmla="*/ 50 w 102"/>
                <a:gd name="T9" fmla="*/ 0 h 119"/>
                <a:gd name="T10" fmla="*/ 101 w 102"/>
                <a:gd name="T11" fmla="*/ 56 h 119"/>
                <a:gd name="T12" fmla="*/ 101 w 102"/>
                <a:gd name="T13" fmla="*/ 64 h 119"/>
                <a:gd name="T14" fmla="*/ 19 w 102"/>
                <a:gd name="T15" fmla="*/ 64 h 119"/>
                <a:gd name="T16" fmla="*/ 52 w 102"/>
                <a:gd name="T17" fmla="*/ 102 h 119"/>
                <a:gd name="T18" fmla="*/ 80 w 102"/>
                <a:gd name="T19" fmla="*/ 79 h 119"/>
                <a:gd name="T20" fmla="*/ 98 w 102"/>
                <a:gd name="T21" fmla="*/ 79 h 119"/>
                <a:gd name="T22" fmla="*/ 81 w 102"/>
                <a:gd name="T23" fmla="*/ 48 h 119"/>
                <a:gd name="T24" fmla="*/ 81 w 102"/>
                <a:gd name="T25" fmla="*/ 48 h 119"/>
                <a:gd name="T26" fmla="*/ 51 w 102"/>
                <a:gd name="T27" fmla="*/ 16 h 119"/>
                <a:gd name="T28" fmla="*/ 19 w 102"/>
                <a:gd name="T29" fmla="*/ 48 h 119"/>
                <a:gd name="T30" fmla="*/ 81 w 102"/>
                <a:gd name="T31" fmla="*/ 48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19">
                  <a:moveTo>
                    <a:pt x="98" y="79"/>
                  </a:moveTo>
                  <a:lnTo>
                    <a:pt x="98" y="79"/>
                  </a:lnTo>
                  <a:cubicBezTo>
                    <a:pt x="94" y="104"/>
                    <a:pt x="77" y="118"/>
                    <a:pt x="50" y="118"/>
                  </a:cubicBezTo>
                  <a:cubicBezTo>
                    <a:pt x="19" y="118"/>
                    <a:pt x="0" y="96"/>
                    <a:pt x="0" y="60"/>
                  </a:cubicBezTo>
                  <a:cubicBezTo>
                    <a:pt x="0" y="21"/>
                    <a:pt x="19" y="0"/>
                    <a:pt x="50" y="0"/>
                  </a:cubicBezTo>
                  <a:cubicBezTo>
                    <a:pt x="82" y="0"/>
                    <a:pt x="101" y="19"/>
                    <a:pt x="101" y="56"/>
                  </a:cubicBezTo>
                  <a:cubicBezTo>
                    <a:pt x="101" y="59"/>
                    <a:pt x="101" y="62"/>
                    <a:pt x="101" y="64"/>
                  </a:cubicBezTo>
                  <a:cubicBezTo>
                    <a:pt x="19" y="64"/>
                    <a:pt x="19" y="64"/>
                    <a:pt x="19" y="64"/>
                  </a:cubicBezTo>
                  <a:cubicBezTo>
                    <a:pt x="19" y="88"/>
                    <a:pt x="32" y="102"/>
                    <a:pt x="52" y="102"/>
                  </a:cubicBezTo>
                  <a:cubicBezTo>
                    <a:pt x="67" y="102"/>
                    <a:pt x="78" y="93"/>
                    <a:pt x="80" y="79"/>
                  </a:cubicBezTo>
                  <a:lnTo>
                    <a:pt x="98" y="79"/>
                  </a:lnTo>
                  <a:close/>
                  <a:moveTo>
                    <a:pt x="81" y="48"/>
                  </a:moveTo>
                  <a:lnTo>
                    <a:pt x="81" y="48"/>
                  </a:lnTo>
                  <a:cubicBezTo>
                    <a:pt x="81" y="28"/>
                    <a:pt x="69" y="16"/>
                    <a:pt x="51" y="16"/>
                  </a:cubicBezTo>
                  <a:cubicBezTo>
                    <a:pt x="32" y="16"/>
                    <a:pt x="21" y="28"/>
                    <a:pt x="19" y="48"/>
                  </a:cubicBezTo>
                  <a:lnTo>
                    <a:pt x="81" y="48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66" name="Freeform 194"/>
            <p:cNvSpPr>
              <a:spLocks noChangeArrowheads="1"/>
            </p:cNvSpPr>
            <p:nvPr/>
          </p:nvSpPr>
          <p:spPr bwMode="auto">
            <a:xfrm>
              <a:off x="3438160" y="3195776"/>
              <a:ext cx="22232" cy="48170"/>
            </a:xfrm>
            <a:custGeom>
              <a:avLst/>
              <a:gdLst>
                <a:gd name="T0" fmla="*/ 0 w 55"/>
                <a:gd name="T1" fmla="*/ 2 h 115"/>
                <a:gd name="T2" fmla="*/ 0 w 55"/>
                <a:gd name="T3" fmla="*/ 2 h 115"/>
                <a:gd name="T4" fmla="*/ 18 w 55"/>
                <a:gd name="T5" fmla="*/ 2 h 115"/>
                <a:gd name="T6" fmla="*/ 18 w 55"/>
                <a:gd name="T7" fmla="*/ 23 h 115"/>
                <a:gd name="T8" fmla="*/ 49 w 55"/>
                <a:gd name="T9" fmla="*/ 0 h 115"/>
                <a:gd name="T10" fmla="*/ 54 w 55"/>
                <a:gd name="T11" fmla="*/ 0 h 115"/>
                <a:gd name="T12" fmla="*/ 54 w 55"/>
                <a:gd name="T13" fmla="*/ 19 h 115"/>
                <a:gd name="T14" fmla="*/ 49 w 55"/>
                <a:gd name="T15" fmla="*/ 19 h 115"/>
                <a:gd name="T16" fmla="*/ 19 w 55"/>
                <a:gd name="T17" fmla="*/ 52 h 115"/>
                <a:gd name="T18" fmla="*/ 19 w 55"/>
                <a:gd name="T19" fmla="*/ 114 h 115"/>
                <a:gd name="T20" fmla="*/ 0 w 55"/>
                <a:gd name="T21" fmla="*/ 114 h 115"/>
                <a:gd name="T22" fmla="*/ 0 w 55"/>
                <a:gd name="T23" fmla="*/ 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5">
                  <a:moveTo>
                    <a:pt x="0" y="2"/>
                  </a:moveTo>
                  <a:lnTo>
                    <a:pt x="0" y="2"/>
                  </a:lnTo>
                  <a:cubicBezTo>
                    <a:pt x="18" y="2"/>
                    <a:pt x="18" y="2"/>
                    <a:pt x="18" y="2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24" y="7"/>
                    <a:pt x="35" y="0"/>
                    <a:pt x="49" y="0"/>
                  </a:cubicBezTo>
                  <a:cubicBezTo>
                    <a:pt x="50" y="0"/>
                    <a:pt x="52" y="0"/>
                    <a:pt x="54" y="0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2" y="19"/>
                    <a:pt x="51" y="19"/>
                    <a:pt x="49" y="19"/>
                  </a:cubicBezTo>
                  <a:cubicBezTo>
                    <a:pt x="30" y="19"/>
                    <a:pt x="19" y="31"/>
                    <a:pt x="19" y="52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982848" y="3177250"/>
            <a:ext cx="283460" cy="87076"/>
            <a:chOff x="3982848" y="3177250"/>
            <a:chExt cx="283460" cy="87076"/>
          </a:xfrm>
        </p:grpSpPr>
        <p:sp>
          <p:nvSpPr>
            <p:cNvPr id="3267" name="Freeform 195"/>
            <p:cNvSpPr>
              <a:spLocks noChangeArrowheads="1"/>
            </p:cNvSpPr>
            <p:nvPr/>
          </p:nvSpPr>
          <p:spPr bwMode="auto">
            <a:xfrm>
              <a:off x="3982848" y="3177250"/>
              <a:ext cx="50023" cy="68550"/>
            </a:xfrm>
            <a:custGeom>
              <a:avLst/>
              <a:gdLst>
                <a:gd name="T0" fmla="*/ 19 w 119"/>
                <a:gd name="T1" fmla="*/ 107 h 163"/>
                <a:gd name="T2" fmla="*/ 19 w 119"/>
                <a:gd name="T3" fmla="*/ 107 h 163"/>
                <a:gd name="T4" fmla="*/ 59 w 119"/>
                <a:gd name="T5" fmla="*/ 144 h 163"/>
                <a:gd name="T6" fmla="*/ 97 w 119"/>
                <a:gd name="T7" fmla="*/ 115 h 163"/>
                <a:gd name="T8" fmla="*/ 56 w 119"/>
                <a:gd name="T9" fmla="*/ 88 h 163"/>
                <a:gd name="T10" fmla="*/ 4 w 119"/>
                <a:gd name="T11" fmla="*/ 46 h 163"/>
                <a:gd name="T12" fmla="*/ 59 w 119"/>
                <a:gd name="T13" fmla="*/ 0 h 163"/>
                <a:gd name="T14" fmla="*/ 114 w 119"/>
                <a:gd name="T15" fmla="*/ 50 h 163"/>
                <a:gd name="T16" fmla="*/ 94 w 119"/>
                <a:gd name="T17" fmla="*/ 50 h 163"/>
                <a:gd name="T18" fmla="*/ 58 w 119"/>
                <a:gd name="T19" fmla="*/ 18 h 163"/>
                <a:gd name="T20" fmla="*/ 24 w 119"/>
                <a:gd name="T21" fmla="*/ 43 h 163"/>
                <a:gd name="T22" fmla="*/ 70 w 119"/>
                <a:gd name="T23" fmla="*/ 71 h 163"/>
                <a:gd name="T24" fmla="*/ 106 w 119"/>
                <a:gd name="T25" fmla="*/ 84 h 163"/>
                <a:gd name="T26" fmla="*/ 118 w 119"/>
                <a:gd name="T27" fmla="*/ 113 h 163"/>
                <a:gd name="T28" fmla="*/ 59 w 119"/>
                <a:gd name="T29" fmla="*/ 162 h 163"/>
                <a:gd name="T30" fmla="*/ 0 w 119"/>
                <a:gd name="T31" fmla="*/ 107 h 163"/>
                <a:gd name="T32" fmla="*/ 19 w 119"/>
                <a:gd name="T33" fmla="*/ 107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9" h="163">
                  <a:moveTo>
                    <a:pt x="19" y="107"/>
                  </a:moveTo>
                  <a:lnTo>
                    <a:pt x="19" y="107"/>
                  </a:lnTo>
                  <a:cubicBezTo>
                    <a:pt x="19" y="130"/>
                    <a:pt x="35" y="144"/>
                    <a:pt x="59" y="144"/>
                  </a:cubicBezTo>
                  <a:cubicBezTo>
                    <a:pt x="84" y="144"/>
                    <a:pt x="97" y="133"/>
                    <a:pt x="97" y="115"/>
                  </a:cubicBezTo>
                  <a:cubicBezTo>
                    <a:pt x="97" y="98"/>
                    <a:pt x="83" y="95"/>
                    <a:pt x="56" y="88"/>
                  </a:cubicBezTo>
                  <a:cubicBezTo>
                    <a:pt x="21" y="80"/>
                    <a:pt x="4" y="73"/>
                    <a:pt x="4" y="46"/>
                  </a:cubicBezTo>
                  <a:cubicBezTo>
                    <a:pt x="4" y="19"/>
                    <a:pt x="26" y="0"/>
                    <a:pt x="59" y="0"/>
                  </a:cubicBezTo>
                  <a:cubicBezTo>
                    <a:pt x="93" y="0"/>
                    <a:pt x="113" y="19"/>
                    <a:pt x="114" y="50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92" y="29"/>
                    <a:pt x="80" y="18"/>
                    <a:pt x="58" y="18"/>
                  </a:cubicBezTo>
                  <a:cubicBezTo>
                    <a:pt x="37" y="18"/>
                    <a:pt x="24" y="28"/>
                    <a:pt x="24" y="43"/>
                  </a:cubicBezTo>
                  <a:cubicBezTo>
                    <a:pt x="24" y="61"/>
                    <a:pt x="38" y="63"/>
                    <a:pt x="70" y="71"/>
                  </a:cubicBezTo>
                  <a:cubicBezTo>
                    <a:pt x="85" y="75"/>
                    <a:pt x="97" y="77"/>
                    <a:pt x="106" y="84"/>
                  </a:cubicBezTo>
                  <a:cubicBezTo>
                    <a:pt x="114" y="91"/>
                    <a:pt x="118" y="101"/>
                    <a:pt x="118" y="113"/>
                  </a:cubicBezTo>
                  <a:cubicBezTo>
                    <a:pt x="118" y="142"/>
                    <a:pt x="96" y="162"/>
                    <a:pt x="59" y="162"/>
                  </a:cubicBezTo>
                  <a:cubicBezTo>
                    <a:pt x="23" y="162"/>
                    <a:pt x="1" y="142"/>
                    <a:pt x="0" y="107"/>
                  </a:cubicBezTo>
                  <a:lnTo>
                    <a:pt x="19" y="107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68" name="Freeform 196"/>
            <p:cNvSpPr>
              <a:spLocks noChangeArrowheads="1"/>
            </p:cNvSpPr>
            <p:nvPr/>
          </p:nvSpPr>
          <p:spPr bwMode="auto">
            <a:xfrm>
              <a:off x="4043986" y="3179103"/>
              <a:ext cx="38906" cy="64843"/>
            </a:xfrm>
            <a:custGeom>
              <a:avLst/>
              <a:gdLst>
                <a:gd name="T0" fmla="*/ 74 w 94"/>
                <a:gd name="T1" fmla="*/ 85 h 155"/>
                <a:gd name="T2" fmla="*/ 74 w 94"/>
                <a:gd name="T3" fmla="*/ 85 h 155"/>
                <a:gd name="T4" fmla="*/ 52 w 94"/>
                <a:gd name="T5" fmla="*/ 56 h 155"/>
                <a:gd name="T6" fmla="*/ 19 w 94"/>
                <a:gd name="T7" fmla="*/ 87 h 155"/>
                <a:gd name="T8" fmla="*/ 19 w 94"/>
                <a:gd name="T9" fmla="*/ 154 h 155"/>
                <a:gd name="T10" fmla="*/ 0 w 94"/>
                <a:gd name="T11" fmla="*/ 154 h 155"/>
                <a:gd name="T12" fmla="*/ 0 w 94"/>
                <a:gd name="T13" fmla="*/ 0 h 155"/>
                <a:gd name="T14" fmla="*/ 19 w 94"/>
                <a:gd name="T15" fmla="*/ 0 h 155"/>
                <a:gd name="T16" fmla="*/ 19 w 94"/>
                <a:gd name="T17" fmla="*/ 58 h 155"/>
                <a:gd name="T18" fmla="*/ 54 w 94"/>
                <a:gd name="T19" fmla="*/ 40 h 155"/>
                <a:gd name="T20" fmla="*/ 89 w 94"/>
                <a:gd name="T21" fmla="*/ 54 h 155"/>
                <a:gd name="T22" fmla="*/ 93 w 94"/>
                <a:gd name="T23" fmla="*/ 81 h 155"/>
                <a:gd name="T24" fmla="*/ 93 w 94"/>
                <a:gd name="T25" fmla="*/ 86 h 155"/>
                <a:gd name="T26" fmla="*/ 93 w 94"/>
                <a:gd name="T27" fmla="*/ 154 h 155"/>
                <a:gd name="T28" fmla="*/ 74 w 94"/>
                <a:gd name="T29" fmla="*/ 154 h 155"/>
                <a:gd name="T30" fmla="*/ 74 w 94"/>
                <a:gd name="T31" fmla="*/ 8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55">
                  <a:moveTo>
                    <a:pt x="74" y="85"/>
                  </a:moveTo>
                  <a:lnTo>
                    <a:pt x="74" y="85"/>
                  </a:lnTo>
                  <a:cubicBezTo>
                    <a:pt x="74" y="66"/>
                    <a:pt x="70" y="56"/>
                    <a:pt x="52" y="56"/>
                  </a:cubicBezTo>
                  <a:cubicBezTo>
                    <a:pt x="32" y="56"/>
                    <a:pt x="19" y="69"/>
                    <a:pt x="19" y="87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25" y="46"/>
                    <a:pt x="38" y="40"/>
                    <a:pt x="54" y="40"/>
                  </a:cubicBezTo>
                  <a:cubicBezTo>
                    <a:pt x="71" y="40"/>
                    <a:pt x="83" y="45"/>
                    <a:pt x="89" y="54"/>
                  </a:cubicBezTo>
                  <a:cubicBezTo>
                    <a:pt x="93" y="61"/>
                    <a:pt x="93" y="71"/>
                    <a:pt x="93" y="81"/>
                  </a:cubicBezTo>
                  <a:cubicBezTo>
                    <a:pt x="93" y="83"/>
                    <a:pt x="93" y="84"/>
                    <a:pt x="93" y="86"/>
                  </a:cubicBezTo>
                  <a:cubicBezTo>
                    <a:pt x="93" y="154"/>
                    <a:pt x="93" y="154"/>
                    <a:pt x="93" y="154"/>
                  </a:cubicBezTo>
                  <a:cubicBezTo>
                    <a:pt x="74" y="154"/>
                    <a:pt x="74" y="154"/>
                    <a:pt x="74" y="154"/>
                  </a:cubicBezTo>
                  <a:lnTo>
                    <a:pt x="74" y="8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69" name="Freeform 197"/>
            <p:cNvSpPr>
              <a:spLocks noChangeArrowheads="1"/>
            </p:cNvSpPr>
            <p:nvPr/>
          </p:nvSpPr>
          <p:spPr bwMode="auto">
            <a:xfrm>
              <a:off x="4092156" y="3195776"/>
              <a:ext cx="44464" cy="50023"/>
            </a:xfrm>
            <a:custGeom>
              <a:avLst/>
              <a:gdLst>
                <a:gd name="T0" fmla="*/ 36 w 106"/>
                <a:gd name="T1" fmla="*/ 118 h 119"/>
                <a:gd name="T2" fmla="*/ 36 w 106"/>
                <a:gd name="T3" fmla="*/ 118 h 119"/>
                <a:gd name="T4" fmla="*/ 0 w 106"/>
                <a:gd name="T5" fmla="*/ 85 h 119"/>
                <a:gd name="T6" fmla="*/ 38 w 106"/>
                <a:gd name="T7" fmla="*/ 50 h 119"/>
                <a:gd name="T8" fmla="*/ 69 w 106"/>
                <a:gd name="T9" fmla="*/ 45 h 119"/>
                <a:gd name="T10" fmla="*/ 74 w 106"/>
                <a:gd name="T11" fmla="*/ 33 h 119"/>
                <a:gd name="T12" fmla="*/ 49 w 106"/>
                <a:gd name="T13" fmla="*/ 16 h 119"/>
                <a:gd name="T14" fmla="*/ 23 w 106"/>
                <a:gd name="T15" fmla="*/ 37 h 119"/>
                <a:gd name="T16" fmla="*/ 5 w 106"/>
                <a:gd name="T17" fmla="*/ 37 h 119"/>
                <a:gd name="T18" fmla="*/ 5 w 106"/>
                <a:gd name="T19" fmla="*/ 36 h 119"/>
                <a:gd name="T20" fmla="*/ 50 w 106"/>
                <a:gd name="T21" fmla="*/ 0 h 119"/>
                <a:gd name="T22" fmla="*/ 93 w 106"/>
                <a:gd name="T23" fmla="*/ 34 h 119"/>
                <a:gd name="T24" fmla="*/ 93 w 106"/>
                <a:gd name="T25" fmla="*/ 90 h 119"/>
                <a:gd name="T26" fmla="*/ 101 w 106"/>
                <a:gd name="T27" fmla="*/ 102 h 119"/>
                <a:gd name="T28" fmla="*/ 105 w 106"/>
                <a:gd name="T29" fmla="*/ 101 h 119"/>
                <a:gd name="T30" fmla="*/ 105 w 106"/>
                <a:gd name="T31" fmla="*/ 115 h 119"/>
                <a:gd name="T32" fmla="*/ 95 w 106"/>
                <a:gd name="T33" fmla="*/ 117 h 119"/>
                <a:gd name="T34" fmla="*/ 76 w 106"/>
                <a:gd name="T35" fmla="*/ 101 h 119"/>
                <a:gd name="T36" fmla="*/ 76 w 106"/>
                <a:gd name="T37" fmla="*/ 99 h 119"/>
                <a:gd name="T38" fmla="*/ 36 w 106"/>
                <a:gd name="T39" fmla="*/ 118 h 119"/>
                <a:gd name="T40" fmla="*/ 38 w 106"/>
                <a:gd name="T41" fmla="*/ 66 h 119"/>
                <a:gd name="T42" fmla="*/ 38 w 106"/>
                <a:gd name="T43" fmla="*/ 66 h 119"/>
                <a:gd name="T44" fmla="*/ 20 w 106"/>
                <a:gd name="T45" fmla="*/ 85 h 119"/>
                <a:gd name="T46" fmla="*/ 39 w 106"/>
                <a:gd name="T47" fmla="*/ 102 h 119"/>
                <a:gd name="T48" fmla="*/ 74 w 106"/>
                <a:gd name="T49" fmla="*/ 75 h 119"/>
                <a:gd name="T50" fmla="*/ 74 w 106"/>
                <a:gd name="T51" fmla="*/ 58 h 119"/>
                <a:gd name="T52" fmla="*/ 38 w 106"/>
                <a:gd name="T53" fmla="*/ 6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6" h="119">
                  <a:moveTo>
                    <a:pt x="36" y="118"/>
                  </a:moveTo>
                  <a:lnTo>
                    <a:pt x="36" y="118"/>
                  </a:lnTo>
                  <a:cubicBezTo>
                    <a:pt x="13" y="118"/>
                    <a:pt x="0" y="106"/>
                    <a:pt x="0" y="85"/>
                  </a:cubicBezTo>
                  <a:cubicBezTo>
                    <a:pt x="0" y="64"/>
                    <a:pt x="12" y="53"/>
                    <a:pt x="38" y="50"/>
                  </a:cubicBezTo>
                  <a:cubicBezTo>
                    <a:pt x="54" y="47"/>
                    <a:pt x="64" y="47"/>
                    <a:pt x="69" y="45"/>
                  </a:cubicBezTo>
                  <a:cubicBezTo>
                    <a:pt x="74" y="43"/>
                    <a:pt x="74" y="41"/>
                    <a:pt x="74" y="33"/>
                  </a:cubicBezTo>
                  <a:cubicBezTo>
                    <a:pt x="74" y="22"/>
                    <a:pt x="65" y="16"/>
                    <a:pt x="49" y="16"/>
                  </a:cubicBezTo>
                  <a:cubicBezTo>
                    <a:pt x="31" y="16"/>
                    <a:pt x="23" y="24"/>
                    <a:pt x="23" y="37"/>
                  </a:cubicBezTo>
                  <a:cubicBezTo>
                    <a:pt x="5" y="37"/>
                    <a:pt x="5" y="37"/>
                    <a:pt x="5" y="37"/>
                  </a:cubicBezTo>
                  <a:lnTo>
                    <a:pt x="5" y="36"/>
                  </a:lnTo>
                  <a:cubicBezTo>
                    <a:pt x="5" y="14"/>
                    <a:pt x="22" y="0"/>
                    <a:pt x="50" y="0"/>
                  </a:cubicBezTo>
                  <a:cubicBezTo>
                    <a:pt x="80" y="0"/>
                    <a:pt x="93" y="10"/>
                    <a:pt x="93" y="34"/>
                  </a:cubicBezTo>
                  <a:cubicBezTo>
                    <a:pt x="93" y="90"/>
                    <a:pt x="93" y="90"/>
                    <a:pt x="93" y="90"/>
                  </a:cubicBezTo>
                  <a:cubicBezTo>
                    <a:pt x="93" y="97"/>
                    <a:pt x="93" y="102"/>
                    <a:pt x="101" y="102"/>
                  </a:cubicBezTo>
                  <a:cubicBezTo>
                    <a:pt x="102" y="102"/>
                    <a:pt x="103" y="102"/>
                    <a:pt x="105" y="101"/>
                  </a:cubicBezTo>
                  <a:cubicBezTo>
                    <a:pt x="105" y="115"/>
                    <a:pt x="105" y="115"/>
                    <a:pt x="105" y="115"/>
                  </a:cubicBezTo>
                  <a:cubicBezTo>
                    <a:pt x="101" y="116"/>
                    <a:pt x="98" y="117"/>
                    <a:pt x="95" y="117"/>
                  </a:cubicBezTo>
                  <a:cubicBezTo>
                    <a:pt x="82" y="117"/>
                    <a:pt x="76" y="111"/>
                    <a:pt x="76" y="101"/>
                  </a:cubicBezTo>
                  <a:cubicBezTo>
                    <a:pt x="76" y="101"/>
                    <a:pt x="76" y="101"/>
                    <a:pt x="76" y="99"/>
                  </a:cubicBezTo>
                  <a:cubicBezTo>
                    <a:pt x="64" y="112"/>
                    <a:pt x="51" y="118"/>
                    <a:pt x="36" y="118"/>
                  </a:cubicBezTo>
                  <a:close/>
                  <a:moveTo>
                    <a:pt x="38" y="66"/>
                  </a:moveTo>
                  <a:lnTo>
                    <a:pt x="38" y="66"/>
                  </a:lnTo>
                  <a:cubicBezTo>
                    <a:pt x="25" y="68"/>
                    <a:pt x="20" y="73"/>
                    <a:pt x="20" y="85"/>
                  </a:cubicBezTo>
                  <a:cubicBezTo>
                    <a:pt x="20" y="95"/>
                    <a:pt x="26" y="102"/>
                    <a:pt x="39" y="102"/>
                  </a:cubicBezTo>
                  <a:cubicBezTo>
                    <a:pt x="60" y="102"/>
                    <a:pt x="74" y="90"/>
                    <a:pt x="74" y="75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4" y="63"/>
                    <a:pt x="52" y="63"/>
                    <a:pt x="38" y="66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0" name="Freeform 198"/>
            <p:cNvSpPr>
              <a:spLocks noChangeArrowheads="1"/>
            </p:cNvSpPr>
            <p:nvPr/>
          </p:nvSpPr>
          <p:spPr bwMode="auto">
            <a:xfrm>
              <a:off x="4144031" y="3195776"/>
              <a:ext cx="22232" cy="48170"/>
            </a:xfrm>
            <a:custGeom>
              <a:avLst/>
              <a:gdLst>
                <a:gd name="T0" fmla="*/ 0 w 55"/>
                <a:gd name="T1" fmla="*/ 2 h 115"/>
                <a:gd name="T2" fmla="*/ 0 w 55"/>
                <a:gd name="T3" fmla="*/ 2 h 115"/>
                <a:gd name="T4" fmla="*/ 17 w 55"/>
                <a:gd name="T5" fmla="*/ 2 h 115"/>
                <a:gd name="T6" fmla="*/ 17 w 55"/>
                <a:gd name="T7" fmla="*/ 23 h 115"/>
                <a:gd name="T8" fmla="*/ 49 w 55"/>
                <a:gd name="T9" fmla="*/ 0 h 115"/>
                <a:gd name="T10" fmla="*/ 54 w 55"/>
                <a:gd name="T11" fmla="*/ 0 h 115"/>
                <a:gd name="T12" fmla="*/ 54 w 55"/>
                <a:gd name="T13" fmla="*/ 19 h 115"/>
                <a:gd name="T14" fmla="*/ 50 w 55"/>
                <a:gd name="T15" fmla="*/ 19 h 115"/>
                <a:gd name="T16" fmla="*/ 18 w 55"/>
                <a:gd name="T17" fmla="*/ 52 h 115"/>
                <a:gd name="T18" fmla="*/ 18 w 55"/>
                <a:gd name="T19" fmla="*/ 114 h 115"/>
                <a:gd name="T20" fmla="*/ 0 w 55"/>
                <a:gd name="T21" fmla="*/ 114 h 115"/>
                <a:gd name="T22" fmla="*/ 0 w 55"/>
                <a:gd name="T23" fmla="*/ 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5">
                  <a:moveTo>
                    <a:pt x="0" y="2"/>
                  </a:moveTo>
                  <a:lnTo>
                    <a:pt x="0" y="2"/>
                  </a:lnTo>
                  <a:cubicBezTo>
                    <a:pt x="17" y="2"/>
                    <a:pt x="17" y="2"/>
                    <a:pt x="17" y="2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24" y="7"/>
                    <a:pt x="34" y="0"/>
                    <a:pt x="49" y="0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2" y="19"/>
                    <a:pt x="51" y="19"/>
                    <a:pt x="50" y="19"/>
                  </a:cubicBezTo>
                  <a:cubicBezTo>
                    <a:pt x="29" y="19"/>
                    <a:pt x="18" y="31"/>
                    <a:pt x="18" y="52"/>
                  </a:cubicBezTo>
                  <a:cubicBezTo>
                    <a:pt x="18" y="114"/>
                    <a:pt x="18" y="114"/>
                    <a:pt x="18" y="114"/>
                  </a:cubicBezTo>
                  <a:cubicBezTo>
                    <a:pt x="0" y="114"/>
                    <a:pt x="0" y="114"/>
                    <a:pt x="0" y="114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1" name="Freeform 199"/>
            <p:cNvSpPr>
              <a:spLocks noChangeArrowheads="1"/>
            </p:cNvSpPr>
            <p:nvPr/>
          </p:nvSpPr>
          <p:spPr bwMode="auto">
            <a:xfrm>
              <a:off x="4173674" y="3195776"/>
              <a:ext cx="44464" cy="68550"/>
            </a:xfrm>
            <a:custGeom>
              <a:avLst/>
              <a:gdLst>
                <a:gd name="T0" fmla="*/ 0 w 105"/>
                <a:gd name="T1" fmla="*/ 3 h 161"/>
                <a:gd name="T2" fmla="*/ 0 w 105"/>
                <a:gd name="T3" fmla="*/ 3 h 161"/>
                <a:gd name="T4" fmla="*/ 18 w 105"/>
                <a:gd name="T5" fmla="*/ 3 h 161"/>
                <a:gd name="T6" fmla="*/ 18 w 105"/>
                <a:gd name="T7" fmla="*/ 19 h 161"/>
                <a:gd name="T8" fmla="*/ 55 w 105"/>
                <a:gd name="T9" fmla="*/ 0 h 161"/>
                <a:gd name="T10" fmla="*/ 104 w 105"/>
                <a:gd name="T11" fmla="*/ 59 h 161"/>
                <a:gd name="T12" fmla="*/ 55 w 105"/>
                <a:gd name="T13" fmla="*/ 118 h 161"/>
                <a:gd name="T14" fmla="*/ 18 w 105"/>
                <a:gd name="T15" fmla="*/ 102 h 161"/>
                <a:gd name="T16" fmla="*/ 18 w 105"/>
                <a:gd name="T17" fmla="*/ 160 h 161"/>
                <a:gd name="T18" fmla="*/ 0 w 105"/>
                <a:gd name="T19" fmla="*/ 160 h 161"/>
                <a:gd name="T20" fmla="*/ 0 w 105"/>
                <a:gd name="T21" fmla="*/ 3 h 161"/>
                <a:gd name="T22" fmla="*/ 50 w 105"/>
                <a:gd name="T23" fmla="*/ 102 h 161"/>
                <a:gd name="T24" fmla="*/ 50 w 105"/>
                <a:gd name="T25" fmla="*/ 102 h 161"/>
                <a:gd name="T26" fmla="*/ 84 w 105"/>
                <a:gd name="T27" fmla="*/ 58 h 161"/>
                <a:gd name="T28" fmla="*/ 50 w 105"/>
                <a:gd name="T29" fmla="*/ 16 h 161"/>
                <a:gd name="T30" fmla="*/ 18 w 105"/>
                <a:gd name="T31" fmla="*/ 60 h 161"/>
                <a:gd name="T32" fmla="*/ 50 w 105"/>
                <a:gd name="T33" fmla="*/ 102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5" h="161">
                  <a:moveTo>
                    <a:pt x="0" y="3"/>
                  </a:moveTo>
                  <a:lnTo>
                    <a:pt x="0" y="3"/>
                  </a:lnTo>
                  <a:cubicBezTo>
                    <a:pt x="18" y="3"/>
                    <a:pt x="18" y="3"/>
                    <a:pt x="1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28" y="6"/>
                    <a:pt x="39" y="0"/>
                    <a:pt x="55" y="0"/>
                  </a:cubicBezTo>
                  <a:cubicBezTo>
                    <a:pt x="84" y="0"/>
                    <a:pt x="104" y="22"/>
                    <a:pt x="104" y="59"/>
                  </a:cubicBezTo>
                  <a:cubicBezTo>
                    <a:pt x="104" y="95"/>
                    <a:pt x="84" y="118"/>
                    <a:pt x="55" y="118"/>
                  </a:cubicBezTo>
                  <a:cubicBezTo>
                    <a:pt x="39" y="118"/>
                    <a:pt x="28" y="113"/>
                    <a:pt x="18" y="102"/>
                  </a:cubicBezTo>
                  <a:cubicBezTo>
                    <a:pt x="18" y="160"/>
                    <a:pt x="18" y="160"/>
                    <a:pt x="18" y="160"/>
                  </a:cubicBezTo>
                  <a:cubicBezTo>
                    <a:pt x="0" y="160"/>
                    <a:pt x="0" y="160"/>
                    <a:pt x="0" y="160"/>
                  </a:cubicBezTo>
                  <a:lnTo>
                    <a:pt x="0" y="3"/>
                  </a:lnTo>
                  <a:close/>
                  <a:moveTo>
                    <a:pt x="50" y="102"/>
                  </a:moveTo>
                  <a:lnTo>
                    <a:pt x="50" y="102"/>
                  </a:lnTo>
                  <a:cubicBezTo>
                    <a:pt x="71" y="102"/>
                    <a:pt x="84" y="86"/>
                    <a:pt x="84" y="58"/>
                  </a:cubicBezTo>
                  <a:cubicBezTo>
                    <a:pt x="84" y="32"/>
                    <a:pt x="71" y="16"/>
                    <a:pt x="50" y="16"/>
                  </a:cubicBezTo>
                  <a:cubicBezTo>
                    <a:pt x="30" y="16"/>
                    <a:pt x="18" y="32"/>
                    <a:pt x="18" y="60"/>
                  </a:cubicBezTo>
                  <a:cubicBezTo>
                    <a:pt x="18" y="88"/>
                    <a:pt x="29" y="102"/>
                    <a:pt x="50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2" name="Freeform 200"/>
            <p:cNvSpPr>
              <a:spLocks noChangeArrowheads="1"/>
            </p:cNvSpPr>
            <p:nvPr/>
          </p:nvSpPr>
          <p:spPr bwMode="auto">
            <a:xfrm>
              <a:off x="4221844" y="3197630"/>
              <a:ext cx="44464" cy="66696"/>
            </a:xfrm>
            <a:custGeom>
              <a:avLst/>
              <a:gdLst>
                <a:gd name="T0" fmla="*/ 104 w 105"/>
                <a:gd name="T1" fmla="*/ 0 h 160"/>
                <a:gd name="T2" fmla="*/ 104 w 105"/>
                <a:gd name="T3" fmla="*/ 0 h 160"/>
                <a:gd name="T4" fmla="*/ 57 w 105"/>
                <a:gd name="T5" fmla="*/ 129 h 160"/>
                <a:gd name="T6" fmla="*/ 24 w 105"/>
                <a:gd name="T7" fmla="*/ 159 h 160"/>
                <a:gd name="T8" fmla="*/ 12 w 105"/>
                <a:gd name="T9" fmla="*/ 157 h 160"/>
                <a:gd name="T10" fmla="*/ 12 w 105"/>
                <a:gd name="T11" fmla="*/ 139 h 160"/>
                <a:gd name="T12" fmla="*/ 24 w 105"/>
                <a:gd name="T13" fmla="*/ 140 h 160"/>
                <a:gd name="T14" fmla="*/ 37 w 105"/>
                <a:gd name="T15" fmla="*/ 132 h 160"/>
                <a:gd name="T16" fmla="*/ 43 w 105"/>
                <a:gd name="T17" fmla="*/ 118 h 160"/>
                <a:gd name="T18" fmla="*/ 0 w 105"/>
                <a:gd name="T19" fmla="*/ 0 h 160"/>
                <a:gd name="T20" fmla="*/ 21 w 105"/>
                <a:gd name="T21" fmla="*/ 0 h 160"/>
                <a:gd name="T22" fmla="*/ 52 w 105"/>
                <a:gd name="T23" fmla="*/ 90 h 160"/>
                <a:gd name="T24" fmla="*/ 83 w 105"/>
                <a:gd name="T25" fmla="*/ 0 h 160"/>
                <a:gd name="T26" fmla="*/ 104 w 105"/>
                <a:gd name="T27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5" h="160">
                  <a:moveTo>
                    <a:pt x="104" y="0"/>
                  </a:moveTo>
                  <a:lnTo>
                    <a:pt x="104" y="0"/>
                  </a:lnTo>
                  <a:cubicBezTo>
                    <a:pt x="57" y="129"/>
                    <a:pt x="57" y="129"/>
                    <a:pt x="57" y="129"/>
                  </a:cubicBezTo>
                  <a:cubicBezTo>
                    <a:pt x="50" y="150"/>
                    <a:pt x="44" y="159"/>
                    <a:pt x="24" y="159"/>
                  </a:cubicBezTo>
                  <a:cubicBezTo>
                    <a:pt x="20" y="159"/>
                    <a:pt x="17" y="158"/>
                    <a:pt x="12" y="157"/>
                  </a:cubicBezTo>
                  <a:cubicBezTo>
                    <a:pt x="12" y="139"/>
                    <a:pt x="12" y="139"/>
                    <a:pt x="12" y="139"/>
                  </a:cubicBezTo>
                  <a:cubicBezTo>
                    <a:pt x="17" y="140"/>
                    <a:pt x="20" y="140"/>
                    <a:pt x="24" y="140"/>
                  </a:cubicBezTo>
                  <a:cubicBezTo>
                    <a:pt x="31" y="140"/>
                    <a:pt x="35" y="138"/>
                    <a:pt x="37" y="132"/>
                  </a:cubicBezTo>
                  <a:cubicBezTo>
                    <a:pt x="43" y="118"/>
                    <a:pt x="43" y="118"/>
                    <a:pt x="43" y="11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52" y="90"/>
                    <a:pt x="52" y="90"/>
                    <a:pt x="52" y="90"/>
                  </a:cubicBezTo>
                  <a:cubicBezTo>
                    <a:pt x="83" y="0"/>
                    <a:pt x="83" y="0"/>
                    <a:pt x="83" y="0"/>
                  </a:cubicBezTo>
                  <a:lnTo>
                    <a:pt x="104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873987" y="3179103"/>
            <a:ext cx="279753" cy="66696"/>
            <a:chOff x="4873987" y="3179103"/>
            <a:chExt cx="279753" cy="66696"/>
          </a:xfrm>
        </p:grpSpPr>
        <p:sp>
          <p:nvSpPr>
            <p:cNvPr id="3273" name="Freeform 201"/>
            <p:cNvSpPr>
              <a:spLocks noChangeArrowheads="1"/>
            </p:cNvSpPr>
            <p:nvPr/>
          </p:nvSpPr>
          <p:spPr bwMode="auto">
            <a:xfrm>
              <a:off x="4873987" y="3179103"/>
              <a:ext cx="48170" cy="64843"/>
            </a:xfrm>
            <a:custGeom>
              <a:avLst/>
              <a:gdLst>
                <a:gd name="T0" fmla="*/ 0 w 113"/>
                <a:gd name="T1" fmla="*/ 0 h 155"/>
                <a:gd name="T2" fmla="*/ 110 w 113"/>
                <a:gd name="T3" fmla="*/ 0 h 155"/>
                <a:gd name="T4" fmla="*/ 110 w 113"/>
                <a:gd name="T5" fmla="*/ 20 h 155"/>
                <a:gd name="T6" fmla="*/ 21 w 113"/>
                <a:gd name="T7" fmla="*/ 20 h 155"/>
                <a:gd name="T8" fmla="*/ 21 w 113"/>
                <a:gd name="T9" fmla="*/ 66 h 155"/>
                <a:gd name="T10" fmla="*/ 104 w 113"/>
                <a:gd name="T11" fmla="*/ 66 h 155"/>
                <a:gd name="T12" fmla="*/ 104 w 113"/>
                <a:gd name="T13" fmla="*/ 83 h 155"/>
                <a:gd name="T14" fmla="*/ 21 w 113"/>
                <a:gd name="T15" fmla="*/ 83 h 155"/>
                <a:gd name="T16" fmla="*/ 21 w 113"/>
                <a:gd name="T17" fmla="*/ 134 h 155"/>
                <a:gd name="T18" fmla="*/ 112 w 113"/>
                <a:gd name="T19" fmla="*/ 134 h 155"/>
                <a:gd name="T20" fmla="*/ 112 w 113"/>
                <a:gd name="T21" fmla="*/ 154 h 155"/>
                <a:gd name="T22" fmla="*/ 0 w 113"/>
                <a:gd name="T23" fmla="*/ 154 h 155"/>
                <a:gd name="T24" fmla="*/ 0 w 113"/>
                <a:gd name="T25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3" h="155">
                  <a:moveTo>
                    <a:pt x="0" y="0"/>
                  </a:moveTo>
                  <a:lnTo>
                    <a:pt x="110" y="0"/>
                  </a:lnTo>
                  <a:lnTo>
                    <a:pt x="110" y="20"/>
                  </a:lnTo>
                  <a:lnTo>
                    <a:pt x="21" y="20"/>
                  </a:lnTo>
                  <a:lnTo>
                    <a:pt x="21" y="66"/>
                  </a:lnTo>
                  <a:lnTo>
                    <a:pt x="104" y="66"/>
                  </a:lnTo>
                  <a:lnTo>
                    <a:pt x="104" y="83"/>
                  </a:lnTo>
                  <a:lnTo>
                    <a:pt x="21" y="83"/>
                  </a:lnTo>
                  <a:lnTo>
                    <a:pt x="21" y="134"/>
                  </a:lnTo>
                  <a:lnTo>
                    <a:pt x="112" y="134"/>
                  </a:lnTo>
                  <a:lnTo>
                    <a:pt x="112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4" name="Freeform 202"/>
            <p:cNvSpPr>
              <a:spLocks noChangeArrowheads="1"/>
            </p:cNvSpPr>
            <p:nvPr/>
          </p:nvSpPr>
          <p:spPr bwMode="auto">
            <a:xfrm>
              <a:off x="4931419" y="3195776"/>
              <a:ext cx="22232" cy="48170"/>
            </a:xfrm>
            <a:custGeom>
              <a:avLst/>
              <a:gdLst>
                <a:gd name="T0" fmla="*/ 0 w 55"/>
                <a:gd name="T1" fmla="*/ 2 h 115"/>
                <a:gd name="T2" fmla="*/ 0 w 55"/>
                <a:gd name="T3" fmla="*/ 2 h 115"/>
                <a:gd name="T4" fmla="*/ 19 w 55"/>
                <a:gd name="T5" fmla="*/ 2 h 115"/>
                <a:gd name="T6" fmla="*/ 19 w 55"/>
                <a:gd name="T7" fmla="*/ 23 h 115"/>
                <a:gd name="T8" fmla="*/ 49 w 55"/>
                <a:gd name="T9" fmla="*/ 0 h 115"/>
                <a:gd name="T10" fmla="*/ 54 w 55"/>
                <a:gd name="T11" fmla="*/ 0 h 115"/>
                <a:gd name="T12" fmla="*/ 54 w 55"/>
                <a:gd name="T13" fmla="*/ 19 h 115"/>
                <a:gd name="T14" fmla="*/ 50 w 55"/>
                <a:gd name="T15" fmla="*/ 19 h 115"/>
                <a:gd name="T16" fmla="*/ 19 w 55"/>
                <a:gd name="T17" fmla="*/ 52 h 115"/>
                <a:gd name="T18" fmla="*/ 19 w 55"/>
                <a:gd name="T19" fmla="*/ 114 h 115"/>
                <a:gd name="T20" fmla="*/ 0 w 55"/>
                <a:gd name="T21" fmla="*/ 114 h 115"/>
                <a:gd name="T22" fmla="*/ 0 w 55"/>
                <a:gd name="T23" fmla="*/ 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5">
                  <a:moveTo>
                    <a:pt x="0" y="2"/>
                  </a:moveTo>
                  <a:lnTo>
                    <a:pt x="0" y="2"/>
                  </a:lnTo>
                  <a:cubicBezTo>
                    <a:pt x="19" y="2"/>
                    <a:pt x="19" y="2"/>
                    <a:pt x="19" y="2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24" y="7"/>
                    <a:pt x="34" y="0"/>
                    <a:pt x="49" y="0"/>
                  </a:cubicBezTo>
                  <a:cubicBezTo>
                    <a:pt x="51" y="0"/>
                    <a:pt x="53" y="0"/>
                    <a:pt x="54" y="0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3" y="19"/>
                    <a:pt x="51" y="19"/>
                    <a:pt x="50" y="19"/>
                  </a:cubicBezTo>
                  <a:cubicBezTo>
                    <a:pt x="30" y="19"/>
                    <a:pt x="19" y="31"/>
                    <a:pt x="19" y="52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5" name="Freeform 203"/>
            <p:cNvSpPr>
              <a:spLocks noChangeArrowheads="1"/>
            </p:cNvSpPr>
            <p:nvPr/>
          </p:nvSpPr>
          <p:spPr bwMode="auto">
            <a:xfrm>
              <a:off x="4959210" y="3195776"/>
              <a:ext cx="44464" cy="50023"/>
            </a:xfrm>
            <a:custGeom>
              <a:avLst/>
              <a:gdLst>
                <a:gd name="T0" fmla="*/ 37 w 106"/>
                <a:gd name="T1" fmla="*/ 118 h 119"/>
                <a:gd name="T2" fmla="*/ 37 w 106"/>
                <a:gd name="T3" fmla="*/ 118 h 119"/>
                <a:gd name="T4" fmla="*/ 0 w 106"/>
                <a:gd name="T5" fmla="*/ 85 h 119"/>
                <a:gd name="T6" fmla="*/ 39 w 106"/>
                <a:gd name="T7" fmla="*/ 50 h 119"/>
                <a:gd name="T8" fmla="*/ 69 w 106"/>
                <a:gd name="T9" fmla="*/ 45 h 119"/>
                <a:gd name="T10" fmla="*/ 74 w 106"/>
                <a:gd name="T11" fmla="*/ 33 h 119"/>
                <a:gd name="T12" fmla="*/ 49 w 106"/>
                <a:gd name="T13" fmla="*/ 16 h 119"/>
                <a:gd name="T14" fmla="*/ 23 w 106"/>
                <a:gd name="T15" fmla="*/ 37 h 119"/>
                <a:gd name="T16" fmla="*/ 6 w 106"/>
                <a:gd name="T17" fmla="*/ 37 h 119"/>
                <a:gd name="T18" fmla="*/ 6 w 106"/>
                <a:gd name="T19" fmla="*/ 36 h 119"/>
                <a:gd name="T20" fmla="*/ 50 w 106"/>
                <a:gd name="T21" fmla="*/ 0 h 119"/>
                <a:gd name="T22" fmla="*/ 93 w 106"/>
                <a:gd name="T23" fmla="*/ 34 h 119"/>
                <a:gd name="T24" fmla="*/ 93 w 106"/>
                <a:gd name="T25" fmla="*/ 90 h 119"/>
                <a:gd name="T26" fmla="*/ 100 w 106"/>
                <a:gd name="T27" fmla="*/ 102 h 119"/>
                <a:gd name="T28" fmla="*/ 105 w 106"/>
                <a:gd name="T29" fmla="*/ 101 h 119"/>
                <a:gd name="T30" fmla="*/ 105 w 106"/>
                <a:gd name="T31" fmla="*/ 115 h 119"/>
                <a:gd name="T32" fmla="*/ 95 w 106"/>
                <a:gd name="T33" fmla="*/ 117 h 119"/>
                <a:gd name="T34" fmla="*/ 76 w 106"/>
                <a:gd name="T35" fmla="*/ 101 h 119"/>
                <a:gd name="T36" fmla="*/ 76 w 106"/>
                <a:gd name="T37" fmla="*/ 99 h 119"/>
                <a:gd name="T38" fmla="*/ 37 w 106"/>
                <a:gd name="T39" fmla="*/ 118 h 119"/>
                <a:gd name="T40" fmla="*/ 39 w 106"/>
                <a:gd name="T41" fmla="*/ 66 h 119"/>
                <a:gd name="T42" fmla="*/ 39 w 106"/>
                <a:gd name="T43" fmla="*/ 66 h 119"/>
                <a:gd name="T44" fmla="*/ 19 w 106"/>
                <a:gd name="T45" fmla="*/ 85 h 119"/>
                <a:gd name="T46" fmla="*/ 40 w 106"/>
                <a:gd name="T47" fmla="*/ 102 h 119"/>
                <a:gd name="T48" fmla="*/ 74 w 106"/>
                <a:gd name="T49" fmla="*/ 75 h 119"/>
                <a:gd name="T50" fmla="*/ 74 w 106"/>
                <a:gd name="T51" fmla="*/ 58 h 119"/>
                <a:gd name="T52" fmla="*/ 39 w 106"/>
                <a:gd name="T53" fmla="*/ 6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6" h="119">
                  <a:moveTo>
                    <a:pt x="37" y="118"/>
                  </a:moveTo>
                  <a:lnTo>
                    <a:pt x="37" y="118"/>
                  </a:lnTo>
                  <a:cubicBezTo>
                    <a:pt x="14" y="118"/>
                    <a:pt x="0" y="106"/>
                    <a:pt x="0" y="85"/>
                  </a:cubicBezTo>
                  <a:cubicBezTo>
                    <a:pt x="0" y="64"/>
                    <a:pt x="13" y="53"/>
                    <a:pt x="39" y="50"/>
                  </a:cubicBezTo>
                  <a:cubicBezTo>
                    <a:pt x="53" y="47"/>
                    <a:pt x="65" y="47"/>
                    <a:pt x="69" y="45"/>
                  </a:cubicBezTo>
                  <a:cubicBezTo>
                    <a:pt x="74" y="43"/>
                    <a:pt x="74" y="41"/>
                    <a:pt x="74" y="33"/>
                  </a:cubicBezTo>
                  <a:cubicBezTo>
                    <a:pt x="74" y="22"/>
                    <a:pt x="66" y="16"/>
                    <a:pt x="49" y="16"/>
                  </a:cubicBezTo>
                  <a:cubicBezTo>
                    <a:pt x="32" y="16"/>
                    <a:pt x="23" y="24"/>
                    <a:pt x="23" y="37"/>
                  </a:cubicBezTo>
                  <a:cubicBezTo>
                    <a:pt x="6" y="37"/>
                    <a:pt x="6" y="37"/>
                    <a:pt x="6" y="37"/>
                  </a:cubicBezTo>
                  <a:lnTo>
                    <a:pt x="6" y="36"/>
                  </a:lnTo>
                  <a:cubicBezTo>
                    <a:pt x="6" y="14"/>
                    <a:pt x="22" y="0"/>
                    <a:pt x="50" y="0"/>
                  </a:cubicBezTo>
                  <a:cubicBezTo>
                    <a:pt x="79" y="0"/>
                    <a:pt x="93" y="10"/>
                    <a:pt x="93" y="34"/>
                  </a:cubicBezTo>
                  <a:cubicBezTo>
                    <a:pt x="93" y="90"/>
                    <a:pt x="93" y="90"/>
                    <a:pt x="93" y="90"/>
                  </a:cubicBezTo>
                  <a:cubicBezTo>
                    <a:pt x="93" y="97"/>
                    <a:pt x="94" y="102"/>
                    <a:pt x="100" y="102"/>
                  </a:cubicBezTo>
                  <a:cubicBezTo>
                    <a:pt x="102" y="102"/>
                    <a:pt x="103" y="102"/>
                    <a:pt x="105" y="101"/>
                  </a:cubicBezTo>
                  <a:cubicBezTo>
                    <a:pt x="105" y="115"/>
                    <a:pt x="105" y="115"/>
                    <a:pt x="105" y="115"/>
                  </a:cubicBezTo>
                  <a:cubicBezTo>
                    <a:pt x="101" y="116"/>
                    <a:pt x="98" y="117"/>
                    <a:pt x="95" y="117"/>
                  </a:cubicBezTo>
                  <a:cubicBezTo>
                    <a:pt x="83" y="117"/>
                    <a:pt x="76" y="111"/>
                    <a:pt x="76" y="101"/>
                  </a:cubicBezTo>
                  <a:cubicBezTo>
                    <a:pt x="76" y="101"/>
                    <a:pt x="76" y="101"/>
                    <a:pt x="76" y="99"/>
                  </a:cubicBezTo>
                  <a:cubicBezTo>
                    <a:pt x="65" y="112"/>
                    <a:pt x="51" y="118"/>
                    <a:pt x="37" y="118"/>
                  </a:cubicBezTo>
                  <a:close/>
                  <a:moveTo>
                    <a:pt x="39" y="66"/>
                  </a:moveTo>
                  <a:lnTo>
                    <a:pt x="39" y="66"/>
                  </a:lnTo>
                  <a:cubicBezTo>
                    <a:pt x="25" y="68"/>
                    <a:pt x="19" y="73"/>
                    <a:pt x="19" y="85"/>
                  </a:cubicBezTo>
                  <a:cubicBezTo>
                    <a:pt x="19" y="95"/>
                    <a:pt x="26" y="102"/>
                    <a:pt x="40" y="102"/>
                  </a:cubicBezTo>
                  <a:cubicBezTo>
                    <a:pt x="60" y="102"/>
                    <a:pt x="74" y="90"/>
                    <a:pt x="74" y="75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4" y="63"/>
                    <a:pt x="52" y="63"/>
                    <a:pt x="39" y="66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6" name="Freeform 204"/>
            <p:cNvSpPr>
              <a:spLocks noChangeArrowheads="1"/>
            </p:cNvSpPr>
            <p:nvPr/>
          </p:nvSpPr>
          <p:spPr bwMode="auto">
            <a:xfrm>
              <a:off x="5007380" y="3195776"/>
              <a:ext cx="38906" cy="50023"/>
            </a:xfrm>
            <a:custGeom>
              <a:avLst/>
              <a:gdLst>
                <a:gd name="T0" fmla="*/ 19 w 92"/>
                <a:gd name="T1" fmla="*/ 79 h 119"/>
                <a:gd name="T2" fmla="*/ 19 w 92"/>
                <a:gd name="T3" fmla="*/ 79 h 119"/>
                <a:gd name="T4" fmla="*/ 47 w 92"/>
                <a:gd name="T5" fmla="*/ 102 h 119"/>
                <a:gd name="T6" fmla="*/ 73 w 92"/>
                <a:gd name="T7" fmla="*/ 84 h 119"/>
                <a:gd name="T8" fmla="*/ 56 w 92"/>
                <a:gd name="T9" fmla="*/ 68 h 119"/>
                <a:gd name="T10" fmla="*/ 35 w 92"/>
                <a:gd name="T11" fmla="*/ 63 h 119"/>
                <a:gd name="T12" fmla="*/ 3 w 92"/>
                <a:gd name="T13" fmla="*/ 32 h 119"/>
                <a:gd name="T14" fmla="*/ 45 w 92"/>
                <a:gd name="T15" fmla="*/ 0 h 119"/>
                <a:gd name="T16" fmla="*/ 88 w 92"/>
                <a:gd name="T17" fmla="*/ 34 h 119"/>
                <a:gd name="T18" fmla="*/ 88 w 92"/>
                <a:gd name="T19" fmla="*/ 34 h 119"/>
                <a:gd name="T20" fmla="*/ 71 w 92"/>
                <a:gd name="T21" fmla="*/ 34 h 119"/>
                <a:gd name="T22" fmla="*/ 45 w 92"/>
                <a:gd name="T23" fmla="*/ 16 h 119"/>
                <a:gd name="T24" fmla="*/ 22 w 92"/>
                <a:gd name="T25" fmla="*/ 32 h 119"/>
                <a:gd name="T26" fmla="*/ 39 w 92"/>
                <a:gd name="T27" fmla="*/ 45 h 119"/>
                <a:gd name="T28" fmla="*/ 58 w 92"/>
                <a:gd name="T29" fmla="*/ 50 h 119"/>
                <a:gd name="T30" fmla="*/ 91 w 92"/>
                <a:gd name="T31" fmla="*/ 82 h 119"/>
                <a:gd name="T32" fmla="*/ 45 w 92"/>
                <a:gd name="T33" fmla="*/ 118 h 119"/>
                <a:gd name="T34" fmla="*/ 0 w 92"/>
                <a:gd name="T35" fmla="*/ 79 h 119"/>
                <a:gd name="T36" fmla="*/ 19 w 92"/>
                <a:gd name="T37" fmla="*/ 7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2" h="119">
                  <a:moveTo>
                    <a:pt x="19" y="79"/>
                  </a:moveTo>
                  <a:lnTo>
                    <a:pt x="19" y="79"/>
                  </a:lnTo>
                  <a:cubicBezTo>
                    <a:pt x="20" y="93"/>
                    <a:pt x="29" y="102"/>
                    <a:pt x="47" y="102"/>
                  </a:cubicBezTo>
                  <a:cubicBezTo>
                    <a:pt x="63" y="102"/>
                    <a:pt x="73" y="94"/>
                    <a:pt x="73" y="84"/>
                  </a:cubicBezTo>
                  <a:cubicBezTo>
                    <a:pt x="73" y="75"/>
                    <a:pt x="68" y="71"/>
                    <a:pt x="56" y="68"/>
                  </a:cubicBezTo>
                  <a:cubicBezTo>
                    <a:pt x="35" y="63"/>
                    <a:pt x="35" y="63"/>
                    <a:pt x="35" y="63"/>
                  </a:cubicBezTo>
                  <a:cubicBezTo>
                    <a:pt x="13" y="58"/>
                    <a:pt x="3" y="51"/>
                    <a:pt x="3" y="32"/>
                  </a:cubicBezTo>
                  <a:cubicBezTo>
                    <a:pt x="3" y="13"/>
                    <a:pt x="19" y="0"/>
                    <a:pt x="45" y="0"/>
                  </a:cubicBezTo>
                  <a:cubicBezTo>
                    <a:pt x="72" y="0"/>
                    <a:pt x="88" y="13"/>
                    <a:pt x="88" y="34"/>
                  </a:cubicBezTo>
                  <a:lnTo>
                    <a:pt x="88" y="34"/>
                  </a:lnTo>
                  <a:cubicBezTo>
                    <a:pt x="71" y="34"/>
                    <a:pt x="71" y="34"/>
                    <a:pt x="71" y="34"/>
                  </a:cubicBezTo>
                  <a:cubicBezTo>
                    <a:pt x="70" y="22"/>
                    <a:pt x="60" y="16"/>
                    <a:pt x="45" y="16"/>
                  </a:cubicBezTo>
                  <a:cubicBezTo>
                    <a:pt x="30" y="16"/>
                    <a:pt x="22" y="21"/>
                    <a:pt x="22" y="32"/>
                  </a:cubicBezTo>
                  <a:cubicBezTo>
                    <a:pt x="22" y="39"/>
                    <a:pt x="28" y="42"/>
                    <a:pt x="39" y="45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81" y="55"/>
                    <a:pt x="91" y="62"/>
                    <a:pt x="91" y="82"/>
                  </a:cubicBezTo>
                  <a:cubicBezTo>
                    <a:pt x="91" y="105"/>
                    <a:pt x="75" y="118"/>
                    <a:pt x="45" y="118"/>
                  </a:cubicBezTo>
                  <a:cubicBezTo>
                    <a:pt x="17" y="118"/>
                    <a:pt x="1" y="104"/>
                    <a:pt x="0" y="79"/>
                  </a:cubicBezTo>
                  <a:lnTo>
                    <a:pt x="19" y="7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7" name="Freeform 205"/>
            <p:cNvSpPr>
              <a:spLocks noChangeArrowheads="1"/>
            </p:cNvSpPr>
            <p:nvPr/>
          </p:nvSpPr>
          <p:spPr bwMode="auto">
            <a:xfrm>
              <a:off x="5051844" y="3195776"/>
              <a:ext cx="42611" cy="50023"/>
            </a:xfrm>
            <a:custGeom>
              <a:avLst/>
              <a:gdLst>
                <a:gd name="T0" fmla="*/ 100 w 102"/>
                <a:gd name="T1" fmla="*/ 79 h 119"/>
                <a:gd name="T2" fmla="*/ 100 w 102"/>
                <a:gd name="T3" fmla="*/ 79 h 119"/>
                <a:gd name="T4" fmla="*/ 51 w 102"/>
                <a:gd name="T5" fmla="*/ 118 h 119"/>
                <a:gd name="T6" fmla="*/ 0 w 102"/>
                <a:gd name="T7" fmla="*/ 60 h 119"/>
                <a:gd name="T8" fmla="*/ 51 w 102"/>
                <a:gd name="T9" fmla="*/ 0 h 119"/>
                <a:gd name="T10" fmla="*/ 101 w 102"/>
                <a:gd name="T11" fmla="*/ 56 h 119"/>
                <a:gd name="T12" fmla="*/ 101 w 102"/>
                <a:gd name="T13" fmla="*/ 64 h 119"/>
                <a:gd name="T14" fmla="*/ 20 w 102"/>
                <a:gd name="T15" fmla="*/ 64 h 119"/>
                <a:gd name="T16" fmla="*/ 52 w 102"/>
                <a:gd name="T17" fmla="*/ 102 h 119"/>
                <a:gd name="T18" fmla="*/ 81 w 102"/>
                <a:gd name="T19" fmla="*/ 79 h 119"/>
                <a:gd name="T20" fmla="*/ 100 w 102"/>
                <a:gd name="T21" fmla="*/ 79 h 119"/>
                <a:gd name="T22" fmla="*/ 81 w 102"/>
                <a:gd name="T23" fmla="*/ 48 h 119"/>
                <a:gd name="T24" fmla="*/ 81 w 102"/>
                <a:gd name="T25" fmla="*/ 48 h 119"/>
                <a:gd name="T26" fmla="*/ 51 w 102"/>
                <a:gd name="T27" fmla="*/ 16 h 119"/>
                <a:gd name="T28" fmla="*/ 20 w 102"/>
                <a:gd name="T29" fmla="*/ 48 h 119"/>
                <a:gd name="T30" fmla="*/ 81 w 102"/>
                <a:gd name="T31" fmla="*/ 48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19">
                  <a:moveTo>
                    <a:pt x="100" y="79"/>
                  </a:moveTo>
                  <a:lnTo>
                    <a:pt x="100" y="79"/>
                  </a:lnTo>
                  <a:cubicBezTo>
                    <a:pt x="96" y="104"/>
                    <a:pt x="77" y="118"/>
                    <a:pt x="51" y="118"/>
                  </a:cubicBezTo>
                  <a:cubicBezTo>
                    <a:pt x="20" y="118"/>
                    <a:pt x="0" y="96"/>
                    <a:pt x="0" y="60"/>
                  </a:cubicBezTo>
                  <a:cubicBezTo>
                    <a:pt x="0" y="21"/>
                    <a:pt x="20" y="0"/>
                    <a:pt x="51" y="0"/>
                  </a:cubicBezTo>
                  <a:cubicBezTo>
                    <a:pt x="82" y="0"/>
                    <a:pt x="101" y="19"/>
                    <a:pt x="101" y="56"/>
                  </a:cubicBezTo>
                  <a:cubicBezTo>
                    <a:pt x="101" y="59"/>
                    <a:pt x="101" y="62"/>
                    <a:pt x="101" y="6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1" y="88"/>
                    <a:pt x="32" y="102"/>
                    <a:pt x="52" y="102"/>
                  </a:cubicBezTo>
                  <a:cubicBezTo>
                    <a:pt x="68" y="102"/>
                    <a:pt x="78" y="93"/>
                    <a:pt x="81" y="79"/>
                  </a:cubicBezTo>
                  <a:lnTo>
                    <a:pt x="100" y="79"/>
                  </a:lnTo>
                  <a:close/>
                  <a:moveTo>
                    <a:pt x="81" y="48"/>
                  </a:moveTo>
                  <a:lnTo>
                    <a:pt x="81" y="48"/>
                  </a:lnTo>
                  <a:cubicBezTo>
                    <a:pt x="81" y="28"/>
                    <a:pt x="71" y="16"/>
                    <a:pt x="51" y="16"/>
                  </a:cubicBezTo>
                  <a:cubicBezTo>
                    <a:pt x="32" y="16"/>
                    <a:pt x="22" y="28"/>
                    <a:pt x="20" y="48"/>
                  </a:cubicBezTo>
                  <a:lnTo>
                    <a:pt x="81" y="48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" name="Freeform 206"/>
            <p:cNvSpPr>
              <a:spLocks noChangeArrowheads="1"/>
            </p:cNvSpPr>
            <p:nvPr/>
          </p:nvSpPr>
          <p:spPr bwMode="auto">
            <a:xfrm>
              <a:off x="5131508" y="3180955"/>
              <a:ext cx="22232" cy="62991"/>
            </a:xfrm>
            <a:custGeom>
              <a:avLst/>
              <a:gdLst>
                <a:gd name="T0" fmla="*/ 34 w 55"/>
                <a:gd name="T1" fmla="*/ 44 h 151"/>
                <a:gd name="T2" fmla="*/ 34 w 55"/>
                <a:gd name="T3" fmla="*/ 44 h 151"/>
                <a:gd name="T4" fmla="*/ 0 w 55"/>
                <a:gd name="T5" fmla="*/ 44 h 151"/>
                <a:gd name="T6" fmla="*/ 0 w 55"/>
                <a:gd name="T7" fmla="*/ 29 h 151"/>
                <a:gd name="T8" fmla="*/ 39 w 55"/>
                <a:gd name="T9" fmla="*/ 0 h 151"/>
                <a:gd name="T10" fmla="*/ 54 w 55"/>
                <a:gd name="T11" fmla="*/ 0 h 151"/>
                <a:gd name="T12" fmla="*/ 54 w 55"/>
                <a:gd name="T13" fmla="*/ 150 h 151"/>
                <a:gd name="T14" fmla="*/ 34 w 55"/>
                <a:gd name="T15" fmla="*/ 150 h 151"/>
                <a:gd name="T16" fmla="*/ 34 w 55"/>
                <a:gd name="T17" fmla="*/ 4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151">
                  <a:moveTo>
                    <a:pt x="34" y="44"/>
                  </a:moveTo>
                  <a:lnTo>
                    <a:pt x="34" y="44"/>
                  </a:lnTo>
                  <a:cubicBezTo>
                    <a:pt x="0" y="44"/>
                    <a:pt x="0" y="44"/>
                    <a:pt x="0" y="44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25" y="29"/>
                    <a:pt x="36" y="20"/>
                    <a:pt x="39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4" y="150"/>
                    <a:pt x="54" y="150"/>
                    <a:pt x="54" y="150"/>
                  </a:cubicBezTo>
                  <a:cubicBezTo>
                    <a:pt x="34" y="150"/>
                    <a:pt x="34" y="150"/>
                    <a:pt x="34" y="150"/>
                  </a:cubicBezTo>
                  <a:lnTo>
                    <a:pt x="34" y="4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724366" y="3179103"/>
            <a:ext cx="292723" cy="66696"/>
            <a:chOff x="5724366" y="3179103"/>
            <a:chExt cx="292723" cy="66696"/>
          </a:xfrm>
        </p:grpSpPr>
        <p:sp>
          <p:nvSpPr>
            <p:cNvPr id="3279" name="Freeform 207"/>
            <p:cNvSpPr>
              <a:spLocks noChangeArrowheads="1"/>
            </p:cNvSpPr>
            <p:nvPr/>
          </p:nvSpPr>
          <p:spPr bwMode="auto">
            <a:xfrm>
              <a:off x="5724366" y="3179103"/>
              <a:ext cx="48170" cy="64843"/>
            </a:xfrm>
            <a:custGeom>
              <a:avLst/>
              <a:gdLst>
                <a:gd name="T0" fmla="*/ 0 w 113"/>
                <a:gd name="T1" fmla="*/ 0 h 155"/>
                <a:gd name="T2" fmla="*/ 110 w 113"/>
                <a:gd name="T3" fmla="*/ 0 h 155"/>
                <a:gd name="T4" fmla="*/ 110 w 113"/>
                <a:gd name="T5" fmla="*/ 20 h 155"/>
                <a:gd name="T6" fmla="*/ 21 w 113"/>
                <a:gd name="T7" fmla="*/ 20 h 155"/>
                <a:gd name="T8" fmla="*/ 21 w 113"/>
                <a:gd name="T9" fmla="*/ 66 h 155"/>
                <a:gd name="T10" fmla="*/ 103 w 113"/>
                <a:gd name="T11" fmla="*/ 66 h 155"/>
                <a:gd name="T12" fmla="*/ 103 w 113"/>
                <a:gd name="T13" fmla="*/ 83 h 155"/>
                <a:gd name="T14" fmla="*/ 21 w 113"/>
                <a:gd name="T15" fmla="*/ 83 h 155"/>
                <a:gd name="T16" fmla="*/ 21 w 113"/>
                <a:gd name="T17" fmla="*/ 134 h 155"/>
                <a:gd name="T18" fmla="*/ 112 w 113"/>
                <a:gd name="T19" fmla="*/ 134 h 155"/>
                <a:gd name="T20" fmla="*/ 112 w 113"/>
                <a:gd name="T21" fmla="*/ 154 h 155"/>
                <a:gd name="T22" fmla="*/ 0 w 113"/>
                <a:gd name="T23" fmla="*/ 154 h 155"/>
                <a:gd name="T24" fmla="*/ 0 w 113"/>
                <a:gd name="T25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3" h="155">
                  <a:moveTo>
                    <a:pt x="0" y="0"/>
                  </a:moveTo>
                  <a:lnTo>
                    <a:pt x="110" y="0"/>
                  </a:lnTo>
                  <a:lnTo>
                    <a:pt x="110" y="20"/>
                  </a:lnTo>
                  <a:lnTo>
                    <a:pt x="21" y="20"/>
                  </a:lnTo>
                  <a:lnTo>
                    <a:pt x="21" y="66"/>
                  </a:lnTo>
                  <a:lnTo>
                    <a:pt x="103" y="66"/>
                  </a:lnTo>
                  <a:lnTo>
                    <a:pt x="103" y="83"/>
                  </a:lnTo>
                  <a:lnTo>
                    <a:pt x="21" y="83"/>
                  </a:lnTo>
                  <a:lnTo>
                    <a:pt x="21" y="134"/>
                  </a:lnTo>
                  <a:lnTo>
                    <a:pt x="112" y="134"/>
                  </a:lnTo>
                  <a:lnTo>
                    <a:pt x="112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0" name="Freeform 208"/>
            <p:cNvSpPr>
              <a:spLocks noChangeArrowheads="1"/>
            </p:cNvSpPr>
            <p:nvPr/>
          </p:nvSpPr>
          <p:spPr bwMode="auto">
            <a:xfrm>
              <a:off x="5779946" y="3195776"/>
              <a:ext cx="22232" cy="48170"/>
            </a:xfrm>
            <a:custGeom>
              <a:avLst/>
              <a:gdLst>
                <a:gd name="T0" fmla="*/ 0 w 55"/>
                <a:gd name="T1" fmla="*/ 2 h 115"/>
                <a:gd name="T2" fmla="*/ 0 w 55"/>
                <a:gd name="T3" fmla="*/ 2 h 115"/>
                <a:gd name="T4" fmla="*/ 18 w 55"/>
                <a:gd name="T5" fmla="*/ 2 h 115"/>
                <a:gd name="T6" fmla="*/ 18 w 55"/>
                <a:gd name="T7" fmla="*/ 23 h 115"/>
                <a:gd name="T8" fmla="*/ 49 w 55"/>
                <a:gd name="T9" fmla="*/ 0 h 115"/>
                <a:gd name="T10" fmla="*/ 54 w 55"/>
                <a:gd name="T11" fmla="*/ 0 h 115"/>
                <a:gd name="T12" fmla="*/ 54 w 55"/>
                <a:gd name="T13" fmla="*/ 19 h 115"/>
                <a:gd name="T14" fmla="*/ 50 w 55"/>
                <a:gd name="T15" fmla="*/ 19 h 115"/>
                <a:gd name="T16" fmla="*/ 18 w 55"/>
                <a:gd name="T17" fmla="*/ 52 h 115"/>
                <a:gd name="T18" fmla="*/ 18 w 55"/>
                <a:gd name="T19" fmla="*/ 114 h 115"/>
                <a:gd name="T20" fmla="*/ 0 w 55"/>
                <a:gd name="T21" fmla="*/ 114 h 115"/>
                <a:gd name="T22" fmla="*/ 0 w 55"/>
                <a:gd name="T23" fmla="*/ 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5">
                  <a:moveTo>
                    <a:pt x="0" y="2"/>
                  </a:moveTo>
                  <a:lnTo>
                    <a:pt x="0" y="2"/>
                  </a:lnTo>
                  <a:cubicBezTo>
                    <a:pt x="18" y="2"/>
                    <a:pt x="18" y="2"/>
                    <a:pt x="18" y="2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24" y="7"/>
                    <a:pt x="34" y="0"/>
                    <a:pt x="49" y="0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3" y="19"/>
                    <a:pt x="51" y="19"/>
                    <a:pt x="50" y="19"/>
                  </a:cubicBezTo>
                  <a:cubicBezTo>
                    <a:pt x="29" y="19"/>
                    <a:pt x="18" y="31"/>
                    <a:pt x="18" y="52"/>
                  </a:cubicBezTo>
                  <a:cubicBezTo>
                    <a:pt x="18" y="114"/>
                    <a:pt x="18" y="114"/>
                    <a:pt x="18" y="114"/>
                  </a:cubicBezTo>
                  <a:cubicBezTo>
                    <a:pt x="0" y="114"/>
                    <a:pt x="0" y="114"/>
                    <a:pt x="0" y="114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1" name="Freeform 209"/>
            <p:cNvSpPr>
              <a:spLocks noChangeArrowheads="1"/>
            </p:cNvSpPr>
            <p:nvPr/>
          </p:nvSpPr>
          <p:spPr bwMode="auto">
            <a:xfrm>
              <a:off x="5807737" y="3195776"/>
              <a:ext cx="44464" cy="50023"/>
            </a:xfrm>
            <a:custGeom>
              <a:avLst/>
              <a:gdLst>
                <a:gd name="T0" fmla="*/ 37 w 106"/>
                <a:gd name="T1" fmla="*/ 118 h 119"/>
                <a:gd name="T2" fmla="*/ 37 w 106"/>
                <a:gd name="T3" fmla="*/ 118 h 119"/>
                <a:gd name="T4" fmla="*/ 0 w 106"/>
                <a:gd name="T5" fmla="*/ 85 h 119"/>
                <a:gd name="T6" fmla="*/ 38 w 106"/>
                <a:gd name="T7" fmla="*/ 50 h 119"/>
                <a:gd name="T8" fmla="*/ 69 w 106"/>
                <a:gd name="T9" fmla="*/ 45 h 119"/>
                <a:gd name="T10" fmla="*/ 74 w 106"/>
                <a:gd name="T11" fmla="*/ 33 h 119"/>
                <a:gd name="T12" fmla="*/ 49 w 106"/>
                <a:gd name="T13" fmla="*/ 16 h 119"/>
                <a:gd name="T14" fmla="*/ 23 w 106"/>
                <a:gd name="T15" fmla="*/ 37 h 119"/>
                <a:gd name="T16" fmla="*/ 5 w 106"/>
                <a:gd name="T17" fmla="*/ 37 h 119"/>
                <a:gd name="T18" fmla="*/ 5 w 106"/>
                <a:gd name="T19" fmla="*/ 36 h 119"/>
                <a:gd name="T20" fmla="*/ 50 w 106"/>
                <a:gd name="T21" fmla="*/ 0 h 119"/>
                <a:gd name="T22" fmla="*/ 93 w 106"/>
                <a:gd name="T23" fmla="*/ 34 h 119"/>
                <a:gd name="T24" fmla="*/ 93 w 106"/>
                <a:gd name="T25" fmla="*/ 90 h 119"/>
                <a:gd name="T26" fmla="*/ 100 w 106"/>
                <a:gd name="T27" fmla="*/ 102 h 119"/>
                <a:gd name="T28" fmla="*/ 105 w 106"/>
                <a:gd name="T29" fmla="*/ 101 h 119"/>
                <a:gd name="T30" fmla="*/ 105 w 106"/>
                <a:gd name="T31" fmla="*/ 115 h 119"/>
                <a:gd name="T32" fmla="*/ 95 w 106"/>
                <a:gd name="T33" fmla="*/ 117 h 119"/>
                <a:gd name="T34" fmla="*/ 76 w 106"/>
                <a:gd name="T35" fmla="*/ 101 h 119"/>
                <a:gd name="T36" fmla="*/ 76 w 106"/>
                <a:gd name="T37" fmla="*/ 99 h 119"/>
                <a:gd name="T38" fmla="*/ 37 w 106"/>
                <a:gd name="T39" fmla="*/ 118 h 119"/>
                <a:gd name="T40" fmla="*/ 39 w 106"/>
                <a:gd name="T41" fmla="*/ 66 h 119"/>
                <a:gd name="T42" fmla="*/ 39 w 106"/>
                <a:gd name="T43" fmla="*/ 66 h 119"/>
                <a:gd name="T44" fmla="*/ 19 w 106"/>
                <a:gd name="T45" fmla="*/ 85 h 119"/>
                <a:gd name="T46" fmla="*/ 40 w 106"/>
                <a:gd name="T47" fmla="*/ 102 h 119"/>
                <a:gd name="T48" fmla="*/ 74 w 106"/>
                <a:gd name="T49" fmla="*/ 75 h 119"/>
                <a:gd name="T50" fmla="*/ 74 w 106"/>
                <a:gd name="T51" fmla="*/ 58 h 119"/>
                <a:gd name="T52" fmla="*/ 39 w 106"/>
                <a:gd name="T53" fmla="*/ 6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6" h="119">
                  <a:moveTo>
                    <a:pt x="37" y="118"/>
                  </a:moveTo>
                  <a:lnTo>
                    <a:pt x="37" y="118"/>
                  </a:lnTo>
                  <a:cubicBezTo>
                    <a:pt x="13" y="118"/>
                    <a:pt x="0" y="106"/>
                    <a:pt x="0" y="85"/>
                  </a:cubicBezTo>
                  <a:cubicBezTo>
                    <a:pt x="0" y="64"/>
                    <a:pt x="13" y="53"/>
                    <a:pt x="38" y="50"/>
                  </a:cubicBezTo>
                  <a:cubicBezTo>
                    <a:pt x="53" y="47"/>
                    <a:pt x="64" y="47"/>
                    <a:pt x="69" y="45"/>
                  </a:cubicBezTo>
                  <a:cubicBezTo>
                    <a:pt x="74" y="43"/>
                    <a:pt x="74" y="41"/>
                    <a:pt x="74" y="33"/>
                  </a:cubicBezTo>
                  <a:cubicBezTo>
                    <a:pt x="74" y="22"/>
                    <a:pt x="66" y="16"/>
                    <a:pt x="49" y="16"/>
                  </a:cubicBezTo>
                  <a:cubicBezTo>
                    <a:pt x="31" y="16"/>
                    <a:pt x="23" y="24"/>
                    <a:pt x="23" y="37"/>
                  </a:cubicBezTo>
                  <a:cubicBezTo>
                    <a:pt x="5" y="37"/>
                    <a:pt x="5" y="37"/>
                    <a:pt x="5" y="37"/>
                  </a:cubicBezTo>
                  <a:lnTo>
                    <a:pt x="5" y="36"/>
                  </a:lnTo>
                  <a:cubicBezTo>
                    <a:pt x="5" y="14"/>
                    <a:pt x="22" y="0"/>
                    <a:pt x="50" y="0"/>
                  </a:cubicBezTo>
                  <a:cubicBezTo>
                    <a:pt x="79" y="0"/>
                    <a:pt x="93" y="10"/>
                    <a:pt x="93" y="34"/>
                  </a:cubicBezTo>
                  <a:cubicBezTo>
                    <a:pt x="93" y="90"/>
                    <a:pt x="93" y="90"/>
                    <a:pt x="93" y="90"/>
                  </a:cubicBezTo>
                  <a:cubicBezTo>
                    <a:pt x="93" y="97"/>
                    <a:pt x="94" y="102"/>
                    <a:pt x="100" y="102"/>
                  </a:cubicBezTo>
                  <a:cubicBezTo>
                    <a:pt x="102" y="102"/>
                    <a:pt x="103" y="102"/>
                    <a:pt x="105" y="101"/>
                  </a:cubicBezTo>
                  <a:cubicBezTo>
                    <a:pt x="105" y="115"/>
                    <a:pt x="105" y="115"/>
                    <a:pt x="105" y="115"/>
                  </a:cubicBezTo>
                  <a:cubicBezTo>
                    <a:pt x="101" y="116"/>
                    <a:pt x="98" y="117"/>
                    <a:pt x="95" y="117"/>
                  </a:cubicBezTo>
                  <a:cubicBezTo>
                    <a:pt x="82" y="117"/>
                    <a:pt x="76" y="111"/>
                    <a:pt x="76" y="101"/>
                  </a:cubicBezTo>
                  <a:cubicBezTo>
                    <a:pt x="76" y="101"/>
                    <a:pt x="76" y="101"/>
                    <a:pt x="76" y="99"/>
                  </a:cubicBezTo>
                  <a:cubicBezTo>
                    <a:pt x="64" y="112"/>
                    <a:pt x="51" y="118"/>
                    <a:pt x="37" y="118"/>
                  </a:cubicBezTo>
                  <a:close/>
                  <a:moveTo>
                    <a:pt x="39" y="66"/>
                  </a:moveTo>
                  <a:lnTo>
                    <a:pt x="39" y="66"/>
                  </a:lnTo>
                  <a:cubicBezTo>
                    <a:pt x="25" y="68"/>
                    <a:pt x="19" y="73"/>
                    <a:pt x="19" y="85"/>
                  </a:cubicBezTo>
                  <a:cubicBezTo>
                    <a:pt x="19" y="95"/>
                    <a:pt x="26" y="102"/>
                    <a:pt x="40" y="102"/>
                  </a:cubicBezTo>
                  <a:cubicBezTo>
                    <a:pt x="60" y="102"/>
                    <a:pt x="74" y="90"/>
                    <a:pt x="74" y="75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4" y="63"/>
                    <a:pt x="52" y="63"/>
                    <a:pt x="39" y="66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2" name="Freeform 210"/>
            <p:cNvSpPr>
              <a:spLocks noChangeArrowheads="1"/>
            </p:cNvSpPr>
            <p:nvPr/>
          </p:nvSpPr>
          <p:spPr bwMode="auto">
            <a:xfrm>
              <a:off x="5855907" y="3195776"/>
              <a:ext cx="38906" cy="50023"/>
            </a:xfrm>
            <a:custGeom>
              <a:avLst/>
              <a:gdLst>
                <a:gd name="T0" fmla="*/ 18 w 92"/>
                <a:gd name="T1" fmla="*/ 79 h 119"/>
                <a:gd name="T2" fmla="*/ 18 w 92"/>
                <a:gd name="T3" fmla="*/ 79 h 119"/>
                <a:gd name="T4" fmla="*/ 47 w 92"/>
                <a:gd name="T5" fmla="*/ 102 h 119"/>
                <a:gd name="T6" fmla="*/ 73 w 92"/>
                <a:gd name="T7" fmla="*/ 84 h 119"/>
                <a:gd name="T8" fmla="*/ 56 w 92"/>
                <a:gd name="T9" fmla="*/ 68 h 119"/>
                <a:gd name="T10" fmla="*/ 35 w 92"/>
                <a:gd name="T11" fmla="*/ 63 h 119"/>
                <a:gd name="T12" fmla="*/ 3 w 92"/>
                <a:gd name="T13" fmla="*/ 32 h 119"/>
                <a:gd name="T14" fmla="*/ 44 w 92"/>
                <a:gd name="T15" fmla="*/ 0 h 119"/>
                <a:gd name="T16" fmla="*/ 88 w 92"/>
                <a:gd name="T17" fmla="*/ 34 h 119"/>
                <a:gd name="T18" fmla="*/ 88 w 92"/>
                <a:gd name="T19" fmla="*/ 34 h 119"/>
                <a:gd name="T20" fmla="*/ 70 w 92"/>
                <a:gd name="T21" fmla="*/ 34 h 119"/>
                <a:gd name="T22" fmla="*/ 44 w 92"/>
                <a:gd name="T23" fmla="*/ 16 h 119"/>
                <a:gd name="T24" fmla="*/ 22 w 92"/>
                <a:gd name="T25" fmla="*/ 32 h 119"/>
                <a:gd name="T26" fmla="*/ 39 w 92"/>
                <a:gd name="T27" fmla="*/ 45 h 119"/>
                <a:gd name="T28" fmla="*/ 58 w 92"/>
                <a:gd name="T29" fmla="*/ 50 h 119"/>
                <a:gd name="T30" fmla="*/ 91 w 92"/>
                <a:gd name="T31" fmla="*/ 82 h 119"/>
                <a:gd name="T32" fmla="*/ 44 w 92"/>
                <a:gd name="T33" fmla="*/ 118 h 119"/>
                <a:gd name="T34" fmla="*/ 0 w 92"/>
                <a:gd name="T35" fmla="*/ 79 h 119"/>
                <a:gd name="T36" fmla="*/ 18 w 92"/>
                <a:gd name="T37" fmla="*/ 7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2" h="119">
                  <a:moveTo>
                    <a:pt x="18" y="79"/>
                  </a:moveTo>
                  <a:lnTo>
                    <a:pt x="18" y="79"/>
                  </a:lnTo>
                  <a:cubicBezTo>
                    <a:pt x="19" y="93"/>
                    <a:pt x="29" y="102"/>
                    <a:pt x="47" y="102"/>
                  </a:cubicBezTo>
                  <a:cubicBezTo>
                    <a:pt x="63" y="102"/>
                    <a:pt x="73" y="94"/>
                    <a:pt x="73" y="84"/>
                  </a:cubicBezTo>
                  <a:cubicBezTo>
                    <a:pt x="73" y="75"/>
                    <a:pt x="67" y="71"/>
                    <a:pt x="56" y="68"/>
                  </a:cubicBezTo>
                  <a:cubicBezTo>
                    <a:pt x="35" y="63"/>
                    <a:pt x="35" y="63"/>
                    <a:pt x="35" y="63"/>
                  </a:cubicBezTo>
                  <a:cubicBezTo>
                    <a:pt x="12" y="58"/>
                    <a:pt x="3" y="51"/>
                    <a:pt x="3" y="32"/>
                  </a:cubicBezTo>
                  <a:cubicBezTo>
                    <a:pt x="3" y="13"/>
                    <a:pt x="18" y="0"/>
                    <a:pt x="44" y="0"/>
                  </a:cubicBezTo>
                  <a:cubicBezTo>
                    <a:pt x="72" y="0"/>
                    <a:pt x="88" y="13"/>
                    <a:pt x="88" y="34"/>
                  </a:cubicBezTo>
                  <a:lnTo>
                    <a:pt x="88" y="34"/>
                  </a:lnTo>
                  <a:cubicBezTo>
                    <a:pt x="70" y="34"/>
                    <a:pt x="70" y="34"/>
                    <a:pt x="70" y="34"/>
                  </a:cubicBezTo>
                  <a:cubicBezTo>
                    <a:pt x="69" y="22"/>
                    <a:pt x="60" y="16"/>
                    <a:pt x="44" y="16"/>
                  </a:cubicBezTo>
                  <a:cubicBezTo>
                    <a:pt x="30" y="16"/>
                    <a:pt x="22" y="21"/>
                    <a:pt x="22" y="32"/>
                  </a:cubicBezTo>
                  <a:cubicBezTo>
                    <a:pt x="22" y="39"/>
                    <a:pt x="28" y="42"/>
                    <a:pt x="39" y="45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80" y="55"/>
                    <a:pt x="91" y="62"/>
                    <a:pt x="91" y="82"/>
                  </a:cubicBezTo>
                  <a:cubicBezTo>
                    <a:pt x="91" y="105"/>
                    <a:pt x="75" y="118"/>
                    <a:pt x="44" y="118"/>
                  </a:cubicBezTo>
                  <a:cubicBezTo>
                    <a:pt x="16" y="118"/>
                    <a:pt x="1" y="104"/>
                    <a:pt x="0" y="79"/>
                  </a:cubicBezTo>
                  <a:lnTo>
                    <a:pt x="18" y="7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3" name="Freeform 211"/>
            <p:cNvSpPr>
              <a:spLocks noChangeArrowheads="1"/>
            </p:cNvSpPr>
            <p:nvPr/>
          </p:nvSpPr>
          <p:spPr bwMode="auto">
            <a:xfrm>
              <a:off x="5900371" y="3195776"/>
              <a:ext cx="42611" cy="50023"/>
            </a:xfrm>
            <a:custGeom>
              <a:avLst/>
              <a:gdLst>
                <a:gd name="T0" fmla="*/ 100 w 102"/>
                <a:gd name="T1" fmla="*/ 79 h 119"/>
                <a:gd name="T2" fmla="*/ 100 w 102"/>
                <a:gd name="T3" fmla="*/ 79 h 119"/>
                <a:gd name="T4" fmla="*/ 51 w 102"/>
                <a:gd name="T5" fmla="*/ 118 h 119"/>
                <a:gd name="T6" fmla="*/ 0 w 102"/>
                <a:gd name="T7" fmla="*/ 60 h 119"/>
                <a:gd name="T8" fmla="*/ 51 w 102"/>
                <a:gd name="T9" fmla="*/ 0 h 119"/>
                <a:gd name="T10" fmla="*/ 101 w 102"/>
                <a:gd name="T11" fmla="*/ 56 h 119"/>
                <a:gd name="T12" fmla="*/ 101 w 102"/>
                <a:gd name="T13" fmla="*/ 64 h 119"/>
                <a:gd name="T14" fmla="*/ 20 w 102"/>
                <a:gd name="T15" fmla="*/ 64 h 119"/>
                <a:gd name="T16" fmla="*/ 52 w 102"/>
                <a:gd name="T17" fmla="*/ 102 h 119"/>
                <a:gd name="T18" fmla="*/ 81 w 102"/>
                <a:gd name="T19" fmla="*/ 79 h 119"/>
                <a:gd name="T20" fmla="*/ 100 w 102"/>
                <a:gd name="T21" fmla="*/ 79 h 119"/>
                <a:gd name="T22" fmla="*/ 81 w 102"/>
                <a:gd name="T23" fmla="*/ 48 h 119"/>
                <a:gd name="T24" fmla="*/ 81 w 102"/>
                <a:gd name="T25" fmla="*/ 48 h 119"/>
                <a:gd name="T26" fmla="*/ 51 w 102"/>
                <a:gd name="T27" fmla="*/ 16 h 119"/>
                <a:gd name="T28" fmla="*/ 20 w 102"/>
                <a:gd name="T29" fmla="*/ 48 h 119"/>
                <a:gd name="T30" fmla="*/ 81 w 102"/>
                <a:gd name="T31" fmla="*/ 48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19">
                  <a:moveTo>
                    <a:pt x="100" y="79"/>
                  </a:moveTo>
                  <a:lnTo>
                    <a:pt x="100" y="79"/>
                  </a:lnTo>
                  <a:cubicBezTo>
                    <a:pt x="96" y="104"/>
                    <a:pt x="77" y="118"/>
                    <a:pt x="51" y="118"/>
                  </a:cubicBezTo>
                  <a:cubicBezTo>
                    <a:pt x="20" y="118"/>
                    <a:pt x="0" y="96"/>
                    <a:pt x="0" y="60"/>
                  </a:cubicBezTo>
                  <a:cubicBezTo>
                    <a:pt x="0" y="21"/>
                    <a:pt x="20" y="0"/>
                    <a:pt x="51" y="0"/>
                  </a:cubicBezTo>
                  <a:cubicBezTo>
                    <a:pt x="82" y="0"/>
                    <a:pt x="101" y="19"/>
                    <a:pt x="101" y="56"/>
                  </a:cubicBezTo>
                  <a:cubicBezTo>
                    <a:pt x="101" y="59"/>
                    <a:pt x="101" y="62"/>
                    <a:pt x="101" y="6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1" y="88"/>
                    <a:pt x="32" y="102"/>
                    <a:pt x="52" y="102"/>
                  </a:cubicBezTo>
                  <a:cubicBezTo>
                    <a:pt x="68" y="102"/>
                    <a:pt x="78" y="93"/>
                    <a:pt x="81" y="79"/>
                  </a:cubicBezTo>
                  <a:lnTo>
                    <a:pt x="100" y="79"/>
                  </a:lnTo>
                  <a:close/>
                  <a:moveTo>
                    <a:pt x="81" y="48"/>
                  </a:moveTo>
                  <a:lnTo>
                    <a:pt x="81" y="48"/>
                  </a:lnTo>
                  <a:cubicBezTo>
                    <a:pt x="81" y="28"/>
                    <a:pt x="70" y="16"/>
                    <a:pt x="51" y="16"/>
                  </a:cubicBezTo>
                  <a:cubicBezTo>
                    <a:pt x="32" y="16"/>
                    <a:pt x="22" y="28"/>
                    <a:pt x="20" y="48"/>
                  </a:cubicBezTo>
                  <a:lnTo>
                    <a:pt x="81" y="48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4" name="Freeform 212"/>
            <p:cNvSpPr>
              <a:spLocks noChangeArrowheads="1"/>
            </p:cNvSpPr>
            <p:nvPr/>
          </p:nvSpPr>
          <p:spPr bwMode="auto">
            <a:xfrm>
              <a:off x="5974478" y="3180955"/>
              <a:ext cx="42611" cy="62991"/>
            </a:xfrm>
            <a:custGeom>
              <a:avLst/>
              <a:gdLst>
                <a:gd name="T0" fmla="*/ 0 w 102"/>
                <a:gd name="T1" fmla="*/ 148 h 151"/>
                <a:gd name="T2" fmla="*/ 0 w 102"/>
                <a:gd name="T3" fmla="*/ 148 h 151"/>
                <a:gd name="T4" fmla="*/ 47 w 102"/>
                <a:gd name="T5" fmla="*/ 83 h 151"/>
                <a:gd name="T6" fmla="*/ 59 w 102"/>
                <a:gd name="T7" fmla="*/ 76 h 151"/>
                <a:gd name="T8" fmla="*/ 81 w 102"/>
                <a:gd name="T9" fmla="*/ 45 h 151"/>
                <a:gd name="T10" fmla="*/ 52 w 102"/>
                <a:gd name="T11" fmla="*/ 18 h 151"/>
                <a:gd name="T12" fmla="*/ 23 w 102"/>
                <a:gd name="T13" fmla="*/ 52 h 151"/>
                <a:gd name="T14" fmla="*/ 23 w 102"/>
                <a:gd name="T15" fmla="*/ 54 h 151"/>
                <a:gd name="T16" fmla="*/ 3 w 102"/>
                <a:gd name="T17" fmla="*/ 54 h 151"/>
                <a:gd name="T18" fmla="*/ 3 w 102"/>
                <a:gd name="T19" fmla="*/ 52 h 151"/>
                <a:gd name="T20" fmla="*/ 52 w 102"/>
                <a:gd name="T21" fmla="*/ 0 h 151"/>
                <a:gd name="T22" fmla="*/ 101 w 102"/>
                <a:gd name="T23" fmla="*/ 45 h 151"/>
                <a:gd name="T24" fmla="*/ 70 w 102"/>
                <a:gd name="T25" fmla="*/ 92 h 151"/>
                <a:gd name="T26" fmla="*/ 57 w 102"/>
                <a:gd name="T27" fmla="*/ 98 h 151"/>
                <a:gd name="T28" fmla="*/ 21 w 102"/>
                <a:gd name="T29" fmla="*/ 131 h 151"/>
                <a:gd name="T30" fmla="*/ 101 w 102"/>
                <a:gd name="T31" fmla="*/ 131 h 151"/>
                <a:gd name="T32" fmla="*/ 101 w 102"/>
                <a:gd name="T33" fmla="*/ 150 h 151"/>
                <a:gd name="T34" fmla="*/ 0 w 102"/>
                <a:gd name="T35" fmla="*/ 150 h 151"/>
                <a:gd name="T36" fmla="*/ 0 w 102"/>
                <a:gd name="T37" fmla="*/ 148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2" h="151">
                  <a:moveTo>
                    <a:pt x="0" y="148"/>
                  </a:moveTo>
                  <a:lnTo>
                    <a:pt x="0" y="148"/>
                  </a:lnTo>
                  <a:cubicBezTo>
                    <a:pt x="0" y="118"/>
                    <a:pt x="14" y="101"/>
                    <a:pt x="47" y="83"/>
                  </a:cubicBezTo>
                  <a:cubicBezTo>
                    <a:pt x="59" y="76"/>
                    <a:pt x="59" y="76"/>
                    <a:pt x="59" y="76"/>
                  </a:cubicBezTo>
                  <a:cubicBezTo>
                    <a:pt x="74" y="68"/>
                    <a:pt x="81" y="59"/>
                    <a:pt x="81" y="45"/>
                  </a:cubicBezTo>
                  <a:cubicBezTo>
                    <a:pt x="81" y="29"/>
                    <a:pt x="70" y="18"/>
                    <a:pt x="52" y="18"/>
                  </a:cubicBezTo>
                  <a:cubicBezTo>
                    <a:pt x="33" y="18"/>
                    <a:pt x="23" y="30"/>
                    <a:pt x="23" y="52"/>
                  </a:cubicBezTo>
                  <a:cubicBezTo>
                    <a:pt x="23" y="53"/>
                    <a:pt x="23" y="53"/>
                    <a:pt x="23" y="54"/>
                  </a:cubicBezTo>
                  <a:cubicBezTo>
                    <a:pt x="3" y="54"/>
                    <a:pt x="3" y="54"/>
                    <a:pt x="3" y="54"/>
                  </a:cubicBezTo>
                  <a:cubicBezTo>
                    <a:pt x="3" y="53"/>
                    <a:pt x="3" y="52"/>
                    <a:pt x="3" y="52"/>
                  </a:cubicBezTo>
                  <a:cubicBezTo>
                    <a:pt x="3" y="20"/>
                    <a:pt x="23" y="0"/>
                    <a:pt x="52" y="0"/>
                  </a:cubicBezTo>
                  <a:cubicBezTo>
                    <a:pt x="82" y="0"/>
                    <a:pt x="101" y="18"/>
                    <a:pt x="101" y="45"/>
                  </a:cubicBezTo>
                  <a:cubicBezTo>
                    <a:pt x="101" y="66"/>
                    <a:pt x="91" y="80"/>
                    <a:pt x="70" y="92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37" y="108"/>
                    <a:pt x="25" y="118"/>
                    <a:pt x="21" y="131"/>
                  </a:cubicBezTo>
                  <a:cubicBezTo>
                    <a:pt x="101" y="131"/>
                    <a:pt x="101" y="131"/>
                    <a:pt x="101" y="13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0" y="150"/>
                    <a:pt x="0" y="150"/>
                    <a:pt x="0" y="150"/>
                  </a:cubicBezTo>
                  <a:cubicBezTo>
                    <a:pt x="0" y="149"/>
                    <a:pt x="0" y="149"/>
                    <a:pt x="0" y="148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609946" y="3179103"/>
            <a:ext cx="220469" cy="66696"/>
            <a:chOff x="6609946" y="3179103"/>
            <a:chExt cx="220469" cy="66696"/>
          </a:xfrm>
        </p:grpSpPr>
        <p:sp>
          <p:nvSpPr>
            <p:cNvPr id="3285" name="Freeform 213"/>
            <p:cNvSpPr>
              <a:spLocks noChangeArrowheads="1"/>
            </p:cNvSpPr>
            <p:nvPr/>
          </p:nvSpPr>
          <p:spPr bwMode="auto">
            <a:xfrm>
              <a:off x="6609946" y="3179103"/>
              <a:ext cx="46318" cy="64843"/>
            </a:xfrm>
            <a:custGeom>
              <a:avLst/>
              <a:gdLst>
                <a:gd name="T0" fmla="*/ 0 w 110"/>
                <a:gd name="T1" fmla="*/ 0 h 155"/>
                <a:gd name="T2" fmla="*/ 0 w 110"/>
                <a:gd name="T3" fmla="*/ 0 h 155"/>
                <a:gd name="T4" fmla="*/ 51 w 110"/>
                <a:gd name="T5" fmla="*/ 0 h 155"/>
                <a:gd name="T6" fmla="*/ 56 w 110"/>
                <a:gd name="T7" fmla="*/ 0 h 155"/>
                <a:gd name="T8" fmla="*/ 90 w 110"/>
                <a:gd name="T9" fmla="*/ 6 h 155"/>
                <a:gd name="T10" fmla="*/ 109 w 110"/>
                <a:gd name="T11" fmla="*/ 45 h 155"/>
                <a:gd name="T12" fmla="*/ 89 w 110"/>
                <a:gd name="T13" fmla="*/ 83 h 155"/>
                <a:gd name="T14" fmla="*/ 52 w 110"/>
                <a:gd name="T15" fmla="*/ 90 h 155"/>
                <a:gd name="T16" fmla="*/ 20 w 110"/>
                <a:gd name="T17" fmla="*/ 90 h 155"/>
                <a:gd name="T18" fmla="*/ 20 w 110"/>
                <a:gd name="T19" fmla="*/ 154 h 155"/>
                <a:gd name="T20" fmla="*/ 0 w 110"/>
                <a:gd name="T21" fmla="*/ 154 h 155"/>
                <a:gd name="T22" fmla="*/ 0 w 110"/>
                <a:gd name="T23" fmla="*/ 0 h 155"/>
                <a:gd name="T24" fmla="*/ 56 w 110"/>
                <a:gd name="T25" fmla="*/ 71 h 155"/>
                <a:gd name="T26" fmla="*/ 56 w 110"/>
                <a:gd name="T27" fmla="*/ 71 h 155"/>
                <a:gd name="T28" fmla="*/ 88 w 110"/>
                <a:gd name="T29" fmla="*/ 45 h 155"/>
                <a:gd name="T30" fmla="*/ 57 w 110"/>
                <a:gd name="T31" fmla="*/ 19 h 155"/>
                <a:gd name="T32" fmla="*/ 20 w 110"/>
                <a:gd name="T33" fmla="*/ 19 h 155"/>
                <a:gd name="T34" fmla="*/ 20 w 110"/>
                <a:gd name="T35" fmla="*/ 71 h 155"/>
                <a:gd name="T36" fmla="*/ 56 w 110"/>
                <a:gd name="T37" fmla="*/ 71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155">
                  <a:moveTo>
                    <a:pt x="0" y="0"/>
                  </a:moveTo>
                  <a:lnTo>
                    <a:pt x="0" y="0"/>
                  </a:lnTo>
                  <a:cubicBezTo>
                    <a:pt x="51" y="0"/>
                    <a:pt x="51" y="0"/>
                    <a:pt x="51" y="0"/>
                  </a:cubicBezTo>
                  <a:cubicBezTo>
                    <a:pt x="53" y="0"/>
                    <a:pt x="54" y="0"/>
                    <a:pt x="56" y="0"/>
                  </a:cubicBezTo>
                  <a:cubicBezTo>
                    <a:pt x="69" y="0"/>
                    <a:pt x="80" y="1"/>
                    <a:pt x="90" y="6"/>
                  </a:cubicBezTo>
                  <a:cubicBezTo>
                    <a:pt x="103" y="13"/>
                    <a:pt x="109" y="26"/>
                    <a:pt x="109" y="45"/>
                  </a:cubicBezTo>
                  <a:cubicBezTo>
                    <a:pt x="109" y="63"/>
                    <a:pt x="103" y="75"/>
                    <a:pt x="89" y="83"/>
                  </a:cubicBezTo>
                  <a:cubicBezTo>
                    <a:pt x="80" y="89"/>
                    <a:pt x="68" y="90"/>
                    <a:pt x="52" y="90"/>
                  </a:cubicBezTo>
                  <a:cubicBezTo>
                    <a:pt x="20" y="90"/>
                    <a:pt x="20" y="90"/>
                    <a:pt x="20" y="90"/>
                  </a:cubicBezTo>
                  <a:cubicBezTo>
                    <a:pt x="20" y="154"/>
                    <a:pt x="20" y="154"/>
                    <a:pt x="20" y="154"/>
                  </a:cubicBezTo>
                  <a:cubicBezTo>
                    <a:pt x="0" y="154"/>
                    <a:pt x="0" y="154"/>
                    <a:pt x="0" y="154"/>
                  </a:cubicBezTo>
                  <a:lnTo>
                    <a:pt x="0" y="0"/>
                  </a:lnTo>
                  <a:close/>
                  <a:moveTo>
                    <a:pt x="56" y="71"/>
                  </a:moveTo>
                  <a:lnTo>
                    <a:pt x="56" y="71"/>
                  </a:lnTo>
                  <a:cubicBezTo>
                    <a:pt x="78" y="71"/>
                    <a:pt x="88" y="65"/>
                    <a:pt x="88" y="45"/>
                  </a:cubicBezTo>
                  <a:cubicBezTo>
                    <a:pt x="88" y="26"/>
                    <a:pt x="79" y="19"/>
                    <a:pt x="57" y="19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0" y="71"/>
                    <a:pt x="20" y="71"/>
                    <a:pt x="20" y="71"/>
                  </a:cubicBezTo>
                  <a:lnTo>
                    <a:pt x="56" y="71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6" name="Freeform 214"/>
            <p:cNvSpPr>
              <a:spLocks noChangeArrowheads="1"/>
            </p:cNvSpPr>
            <p:nvPr/>
          </p:nvSpPr>
          <p:spPr bwMode="auto">
            <a:xfrm>
              <a:off x="6665527" y="3195776"/>
              <a:ext cx="22232" cy="48170"/>
            </a:xfrm>
            <a:custGeom>
              <a:avLst/>
              <a:gdLst>
                <a:gd name="T0" fmla="*/ 0 w 55"/>
                <a:gd name="T1" fmla="*/ 2 h 115"/>
                <a:gd name="T2" fmla="*/ 0 w 55"/>
                <a:gd name="T3" fmla="*/ 2 h 115"/>
                <a:gd name="T4" fmla="*/ 19 w 55"/>
                <a:gd name="T5" fmla="*/ 2 h 115"/>
                <a:gd name="T6" fmla="*/ 19 w 55"/>
                <a:gd name="T7" fmla="*/ 23 h 115"/>
                <a:gd name="T8" fmla="*/ 49 w 55"/>
                <a:gd name="T9" fmla="*/ 0 h 115"/>
                <a:gd name="T10" fmla="*/ 54 w 55"/>
                <a:gd name="T11" fmla="*/ 0 h 115"/>
                <a:gd name="T12" fmla="*/ 54 w 55"/>
                <a:gd name="T13" fmla="*/ 19 h 115"/>
                <a:gd name="T14" fmla="*/ 50 w 55"/>
                <a:gd name="T15" fmla="*/ 19 h 115"/>
                <a:gd name="T16" fmla="*/ 19 w 55"/>
                <a:gd name="T17" fmla="*/ 52 h 115"/>
                <a:gd name="T18" fmla="*/ 19 w 55"/>
                <a:gd name="T19" fmla="*/ 114 h 115"/>
                <a:gd name="T20" fmla="*/ 0 w 55"/>
                <a:gd name="T21" fmla="*/ 114 h 115"/>
                <a:gd name="T22" fmla="*/ 0 w 55"/>
                <a:gd name="T23" fmla="*/ 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5">
                  <a:moveTo>
                    <a:pt x="0" y="2"/>
                  </a:moveTo>
                  <a:lnTo>
                    <a:pt x="0" y="2"/>
                  </a:lnTo>
                  <a:cubicBezTo>
                    <a:pt x="19" y="2"/>
                    <a:pt x="19" y="2"/>
                    <a:pt x="19" y="2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24" y="7"/>
                    <a:pt x="34" y="0"/>
                    <a:pt x="49" y="0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3" y="19"/>
                    <a:pt x="51" y="19"/>
                    <a:pt x="50" y="19"/>
                  </a:cubicBezTo>
                  <a:cubicBezTo>
                    <a:pt x="29" y="19"/>
                    <a:pt x="19" y="31"/>
                    <a:pt x="19" y="52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7" name="Freeform 215"/>
            <p:cNvSpPr>
              <a:spLocks noChangeArrowheads="1"/>
            </p:cNvSpPr>
            <p:nvPr/>
          </p:nvSpPr>
          <p:spPr bwMode="auto">
            <a:xfrm>
              <a:off x="6691464" y="3195776"/>
              <a:ext cx="42612" cy="50023"/>
            </a:xfrm>
            <a:custGeom>
              <a:avLst/>
              <a:gdLst>
                <a:gd name="T0" fmla="*/ 99 w 102"/>
                <a:gd name="T1" fmla="*/ 79 h 119"/>
                <a:gd name="T2" fmla="*/ 99 w 102"/>
                <a:gd name="T3" fmla="*/ 79 h 119"/>
                <a:gd name="T4" fmla="*/ 50 w 102"/>
                <a:gd name="T5" fmla="*/ 118 h 119"/>
                <a:gd name="T6" fmla="*/ 0 w 102"/>
                <a:gd name="T7" fmla="*/ 60 h 119"/>
                <a:gd name="T8" fmla="*/ 50 w 102"/>
                <a:gd name="T9" fmla="*/ 0 h 119"/>
                <a:gd name="T10" fmla="*/ 101 w 102"/>
                <a:gd name="T11" fmla="*/ 56 h 119"/>
                <a:gd name="T12" fmla="*/ 101 w 102"/>
                <a:gd name="T13" fmla="*/ 64 h 119"/>
                <a:gd name="T14" fmla="*/ 20 w 102"/>
                <a:gd name="T15" fmla="*/ 64 h 119"/>
                <a:gd name="T16" fmla="*/ 52 w 102"/>
                <a:gd name="T17" fmla="*/ 102 h 119"/>
                <a:gd name="T18" fmla="*/ 81 w 102"/>
                <a:gd name="T19" fmla="*/ 79 h 119"/>
                <a:gd name="T20" fmla="*/ 99 w 102"/>
                <a:gd name="T21" fmla="*/ 79 h 119"/>
                <a:gd name="T22" fmla="*/ 82 w 102"/>
                <a:gd name="T23" fmla="*/ 48 h 119"/>
                <a:gd name="T24" fmla="*/ 82 w 102"/>
                <a:gd name="T25" fmla="*/ 48 h 119"/>
                <a:gd name="T26" fmla="*/ 51 w 102"/>
                <a:gd name="T27" fmla="*/ 16 h 119"/>
                <a:gd name="T28" fmla="*/ 20 w 102"/>
                <a:gd name="T29" fmla="*/ 48 h 119"/>
                <a:gd name="T30" fmla="*/ 82 w 102"/>
                <a:gd name="T31" fmla="*/ 48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19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7" y="118"/>
                    <a:pt x="50" y="118"/>
                  </a:cubicBezTo>
                  <a:cubicBezTo>
                    <a:pt x="20" y="118"/>
                    <a:pt x="0" y="96"/>
                    <a:pt x="0" y="60"/>
                  </a:cubicBezTo>
                  <a:cubicBezTo>
                    <a:pt x="0" y="21"/>
                    <a:pt x="20" y="0"/>
                    <a:pt x="50" y="0"/>
                  </a:cubicBezTo>
                  <a:cubicBezTo>
                    <a:pt x="83" y="0"/>
                    <a:pt x="101" y="19"/>
                    <a:pt x="101" y="56"/>
                  </a:cubicBezTo>
                  <a:cubicBezTo>
                    <a:pt x="101" y="59"/>
                    <a:pt x="101" y="62"/>
                    <a:pt x="101" y="6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0" y="88"/>
                    <a:pt x="33" y="102"/>
                    <a:pt x="52" y="102"/>
                  </a:cubicBezTo>
                  <a:cubicBezTo>
                    <a:pt x="68" y="102"/>
                    <a:pt x="78" y="93"/>
                    <a:pt x="81" y="79"/>
                  </a:cubicBezTo>
                  <a:lnTo>
                    <a:pt x="99" y="79"/>
                  </a:lnTo>
                  <a:close/>
                  <a:moveTo>
                    <a:pt x="82" y="48"/>
                  </a:moveTo>
                  <a:lnTo>
                    <a:pt x="82" y="48"/>
                  </a:lnTo>
                  <a:cubicBezTo>
                    <a:pt x="82" y="28"/>
                    <a:pt x="70" y="16"/>
                    <a:pt x="51" y="16"/>
                  </a:cubicBezTo>
                  <a:cubicBezTo>
                    <a:pt x="33" y="16"/>
                    <a:pt x="22" y="28"/>
                    <a:pt x="20" y="48"/>
                  </a:cubicBezTo>
                  <a:lnTo>
                    <a:pt x="82" y="48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8" name="Freeform 216"/>
            <p:cNvSpPr>
              <a:spLocks noChangeArrowheads="1"/>
            </p:cNvSpPr>
            <p:nvPr/>
          </p:nvSpPr>
          <p:spPr bwMode="auto">
            <a:xfrm>
              <a:off x="6739634" y="3195776"/>
              <a:ext cx="38907" cy="50023"/>
            </a:xfrm>
            <a:custGeom>
              <a:avLst/>
              <a:gdLst>
                <a:gd name="T0" fmla="*/ 19 w 93"/>
                <a:gd name="T1" fmla="*/ 79 h 119"/>
                <a:gd name="T2" fmla="*/ 19 w 93"/>
                <a:gd name="T3" fmla="*/ 79 h 119"/>
                <a:gd name="T4" fmla="*/ 47 w 93"/>
                <a:gd name="T5" fmla="*/ 102 h 119"/>
                <a:gd name="T6" fmla="*/ 73 w 93"/>
                <a:gd name="T7" fmla="*/ 84 h 119"/>
                <a:gd name="T8" fmla="*/ 55 w 93"/>
                <a:gd name="T9" fmla="*/ 68 h 119"/>
                <a:gd name="T10" fmla="*/ 34 w 93"/>
                <a:gd name="T11" fmla="*/ 63 h 119"/>
                <a:gd name="T12" fmla="*/ 3 w 93"/>
                <a:gd name="T13" fmla="*/ 32 h 119"/>
                <a:gd name="T14" fmla="*/ 45 w 93"/>
                <a:gd name="T15" fmla="*/ 0 h 119"/>
                <a:gd name="T16" fmla="*/ 88 w 93"/>
                <a:gd name="T17" fmla="*/ 34 h 119"/>
                <a:gd name="T18" fmla="*/ 88 w 93"/>
                <a:gd name="T19" fmla="*/ 34 h 119"/>
                <a:gd name="T20" fmla="*/ 70 w 93"/>
                <a:gd name="T21" fmla="*/ 34 h 119"/>
                <a:gd name="T22" fmla="*/ 45 w 93"/>
                <a:gd name="T23" fmla="*/ 16 h 119"/>
                <a:gd name="T24" fmla="*/ 22 w 93"/>
                <a:gd name="T25" fmla="*/ 32 h 119"/>
                <a:gd name="T26" fmla="*/ 39 w 93"/>
                <a:gd name="T27" fmla="*/ 45 h 119"/>
                <a:gd name="T28" fmla="*/ 57 w 93"/>
                <a:gd name="T29" fmla="*/ 50 h 119"/>
                <a:gd name="T30" fmla="*/ 92 w 93"/>
                <a:gd name="T31" fmla="*/ 82 h 119"/>
                <a:gd name="T32" fmla="*/ 45 w 93"/>
                <a:gd name="T33" fmla="*/ 118 h 119"/>
                <a:gd name="T34" fmla="*/ 0 w 93"/>
                <a:gd name="T35" fmla="*/ 79 h 119"/>
                <a:gd name="T36" fmla="*/ 19 w 93"/>
                <a:gd name="T37" fmla="*/ 7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3" h="119">
                  <a:moveTo>
                    <a:pt x="19" y="79"/>
                  </a:moveTo>
                  <a:lnTo>
                    <a:pt x="19" y="79"/>
                  </a:lnTo>
                  <a:cubicBezTo>
                    <a:pt x="20" y="93"/>
                    <a:pt x="29" y="102"/>
                    <a:pt x="47" y="102"/>
                  </a:cubicBezTo>
                  <a:cubicBezTo>
                    <a:pt x="63" y="102"/>
                    <a:pt x="73" y="94"/>
                    <a:pt x="73" y="84"/>
                  </a:cubicBezTo>
                  <a:cubicBezTo>
                    <a:pt x="73" y="75"/>
                    <a:pt x="68" y="71"/>
                    <a:pt x="55" y="68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12" y="58"/>
                    <a:pt x="3" y="51"/>
                    <a:pt x="3" y="32"/>
                  </a:cubicBezTo>
                  <a:cubicBezTo>
                    <a:pt x="3" y="13"/>
                    <a:pt x="19" y="0"/>
                    <a:pt x="45" y="0"/>
                  </a:cubicBezTo>
                  <a:cubicBezTo>
                    <a:pt x="72" y="0"/>
                    <a:pt x="88" y="13"/>
                    <a:pt x="88" y="34"/>
                  </a:cubicBezTo>
                  <a:lnTo>
                    <a:pt x="88" y="34"/>
                  </a:lnTo>
                  <a:cubicBezTo>
                    <a:pt x="70" y="34"/>
                    <a:pt x="70" y="34"/>
                    <a:pt x="70" y="34"/>
                  </a:cubicBezTo>
                  <a:cubicBezTo>
                    <a:pt x="70" y="22"/>
                    <a:pt x="60" y="16"/>
                    <a:pt x="45" y="16"/>
                  </a:cubicBezTo>
                  <a:cubicBezTo>
                    <a:pt x="30" y="16"/>
                    <a:pt x="22" y="21"/>
                    <a:pt x="22" y="32"/>
                  </a:cubicBezTo>
                  <a:cubicBezTo>
                    <a:pt x="22" y="39"/>
                    <a:pt x="27" y="42"/>
                    <a:pt x="39" y="45"/>
                  </a:cubicBezTo>
                  <a:cubicBezTo>
                    <a:pt x="57" y="50"/>
                    <a:pt x="57" y="50"/>
                    <a:pt x="57" y="50"/>
                  </a:cubicBezTo>
                  <a:cubicBezTo>
                    <a:pt x="80" y="55"/>
                    <a:pt x="92" y="62"/>
                    <a:pt x="92" y="82"/>
                  </a:cubicBezTo>
                  <a:cubicBezTo>
                    <a:pt x="92" y="105"/>
                    <a:pt x="75" y="118"/>
                    <a:pt x="45" y="118"/>
                  </a:cubicBezTo>
                  <a:cubicBezTo>
                    <a:pt x="17" y="118"/>
                    <a:pt x="1" y="104"/>
                    <a:pt x="0" y="79"/>
                  </a:cubicBezTo>
                  <a:lnTo>
                    <a:pt x="19" y="7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9" name="Freeform 217"/>
            <p:cNvSpPr>
              <a:spLocks noChangeArrowheads="1"/>
            </p:cNvSpPr>
            <p:nvPr/>
          </p:nvSpPr>
          <p:spPr bwMode="auto">
            <a:xfrm>
              <a:off x="6785951" y="3195776"/>
              <a:ext cx="44464" cy="50023"/>
            </a:xfrm>
            <a:custGeom>
              <a:avLst/>
              <a:gdLst>
                <a:gd name="T0" fmla="*/ 53 w 108"/>
                <a:gd name="T1" fmla="*/ 0 h 119"/>
                <a:gd name="T2" fmla="*/ 53 w 108"/>
                <a:gd name="T3" fmla="*/ 0 h 119"/>
                <a:gd name="T4" fmla="*/ 107 w 108"/>
                <a:gd name="T5" fmla="*/ 59 h 119"/>
                <a:gd name="T6" fmla="*/ 53 w 108"/>
                <a:gd name="T7" fmla="*/ 118 h 119"/>
                <a:gd name="T8" fmla="*/ 0 w 108"/>
                <a:gd name="T9" fmla="*/ 59 h 119"/>
                <a:gd name="T10" fmla="*/ 53 w 108"/>
                <a:gd name="T11" fmla="*/ 0 h 119"/>
                <a:gd name="T12" fmla="*/ 53 w 108"/>
                <a:gd name="T13" fmla="*/ 102 h 119"/>
                <a:gd name="T14" fmla="*/ 53 w 108"/>
                <a:gd name="T15" fmla="*/ 102 h 119"/>
                <a:gd name="T16" fmla="*/ 88 w 108"/>
                <a:gd name="T17" fmla="*/ 59 h 119"/>
                <a:gd name="T18" fmla="*/ 53 w 108"/>
                <a:gd name="T19" fmla="*/ 16 h 119"/>
                <a:gd name="T20" fmla="*/ 19 w 108"/>
                <a:gd name="T21" fmla="*/ 59 h 119"/>
                <a:gd name="T22" fmla="*/ 53 w 108"/>
                <a:gd name="T23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19">
                  <a:moveTo>
                    <a:pt x="53" y="0"/>
                  </a:moveTo>
                  <a:lnTo>
                    <a:pt x="53" y="0"/>
                  </a:lnTo>
                  <a:cubicBezTo>
                    <a:pt x="87" y="0"/>
                    <a:pt x="107" y="21"/>
                    <a:pt x="107" y="59"/>
                  </a:cubicBezTo>
                  <a:cubicBezTo>
                    <a:pt x="107" y="96"/>
                    <a:pt x="87" y="118"/>
                    <a:pt x="53" y="118"/>
                  </a:cubicBezTo>
                  <a:cubicBezTo>
                    <a:pt x="20" y="118"/>
                    <a:pt x="0" y="96"/>
                    <a:pt x="0" y="59"/>
                  </a:cubicBezTo>
                  <a:cubicBezTo>
                    <a:pt x="0" y="21"/>
                    <a:pt x="20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8" y="87"/>
                    <a:pt x="88" y="59"/>
                  </a:cubicBezTo>
                  <a:cubicBezTo>
                    <a:pt x="88" y="31"/>
                    <a:pt x="75" y="16"/>
                    <a:pt x="53" y="16"/>
                  </a:cubicBezTo>
                  <a:cubicBezTo>
                    <a:pt x="31" y="16"/>
                    <a:pt x="19" y="31"/>
                    <a:pt x="19" y="59"/>
                  </a:cubicBezTo>
                  <a:cubicBezTo>
                    <a:pt x="19" y="87"/>
                    <a:pt x="31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456621" y="3179103"/>
            <a:ext cx="296429" cy="66696"/>
            <a:chOff x="7456621" y="3179103"/>
            <a:chExt cx="296429" cy="66696"/>
          </a:xfrm>
        </p:grpSpPr>
        <p:sp>
          <p:nvSpPr>
            <p:cNvPr id="3290" name="Freeform 218"/>
            <p:cNvSpPr>
              <a:spLocks noChangeArrowheads="1"/>
            </p:cNvSpPr>
            <p:nvPr/>
          </p:nvSpPr>
          <p:spPr bwMode="auto">
            <a:xfrm>
              <a:off x="7456621" y="3179103"/>
              <a:ext cx="46316" cy="64843"/>
            </a:xfrm>
            <a:custGeom>
              <a:avLst/>
              <a:gdLst>
                <a:gd name="T0" fmla="*/ 0 w 112"/>
                <a:gd name="T1" fmla="*/ 0 h 155"/>
                <a:gd name="T2" fmla="*/ 0 w 112"/>
                <a:gd name="T3" fmla="*/ 0 h 155"/>
                <a:gd name="T4" fmla="*/ 51 w 112"/>
                <a:gd name="T5" fmla="*/ 0 h 155"/>
                <a:gd name="T6" fmla="*/ 56 w 112"/>
                <a:gd name="T7" fmla="*/ 0 h 155"/>
                <a:gd name="T8" fmla="*/ 91 w 112"/>
                <a:gd name="T9" fmla="*/ 6 h 155"/>
                <a:gd name="T10" fmla="*/ 111 w 112"/>
                <a:gd name="T11" fmla="*/ 45 h 155"/>
                <a:gd name="T12" fmla="*/ 91 w 112"/>
                <a:gd name="T13" fmla="*/ 83 h 155"/>
                <a:gd name="T14" fmla="*/ 53 w 112"/>
                <a:gd name="T15" fmla="*/ 90 h 155"/>
                <a:gd name="T16" fmla="*/ 21 w 112"/>
                <a:gd name="T17" fmla="*/ 90 h 155"/>
                <a:gd name="T18" fmla="*/ 21 w 112"/>
                <a:gd name="T19" fmla="*/ 154 h 155"/>
                <a:gd name="T20" fmla="*/ 0 w 112"/>
                <a:gd name="T21" fmla="*/ 154 h 155"/>
                <a:gd name="T22" fmla="*/ 0 w 112"/>
                <a:gd name="T23" fmla="*/ 0 h 155"/>
                <a:gd name="T24" fmla="*/ 56 w 112"/>
                <a:gd name="T25" fmla="*/ 71 h 155"/>
                <a:gd name="T26" fmla="*/ 56 w 112"/>
                <a:gd name="T27" fmla="*/ 71 h 155"/>
                <a:gd name="T28" fmla="*/ 89 w 112"/>
                <a:gd name="T29" fmla="*/ 45 h 155"/>
                <a:gd name="T30" fmla="*/ 58 w 112"/>
                <a:gd name="T31" fmla="*/ 19 h 155"/>
                <a:gd name="T32" fmla="*/ 21 w 112"/>
                <a:gd name="T33" fmla="*/ 19 h 155"/>
                <a:gd name="T34" fmla="*/ 21 w 112"/>
                <a:gd name="T35" fmla="*/ 71 h 155"/>
                <a:gd name="T36" fmla="*/ 56 w 112"/>
                <a:gd name="T37" fmla="*/ 71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2" h="155">
                  <a:moveTo>
                    <a:pt x="0" y="0"/>
                  </a:moveTo>
                  <a:lnTo>
                    <a:pt x="0" y="0"/>
                  </a:lnTo>
                  <a:cubicBezTo>
                    <a:pt x="51" y="0"/>
                    <a:pt x="51" y="0"/>
                    <a:pt x="51" y="0"/>
                  </a:cubicBezTo>
                  <a:cubicBezTo>
                    <a:pt x="53" y="0"/>
                    <a:pt x="55" y="0"/>
                    <a:pt x="56" y="0"/>
                  </a:cubicBezTo>
                  <a:cubicBezTo>
                    <a:pt x="70" y="0"/>
                    <a:pt x="80" y="1"/>
                    <a:pt x="91" y="6"/>
                  </a:cubicBezTo>
                  <a:cubicBezTo>
                    <a:pt x="103" y="13"/>
                    <a:pt x="111" y="26"/>
                    <a:pt x="111" y="45"/>
                  </a:cubicBezTo>
                  <a:cubicBezTo>
                    <a:pt x="111" y="63"/>
                    <a:pt x="103" y="75"/>
                    <a:pt x="91" y="83"/>
                  </a:cubicBezTo>
                  <a:cubicBezTo>
                    <a:pt x="80" y="89"/>
                    <a:pt x="69" y="90"/>
                    <a:pt x="53" y="90"/>
                  </a:cubicBezTo>
                  <a:cubicBezTo>
                    <a:pt x="21" y="90"/>
                    <a:pt x="21" y="90"/>
                    <a:pt x="21" y="90"/>
                  </a:cubicBezTo>
                  <a:cubicBezTo>
                    <a:pt x="21" y="154"/>
                    <a:pt x="21" y="154"/>
                    <a:pt x="21" y="154"/>
                  </a:cubicBezTo>
                  <a:cubicBezTo>
                    <a:pt x="0" y="154"/>
                    <a:pt x="0" y="154"/>
                    <a:pt x="0" y="154"/>
                  </a:cubicBezTo>
                  <a:lnTo>
                    <a:pt x="0" y="0"/>
                  </a:lnTo>
                  <a:close/>
                  <a:moveTo>
                    <a:pt x="56" y="71"/>
                  </a:moveTo>
                  <a:lnTo>
                    <a:pt x="56" y="71"/>
                  </a:lnTo>
                  <a:cubicBezTo>
                    <a:pt x="79" y="71"/>
                    <a:pt x="89" y="65"/>
                    <a:pt x="89" y="45"/>
                  </a:cubicBezTo>
                  <a:cubicBezTo>
                    <a:pt x="89" y="26"/>
                    <a:pt x="79" y="19"/>
                    <a:pt x="58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71"/>
                    <a:pt x="21" y="71"/>
                    <a:pt x="21" y="71"/>
                  </a:cubicBezTo>
                  <a:lnTo>
                    <a:pt x="56" y="71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1" name="Freeform 219"/>
            <p:cNvSpPr>
              <a:spLocks noChangeArrowheads="1"/>
            </p:cNvSpPr>
            <p:nvPr/>
          </p:nvSpPr>
          <p:spPr bwMode="auto">
            <a:xfrm>
              <a:off x="7512202" y="3195776"/>
              <a:ext cx="24084" cy="48170"/>
            </a:xfrm>
            <a:custGeom>
              <a:avLst/>
              <a:gdLst>
                <a:gd name="T0" fmla="*/ 0 w 56"/>
                <a:gd name="T1" fmla="*/ 2 h 115"/>
                <a:gd name="T2" fmla="*/ 0 w 56"/>
                <a:gd name="T3" fmla="*/ 2 h 115"/>
                <a:gd name="T4" fmla="*/ 19 w 56"/>
                <a:gd name="T5" fmla="*/ 2 h 115"/>
                <a:gd name="T6" fmla="*/ 19 w 56"/>
                <a:gd name="T7" fmla="*/ 23 h 115"/>
                <a:gd name="T8" fmla="*/ 50 w 56"/>
                <a:gd name="T9" fmla="*/ 0 h 115"/>
                <a:gd name="T10" fmla="*/ 55 w 56"/>
                <a:gd name="T11" fmla="*/ 0 h 115"/>
                <a:gd name="T12" fmla="*/ 55 w 56"/>
                <a:gd name="T13" fmla="*/ 19 h 115"/>
                <a:gd name="T14" fmla="*/ 50 w 56"/>
                <a:gd name="T15" fmla="*/ 19 h 115"/>
                <a:gd name="T16" fmla="*/ 19 w 56"/>
                <a:gd name="T17" fmla="*/ 52 h 115"/>
                <a:gd name="T18" fmla="*/ 19 w 56"/>
                <a:gd name="T19" fmla="*/ 114 h 115"/>
                <a:gd name="T20" fmla="*/ 0 w 56"/>
                <a:gd name="T21" fmla="*/ 114 h 115"/>
                <a:gd name="T22" fmla="*/ 0 w 56"/>
                <a:gd name="T23" fmla="*/ 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6" h="115">
                  <a:moveTo>
                    <a:pt x="0" y="2"/>
                  </a:moveTo>
                  <a:lnTo>
                    <a:pt x="0" y="2"/>
                  </a:lnTo>
                  <a:cubicBezTo>
                    <a:pt x="19" y="2"/>
                    <a:pt x="19" y="2"/>
                    <a:pt x="19" y="2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25" y="7"/>
                    <a:pt x="35" y="0"/>
                    <a:pt x="50" y="0"/>
                  </a:cubicBezTo>
                  <a:cubicBezTo>
                    <a:pt x="51" y="0"/>
                    <a:pt x="54" y="0"/>
                    <a:pt x="55" y="0"/>
                  </a:cubicBezTo>
                  <a:cubicBezTo>
                    <a:pt x="55" y="19"/>
                    <a:pt x="55" y="19"/>
                    <a:pt x="55" y="19"/>
                  </a:cubicBezTo>
                  <a:cubicBezTo>
                    <a:pt x="54" y="19"/>
                    <a:pt x="51" y="19"/>
                    <a:pt x="50" y="19"/>
                  </a:cubicBezTo>
                  <a:cubicBezTo>
                    <a:pt x="31" y="19"/>
                    <a:pt x="19" y="31"/>
                    <a:pt x="19" y="52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2" name="Freeform 220"/>
            <p:cNvSpPr>
              <a:spLocks noChangeArrowheads="1"/>
            </p:cNvSpPr>
            <p:nvPr/>
          </p:nvSpPr>
          <p:spPr bwMode="auto">
            <a:xfrm>
              <a:off x="7539991" y="3195776"/>
              <a:ext cx="42612" cy="50023"/>
            </a:xfrm>
            <a:custGeom>
              <a:avLst/>
              <a:gdLst>
                <a:gd name="T0" fmla="*/ 100 w 102"/>
                <a:gd name="T1" fmla="*/ 79 h 119"/>
                <a:gd name="T2" fmla="*/ 100 w 102"/>
                <a:gd name="T3" fmla="*/ 79 h 119"/>
                <a:gd name="T4" fmla="*/ 51 w 102"/>
                <a:gd name="T5" fmla="*/ 118 h 119"/>
                <a:gd name="T6" fmla="*/ 0 w 102"/>
                <a:gd name="T7" fmla="*/ 60 h 119"/>
                <a:gd name="T8" fmla="*/ 51 w 102"/>
                <a:gd name="T9" fmla="*/ 0 h 119"/>
                <a:gd name="T10" fmla="*/ 101 w 102"/>
                <a:gd name="T11" fmla="*/ 56 h 119"/>
                <a:gd name="T12" fmla="*/ 101 w 102"/>
                <a:gd name="T13" fmla="*/ 64 h 119"/>
                <a:gd name="T14" fmla="*/ 20 w 102"/>
                <a:gd name="T15" fmla="*/ 64 h 119"/>
                <a:gd name="T16" fmla="*/ 52 w 102"/>
                <a:gd name="T17" fmla="*/ 102 h 119"/>
                <a:gd name="T18" fmla="*/ 81 w 102"/>
                <a:gd name="T19" fmla="*/ 79 h 119"/>
                <a:gd name="T20" fmla="*/ 100 w 102"/>
                <a:gd name="T21" fmla="*/ 79 h 119"/>
                <a:gd name="T22" fmla="*/ 81 w 102"/>
                <a:gd name="T23" fmla="*/ 48 h 119"/>
                <a:gd name="T24" fmla="*/ 81 w 102"/>
                <a:gd name="T25" fmla="*/ 48 h 119"/>
                <a:gd name="T26" fmla="*/ 51 w 102"/>
                <a:gd name="T27" fmla="*/ 16 h 119"/>
                <a:gd name="T28" fmla="*/ 20 w 102"/>
                <a:gd name="T29" fmla="*/ 48 h 119"/>
                <a:gd name="T30" fmla="*/ 81 w 102"/>
                <a:gd name="T31" fmla="*/ 48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19">
                  <a:moveTo>
                    <a:pt x="100" y="79"/>
                  </a:moveTo>
                  <a:lnTo>
                    <a:pt x="100" y="79"/>
                  </a:lnTo>
                  <a:cubicBezTo>
                    <a:pt x="96" y="104"/>
                    <a:pt x="77" y="118"/>
                    <a:pt x="51" y="118"/>
                  </a:cubicBezTo>
                  <a:cubicBezTo>
                    <a:pt x="20" y="118"/>
                    <a:pt x="0" y="96"/>
                    <a:pt x="0" y="60"/>
                  </a:cubicBezTo>
                  <a:cubicBezTo>
                    <a:pt x="0" y="21"/>
                    <a:pt x="20" y="0"/>
                    <a:pt x="51" y="0"/>
                  </a:cubicBezTo>
                  <a:cubicBezTo>
                    <a:pt x="82" y="0"/>
                    <a:pt x="101" y="19"/>
                    <a:pt x="101" y="56"/>
                  </a:cubicBezTo>
                  <a:cubicBezTo>
                    <a:pt x="101" y="59"/>
                    <a:pt x="101" y="62"/>
                    <a:pt x="101" y="6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1" y="88"/>
                    <a:pt x="32" y="102"/>
                    <a:pt x="52" y="102"/>
                  </a:cubicBezTo>
                  <a:cubicBezTo>
                    <a:pt x="68" y="102"/>
                    <a:pt x="78" y="93"/>
                    <a:pt x="81" y="79"/>
                  </a:cubicBezTo>
                  <a:lnTo>
                    <a:pt x="100" y="79"/>
                  </a:lnTo>
                  <a:close/>
                  <a:moveTo>
                    <a:pt x="81" y="48"/>
                  </a:moveTo>
                  <a:lnTo>
                    <a:pt x="81" y="48"/>
                  </a:lnTo>
                  <a:cubicBezTo>
                    <a:pt x="81" y="28"/>
                    <a:pt x="70" y="16"/>
                    <a:pt x="51" y="16"/>
                  </a:cubicBezTo>
                  <a:cubicBezTo>
                    <a:pt x="32" y="16"/>
                    <a:pt x="22" y="28"/>
                    <a:pt x="20" y="48"/>
                  </a:cubicBezTo>
                  <a:lnTo>
                    <a:pt x="81" y="48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3" name="Freeform 221"/>
            <p:cNvSpPr>
              <a:spLocks noChangeArrowheads="1"/>
            </p:cNvSpPr>
            <p:nvPr/>
          </p:nvSpPr>
          <p:spPr bwMode="auto">
            <a:xfrm>
              <a:off x="7588161" y="3195776"/>
              <a:ext cx="38907" cy="50023"/>
            </a:xfrm>
            <a:custGeom>
              <a:avLst/>
              <a:gdLst>
                <a:gd name="T0" fmla="*/ 18 w 92"/>
                <a:gd name="T1" fmla="*/ 79 h 119"/>
                <a:gd name="T2" fmla="*/ 18 w 92"/>
                <a:gd name="T3" fmla="*/ 79 h 119"/>
                <a:gd name="T4" fmla="*/ 46 w 92"/>
                <a:gd name="T5" fmla="*/ 102 h 119"/>
                <a:gd name="T6" fmla="*/ 72 w 92"/>
                <a:gd name="T7" fmla="*/ 84 h 119"/>
                <a:gd name="T8" fmla="*/ 56 w 92"/>
                <a:gd name="T9" fmla="*/ 68 h 119"/>
                <a:gd name="T10" fmla="*/ 35 w 92"/>
                <a:gd name="T11" fmla="*/ 63 h 119"/>
                <a:gd name="T12" fmla="*/ 3 w 92"/>
                <a:gd name="T13" fmla="*/ 32 h 119"/>
                <a:gd name="T14" fmla="*/ 44 w 92"/>
                <a:gd name="T15" fmla="*/ 0 h 119"/>
                <a:gd name="T16" fmla="*/ 88 w 92"/>
                <a:gd name="T17" fmla="*/ 34 h 119"/>
                <a:gd name="T18" fmla="*/ 88 w 92"/>
                <a:gd name="T19" fmla="*/ 34 h 119"/>
                <a:gd name="T20" fmla="*/ 70 w 92"/>
                <a:gd name="T21" fmla="*/ 34 h 119"/>
                <a:gd name="T22" fmla="*/ 44 w 92"/>
                <a:gd name="T23" fmla="*/ 16 h 119"/>
                <a:gd name="T24" fmla="*/ 21 w 92"/>
                <a:gd name="T25" fmla="*/ 32 h 119"/>
                <a:gd name="T26" fmla="*/ 39 w 92"/>
                <a:gd name="T27" fmla="*/ 45 h 119"/>
                <a:gd name="T28" fmla="*/ 57 w 92"/>
                <a:gd name="T29" fmla="*/ 50 h 119"/>
                <a:gd name="T30" fmla="*/ 91 w 92"/>
                <a:gd name="T31" fmla="*/ 82 h 119"/>
                <a:gd name="T32" fmla="*/ 44 w 92"/>
                <a:gd name="T33" fmla="*/ 118 h 119"/>
                <a:gd name="T34" fmla="*/ 0 w 92"/>
                <a:gd name="T35" fmla="*/ 79 h 119"/>
                <a:gd name="T36" fmla="*/ 18 w 92"/>
                <a:gd name="T37" fmla="*/ 7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2" h="119">
                  <a:moveTo>
                    <a:pt x="18" y="79"/>
                  </a:moveTo>
                  <a:lnTo>
                    <a:pt x="18" y="79"/>
                  </a:lnTo>
                  <a:cubicBezTo>
                    <a:pt x="19" y="93"/>
                    <a:pt x="29" y="102"/>
                    <a:pt x="46" y="102"/>
                  </a:cubicBezTo>
                  <a:cubicBezTo>
                    <a:pt x="63" y="102"/>
                    <a:pt x="72" y="94"/>
                    <a:pt x="72" y="84"/>
                  </a:cubicBezTo>
                  <a:cubicBezTo>
                    <a:pt x="72" y="75"/>
                    <a:pt x="67" y="71"/>
                    <a:pt x="56" y="68"/>
                  </a:cubicBezTo>
                  <a:cubicBezTo>
                    <a:pt x="35" y="63"/>
                    <a:pt x="35" y="63"/>
                    <a:pt x="35" y="63"/>
                  </a:cubicBezTo>
                  <a:cubicBezTo>
                    <a:pt x="12" y="58"/>
                    <a:pt x="3" y="51"/>
                    <a:pt x="3" y="32"/>
                  </a:cubicBezTo>
                  <a:cubicBezTo>
                    <a:pt x="3" y="13"/>
                    <a:pt x="18" y="0"/>
                    <a:pt x="44" y="0"/>
                  </a:cubicBezTo>
                  <a:cubicBezTo>
                    <a:pt x="71" y="0"/>
                    <a:pt x="88" y="13"/>
                    <a:pt x="88" y="34"/>
                  </a:cubicBezTo>
                  <a:lnTo>
                    <a:pt x="88" y="34"/>
                  </a:lnTo>
                  <a:cubicBezTo>
                    <a:pt x="70" y="34"/>
                    <a:pt x="70" y="34"/>
                    <a:pt x="70" y="34"/>
                  </a:cubicBezTo>
                  <a:cubicBezTo>
                    <a:pt x="69" y="22"/>
                    <a:pt x="60" y="16"/>
                    <a:pt x="44" y="16"/>
                  </a:cubicBezTo>
                  <a:cubicBezTo>
                    <a:pt x="30" y="16"/>
                    <a:pt x="21" y="21"/>
                    <a:pt x="21" y="32"/>
                  </a:cubicBezTo>
                  <a:cubicBezTo>
                    <a:pt x="21" y="39"/>
                    <a:pt x="28" y="42"/>
                    <a:pt x="39" y="45"/>
                  </a:cubicBezTo>
                  <a:cubicBezTo>
                    <a:pt x="57" y="50"/>
                    <a:pt x="57" y="50"/>
                    <a:pt x="57" y="50"/>
                  </a:cubicBezTo>
                  <a:cubicBezTo>
                    <a:pt x="80" y="55"/>
                    <a:pt x="91" y="62"/>
                    <a:pt x="91" y="82"/>
                  </a:cubicBezTo>
                  <a:cubicBezTo>
                    <a:pt x="91" y="105"/>
                    <a:pt x="75" y="118"/>
                    <a:pt x="44" y="118"/>
                  </a:cubicBezTo>
                  <a:cubicBezTo>
                    <a:pt x="16" y="118"/>
                    <a:pt x="1" y="104"/>
                    <a:pt x="0" y="79"/>
                  </a:cubicBezTo>
                  <a:lnTo>
                    <a:pt x="18" y="7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4" name="Freeform 222"/>
            <p:cNvSpPr>
              <a:spLocks noChangeArrowheads="1"/>
            </p:cNvSpPr>
            <p:nvPr/>
          </p:nvSpPr>
          <p:spPr bwMode="auto">
            <a:xfrm>
              <a:off x="7632625" y="3195776"/>
              <a:ext cx="44464" cy="50023"/>
            </a:xfrm>
            <a:custGeom>
              <a:avLst/>
              <a:gdLst>
                <a:gd name="T0" fmla="*/ 53 w 108"/>
                <a:gd name="T1" fmla="*/ 0 h 119"/>
                <a:gd name="T2" fmla="*/ 53 w 108"/>
                <a:gd name="T3" fmla="*/ 0 h 119"/>
                <a:gd name="T4" fmla="*/ 107 w 108"/>
                <a:gd name="T5" fmla="*/ 59 h 119"/>
                <a:gd name="T6" fmla="*/ 53 w 108"/>
                <a:gd name="T7" fmla="*/ 118 h 119"/>
                <a:gd name="T8" fmla="*/ 0 w 108"/>
                <a:gd name="T9" fmla="*/ 59 h 119"/>
                <a:gd name="T10" fmla="*/ 53 w 108"/>
                <a:gd name="T11" fmla="*/ 0 h 119"/>
                <a:gd name="T12" fmla="*/ 53 w 108"/>
                <a:gd name="T13" fmla="*/ 102 h 119"/>
                <a:gd name="T14" fmla="*/ 53 w 108"/>
                <a:gd name="T15" fmla="*/ 102 h 119"/>
                <a:gd name="T16" fmla="*/ 87 w 108"/>
                <a:gd name="T17" fmla="*/ 59 h 119"/>
                <a:gd name="T18" fmla="*/ 53 w 108"/>
                <a:gd name="T19" fmla="*/ 16 h 119"/>
                <a:gd name="T20" fmla="*/ 19 w 108"/>
                <a:gd name="T21" fmla="*/ 59 h 119"/>
                <a:gd name="T22" fmla="*/ 53 w 108"/>
                <a:gd name="T23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19">
                  <a:moveTo>
                    <a:pt x="53" y="0"/>
                  </a:moveTo>
                  <a:lnTo>
                    <a:pt x="53" y="0"/>
                  </a:lnTo>
                  <a:cubicBezTo>
                    <a:pt x="87" y="0"/>
                    <a:pt x="107" y="21"/>
                    <a:pt x="107" y="59"/>
                  </a:cubicBezTo>
                  <a:cubicBezTo>
                    <a:pt x="107" y="96"/>
                    <a:pt x="87" y="118"/>
                    <a:pt x="53" y="118"/>
                  </a:cubicBezTo>
                  <a:cubicBezTo>
                    <a:pt x="20" y="118"/>
                    <a:pt x="0" y="96"/>
                    <a:pt x="0" y="59"/>
                  </a:cubicBezTo>
                  <a:cubicBezTo>
                    <a:pt x="0" y="21"/>
                    <a:pt x="20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7" y="87"/>
                    <a:pt x="87" y="59"/>
                  </a:cubicBezTo>
                  <a:cubicBezTo>
                    <a:pt x="87" y="31"/>
                    <a:pt x="75" y="16"/>
                    <a:pt x="53" y="16"/>
                  </a:cubicBezTo>
                  <a:cubicBezTo>
                    <a:pt x="31" y="16"/>
                    <a:pt x="19" y="31"/>
                    <a:pt x="19" y="59"/>
                  </a:cubicBezTo>
                  <a:cubicBezTo>
                    <a:pt x="19" y="87"/>
                    <a:pt x="31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5" name="Freeform 223"/>
            <p:cNvSpPr>
              <a:spLocks noChangeArrowheads="1"/>
            </p:cNvSpPr>
            <p:nvPr/>
          </p:nvSpPr>
          <p:spPr bwMode="auto">
            <a:xfrm>
              <a:off x="7710438" y="3180955"/>
              <a:ext cx="42612" cy="62991"/>
            </a:xfrm>
            <a:custGeom>
              <a:avLst/>
              <a:gdLst>
                <a:gd name="T0" fmla="*/ 0 w 102"/>
                <a:gd name="T1" fmla="*/ 148 h 151"/>
                <a:gd name="T2" fmla="*/ 0 w 102"/>
                <a:gd name="T3" fmla="*/ 148 h 151"/>
                <a:gd name="T4" fmla="*/ 47 w 102"/>
                <a:gd name="T5" fmla="*/ 83 h 151"/>
                <a:gd name="T6" fmla="*/ 59 w 102"/>
                <a:gd name="T7" fmla="*/ 76 h 151"/>
                <a:gd name="T8" fmla="*/ 81 w 102"/>
                <a:gd name="T9" fmla="*/ 45 h 151"/>
                <a:gd name="T10" fmla="*/ 52 w 102"/>
                <a:gd name="T11" fmla="*/ 18 h 151"/>
                <a:gd name="T12" fmla="*/ 22 w 102"/>
                <a:gd name="T13" fmla="*/ 52 h 151"/>
                <a:gd name="T14" fmla="*/ 22 w 102"/>
                <a:gd name="T15" fmla="*/ 54 h 151"/>
                <a:gd name="T16" fmla="*/ 3 w 102"/>
                <a:gd name="T17" fmla="*/ 54 h 151"/>
                <a:gd name="T18" fmla="*/ 3 w 102"/>
                <a:gd name="T19" fmla="*/ 52 h 151"/>
                <a:gd name="T20" fmla="*/ 52 w 102"/>
                <a:gd name="T21" fmla="*/ 0 h 151"/>
                <a:gd name="T22" fmla="*/ 101 w 102"/>
                <a:gd name="T23" fmla="*/ 45 h 151"/>
                <a:gd name="T24" fmla="*/ 70 w 102"/>
                <a:gd name="T25" fmla="*/ 92 h 151"/>
                <a:gd name="T26" fmla="*/ 56 w 102"/>
                <a:gd name="T27" fmla="*/ 98 h 151"/>
                <a:gd name="T28" fmla="*/ 21 w 102"/>
                <a:gd name="T29" fmla="*/ 131 h 151"/>
                <a:gd name="T30" fmla="*/ 101 w 102"/>
                <a:gd name="T31" fmla="*/ 131 h 151"/>
                <a:gd name="T32" fmla="*/ 101 w 102"/>
                <a:gd name="T33" fmla="*/ 150 h 151"/>
                <a:gd name="T34" fmla="*/ 0 w 102"/>
                <a:gd name="T35" fmla="*/ 150 h 151"/>
                <a:gd name="T36" fmla="*/ 0 w 102"/>
                <a:gd name="T37" fmla="*/ 148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2" h="151">
                  <a:moveTo>
                    <a:pt x="0" y="148"/>
                  </a:moveTo>
                  <a:lnTo>
                    <a:pt x="0" y="148"/>
                  </a:lnTo>
                  <a:cubicBezTo>
                    <a:pt x="0" y="118"/>
                    <a:pt x="15" y="101"/>
                    <a:pt x="47" y="83"/>
                  </a:cubicBezTo>
                  <a:cubicBezTo>
                    <a:pt x="59" y="76"/>
                    <a:pt x="59" y="76"/>
                    <a:pt x="59" y="76"/>
                  </a:cubicBezTo>
                  <a:cubicBezTo>
                    <a:pt x="74" y="68"/>
                    <a:pt x="81" y="59"/>
                    <a:pt x="81" y="45"/>
                  </a:cubicBezTo>
                  <a:cubicBezTo>
                    <a:pt x="81" y="29"/>
                    <a:pt x="70" y="18"/>
                    <a:pt x="52" y="18"/>
                  </a:cubicBezTo>
                  <a:cubicBezTo>
                    <a:pt x="33" y="18"/>
                    <a:pt x="22" y="30"/>
                    <a:pt x="22" y="52"/>
                  </a:cubicBezTo>
                  <a:cubicBezTo>
                    <a:pt x="22" y="53"/>
                    <a:pt x="22" y="53"/>
                    <a:pt x="22" y="54"/>
                  </a:cubicBezTo>
                  <a:cubicBezTo>
                    <a:pt x="3" y="54"/>
                    <a:pt x="3" y="54"/>
                    <a:pt x="3" y="54"/>
                  </a:cubicBezTo>
                  <a:cubicBezTo>
                    <a:pt x="3" y="53"/>
                    <a:pt x="3" y="52"/>
                    <a:pt x="3" y="52"/>
                  </a:cubicBezTo>
                  <a:cubicBezTo>
                    <a:pt x="3" y="20"/>
                    <a:pt x="22" y="0"/>
                    <a:pt x="52" y="0"/>
                  </a:cubicBezTo>
                  <a:cubicBezTo>
                    <a:pt x="82" y="0"/>
                    <a:pt x="101" y="18"/>
                    <a:pt x="101" y="45"/>
                  </a:cubicBezTo>
                  <a:cubicBezTo>
                    <a:pt x="101" y="66"/>
                    <a:pt x="92" y="80"/>
                    <a:pt x="70" y="92"/>
                  </a:cubicBezTo>
                  <a:cubicBezTo>
                    <a:pt x="56" y="98"/>
                    <a:pt x="56" y="98"/>
                    <a:pt x="56" y="98"/>
                  </a:cubicBezTo>
                  <a:cubicBezTo>
                    <a:pt x="38" y="108"/>
                    <a:pt x="25" y="118"/>
                    <a:pt x="21" y="131"/>
                  </a:cubicBezTo>
                  <a:cubicBezTo>
                    <a:pt x="101" y="131"/>
                    <a:pt x="101" y="131"/>
                    <a:pt x="101" y="13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0" y="150"/>
                    <a:pt x="0" y="150"/>
                    <a:pt x="0" y="150"/>
                  </a:cubicBezTo>
                  <a:cubicBezTo>
                    <a:pt x="0" y="149"/>
                    <a:pt x="0" y="149"/>
                    <a:pt x="0" y="148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8314411" y="3179103"/>
            <a:ext cx="296428" cy="66696"/>
            <a:chOff x="8314411" y="3179103"/>
            <a:chExt cx="296428" cy="66696"/>
          </a:xfrm>
        </p:grpSpPr>
        <p:sp>
          <p:nvSpPr>
            <p:cNvPr id="3296" name="Freeform 224"/>
            <p:cNvSpPr>
              <a:spLocks noChangeArrowheads="1"/>
            </p:cNvSpPr>
            <p:nvPr/>
          </p:nvSpPr>
          <p:spPr bwMode="auto">
            <a:xfrm>
              <a:off x="8314411" y="3179103"/>
              <a:ext cx="46318" cy="64843"/>
            </a:xfrm>
            <a:custGeom>
              <a:avLst/>
              <a:gdLst>
                <a:gd name="T0" fmla="*/ 0 w 110"/>
                <a:gd name="T1" fmla="*/ 0 h 155"/>
                <a:gd name="T2" fmla="*/ 0 w 110"/>
                <a:gd name="T3" fmla="*/ 0 h 155"/>
                <a:gd name="T4" fmla="*/ 51 w 110"/>
                <a:gd name="T5" fmla="*/ 0 h 155"/>
                <a:gd name="T6" fmla="*/ 56 w 110"/>
                <a:gd name="T7" fmla="*/ 0 h 155"/>
                <a:gd name="T8" fmla="*/ 89 w 110"/>
                <a:gd name="T9" fmla="*/ 6 h 155"/>
                <a:gd name="T10" fmla="*/ 109 w 110"/>
                <a:gd name="T11" fmla="*/ 45 h 155"/>
                <a:gd name="T12" fmla="*/ 89 w 110"/>
                <a:gd name="T13" fmla="*/ 83 h 155"/>
                <a:gd name="T14" fmla="*/ 52 w 110"/>
                <a:gd name="T15" fmla="*/ 90 h 155"/>
                <a:gd name="T16" fmla="*/ 21 w 110"/>
                <a:gd name="T17" fmla="*/ 90 h 155"/>
                <a:gd name="T18" fmla="*/ 21 w 110"/>
                <a:gd name="T19" fmla="*/ 154 h 155"/>
                <a:gd name="T20" fmla="*/ 0 w 110"/>
                <a:gd name="T21" fmla="*/ 154 h 155"/>
                <a:gd name="T22" fmla="*/ 0 w 110"/>
                <a:gd name="T23" fmla="*/ 0 h 155"/>
                <a:gd name="T24" fmla="*/ 55 w 110"/>
                <a:gd name="T25" fmla="*/ 71 h 155"/>
                <a:gd name="T26" fmla="*/ 55 w 110"/>
                <a:gd name="T27" fmla="*/ 71 h 155"/>
                <a:gd name="T28" fmla="*/ 88 w 110"/>
                <a:gd name="T29" fmla="*/ 45 h 155"/>
                <a:gd name="T30" fmla="*/ 57 w 110"/>
                <a:gd name="T31" fmla="*/ 19 h 155"/>
                <a:gd name="T32" fmla="*/ 21 w 110"/>
                <a:gd name="T33" fmla="*/ 19 h 155"/>
                <a:gd name="T34" fmla="*/ 21 w 110"/>
                <a:gd name="T35" fmla="*/ 71 h 155"/>
                <a:gd name="T36" fmla="*/ 55 w 110"/>
                <a:gd name="T37" fmla="*/ 71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155">
                  <a:moveTo>
                    <a:pt x="0" y="0"/>
                  </a:moveTo>
                  <a:lnTo>
                    <a:pt x="0" y="0"/>
                  </a:lnTo>
                  <a:cubicBezTo>
                    <a:pt x="51" y="0"/>
                    <a:pt x="51" y="0"/>
                    <a:pt x="51" y="0"/>
                  </a:cubicBezTo>
                  <a:cubicBezTo>
                    <a:pt x="53" y="0"/>
                    <a:pt x="54" y="0"/>
                    <a:pt x="56" y="0"/>
                  </a:cubicBezTo>
                  <a:cubicBezTo>
                    <a:pt x="70" y="0"/>
                    <a:pt x="80" y="1"/>
                    <a:pt x="89" y="6"/>
                  </a:cubicBezTo>
                  <a:cubicBezTo>
                    <a:pt x="102" y="13"/>
                    <a:pt x="109" y="26"/>
                    <a:pt x="109" y="45"/>
                  </a:cubicBezTo>
                  <a:cubicBezTo>
                    <a:pt x="109" y="63"/>
                    <a:pt x="102" y="75"/>
                    <a:pt x="89" y="83"/>
                  </a:cubicBezTo>
                  <a:cubicBezTo>
                    <a:pt x="80" y="89"/>
                    <a:pt x="68" y="90"/>
                    <a:pt x="52" y="90"/>
                  </a:cubicBezTo>
                  <a:cubicBezTo>
                    <a:pt x="21" y="90"/>
                    <a:pt x="21" y="90"/>
                    <a:pt x="21" y="90"/>
                  </a:cubicBezTo>
                  <a:cubicBezTo>
                    <a:pt x="21" y="154"/>
                    <a:pt x="21" y="154"/>
                    <a:pt x="21" y="154"/>
                  </a:cubicBezTo>
                  <a:cubicBezTo>
                    <a:pt x="0" y="154"/>
                    <a:pt x="0" y="154"/>
                    <a:pt x="0" y="154"/>
                  </a:cubicBezTo>
                  <a:lnTo>
                    <a:pt x="0" y="0"/>
                  </a:lnTo>
                  <a:close/>
                  <a:moveTo>
                    <a:pt x="55" y="71"/>
                  </a:moveTo>
                  <a:lnTo>
                    <a:pt x="55" y="71"/>
                  </a:lnTo>
                  <a:cubicBezTo>
                    <a:pt x="78" y="71"/>
                    <a:pt x="88" y="65"/>
                    <a:pt x="88" y="45"/>
                  </a:cubicBezTo>
                  <a:cubicBezTo>
                    <a:pt x="88" y="26"/>
                    <a:pt x="79" y="19"/>
                    <a:pt x="57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71"/>
                    <a:pt x="21" y="71"/>
                    <a:pt x="21" y="71"/>
                  </a:cubicBezTo>
                  <a:lnTo>
                    <a:pt x="55" y="71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7" name="Freeform 225"/>
            <p:cNvSpPr>
              <a:spLocks noChangeArrowheads="1"/>
            </p:cNvSpPr>
            <p:nvPr/>
          </p:nvSpPr>
          <p:spPr bwMode="auto">
            <a:xfrm>
              <a:off x="8369991" y="3195776"/>
              <a:ext cx="22232" cy="48170"/>
            </a:xfrm>
            <a:custGeom>
              <a:avLst/>
              <a:gdLst>
                <a:gd name="T0" fmla="*/ 0 w 55"/>
                <a:gd name="T1" fmla="*/ 2 h 115"/>
                <a:gd name="T2" fmla="*/ 0 w 55"/>
                <a:gd name="T3" fmla="*/ 2 h 115"/>
                <a:gd name="T4" fmla="*/ 18 w 55"/>
                <a:gd name="T5" fmla="*/ 2 h 115"/>
                <a:gd name="T6" fmla="*/ 18 w 55"/>
                <a:gd name="T7" fmla="*/ 23 h 115"/>
                <a:gd name="T8" fmla="*/ 49 w 55"/>
                <a:gd name="T9" fmla="*/ 0 h 115"/>
                <a:gd name="T10" fmla="*/ 54 w 55"/>
                <a:gd name="T11" fmla="*/ 0 h 115"/>
                <a:gd name="T12" fmla="*/ 54 w 55"/>
                <a:gd name="T13" fmla="*/ 19 h 115"/>
                <a:gd name="T14" fmla="*/ 49 w 55"/>
                <a:gd name="T15" fmla="*/ 19 h 115"/>
                <a:gd name="T16" fmla="*/ 19 w 55"/>
                <a:gd name="T17" fmla="*/ 52 h 115"/>
                <a:gd name="T18" fmla="*/ 19 w 55"/>
                <a:gd name="T19" fmla="*/ 114 h 115"/>
                <a:gd name="T20" fmla="*/ 0 w 55"/>
                <a:gd name="T21" fmla="*/ 114 h 115"/>
                <a:gd name="T22" fmla="*/ 0 w 55"/>
                <a:gd name="T23" fmla="*/ 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5">
                  <a:moveTo>
                    <a:pt x="0" y="2"/>
                  </a:moveTo>
                  <a:lnTo>
                    <a:pt x="0" y="2"/>
                  </a:lnTo>
                  <a:cubicBezTo>
                    <a:pt x="18" y="2"/>
                    <a:pt x="18" y="2"/>
                    <a:pt x="18" y="2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24" y="7"/>
                    <a:pt x="35" y="0"/>
                    <a:pt x="49" y="0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2" y="19"/>
                    <a:pt x="51" y="19"/>
                    <a:pt x="49" y="19"/>
                  </a:cubicBezTo>
                  <a:cubicBezTo>
                    <a:pt x="29" y="19"/>
                    <a:pt x="19" y="31"/>
                    <a:pt x="19" y="52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8" name="Freeform 226"/>
            <p:cNvSpPr>
              <a:spLocks noChangeArrowheads="1"/>
            </p:cNvSpPr>
            <p:nvPr/>
          </p:nvSpPr>
          <p:spPr bwMode="auto">
            <a:xfrm>
              <a:off x="8397782" y="3195776"/>
              <a:ext cx="42611" cy="50023"/>
            </a:xfrm>
            <a:custGeom>
              <a:avLst/>
              <a:gdLst>
                <a:gd name="T0" fmla="*/ 99 w 102"/>
                <a:gd name="T1" fmla="*/ 79 h 119"/>
                <a:gd name="T2" fmla="*/ 99 w 102"/>
                <a:gd name="T3" fmla="*/ 79 h 119"/>
                <a:gd name="T4" fmla="*/ 50 w 102"/>
                <a:gd name="T5" fmla="*/ 118 h 119"/>
                <a:gd name="T6" fmla="*/ 0 w 102"/>
                <a:gd name="T7" fmla="*/ 60 h 119"/>
                <a:gd name="T8" fmla="*/ 50 w 102"/>
                <a:gd name="T9" fmla="*/ 0 h 119"/>
                <a:gd name="T10" fmla="*/ 101 w 102"/>
                <a:gd name="T11" fmla="*/ 56 h 119"/>
                <a:gd name="T12" fmla="*/ 100 w 102"/>
                <a:gd name="T13" fmla="*/ 64 h 119"/>
                <a:gd name="T14" fmla="*/ 20 w 102"/>
                <a:gd name="T15" fmla="*/ 64 h 119"/>
                <a:gd name="T16" fmla="*/ 52 w 102"/>
                <a:gd name="T17" fmla="*/ 102 h 119"/>
                <a:gd name="T18" fmla="*/ 80 w 102"/>
                <a:gd name="T19" fmla="*/ 79 h 119"/>
                <a:gd name="T20" fmla="*/ 99 w 102"/>
                <a:gd name="T21" fmla="*/ 79 h 119"/>
                <a:gd name="T22" fmla="*/ 81 w 102"/>
                <a:gd name="T23" fmla="*/ 48 h 119"/>
                <a:gd name="T24" fmla="*/ 81 w 102"/>
                <a:gd name="T25" fmla="*/ 48 h 119"/>
                <a:gd name="T26" fmla="*/ 51 w 102"/>
                <a:gd name="T27" fmla="*/ 16 h 119"/>
                <a:gd name="T28" fmla="*/ 20 w 102"/>
                <a:gd name="T29" fmla="*/ 48 h 119"/>
                <a:gd name="T30" fmla="*/ 81 w 102"/>
                <a:gd name="T31" fmla="*/ 48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19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6" y="118"/>
                    <a:pt x="50" y="118"/>
                  </a:cubicBezTo>
                  <a:cubicBezTo>
                    <a:pt x="20" y="118"/>
                    <a:pt x="0" y="96"/>
                    <a:pt x="0" y="60"/>
                  </a:cubicBezTo>
                  <a:cubicBezTo>
                    <a:pt x="0" y="21"/>
                    <a:pt x="20" y="0"/>
                    <a:pt x="50" y="0"/>
                  </a:cubicBezTo>
                  <a:cubicBezTo>
                    <a:pt x="82" y="0"/>
                    <a:pt x="101" y="19"/>
                    <a:pt x="101" y="56"/>
                  </a:cubicBezTo>
                  <a:cubicBezTo>
                    <a:pt x="101" y="59"/>
                    <a:pt x="101" y="62"/>
                    <a:pt x="100" y="6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0" y="88"/>
                    <a:pt x="32" y="102"/>
                    <a:pt x="52" y="102"/>
                  </a:cubicBezTo>
                  <a:cubicBezTo>
                    <a:pt x="67" y="102"/>
                    <a:pt x="77" y="93"/>
                    <a:pt x="80" y="79"/>
                  </a:cubicBezTo>
                  <a:lnTo>
                    <a:pt x="99" y="79"/>
                  </a:lnTo>
                  <a:close/>
                  <a:moveTo>
                    <a:pt x="81" y="48"/>
                  </a:moveTo>
                  <a:lnTo>
                    <a:pt x="81" y="48"/>
                  </a:lnTo>
                  <a:cubicBezTo>
                    <a:pt x="80" y="28"/>
                    <a:pt x="70" y="16"/>
                    <a:pt x="51" y="16"/>
                  </a:cubicBezTo>
                  <a:cubicBezTo>
                    <a:pt x="32" y="16"/>
                    <a:pt x="21" y="28"/>
                    <a:pt x="20" y="48"/>
                  </a:cubicBezTo>
                  <a:lnTo>
                    <a:pt x="81" y="48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9" name="Freeform 227"/>
            <p:cNvSpPr>
              <a:spLocks noChangeArrowheads="1"/>
            </p:cNvSpPr>
            <p:nvPr/>
          </p:nvSpPr>
          <p:spPr bwMode="auto">
            <a:xfrm>
              <a:off x="8445952" y="3195776"/>
              <a:ext cx="38906" cy="50023"/>
            </a:xfrm>
            <a:custGeom>
              <a:avLst/>
              <a:gdLst>
                <a:gd name="T0" fmla="*/ 18 w 93"/>
                <a:gd name="T1" fmla="*/ 79 h 119"/>
                <a:gd name="T2" fmla="*/ 18 w 93"/>
                <a:gd name="T3" fmla="*/ 79 h 119"/>
                <a:gd name="T4" fmla="*/ 47 w 93"/>
                <a:gd name="T5" fmla="*/ 102 h 119"/>
                <a:gd name="T6" fmla="*/ 73 w 93"/>
                <a:gd name="T7" fmla="*/ 84 h 119"/>
                <a:gd name="T8" fmla="*/ 55 w 93"/>
                <a:gd name="T9" fmla="*/ 68 h 119"/>
                <a:gd name="T10" fmla="*/ 35 w 93"/>
                <a:gd name="T11" fmla="*/ 63 h 119"/>
                <a:gd name="T12" fmla="*/ 3 w 93"/>
                <a:gd name="T13" fmla="*/ 32 h 119"/>
                <a:gd name="T14" fmla="*/ 45 w 93"/>
                <a:gd name="T15" fmla="*/ 0 h 119"/>
                <a:gd name="T16" fmla="*/ 89 w 93"/>
                <a:gd name="T17" fmla="*/ 34 h 119"/>
                <a:gd name="T18" fmla="*/ 89 w 93"/>
                <a:gd name="T19" fmla="*/ 34 h 119"/>
                <a:gd name="T20" fmla="*/ 70 w 93"/>
                <a:gd name="T21" fmla="*/ 34 h 119"/>
                <a:gd name="T22" fmla="*/ 45 w 93"/>
                <a:gd name="T23" fmla="*/ 16 h 119"/>
                <a:gd name="T24" fmla="*/ 22 w 93"/>
                <a:gd name="T25" fmla="*/ 32 h 119"/>
                <a:gd name="T26" fmla="*/ 40 w 93"/>
                <a:gd name="T27" fmla="*/ 45 h 119"/>
                <a:gd name="T28" fmla="*/ 58 w 93"/>
                <a:gd name="T29" fmla="*/ 50 h 119"/>
                <a:gd name="T30" fmla="*/ 92 w 93"/>
                <a:gd name="T31" fmla="*/ 82 h 119"/>
                <a:gd name="T32" fmla="*/ 45 w 93"/>
                <a:gd name="T33" fmla="*/ 118 h 119"/>
                <a:gd name="T34" fmla="*/ 0 w 93"/>
                <a:gd name="T35" fmla="*/ 79 h 119"/>
                <a:gd name="T36" fmla="*/ 18 w 93"/>
                <a:gd name="T37" fmla="*/ 7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3" h="119">
                  <a:moveTo>
                    <a:pt x="18" y="79"/>
                  </a:moveTo>
                  <a:lnTo>
                    <a:pt x="18" y="79"/>
                  </a:lnTo>
                  <a:cubicBezTo>
                    <a:pt x="20" y="93"/>
                    <a:pt x="29" y="102"/>
                    <a:pt x="47" y="102"/>
                  </a:cubicBezTo>
                  <a:cubicBezTo>
                    <a:pt x="63" y="102"/>
                    <a:pt x="73" y="94"/>
                    <a:pt x="73" y="84"/>
                  </a:cubicBezTo>
                  <a:cubicBezTo>
                    <a:pt x="73" y="75"/>
                    <a:pt x="67" y="71"/>
                    <a:pt x="55" y="68"/>
                  </a:cubicBezTo>
                  <a:cubicBezTo>
                    <a:pt x="35" y="63"/>
                    <a:pt x="35" y="63"/>
                    <a:pt x="35" y="63"/>
                  </a:cubicBezTo>
                  <a:cubicBezTo>
                    <a:pt x="13" y="58"/>
                    <a:pt x="3" y="51"/>
                    <a:pt x="3" y="32"/>
                  </a:cubicBezTo>
                  <a:cubicBezTo>
                    <a:pt x="3" y="13"/>
                    <a:pt x="18" y="0"/>
                    <a:pt x="45" y="0"/>
                  </a:cubicBezTo>
                  <a:cubicBezTo>
                    <a:pt x="72" y="0"/>
                    <a:pt x="89" y="13"/>
                    <a:pt x="89" y="34"/>
                  </a:cubicBezTo>
                  <a:lnTo>
                    <a:pt x="89" y="34"/>
                  </a:lnTo>
                  <a:cubicBezTo>
                    <a:pt x="70" y="34"/>
                    <a:pt x="70" y="34"/>
                    <a:pt x="70" y="34"/>
                  </a:cubicBezTo>
                  <a:cubicBezTo>
                    <a:pt x="70" y="22"/>
                    <a:pt x="61" y="16"/>
                    <a:pt x="45" y="16"/>
                  </a:cubicBezTo>
                  <a:cubicBezTo>
                    <a:pt x="29" y="16"/>
                    <a:pt x="22" y="21"/>
                    <a:pt x="22" y="32"/>
                  </a:cubicBezTo>
                  <a:cubicBezTo>
                    <a:pt x="22" y="39"/>
                    <a:pt x="27" y="42"/>
                    <a:pt x="40" y="45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80" y="55"/>
                    <a:pt x="92" y="62"/>
                    <a:pt x="92" y="82"/>
                  </a:cubicBezTo>
                  <a:cubicBezTo>
                    <a:pt x="92" y="105"/>
                    <a:pt x="75" y="118"/>
                    <a:pt x="45" y="118"/>
                  </a:cubicBezTo>
                  <a:cubicBezTo>
                    <a:pt x="16" y="118"/>
                    <a:pt x="0" y="104"/>
                    <a:pt x="0" y="79"/>
                  </a:cubicBezTo>
                  <a:lnTo>
                    <a:pt x="18" y="7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00" name="Freeform 228"/>
            <p:cNvSpPr>
              <a:spLocks noChangeArrowheads="1"/>
            </p:cNvSpPr>
            <p:nvPr/>
          </p:nvSpPr>
          <p:spPr bwMode="auto">
            <a:xfrm>
              <a:off x="8492268" y="3195776"/>
              <a:ext cx="44464" cy="50023"/>
            </a:xfrm>
            <a:custGeom>
              <a:avLst/>
              <a:gdLst>
                <a:gd name="T0" fmla="*/ 53 w 107"/>
                <a:gd name="T1" fmla="*/ 0 h 119"/>
                <a:gd name="T2" fmla="*/ 53 w 107"/>
                <a:gd name="T3" fmla="*/ 0 h 119"/>
                <a:gd name="T4" fmla="*/ 106 w 107"/>
                <a:gd name="T5" fmla="*/ 59 h 119"/>
                <a:gd name="T6" fmla="*/ 53 w 107"/>
                <a:gd name="T7" fmla="*/ 118 h 119"/>
                <a:gd name="T8" fmla="*/ 0 w 107"/>
                <a:gd name="T9" fmla="*/ 59 h 119"/>
                <a:gd name="T10" fmla="*/ 53 w 107"/>
                <a:gd name="T11" fmla="*/ 0 h 119"/>
                <a:gd name="T12" fmla="*/ 53 w 107"/>
                <a:gd name="T13" fmla="*/ 102 h 119"/>
                <a:gd name="T14" fmla="*/ 53 w 107"/>
                <a:gd name="T15" fmla="*/ 102 h 119"/>
                <a:gd name="T16" fmla="*/ 87 w 107"/>
                <a:gd name="T17" fmla="*/ 59 h 119"/>
                <a:gd name="T18" fmla="*/ 53 w 107"/>
                <a:gd name="T19" fmla="*/ 16 h 119"/>
                <a:gd name="T20" fmla="*/ 18 w 107"/>
                <a:gd name="T21" fmla="*/ 59 h 119"/>
                <a:gd name="T22" fmla="*/ 53 w 107"/>
                <a:gd name="T23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7" h="119">
                  <a:moveTo>
                    <a:pt x="53" y="0"/>
                  </a:moveTo>
                  <a:lnTo>
                    <a:pt x="53" y="0"/>
                  </a:lnTo>
                  <a:cubicBezTo>
                    <a:pt x="86" y="0"/>
                    <a:pt x="106" y="21"/>
                    <a:pt x="106" y="59"/>
                  </a:cubicBezTo>
                  <a:cubicBezTo>
                    <a:pt x="106" y="96"/>
                    <a:pt x="86" y="118"/>
                    <a:pt x="53" y="118"/>
                  </a:cubicBezTo>
                  <a:cubicBezTo>
                    <a:pt x="19" y="118"/>
                    <a:pt x="0" y="96"/>
                    <a:pt x="0" y="59"/>
                  </a:cubicBezTo>
                  <a:cubicBezTo>
                    <a:pt x="0" y="21"/>
                    <a:pt x="19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7" y="87"/>
                    <a:pt x="87" y="59"/>
                  </a:cubicBezTo>
                  <a:cubicBezTo>
                    <a:pt x="87" y="31"/>
                    <a:pt x="75" y="16"/>
                    <a:pt x="53" y="16"/>
                  </a:cubicBezTo>
                  <a:cubicBezTo>
                    <a:pt x="31" y="16"/>
                    <a:pt x="18" y="31"/>
                    <a:pt x="18" y="59"/>
                  </a:cubicBezTo>
                  <a:cubicBezTo>
                    <a:pt x="18" y="87"/>
                    <a:pt x="31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01" name="Freeform 229"/>
            <p:cNvSpPr>
              <a:spLocks noChangeArrowheads="1"/>
            </p:cNvSpPr>
            <p:nvPr/>
          </p:nvSpPr>
          <p:spPr bwMode="auto">
            <a:xfrm>
              <a:off x="8566375" y="3180955"/>
              <a:ext cx="44464" cy="64844"/>
            </a:xfrm>
            <a:custGeom>
              <a:avLst/>
              <a:gdLst>
                <a:gd name="T0" fmla="*/ 18 w 104"/>
                <a:gd name="T1" fmla="*/ 103 h 155"/>
                <a:gd name="T2" fmla="*/ 18 w 104"/>
                <a:gd name="T3" fmla="*/ 103 h 155"/>
                <a:gd name="T4" fmla="*/ 51 w 104"/>
                <a:gd name="T5" fmla="*/ 137 h 155"/>
                <a:gd name="T6" fmla="*/ 82 w 104"/>
                <a:gd name="T7" fmla="*/ 106 h 155"/>
                <a:gd name="T8" fmla="*/ 51 w 104"/>
                <a:gd name="T9" fmla="*/ 80 h 155"/>
                <a:gd name="T10" fmla="*/ 40 w 104"/>
                <a:gd name="T11" fmla="*/ 81 h 155"/>
                <a:gd name="T12" fmla="*/ 40 w 104"/>
                <a:gd name="T13" fmla="*/ 64 h 155"/>
                <a:gd name="T14" fmla="*/ 47 w 104"/>
                <a:gd name="T15" fmla="*/ 65 h 155"/>
                <a:gd name="T16" fmla="*/ 77 w 104"/>
                <a:gd name="T17" fmla="*/ 42 h 155"/>
                <a:gd name="T18" fmla="*/ 51 w 104"/>
                <a:gd name="T19" fmla="*/ 18 h 155"/>
                <a:gd name="T20" fmla="*/ 22 w 104"/>
                <a:gd name="T21" fmla="*/ 50 h 155"/>
                <a:gd name="T22" fmla="*/ 3 w 104"/>
                <a:gd name="T23" fmla="*/ 50 h 155"/>
                <a:gd name="T24" fmla="*/ 3 w 104"/>
                <a:gd name="T25" fmla="*/ 49 h 155"/>
                <a:gd name="T26" fmla="*/ 50 w 104"/>
                <a:gd name="T27" fmla="*/ 0 h 155"/>
                <a:gd name="T28" fmla="*/ 98 w 104"/>
                <a:gd name="T29" fmla="*/ 41 h 155"/>
                <a:gd name="T30" fmla="*/ 79 w 104"/>
                <a:gd name="T31" fmla="*/ 70 h 155"/>
                <a:gd name="T32" fmla="*/ 103 w 104"/>
                <a:gd name="T33" fmla="*/ 106 h 155"/>
                <a:gd name="T34" fmla="*/ 50 w 104"/>
                <a:gd name="T35" fmla="*/ 154 h 155"/>
                <a:gd name="T36" fmla="*/ 0 w 104"/>
                <a:gd name="T37" fmla="*/ 104 h 155"/>
                <a:gd name="T38" fmla="*/ 0 w 104"/>
                <a:gd name="T39" fmla="*/ 103 h 155"/>
                <a:gd name="T40" fmla="*/ 18 w 104"/>
                <a:gd name="T41" fmla="*/ 103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4" h="155">
                  <a:moveTo>
                    <a:pt x="18" y="103"/>
                  </a:moveTo>
                  <a:lnTo>
                    <a:pt x="18" y="103"/>
                  </a:lnTo>
                  <a:cubicBezTo>
                    <a:pt x="19" y="124"/>
                    <a:pt x="31" y="137"/>
                    <a:pt x="51" y="137"/>
                  </a:cubicBezTo>
                  <a:cubicBezTo>
                    <a:pt x="70" y="137"/>
                    <a:pt x="82" y="125"/>
                    <a:pt x="82" y="106"/>
                  </a:cubicBezTo>
                  <a:cubicBezTo>
                    <a:pt x="82" y="91"/>
                    <a:pt x="70" y="80"/>
                    <a:pt x="51" y="80"/>
                  </a:cubicBezTo>
                  <a:cubicBezTo>
                    <a:pt x="48" y="80"/>
                    <a:pt x="43" y="80"/>
                    <a:pt x="40" y="81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42" y="65"/>
                    <a:pt x="44" y="65"/>
                    <a:pt x="47" y="65"/>
                  </a:cubicBezTo>
                  <a:cubicBezTo>
                    <a:pt x="66" y="65"/>
                    <a:pt x="77" y="59"/>
                    <a:pt x="77" y="42"/>
                  </a:cubicBezTo>
                  <a:cubicBezTo>
                    <a:pt x="77" y="26"/>
                    <a:pt x="67" y="18"/>
                    <a:pt x="51" y="18"/>
                  </a:cubicBezTo>
                  <a:cubicBezTo>
                    <a:pt x="31" y="18"/>
                    <a:pt x="22" y="29"/>
                    <a:pt x="22" y="50"/>
                  </a:cubicBezTo>
                  <a:cubicBezTo>
                    <a:pt x="3" y="50"/>
                    <a:pt x="3" y="50"/>
                    <a:pt x="3" y="50"/>
                  </a:cubicBezTo>
                  <a:cubicBezTo>
                    <a:pt x="3" y="49"/>
                    <a:pt x="3" y="49"/>
                    <a:pt x="3" y="49"/>
                  </a:cubicBezTo>
                  <a:cubicBezTo>
                    <a:pt x="3" y="19"/>
                    <a:pt x="22" y="0"/>
                    <a:pt x="50" y="0"/>
                  </a:cubicBezTo>
                  <a:cubicBezTo>
                    <a:pt x="80" y="0"/>
                    <a:pt x="98" y="16"/>
                    <a:pt x="98" y="41"/>
                  </a:cubicBezTo>
                  <a:cubicBezTo>
                    <a:pt x="98" y="54"/>
                    <a:pt x="91" y="65"/>
                    <a:pt x="79" y="70"/>
                  </a:cubicBezTo>
                  <a:cubicBezTo>
                    <a:pt x="94" y="76"/>
                    <a:pt x="103" y="89"/>
                    <a:pt x="103" y="106"/>
                  </a:cubicBezTo>
                  <a:cubicBezTo>
                    <a:pt x="103" y="136"/>
                    <a:pt x="82" y="154"/>
                    <a:pt x="50" y="154"/>
                  </a:cubicBezTo>
                  <a:cubicBezTo>
                    <a:pt x="18" y="154"/>
                    <a:pt x="0" y="134"/>
                    <a:pt x="0" y="104"/>
                  </a:cubicBezTo>
                  <a:lnTo>
                    <a:pt x="0" y="103"/>
                  </a:lnTo>
                  <a:lnTo>
                    <a:pt x="18" y="103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35013" y="4129526"/>
            <a:ext cx="279753" cy="87077"/>
            <a:chOff x="535013" y="4129526"/>
            <a:chExt cx="279753" cy="87077"/>
          </a:xfrm>
        </p:grpSpPr>
        <p:sp>
          <p:nvSpPr>
            <p:cNvPr id="3302" name="Freeform 230"/>
            <p:cNvSpPr>
              <a:spLocks noChangeArrowheads="1"/>
            </p:cNvSpPr>
            <p:nvPr/>
          </p:nvSpPr>
          <p:spPr bwMode="auto">
            <a:xfrm>
              <a:off x="535013" y="4129526"/>
              <a:ext cx="50022" cy="68550"/>
            </a:xfrm>
            <a:custGeom>
              <a:avLst/>
              <a:gdLst>
                <a:gd name="T0" fmla="*/ 20 w 120"/>
                <a:gd name="T1" fmla="*/ 106 h 163"/>
                <a:gd name="T2" fmla="*/ 20 w 120"/>
                <a:gd name="T3" fmla="*/ 106 h 163"/>
                <a:gd name="T4" fmla="*/ 61 w 120"/>
                <a:gd name="T5" fmla="*/ 144 h 163"/>
                <a:gd name="T6" fmla="*/ 98 w 120"/>
                <a:gd name="T7" fmla="*/ 116 h 163"/>
                <a:gd name="T8" fmla="*/ 57 w 120"/>
                <a:gd name="T9" fmla="*/ 88 h 163"/>
                <a:gd name="T10" fmla="*/ 6 w 120"/>
                <a:gd name="T11" fmla="*/ 45 h 163"/>
                <a:gd name="T12" fmla="*/ 60 w 120"/>
                <a:gd name="T13" fmla="*/ 0 h 163"/>
                <a:gd name="T14" fmla="*/ 115 w 120"/>
                <a:gd name="T15" fmla="*/ 49 h 163"/>
                <a:gd name="T16" fmla="*/ 95 w 120"/>
                <a:gd name="T17" fmla="*/ 49 h 163"/>
                <a:gd name="T18" fmla="*/ 59 w 120"/>
                <a:gd name="T19" fmla="*/ 17 h 163"/>
                <a:gd name="T20" fmla="*/ 25 w 120"/>
                <a:gd name="T21" fmla="*/ 42 h 163"/>
                <a:gd name="T22" fmla="*/ 71 w 120"/>
                <a:gd name="T23" fmla="*/ 70 h 163"/>
                <a:gd name="T24" fmla="*/ 107 w 120"/>
                <a:gd name="T25" fmla="*/ 84 h 163"/>
                <a:gd name="T26" fmla="*/ 119 w 120"/>
                <a:gd name="T27" fmla="*/ 113 h 163"/>
                <a:gd name="T28" fmla="*/ 61 w 120"/>
                <a:gd name="T29" fmla="*/ 162 h 163"/>
                <a:gd name="T30" fmla="*/ 0 w 120"/>
                <a:gd name="T31" fmla="*/ 106 h 163"/>
                <a:gd name="T32" fmla="*/ 20 w 120"/>
                <a:gd name="T33" fmla="*/ 106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0" h="163">
                  <a:moveTo>
                    <a:pt x="20" y="106"/>
                  </a:moveTo>
                  <a:lnTo>
                    <a:pt x="20" y="106"/>
                  </a:lnTo>
                  <a:cubicBezTo>
                    <a:pt x="21" y="129"/>
                    <a:pt x="37" y="144"/>
                    <a:pt x="61" y="144"/>
                  </a:cubicBezTo>
                  <a:cubicBezTo>
                    <a:pt x="85" y="144"/>
                    <a:pt x="98" y="133"/>
                    <a:pt x="98" y="116"/>
                  </a:cubicBezTo>
                  <a:cubicBezTo>
                    <a:pt x="98" y="97"/>
                    <a:pt x="85" y="95"/>
                    <a:pt x="57" y="88"/>
                  </a:cubicBezTo>
                  <a:cubicBezTo>
                    <a:pt x="22" y="79"/>
                    <a:pt x="6" y="72"/>
                    <a:pt x="6" y="45"/>
                  </a:cubicBezTo>
                  <a:cubicBezTo>
                    <a:pt x="6" y="19"/>
                    <a:pt x="26" y="0"/>
                    <a:pt x="60" y="0"/>
                  </a:cubicBezTo>
                  <a:cubicBezTo>
                    <a:pt x="94" y="0"/>
                    <a:pt x="115" y="19"/>
                    <a:pt x="115" y="49"/>
                  </a:cubicBezTo>
                  <a:cubicBezTo>
                    <a:pt x="95" y="49"/>
                    <a:pt x="95" y="49"/>
                    <a:pt x="95" y="49"/>
                  </a:cubicBezTo>
                  <a:cubicBezTo>
                    <a:pt x="94" y="28"/>
                    <a:pt x="81" y="17"/>
                    <a:pt x="59" y="17"/>
                  </a:cubicBezTo>
                  <a:cubicBezTo>
                    <a:pt x="38" y="17"/>
                    <a:pt x="25" y="27"/>
                    <a:pt x="25" y="42"/>
                  </a:cubicBezTo>
                  <a:cubicBezTo>
                    <a:pt x="25" y="62"/>
                    <a:pt x="39" y="63"/>
                    <a:pt x="71" y="70"/>
                  </a:cubicBezTo>
                  <a:cubicBezTo>
                    <a:pt x="87" y="74"/>
                    <a:pt x="98" y="76"/>
                    <a:pt x="107" y="84"/>
                  </a:cubicBezTo>
                  <a:cubicBezTo>
                    <a:pt x="115" y="91"/>
                    <a:pt x="119" y="100"/>
                    <a:pt x="119" y="113"/>
                  </a:cubicBezTo>
                  <a:cubicBezTo>
                    <a:pt x="119" y="142"/>
                    <a:pt x="97" y="162"/>
                    <a:pt x="61" y="162"/>
                  </a:cubicBezTo>
                  <a:cubicBezTo>
                    <a:pt x="23" y="162"/>
                    <a:pt x="1" y="142"/>
                    <a:pt x="0" y="106"/>
                  </a:cubicBezTo>
                  <a:lnTo>
                    <a:pt x="20" y="10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03" name="Freeform 231"/>
            <p:cNvSpPr>
              <a:spLocks noChangeArrowheads="1"/>
            </p:cNvSpPr>
            <p:nvPr/>
          </p:nvSpPr>
          <p:spPr bwMode="auto">
            <a:xfrm>
              <a:off x="590593" y="4136937"/>
              <a:ext cx="24084" cy="61139"/>
            </a:xfrm>
            <a:custGeom>
              <a:avLst/>
              <a:gdLst>
                <a:gd name="T0" fmla="*/ 45 w 57"/>
                <a:gd name="T1" fmla="*/ 127 h 145"/>
                <a:gd name="T2" fmla="*/ 45 w 57"/>
                <a:gd name="T3" fmla="*/ 127 h 145"/>
                <a:gd name="T4" fmla="*/ 56 w 57"/>
                <a:gd name="T5" fmla="*/ 126 h 145"/>
                <a:gd name="T6" fmla="*/ 56 w 57"/>
                <a:gd name="T7" fmla="*/ 142 h 145"/>
                <a:gd name="T8" fmla="*/ 40 w 57"/>
                <a:gd name="T9" fmla="*/ 144 h 145"/>
                <a:gd name="T10" fmla="*/ 16 w 57"/>
                <a:gd name="T11" fmla="*/ 121 h 145"/>
                <a:gd name="T12" fmla="*/ 16 w 57"/>
                <a:gd name="T13" fmla="*/ 46 h 145"/>
                <a:gd name="T14" fmla="*/ 0 w 57"/>
                <a:gd name="T15" fmla="*/ 46 h 145"/>
                <a:gd name="T16" fmla="*/ 0 w 57"/>
                <a:gd name="T17" fmla="*/ 31 h 145"/>
                <a:gd name="T18" fmla="*/ 16 w 57"/>
                <a:gd name="T19" fmla="*/ 31 h 145"/>
                <a:gd name="T20" fmla="*/ 16 w 57"/>
                <a:gd name="T21" fmla="*/ 0 h 145"/>
                <a:gd name="T22" fmla="*/ 35 w 57"/>
                <a:gd name="T23" fmla="*/ 0 h 145"/>
                <a:gd name="T24" fmla="*/ 35 w 57"/>
                <a:gd name="T25" fmla="*/ 31 h 145"/>
                <a:gd name="T26" fmla="*/ 56 w 57"/>
                <a:gd name="T27" fmla="*/ 31 h 145"/>
                <a:gd name="T28" fmla="*/ 56 w 57"/>
                <a:gd name="T29" fmla="*/ 46 h 145"/>
                <a:gd name="T30" fmla="*/ 35 w 57"/>
                <a:gd name="T31" fmla="*/ 46 h 145"/>
                <a:gd name="T32" fmla="*/ 35 w 57"/>
                <a:gd name="T33" fmla="*/ 114 h 145"/>
                <a:gd name="T34" fmla="*/ 45 w 57"/>
                <a:gd name="T35" fmla="*/ 127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7" h="145">
                  <a:moveTo>
                    <a:pt x="45" y="127"/>
                  </a:moveTo>
                  <a:lnTo>
                    <a:pt x="45" y="127"/>
                  </a:lnTo>
                  <a:cubicBezTo>
                    <a:pt x="47" y="127"/>
                    <a:pt x="51" y="127"/>
                    <a:pt x="56" y="126"/>
                  </a:cubicBezTo>
                  <a:cubicBezTo>
                    <a:pt x="56" y="142"/>
                    <a:pt x="56" y="142"/>
                    <a:pt x="56" y="142"/>
                  </a:cubicBezTo>
                  <a:cubicBezTo>
                    <a:pt x="49" y="144"/>
                    <a:pt x="44" y="144"/>
                    <a:pt x="40" y="144"/>
                  </a:cubicBezTo>
                  <a:cubicBezTo>
                    <a:pt x="22" y="144"/>
                    <a:pt x="16" y="138"/>
                    <a:pt x="16" y="121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56" y="31"/>
                    <a:pt x="56" y="31"/>
                    <a:pt x="56" y="31"/>
                  </a:cubicBezTo>
                  <a:cubicBezTo>
                    <a:pt x="56" y="46"/>
                    <a:pt x="56" y="46"/>
                    <a:pt x="56" y="46"/>
                  </a:cubicBezTo>
                  <a:cubicBezTo>
                    <a:pt x="35" y="46"/>
                    <a:pt x="35" y="46"/>
                    <a:pt x="35" y="46"/>
                  </a:cubicBezTo>
                  <a:cubicBezTo>
                    <a:pt x="35" y="114"/>
                    <a:pt x="35" y="114"/>
                    <a:pt x="35" y="114"/>
                  </a:cubicBezTo>
                  <a:cubicBezTo>
                    <a:pt x="35" y="124"/>
                    <a:pt x="37" y="127"/>
                    <a:pt x="45" y="12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04" name="Freeform 232"/>
            <p:cNvSpPr>
              <a:spLocks noChangeArrowheads="1"/>
            </p:cNvSpPr>
            <p:nvPr/>
          </p:nvSpPr>
          <p:spPr bwMode="auto">
            <a:xfrm>
              <a:off x="618382" y="4148053"/>
              <a:ext cx="44464" cy="50023"/>
            </a:xfrm>
            <a:custGeom>
              <a:avLst/>
              <a:gdLst>
                <a:gd name="T0" fmla="*/ 37 w 107"/>
                <a:gd name="T1" fmla="*/ 119 h 120"/>
                <a:gd name="T2" fmla="*/ 37 w 107"/>
                <a:gd name="T3" fmla="*/ 119 h 120"/>
                <a:gd name="T4" fmla="*/ 0 w 107"/>
                <a:gd name="T5" fmla="*/ 85 h 120"/>
                <a:gd name="T6" fmla="*/ 39 w 107"/>
                <a:gd name="T7" fmla="*/ 50 h 120"/>
                <a:gd name="T8" fmla="*/ 70 w 107"/>
                <a:gd name="T9" fmla="*/ 46 h 120"/>
                <a:gd name="T10" fmla="*/ 75 w 107"/>
                <a:gd name="T11" fmla="*/ 34 h 120"/>
                <a:gd name="T12" fmla="*/ 49 w 107"/>
                <a:gd name="T13" fmla="*/ 17 h 120"/>
                <a:gd name="T14" fmla="*/ 23 w 107"/>
                <a:gd name="T15" fmla="*/ 37 h 120"/>
                <a:gd name="T16" fmla="*/ 5 w 107"/>
                <a:gd name="T17" fmla="*/ 37 h 120"/>
                <a:gd name="T18" fmla="*/ 5 w 107"/>
                <a:gd name="T19" fmla="*/ 36 h 120"/>
                <a:gd name="T20" fmla="*/ 50 w 107"/>
                <a:gd name="T21" fmla="*/ 0 h 120"/>
                <a:gd name="T22" fmla="*/ 94 w 107"/>
                <a:gd name="T23" fmla="*/ 35 h 120"/>
                <a:gd name="T24" fmla="*/ 94 w 107"/>
                <a:gd name="T25" fmla="*/ 91 h 120"/>
                <a:gd name="T26" fmla="*/ 101 w 107"/>
                <a:gd name="T27" fmla="*/ 102 h 120"/>
                <a:gd name="T28" fmla="*/ 106 w 107"/>
                <a:gd name="T29" fmla="*/ 102 h 120"/>
                <a:gd name="T30" fmla="*/ 106 w 107"/>
                <a:gd name="T31" fmla="*/ 115 h 120"/>
                <a:gd name="T32" fmla="*/ 95 w 107"/>
                <a:gd name="T33" fmla="*/ 118 h 120"/>
                <a:gd name="T34" fmla="*/ 76 w 107"/>
                <a:gd name="T35" fmla="*/ 101 h 120"/>
                <a:gd name="T36" fmla="*/ 76 w 107"/>
                <a:gd name="T37" fmla="*/ 101 h 120"/>
                <a:gd name="T38" fmla="*/ 37 w 107"/>
                <a:gd name="T39" fmla="*/ 119 h 120"/>
                <a:gd name="T40" fmla="*/ 39 w 107"/>
                <a:gd name="T41" fmla="*/ 67 h 120"/>
                <a:gd name="T42" fmla="*/ 39 w 107"/>
                <a:gd name="T43" fmla="*/ 67 h 120"/>
                <a:gd name="T44" fmla="*/ 20 w 107"/>
                <a:gd name="T45" fmla="*/ 85 h 120"/>
                <a:gd name="T46" fmla="*/ 40 w 107"/>
                <a:gd name="T47" fmla="*/ 103 h 120"/>
                <a:gd name="T48" fmla="*/ 74 w 107"/>
                <a:gd name="T49" fmla="*/ 75 h 120"/>
                <a:gd name="T50" fmla="*/ 74 w 107"/>
                <a:gd name="T51" fmla="*/ 58 h 120"/>
                <a:gd name="T52" fmla="*/ 39 w 107"/>
                <a:gd name="T53" fmla="*/ 6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7" h="120">
                  <a:moveTo>
                    <a:pt x="37" y="119"/>
                  </a:moveTo>
                  <a:lnTo>
                    <a:pt x="37" y="119"/>
                  </a:lnTo>
                  <a:cubicBezTo>
                    <a:pt x="14" y="119"/>
                    <a:pt x="0" y="106"/>
                    <a:pt x="0" y="85"/>
                  </a:cubicBezTo>
                  <a:cubicBezTo>
                    <a:pt x="0" y="64"/>
                    <a:pt x="13" y="54"/>
                    <a:pt x="39" y="50"/>
                  </a:cubicBezTo>
                  <a:cubicBezTo>
                    <a:pt x="54" y="49"/>
                    <a:pt x="65" y="48"/>
                    <a:pt x="70" y="46"/>
                  </a:cubicBezTo>
                  <a:cubicBezTo>
                    <a:pt x="74" y="44"/>
                    <a:pt x="75" y="42"/>
                    <a:pt x="75" y="34"/>
                  </a:cubicBezTo>
                  <a:cubicBezTo>
                    <a:pt x="75" y="23"/>
                    <a:pt x="67" y="17"/>
                    <a:pt x="49" y="17"/>
                  </a:cubicBezTo>
                  <a:cubicBezTo>
                    <a:pt x="32" y="17"/>
                    <a:pt x="23" y="24"/>
                    <a:pt x="23" y="37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5" y="37"/>
                    <a:pt x="5" y="37"/>
                    <a:pt x="5" y="36"/>
                  </a:cubicBezTo>
                  <a:cubicBezTo>
                    <a:pt x="5" y="15"/>
                    <a:pt x="22" y="0"/>
                    <a:pt x="50" y="0"/>
                  </a:cubicBezTo>
                  <a:cubicBezTo>
                    <a:pt x="80" y="0"/>
                    <a:pt x="94" y="11"/>
                    <a:pt x="94" y="35"/>
                  </a:cubicBezTo>
                  <a:cubicBezTo>
                    <a:pt x="94" y="91"/>
                    <a:pt x="94" y="91"/>
                    <a:pt x="94" y="91"/>
                  </a:cubicBezTo>
                  <a:cubicBezTo>
                    <a:pt x="94" y="99"/>
                    <a:pt x="95" y="102"/>
                    <a:pt x="101" y="102"/>
                  </a:cubicBezTo>
                  <a:cubicBezTo>
                    <a:pt x="102" y="102"/>
                    <a:pt x="104" y="102"/>
                    <a:pt x="106" y="102"/>
                  </a:cubicBezTo>
                  <a:cubicBezTo>
                    <a:pt x="106" y="115"/>
                    <a:pt x="106" y="115"/>
                    <a:pt x="106" y="115"/>
                  </a:cubicBezTo>
                  <a:cubicBezTo>
                    <a:pt x="102" y="117"/>
                    <a:pt x="98" y="118"/>
                    <a:pt x="95" y="118"/>
                  </a:cubicBezTo>
                  <a:cubicBezTo>
                    <a:pt x="82" y="118"/>
                    <a:pt x="76" y="112"/>
                    <a:pt x="76" y="101"/>
                  </a:cubicBezTo>
                  <a:lnTo>
                    <a:pt x="76" y="101"/>
                  </a:lnTo>
                  <a:cubicBezTo>
                    <a:pt x="65" y="112"/>
                    <a:pt x="52" y="119"/>
                    <a:pt x="37" y="119"/>
                  </a:cubicBezTo>
                  <a:close/>
                  <a:moveTo>
                    <a:pt x="39" y="67"/>
                  </a:moveTo>
                  <a:lnTo>
                    <a:pt x="39" y="67"/>
                  </a:lnTo>
                  <a:cubicBezTo>
                    <a:pt x="25" y="69"/>
                    <a:pt x="20" y="74"/>
                    <a:pt x="20" y="85"/>
                  </a:cubicBezTo>
                  <a:cubicBezTo>
                    <a:pt x="20" y="96"/>
                    <a:pt x="27" y="103"/>
                    <a:pt x="40" y="103"/>
                  </a:cubicBezTo>
                  <a:cubicBezTo>
                    <a:pt x="61" y="103"/>
                    <a:pt x="74" y="91"/>
                    <a:pt x="74" y="75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5" y="64"/>
                    <a:pt x="52" y="64"/>
                    <a:pt x="39" y="67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05" name="Freeform 233"/>
            <p:cNvSpPr>
              <a:spLocks noChangeArrowheads="1"/>
            </p:cNvSpPr>
            <p:nvPr/>
          </p:nvSpPr>
          <p:spPr bwMode="auto">
            <a:xfrm>
              <a:off x="670257" y="4148053"/>
              <a:ext cx="44464" cy="68550"/>
            </a:xfrm>
            <a:custGeom>
              <a:avLst/>
              <a:gdLst>
                <a:gd name="T0" fmla="*/ 0 w 104"/>
                <a:gd name="T1" fmla="*/ 4 h 161"/>
                <a:gd name="T2" fmla="*/ 0 w 104"/>
                <a:gd name="T3" fmla="*/ 4 h 161"/>
                <a:gd name="T4" fmla="*/ 18 w 104"/>
                <a:gd name="T5" fmla="*/ 4 h 161"/>
                <a:gd name="T6" fmla="*/ 18 w 104"/>
                <a:gd name="T7" fmla="*/ 20 h 161"/>
                <a:gd name="T8" fmla="*/ 54 w 104"/>
                <a:gd name="T9" fmla="*/ 0 h 161"/>
                <a:gd name="T10" fmla="*/ 103 w 104"/>
                <a:gd name="T11" fmla="*/ 59 h 161"/>
                <a:gd name="T12" fmla="*/ 54 w 104"/>
                <a:gd name="T13" fmla="*/ 119 h 161"/>
                <a:gd name="T14" fmla="*/ 18 w 104"/>
                <a:gd name="T15" fmla="*/ 102 h 161"/>
                <a:gd name="T16" fmla="*/ 18 w 104"/>
                <a:gd name="T17" fmla="*/ 160 h 161"/>
                <a:gd name="T18" fmla="*/ 0 w 104"/>
                <a:gd name="T19" fmla="*/ 160 h 161"/>
                <a:gd name="T20" fmla="*/ 0 w 104"/>
                <a:gd name="T21" fmla="*/ 4 h 161"/>
                <a:gd name="T22" fmla="*/ 51 w 104"/>
                <a:gd name="T23" fmla="*/ 102 h 161"/>
                <a:gd name="T24" fmla="*/ 51 w 104"/>
                <a:gd name="T25" fmla="*/ 102 h 161"/>
                <a:gd name="T26" fmla="*/ 83 w 104"/>
                <a:gd name="T27" fmla="*/ 58 h 161"/>
                <a:gd name="T28" fmla="*/ 50 w 104"/>
                <a:gd name="T29" fmla="*/ 17 h 161"/>
                <a:gd name="T30" fmla="*/ 18 w 104"/>
                <a:gd name="T31" fmla="*/ 60 h 161"/>
                <a:gd name="T32" fmla="*/ 51 w 104"/>
                <a:gd name="T33" fmla="*/ 102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61">
                  <a:moveTo>
                    <a:pt x="0" y="4"/>
                  </a:moveTo>
                  <a:lnTo>
                    <a:pt x="0" y="4"/>
                  </a:lnTo>
                  <a:cubicBezTo>
                    <a:pt x="18" y="4"/>
                    <a:pt x="18" y="4"/>
                    <a:pt x="18" y="4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27" y="6"/>
                    <a:pt x="39" y="0"/>
                    <a:pt x="54" y="0"/>
                  </a:cubicBezTo>
                  <a:cubicBezTo>
                    <a:pt x="83" y="0"/>
                    <a:pt x="103" y="23"/>
                    <a:pt x="103" y="59"/>
                  </a:cubicBezTo>
                  <a:cubicBezTo>
                    <a:pt x="103" y="97"/>
                    <a:pt x="83" y="119"/>
                    <a:pt x="54" y="119"/>
                  </a:cubicBezTo>
                  <a:cubicBezTo>
                    <a:pt x="39" y="119"/>
                    <a:pt x="27" y="113"/>
                    <a:pt x="18" y="102"/>
                  </a:cubicBezTo>
                  <a:cubicBezTo>
                    <a:pt x="18" y="160"/>
                    <a:pt x="18" y="160"/>
                    <a:pt x="18" y="160"/>
                  </a:cubicBezTo>
                  <a:cubicBezTo>
                    <a:pt x="0" y="160"/>
                    <a:pt x="0" y="160"/>
                    <a:pt x="0" y="160"/>
                  </a:cubicBezTo>
                  <a:lnTo>
                    <a:pt x="0" y="4"/>
                  </a:lnTo>
                  <a:close/>
                  <a:moveTo>
                    <a:pt x="51" y="102"/>
                  </a:moveTo>
                  <a:lnTo>
                    <a:pt x="51" y="102"/>
                  </a:lnTo>
                  <a:cubicBezTo>
                    <a:pt x="71" y="102"/>
                    <a:pt x="83" y="87"/>
                    <a:pt x="83" y="58"/>
                  </a:cubicBezTo>
                  <a:cubicBezTo>
                    <a:pt x="83" y="32"/>
                    <a:pt x="71" y="17"/>
                    <a:pt x="50" y="17"/>
                  </a:cubicBezTo>
                  <a:cubicBezTo>
                    <a:pt x="29" y="17"/>
                    <a:pt x="18" y="32"/>
                    <a:pt x="18" y="60"/>
                  </a:cubicBezTo>
                  <a:cubicBezTo>
                    <a:pt x="18" y="88"/>
                    <a:pt x="28" y="102"/>
                    <a:pt x="51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06" name="Freeform 234"/>
            <p:cNvSpPr>
              <a:spLocks noChangeArrowheads="1"/>
            </p:cNvSpPr>
            <p:nvPr/>
          </p:nvSpPr>
          <p:spPr bwMode="auto">
            <a:xfrm>
              <a:off x="722133" y="4131380"/>
              <a:ext cx="9264" cy="64843"/>
            </a:xfrm>
            <a:custGeom>
              <a:avLst/>
              <a:gdLst>
                <a:gd name="T0" fmla="*/ 0 w 21"/>
                <a:gd name="T1" fmla="*/ 0 h 154"/>
                <a:gd name="T2" fmla="*/ 20 w 21"/>
                <a:gd name="T3" fmla="*/ 0 h 154"/>
                <a:gd name="T4" fmla="*/ 20 w 21"/>
                <a:gd name="T5" fmla="*/ 153 h 154"/>
                <a:gd name="T6" fmla="*/ 0 w 21"/>
                <a:gd name="T7" fmla="*/ 153 h 154"/>
                <a:gd name="T8" fmla="*/ 0 w 21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54">
                  <a:moveTo>
                    <a:pt x="0" y="0"/>
                  </a:moveTo>
                  <a:lnTo>
                    <a:pt x="20" y="0"/>
                  </a:lnTo>
                  <a:lnTo>
                    <a:pt x="20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07" name="Freeform 235"/>
            <p:cNvSpPr>
              <a:spLocks noChangeArrowheads="1"/>
            </p:cNvSpPr>
            <p:nvPr/>
          </p:nvSpPr>
          <p:spPr bwMode="auto">
            <a:xfrm>
              <a:off x="740659" y="4148053"/>
              <a:ext cx="42612" cy="50023"/>
            </a:xfrm>
            <a:custGeom>
              <a:avLst/>
              <a:gdLst>
                <a:gd name="T0" fmla="*/ 100 w 102"/>
                <a:gd name="T1" fmla="*/ 79 h 121"/>
                <a:gd name="T2" fmla="*/ 100 w 102"/>
                <a:gd name="T3" fmla="*/ 79 h 121"/>
                <a:gd name="T4" fmla="*/ 51 w 102"/>
                <a:gd name="T5" fmla="*/ 120 h 121"/>
                <a:gd name="T6" fmla="*/ 0 w 102"/>
                <a:gd name="T7" fmla="*/ 61 h 121"/>
                <a:gd name="T8" fmla="*/ 51 w 102"/>
                <a:gd name="T9" fmla="*/ 0 h 121"/>
                <a:gd name="T10" fmla="*/ 101 w 102"/>
                <a:gd name="T11" fmla="*/ 57 h 121"/>
                <a:gd name="T12" fmla="*/ 101 w 102"/>
                <a:gd name="T13" fmla="*/ 66 h 121"/>
                <a:gd name="T14" fmla="*/ 19 w 102"/>
                <a:gd name="T15" fmla="*/ 66 h 121"/>
                <a:gd name="T16" fmla="*/ 52 w 102"/>
                <a:gd name="T17" fmla="*/ 102 h 121"/>
                <a:gd name="T18" fmla="*/ 81 w 102"/>
                <a:gd name="T19" fmla="*/ 79 h 121"/>
                <a:gd name="T20" fmla="*/ 100 w 102"/>
                <a:gd name="T21" fmla="*/ 79 h 121"/>
                <a:gd name="T22" fmla="*/ 81 w 102"/>
                <a:gd name="T23" fmla="*/ 50 h 121"/>
                <a:gd name="T24" fmla="*/ 81 w 102"/>
                <a:gd name="T25" fmla="*/ 50 h 121"/>
                <a:gd name="T26" fmla="*/ 51 w 102"/>
                <a:gd name="T27" fmla="*/ 17 h 121"/>
                <a:gd name="T28" fmla="*/ 19 w 102"/>
                <a:gd name="T29" fmla="*/ 50 h 121"/>
                <a:gd name="T30" fmla="*/ 81 w 102"/>
                <a:gd name="T31" fmla="*/ 5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1">
                  <a:moveTo>
                    <a:pt x="100" y="79"/>
                  </a:moveTo>
                  <a:lnTo>
                    <a:pt x="100" y="79"/>
                  </a:lnTo>
                  <a:cubicBezTo>
                    <a:pt x="96" y="104"/>
                    <a:pt x="77" y="120"/>
                    <a:pt x="51" y="120"/>
                  </a:cubicBezTo>
                  <a:cubicBezTo>
                    <a:pt x="19" y="120"/>
                    <a:pt x="0" y="97"/>
                    <a:pt x="0" y="61"/>
                  </a:cubicBezTo>
                  <a:cubicBezTo>
                    <a:pt x="0" y="22"/>
                    <a:pt x="19" y="0"/>
                    <a:pt x="51" y="0"/>
                  </a:cubicBezTo>
                  <a:cubicBezTo>
                    <a:pt x="82" y="0"/>
                    <a:pt x="101" y="21"/>
                    <a:pt x="101" y="57"/>
                  </a:cubicBezTo>
                  <a:cubicBezTo>
                    <a:pt x="101" y="59"/>
                    <a:pt x="101" y="62"/>
                    <a:pt x="101" y="66"/>
                  </a:cubicBezTo>
                  <a:cubicBezTo>
                    <a:pt x="19" y="66"/>
                    <a:pt x="19" y="66"/>
                    <a:pt x="19" y="66"/>
                  </a:cubicBezTo>
                  <a:cubicBezTo>
                    <a:pt x="21" y="88"/>
                    <a:pt x="32" y="102"/>
                    <a:pt x="52" y="102"/>
                  </a:cubicBezTo>
                  <a:cubicBezTo>
                    <a:pt x="67" y="102"/>
                    <a:pt x="78" y="94"/>
                    <a:pt x="81" y="79"/>
                  </a:cubicBezTo>
                  <a:lnTo>
                    <a:pt x="100" y="79"/>
                  </a:lnTo>
                  <a:close/>
                  <a:moveTo>
                    <a:pt x="81" y="50"/>
                  </a:moveTo>
                  <a:lnTo>
                    <a:pt x="81" y="50"/>
                  </a:lnTo>
                  <a:cubicBezTo>
                    <a:pt x="81" y="28"/>
                    <a:pt x="71" y="17"/>
                    <a:pt x="51" y="17"/>
                  </a:cubicBezTo>
                  <a:cubicBezTo>
                    <a:pt x="32" y="17"/>
                    <a:pt x="22" y="28"/>
                    <a:pt x="19" y="50"/>
                  </a:cubicBezTo>
                  <a:lnTo>
                    <a:pt x="81" y="5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08" name="Freeform 236"/>
            <p:cNvSpPr>
              <a:spLocks noChangeArrowheads="1"/>
            </p:cNvSpPr>
            <p:nvPr/>
          </p:nvSpPr>
          <p:spPr bwMode="auto">
            <a:xfrm>
              <a:off x="792534" y="4148053"/>
              <a:ext cx="22232" cy="48170"/>
            </a:xfrm>
            <a:custGeom>
              <a:avLst/>
              <a:gdLst>
                <a:gd name="T0" fmla="*/ 0 w 55"/>
                <a:gd name="T1" fmla="*/ 2 h 114"/>
                <a:gd name="T2" fmla="*/ 0 w 55"/>
                <a:gd name="T3" fmla="*/ 2 h 114"/>
                <a:gd name="T4" fmla="*/ 17 w 55"/>
                <a:gd name="T5" fmla="*/ 2 h 114"/>
                <a:gd name="T6" fmla="*/ 17 w 55"/>
                <a:gd name="T7" fmla="*/ 22 h 114"/>
                <a:gd name="T8" fmla="*/ 48 w 55"/>
                <a:gd name="T9" fmla="*/ 0 h 114"/>
                <a:gd name="T10" fmla="*/ 54 w 55"/>
                <a:gd name="T11" fmla="*/ 0 h 114"/>
                <a:gd name="T12" fmla="*/ 54 w 55"/>
                <a:gd name="T13" fmla="*/ 20 h 114"/>
                <a:gd name="T14" fmla="*/ 48 w 55"/>
                <a:gd name="T15" fmla="*/ 20 h 114"/>
                <a:gd name="T16" fmla="*/ 18 w 55"/>
                <a:gd name="T17" fmla="*/ 51 h 114"/>
                <a:gd name="T18" fmla="*/ 18 w 55"/>
                <a:gd name="T19" fmla="*/ 113 h 114"/>
                <a:gd name="T20" fmla="*/ 0 w 55"/>
                <a:gd name="T21" fmla="*/ 113 h 114"/>
                <a:gd name="T22" fmla="*/ 0 w 55"/>
                <a:gd name="T23" fmla="*/ 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4">
                  <a:moveTo>
                    <a:pt x="0" y="2"/>
                  </a:moveTo>
                  <a:lnTo>
                    <a:pt x="0" y="2"/>
                  </a:lnTo>
                  <a:cubicBezTo>
                    <a:pt x="17" y="2"/>
                    <a:pt x="17" y="2"/>
                    <a:pt x="17" y="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24" y="6"/>
                    <a:pt x="34" y="0"/>
                    <a:pt x="48" y="0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2" y="20"/>
                    <a:pt x="51" y="20"/>
                    <a:pt x="48" y="20"/>
                  </a:cubicBezTo>
                  <a:cubicBezTo>
                    <a:pt x="29" y="20"/>
                    <a:pt x="18" y="30"/>
                    <a:pt x="18" y="51"/>
                  </a:cubicBezTo>
                  <a:cubicBezTo>
                    <a:pt x="18" y="113"/>
                    <a:pt x="18" y="113"/>
                    <a:pt x="18" y="113"/>
                  </a:cubicBezTo>
                  <a:cubicBezTo>
                    <a:pt x="0" y="113"/>
                    <a:pt x="0" y="113"/>
                    <a:pt x="0" y="113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515079" y="4131380"/>
            <a:ext cx="64844" cy="64843"/>
            <a:chOff x="1515079" y="4131380"/>
            <a:chExt cx="64844" cy="64843"/>
          </a:xfrm>
        </p:grpSpPr>
        <p:sp>
          <p:nvSpPr>
            <p:cNvPr id="3309" name="Freeform 237"/>
            <p:cNvSpPr>
              <a:spLocks noChangeArrowheads="1"/>
            </p:cNvSpPr>
            <p:nvPr/>
          </p:nvSpPr>
          <p:spPr bwMode="auto">
            <a:xfrm>
              <a:off x="1515079" y="4131380"/>
              <a:ext cx="46318" cy="64843"/>
            </a:xfrm>
            <a:custGeom>
              <a:avLst/>
              <a:gdLst>
                <a:gd name="T0" fmla="*/ 0 w 111"/>
                <a:gd name="T1" fmla="*/ 0 h 154"/>
                <a:gd name="T2" fmla="*/ 0 w 111"/>
                <a:gd name="T3" fmla="*/ 0 h 154"/>
                <a:gd name="T4" fmla="*/ 51 w 111"/>
                <a:gd name="T5" fmla="*/ 0 h 154"/>
                <a:gd name="T6" fmla="*/ 57 w 111"/>
                <a:gd name="T7" fmla="*/ 0 h 154"/>
                <a:gd name="T8" fmla="*/ 90 w 111"/>
                <a:gd name="T9" fmla="*/ 6 h 154"/>
                <a:gd name="T10" fmla="*/ 110 w 111"/>
                <a:gd name="T11" fmla="*/ 44 h 154"/>
                <a:gd name="T12" fmla="*/ 90 w 111"/>
                <a:gd name="T13" fmla="*/ 83 h 154"/>
                <a:gd name="T14" fmla="*/ 53 w 111"/>
                <a:gd name="T15" fmla="*/ 89 h 154"/>
                <a:gd name="T16" fmla="*/ 20 w 111"/>
                <a:gd name="T17" fmla="*/ 89 h 154"/>
                <a:gd name="T18" fmla="*/ 20 w 111"/>
                <a:gd name="T19" fmla="*/ 153 h 154"/>
                <a:gd name="T20" fmla="*/ 0 w 111"/>
                <a:gd name="T21" fmla="*/ 153 h 154"/>
                <a:gd name="T22" fmla="*/ 0 w 111"/>
                <a:gd name="T23" fmla="*/ 0 h 154"/>
                <a:gd name="T24" fmla="*/ 56 w 111"/>
                <a:gd name="T25" fmla="*/ 70 h 154"/>
                <a:gd name="T26" fmla="*/ 56 w 111"/>
                <a:gd name="T27" fmla="*/ 70 h 154"/>
                <a:gd name="T28" fmla="*/ 88 w 111"/>
                <a:gd name="T29" fmla="*/ 44 h 154"/>
                <a:gd name="T30" fmla="*/ 58 w 111"/>
                <a:gd name="T31" fmla="*/ 19 h 154"/>
                <a:gd name="T32" fmla="*/ 20 w 111"/>
                <a:gd name="T33" fmla="*/ 19 h 154"/>
                <a:gd name="T34" fmla="*/ 20 w 111"/>
                <a:gd name="T35" fmla="*/ 70 h 154"/>
                <a:gd name="T36" fmla="*/ 56 w 111"/>
                <a:gd name="T37" fmla="*/ 7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1" h="154">
                  <a:moveTo>
                    <a:pt x="0" y="0"/>
                  </a:moveTo>
                  <a:lnTo>
                    <a:pt x="0" y="0"/>
                  </a:lnTo>
                  <a:cubicBezTo>
                    <a:pt x="51" y="0"/>
                    <a:pt x="51" y="0"/>
                    <a:pt x="51" y="0"/>
                  </a:cubicBezTo>
                  <a:cubicBezTo>
                    <a:pt x="53" y="0"/>
                    <a:pt x="55" y="0"/>
                    <a:pt x="57" y="0"/>
                  </a:cubicBezTo>
                  <a:cubicBezTo>
                    <a:pt x="69" y="0"/>
                    <a:pt x="81" y="0"/>
                    <a:pt x="90" y="6"/>
                  </a:cubicBezTo>
                  <a:cubicBezTo>
                    <a:pt x="103" y="13"/>
                    <a:pt x="110" y="27"/>
                    <a:pt x="110" y="44"/>
                  </a:cubicBezTo>
                  <a:cubicBezTo>
                    <a:pt x="110" y="62"/>
                    <a:pt x="103" y="75"/>
                    <a:pt x="90" y="83"/>
                  </a:cubicBezTo>
                  <a:cubicBezTo>
                    <a:pt x="80" y="89"/>
                    <a:pt x="68" y="89"/>
                    <a:pt x="53" y="89"/>
                  </a:cubicBezTo>
                  <a:cubicBezTo>
                    <a:pt x="20" y="89"/>
                    <a:pt x="20" y="89"/>
                    <a:pt x="20" y="89"/>
                  </a:cubicBezTo>
                  <a:cubicBezTo>
                    <a:pt x="20" y="153"/>
                    <a:pt x="20" y="153"/>
                    <a:pt x="20" y="153"/>
                  </a:cubicBezTo>
                  <a:cubicBezTo>
                    <a:pt x="0" y="153"/>
                    <a:pt x="0" y="153"/>
                    <a:pt x="0" y="153"/>
                  </a:cubicBezTo>
                  <a:lnTo>
                    <a:pt x="0" y="0"/>
                  </a:lnTo>
                  <a:close/>
                  <a:moveTo>
                    <a:pt x="56" y="70"/>
                  </a:moveTo>
                  <a:lnTo>
                    <a:pt x="56" y="70"/>
                  </a:lnTo>
                  <a:cubicBezTo>
                    <a:pt x="79" y="70"/>
                    <a:pt x="88" y="65"/>
                    <a:pt x="88" y="44"/>
                  </a:cubicBezTo>
                  <a:cubicBezTo>
                    <a:pt x="88" y="25"/>
                    <a:pt x="79" y="19"/>
                    <a:pt x="58" y="19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0" y="70"/>
                    <a:pt x="20" y="70"/>
                    <a:pt x="20" y="70"/>
                  </a:cubicBezTo>
                  <a:lnTo>
                    <a:pt x="56" y="7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10" name="Freeform 238"/>
            <p:cNvSpPr>
              <a:spLocks noChangeArrowheads="1"/>
            </p:cNvSpPr>
            <p:nvPr/>
          </p:nvSpPr>
          <p:spPr bwMode="auto">
            <a:xfrm>
              <a:off x="1570659" y="4131380"/>
              <a:ext cx="9264" cy="64843"/>
            </a:xfrm>
            <a:custGeom>
              <a:avLst/>
              <a:gdLst>
                <a:gd name="T0" fmla="*/ 0 w 20"/>
                <a:gd name="T1" fmla="*/ 0 h 154"/>
                <a:gd name="T2" fmla="*/ 19 w 20"/>
                <a:gd name="T3" fmla="*/ 0 h 154"/>
                <a:gd name="T4" fmla="*/ 19 w 20"/>
                <a:gd name="T5" fmla="*/ 21 h 154"/>
                <a:gd name="T6" fmla="*/ 0 w 20"/>
                <a:gd name="T7" fmla="*/ 21 h 154"/>
                <a:gd name="T8" fmla="*/ 0 w 20"/>
                <a:gd name="T9" fmla="*/ 0 h 154"/>
                <a:gd name="T10" fmla="*/ 0 w 20"/>
                <a:gd name="T11" fmla="*/ 42 h 154"/>
                <a:gd name="T12" fmla="*/ 19 w 20"/>
                <a:gd name="T13" fmla="*/ 42 h 154"/>
                <a:gd name="T14" fmla="*/ 19 w 20"/>
                <a:gd name="T15" fmla="*/ 153 h 154"/>
                <a:gd name="T16" fmla="*/ 0 w 20"/>
                <a:gd name="T17" fmla="*/ 153 h 154"/>
                <a:gd name="T18" fmla="*/ 0 w 20"/>
                <a:gd name="T19" fmla="*/ 4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4">
                  <a:moveTo>
                    <a:pt x="0" y="0"/>
                  </a:moveTo>
                  <a:lnTo>
                    <a:pt x="19" y="0"/>
                  </a:lnTo>
                  <a:lnTo>
                    <a:pt x="19" y="21"/>
                  </a:lnTo>
                  <a:lnTo>
                    <a:pt x="0" y="21"/>
                  </a:lnTo>
                  <a:lnTo>
                    <a:pt x="0" y="0"/>
                  </a:lnTo>
                  <a:close/>
                  <a:moveTo>
                    <a:pt x="0" y="42"/>
                  </a:moveTo>
                  <a:lnTo>
                    <a:pt x="19" y="42"/>
                  </a:lnTo>
                  <a:lnTo>
                    <a:pt x="19" y="153"/>
                  </a:lnTo>
                  <a:lnTo>
                    <a:pt x="0" y="153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311731" y="4131380"/>
            <a:ext cx="229732" cy="85223"/>
            <a:chOff x="2311731" y="4131380"/>
            <a:chExt cx="229732" cy="85223"/>
          </a:xfrm>
        </p:grpSpPr>
        <p:sp>
          <p:nvSpPr>
            <p:cNvPr id="3311" name="Freeform 239"/>
            <p:cNvSpPr>
              <a:spLocks noChangeArrowheads="1"/>
            </p:cNvSpPr>
            <p:nvPr/>
          </p:nvSpPr>
          <p:spPr bwMode="auto">
            <a:xfrm>
              <a:off x="2311731" y="4131380"/>
              <a:ext cx="59286" cy="64843"/>
            </a:xfrm>
            <a:custGeom>
              <a:avLst/>
              <a:gdLst>
                <a:gd name="T0" fmla="*/ 58 w 139"/>
                <a:gd name="T1" fmla="*/ 0 h 154"/>
                <a:gd name="T2" fmla="*/ 81 w 139"/>
                <a:gd name="T3" fmla="*/ 0 h 154"/>
                <a:gd name="T4" fmla="*/ 138 w 139"/>
                <a:gd name="T5" fmla="*/ 153 h 154"/>
                <a:gd name="T6" fmla="*/ 115 w 139"/>
                <a:gd name="T7" fmla="*/ 153 h 154"/>
                <a:gd name="T8" fmla="*/ 98 w 139"/>
                <a:gd name="T9" fmla="*/ 108 h 154"/>
                <a:gd name="T10" fmla="*/ 38 w 139"/>
                <a:gd name="T11" fmla="*/ 108 h 154"/>
                <a:gd name="T12" fmla="*/ 21 w 139"/>
                <a:gd name="T13" fmla="*/ 153 h 154"/>
                <a:gd name="T14" fmla="*/ 0 w 139"/>
                <a:gd name="T15" fmla="*/ 153 h 154"/>
                <a:gd name="T16" fmla="*/ 58 w 139"/>
                <a:gd name="T17" fmla="*/ 0 h 154"/>
                <a:gd name="T18" fmla="*/ 92 w 139"/>
                <a:gd name="T19" fmla="*/ 90 h 154"/>
                <a:gd name="T20" fmla="*/ 69 w 139"/>
                <a:gd name="T21" fmla="*/ 22 h 154"/>
                <a:gd name="T22" fmla="*/ 44 w 139"/>
                <a:gd name="T23" fmla="*/ 90 h 154"/>
                <a:gd name="T24" fmla="*/ 92 w 139"/>
                <a:gd name="T25" fmla="*/ 9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9" h="154">
                  <a:moveTo>
                    <a:pt x="58" y="0"/>
                  </a:moveTo>
                  <a:lnTo>
                    <a:pt x="81" y="0"/>
                  </a:lnTo>
                  <a:lnTo>
                    <a:pt x="138" y="153"/>
                  </a:lnTo>
                  <a:lnTo>
                    <a:pt x="115" y="153"/>
                  </a:lnTo>
                  <a:lnTo>
                    <a:pt x="98" y="108"/>
                  </a:lnTo>
                  <a:lnTo>
                    <a:pt x="38" y="108"/>
                  </a:lnTo>
                  <a:lnTo>
                    <a:pt x="21" y="153"/>
                  </a:lnTo>
                  <a:lnTo>
                    <a:pt x="0" y="153"/>
                  </a:lnTo>
                  <a:lnTo>
                    <a:pt x="58" y="0"/>
                  </a:lnTo>
                  <a:close/>
                  <a:moveTo>
                    <a:pt x="92" y="90"/>
                  </a:moveTo>
                  <a:lnTo>
                    <a:pt x="69" y="22"/>
                  </a:lnTo>
                  <a:lnTo>
                    <a:pt x="44" y="90"/>
                  </a:lnTo>
                  <a:lnTo>
                    <a:pt x="92" y="9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12" name="Freeform 240"/>
            <p:cNvSpPr>
              <a:spLocks noChangeArrowheads="1"/>
            </p:cNvSpPr>
            <p:nvPr/>
          </p:nvSpPr>
          <p:spPr bwMode="auto">
            <a:xfrm>
              <a:off x="2374722" y="4131380"/>
              <a:ext cx="9264" cy="64843"/>
            </a:xfrm>
            <a:custGeom>
              <a:avLst/>
              <a:gdLst>
                <a:gd name="T0" fmla="*/ 0 w 20"/>
                <a:gd name="T1" fmla="*/ 0 h 154"/>
                <a:gd name="T2" fmla="*/ 19 w 20"/>
                <a:gd name="T3" fmla="*/ 0 h 154"/>
                <a:gd name="T4" fmla="*/ 19 w 20"/>
                <a:gd name="T5" fmla="*/ 153 h 154"/>
                <a:gd name="T6" fmla="*/ 0 w 20"/>
                <a:gd name="T7" fmla="*/ 153 h 154"/>
                <a:gd name="T8" fmla="*/ 0 w 20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4">
                  <a:moveTo>
                    <a:pt x="0" y="0"/>
                  </a:moveTo>
                  <a:lnTo>
                    <a:pt x="19" y="0"/>
                  </a:lnTo>
                  <a:lnTo>
                    <a:pt x="19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13" name="Freeform 241"/>
            <p:cNvSpPr>
              <a:spLocks noChangeArrowheads="1"/>
            </p:cNvSpPr>
            <p:nvPr/>
          </p:nvSpPr>
          <p:spPr bwMode="auto">
            <a:xfrm>
              <a:off x="2395102" y="4148053"/>
              <a:ext cx="44464" cy="68550"/>
            </a:xfrm>
            <a:custGeom>
              <a:avLst/>
              <a:gdLst>
                <a:gd name="T0" fmla="*/ 0 w 104"/>
                <a:gd name="T1" fmla="*/ 4 h 161"/>
                <a:gd name="T2" fmla="*/ 0 w 104"/>
                <a:gd name="T3" fmla="*/ 4 h 161"/>
                <a:gd name="T4" fmla="*/ 18 w 104"/>
                <a:gd name="T5" fmla="*/ 4 h 161"/>
                <a:gd name="T6" fmla="*/ 18 w 104"/>
                <a:gd name="T7" fmla="*/ 20 h 161"/>
                <a:gd name="T8" fmla="*/ 55 w 104"/>
                <a:gd name="T9" fmla="*/ 0 h 161"/>
                <a:gd name="T10" fmla="*/ 103 w 104"/>
                <a:gd name="T11" fmla="*/ 59 h 161"/>
                <a:gd name="T12" fmla="*/ 55 w 104"/>
                <a:gd name="T13" fmla="*/ 119 h 161"/>
                <a:gd name="T14" fmla="*/ 18 w 104"/>
                <a:gd name="T15" fmla="*/ 102 h 161"/>
                <a:gd name="T16" fmla="*/ 18 w 104"/>
                <a:gd name="T17" fmla="*/ 160 h 161"/>
                <a:gd name="T18" fmla="*/ 0 w 104"/>
                <a:gd name="T19" fmla="*/ 160 h 161"/>
                <a:gd name="T20" fmla="*/ 0 w 104"/>
                <a:gd name="T21" fmla="*/ 4 h 161"/>
                <a:gd name="T22" fmla="*/ 50 w 104"/>
                <a:gd name="T23" fmla="*/ 102 h 161"/>
                <a:gd name="T24" fmla="*/ 50 w 104"/>
                <a:gd name="T25" fmla="*/ 102 h 161"/>
                <a:gd name="T26" fmla="*/ 84 w 104"/>
                <a:gd name="T27" fmla="*/ 58 h 161"/>
                <a:gd name="T28" fmla="*/ 50 w 104"/>
                <a:gd name="T29" fmla="*/ 18 h 161"/>
                <a:gd name="T30" fmla="*/ 18 w 104"/>
                <a:gd name="T31" fmla="*/ 60 h 161"/>
                <a:gd name="T32" fmla="*/ 50 w 104"/>
                <a:gd name="T33" fmla="*/ 102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61">
                  <a:moveTo>
                    <a:pt x="0" y="4"/>
                  </a:moveTo>
                  <a:lnTo>
                    <a:pt x="0" y="4"/>
                  </a:lnTo>
                  <a:cubicBezTo>
                    <a:pt x="18" y="4"/>
                    <a:pt x="18" y="4"/>
                    <a:pt x="18" y="4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27" y="6"/>
                    <a:pt x="39" y="0"/>
                    <a:pt x="55" y="0"/>
                  </a:cubicBezTo>
                  <a:cubicBezTo>
                    <a:pt x="84" y="0"/>
                    <a:pt x="103" y="23"/>
                    <a:pt x="103" y="59"/>
                  </a:cubicBezTo>
                  <a:cubicBezTo>
                    <a:pt x="103" y="97"/>
                    <a:pt x="84" y="119"/>
                    <a:pt x="55" y="119"/>
                  </a:cubicBezTo>
                  <a:cubicBezTo>
                    <a:pt x="39" y="119"/>
                    <a:pt x="27" y="113"/>
                    <a:pt x="18" y="102"/>
                  </a:cubicBezTo>
                  <a:cubicBezTo>
                    <a:pt x="18" y="160"/>
                    <a:pt x="18" y="160"/>
                    <a:pt x="18" y="160"/>
                  </a:cubicBezTo>
                  <a:cubicBezTo>
                    <a:pt x="0" y="160"/>
                    <a:pt x="0" y="160"/>
                    <a:pt x="0" y="160"/>
                  </a:cubicBezTo>
                  <a:lnTo>
                    <a:pt x="0" y="4"/>
                  </a:lnTo>
                  <a:close/>
                  <a:moveTo>
                    <a:pt x="50" y="102"/>
                  </a:moveTo>
                  <a:lnTo>
                    <a:pt x="50" y="102"/>
                  </a:lnTo>
                  <a:cubicBezTo>
                    <a:pt x="71" y="102"/>
                    <a:pt x="84" y="87"/>
                    <a:pt x="84" y="58"/>
                  </a:cubicBezTo>
                  <a:cubicBezTo>
                    <a:pt x="84" y="32"/>
                    <a:pt x="71" y="18"/>
                    <a:pt x="50" y="18"/>
                  </a:cubicBezTo>
                  <a:cubicBezTo>
                    <a:pt x="30" y="18"/>
                    <a:pt x="18" y="32"/>
                    <a:pt x="18" y="60"/>
                  </a:cubicBezTo>
                  <a:cubicBezTo>
                    <a:pt x="18" y="88"/>
                    <a:pt x="28" y="102"/>
                    <a:pt x="50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14" name="Freeform 242"/>
            <p:cNvSpPr>
              <a:spLocks noChangeArrowheads="1"/>
            </p:cNvSpPr>
            <p:nvPr/>
          </p:nvSpPr>
          <p:spPr bwMode="auto">
            <a:xfrm>
              <a:off x="2448829" y="4131380"/>
              <a:ext cx="40759" cy="64843"/>
            </a:xfrm>
            <a:custGeom>
              <a:avLst/>
              <a:gdLst>
                <a:gd name="T0" fmla="*/ 74 w 95"/>
                <a:gd name="T1" fmla="*/ 85 h 154"/>
                <a:gd name="T2" fmla="*/ 74 w 95"/>
                <a:gd name="T3" fmla="*/ 85 h 154"/>
                <a:gd name="T4" fmla="*/ 52 w 95"/>
                <a:gd name="T5" fmla="*/ 56 h 154"/>
                <a:gd name="T6" fmla="*/ 19 w 95"/>
                <a:gd name="T7" fmla="*/ 88 h 154"/>
                <a:gd name="T8" fmla="*/ 19 w 95"/>
                <a:gd name="T9" fmla="*/ 153 h 154"/>
                <a:gd name="T10" fmla="*/ 0 w 95"/>
                <a:gd name="T11" fmla="*/ 153 h 154"/>
                <a:gd name="T12" fmla="*/ 0 w 95"/>
                <a:gd name="T13" fmla="*/ 0 h 154"/>
                <a:gd name="T14" fmla="*/ 19 w 95"/>
                <a:gd name="T15" fmla="*/ 0 h 154"/>
                <a:gd name="T16" fmla="*/ 19 w 95"/>
                <a:gd name="T17" fmla="*/ 58 h 154"/>
                <a:gd name="T18" fmla="*/ 54 w 95"/>
                <a:gd name="T19" fmla="*/ 39 h 154"/>
                <a:gd name="T20" fmla="*/ 89 w 95"/>
                <a:gd name="T21" fmla="*/ 55 h 154"/>
                <a:gd name="T22" fmla="*/ 94 w 95"/>
                <a:gd name="T23" fmla="*/ 82 h 154"/>
                <a:gd name="T24" fmla="*/ 94 w 95"/>
                <a:gd name="T25" fmla="*/ 87 h 154"/>
                <a:gd name="T26" fmla="*/ 94 w 95"/>
                <a:gd name="T27" fmla="*/ 153 h 154"/>
                <a:gd name="T28" fmla="*/ 74 w 95"/>
                <a:gd name="T29" fmla="*/ 153 h 154"/>
                <a:gd name="T30" fmla="*/ 74 w 95"/>
                <a:gd name="T31" fmla="*/ 85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54">
                  <a:moveTo>
                    <a:pt x="74" y="85"/>
                  </a:moveTo>
                  <a:lnTo>
                    <a:pt x="74" y="85"/>
                  </a:lnTo>
                  <a:cubicBezTo>
                    <a:pt x="74" y="65"/>
                    <a:pt x="70" y="56"/>
                    <a:pt x="52" y="56"/>
                  </a:cubicBezTo>
                  <a:cubicBezTo>
                    <a:pt x="32" y="56"/>
                    <a:pt x="19" y="68"/>
                    <a:pt x="19" y="88"/>
                  </a:cubicBezTo>
                  <a:cubicBezTo>
                    <a:pt x="19" y="153"/>
                    <a:pt x="19" y="153"/>
                    <a:pt x="19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26" y="45"/>
                    <a:pt x="38" y="39"/>
                    <a:pt x="54" y="39"/>
                  </a:cubicBezTo>
                  <a:cubicBezTo>
                    <a:pt x="71" y="39"/>
                    <a:pt x="83" y="44"/>
                    <a:pt x="89" y="55"/>
                  </a:cubicBezTo>
                  <a:cubicBezTo>
                    <a:pt x="94" y="62"/>
                    <a:pt x="94" y="70"/>
                    <a:pt x="94" y="82"/>
                  </a:cubicBezTo>
                  <a:cubicBezTo>
                    <a:pt x="94" y="83"/>
                    <a:pt x="94" y="85"/>
                    <a:pt x="94" y="87"/>
                  </a:cubicBezTo>
                  <a:cubicBezTo>
                    <a:pt x="94" y="153"/>
                    <a:pt x="94" y="153"/>
                    <a:pt x="94" y="153"/>
                  </a:cubicBezTo>
                  <a:cubicBezTo>
                    <a:pt x="74" y="153"/>
                    <a:pt x="74" y="153"/>
                    <a:pt x="74" y="153"/>
                  </a:cubicBezTo>
                  <a:lnTo>
                    <a:pt x="74" y="8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15" name="Freeform 243"/>
            <p:cNvSpPr>
              <a:spLocks noChangeArrowheads="1"/>
            </p:cNvSpPr>
            <p:nvPr/>
          </p:nvSpPr>
          <p:spPr bwMode="auto">
            <a:xfrm>
              <a:off x="2496999" y="4148053"/>
              <a:ext cx="44464" cy="50023"/>
            </a:xfrm>
            <a:custGeom>
              <a:avLst/>
              <a:gdLst>
                <a:gd name="T0" fmla="*/ 36 w 107"/>
                <a:gd name="T1" fmla="*/ 119 h 120"/>
                <a:gd name="T2" fmla="*/ 36 w 107"/>
                <a:gd name="T3" fmla="*/ 119 h 120"/>
                <a:gd name="T4" fmla="*/ 0 w 107"/>
                <a:gd name="T5" fmla="*/ 85 h 120"/>
                <a:gd name="T6" fmla="*/ 38 w 107"/>
                <a:gd name="T7" fmla="*/ 51 h 120"/>
                <a:gd name="T8" fmla="*/ 70 w 107"/>
                <a:gd name="T9" fmla="*/ 46 h 120"/>
                <a:gd name="T10" fmla="*/ 75 w 107"/>
                <a:gd name="T11" fmla="*/ 34 h 120"/>
                <a:gd name="T12" fmla="*/ 50 w 107"/>
                <a:gd name="T13" fmla="*/ 17 h 120"/>
                <a:gd name="T14" fmla="*/ 23 w 107"/>
                <a:gd name="T15" fmla="*/ 37 h 120"/>
                <a:gd name="T16" fmla="*/ 5 w 107"/>
                <a:gd name="T17" fmla="*/ 37 h 120"/>
                <a:gd name="T18" fmla="*/ 5 w 107"/>
                <a:gd name="T19" fmla="*/ 36 h 120"/>
                <a:gd name="T20" fmla="*/ 50 w 107"/>
                <a:gd name="T21" fmla="*/ 0 h 120"/>
                <a:gd name="T22" fmla="*/ 94 w 107"/>
                <a:gd name="T23" fmla="*/ 35 h 120"/>
                <a:gd name="T24" fmla="*/ 94 w 107"/>
                <a:gd name="T25" fmla="*/ 91 h 120"/>
                <a:gd name="T26" fmla="*/ 101 w 107"/>
                <a:gd name="T27" fmla="*/ 102 h 120"/>
                <a:gd name="T28" fmla="*/ 106 w 107"/>
                <a:gd name="T29" fmla="*/ 102 h 120"/>
                <a:gd name="T30" fmla="*/ 106 w 107"/>
                <a:gd name="T31" fmla="*/ 115 h 120"/>
                <a:gd name="T32" fmla="*/ 95 w 107"/>
                <a:gd name="T33" fmla="*/ 118 h 120"/>
                <a:gd name="T34" fmla="*/ 76 w 107"/>
                <a:gd name="T35" fmla="*/ 101 h 120"/>
                <a:gd name="T36" fmla="*/ 76 w 107"/>
                <a:gd name="T37" fmla="*/ 101 h 120"/>
                <a:gd name="T38" fmla="*/ 36 w 107"/>
                <a:gd name="T39" fmla="*/ 119 h 120"/>
                <a:gd name="T40" fmla="*/ 38 w 107"/>
                <a:gd name="T41" fmla="*/ 67 h 120"/>
                <a:gd name="T42" fmla="*/ 38 w 107"/>
                <a:gd name="T43" fmla="*/ 67 h 120"/>
                <a:gd name="T44" fmla="*/ 20 w 107"/>
                <a:gd name="T45" fmla="*/ 85 h 120"/>
                <a:gd name="T46" fmla="*/ 39 w 107"/>
                <a:gd name="T47" fmla="*/ 103 h 120"/>
                <a:gd name="T48" fmla="*/ 74 w 107"/>
                <a:gd name="T49" fmla="*/ 75 h 120"/>
                <a:gd name="T50" fmla="*/ 74 w 107"/>
                <a:gd name="T51" fmla="*/ 58 h 120"/>
                <a:gd name="T52" fmla="*/ 38 w 107"/>
                <a:gd name="T53" fmla="*/ 6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7" h="120">
                  <a:moveTo>
                    <a:pt x="36" y="119"/>
                  </a:moveTo>
                  <a:lnTo>
                    <a:pt x="36" y="119"/>
                  </a:lnTo>
                  <a:cubicBezTo>
                    <a:pt x="13" y="119"/>
                    <a:pt x="0" y="106"/>
                    <a:pt x="0" y="85"/>
                  </a:cubicBezTo>
                  <a:cubicBezTo>
                    <a:pt x="0" y="64"/>
                    <a:pt x="12" y="54"/>
                    <a:pt x="38" y="51"/>
                  </a:cubicBezTo>
                  <a:cubicBezTo>
                    <a:pt x="54" y="49"/>
                    <a:pt x="64" y="48"/>
                    <a:pt x="70" y="46"/>
                  </a:cubicBezTo>
                  <a:cubicBezTo>
                    <a:pt x="74" y="44"/>
                    <a:pt x="75" y="42"/>
                    <a:pt x="75" y="34"/>
                  </a:cubicBezTo>
                  <a:cubicBezTo>
                    <a:pt x="75" y="23"/>
                    <a:pt x="66" y="17"/>
                    <a:pt x="50" y="17"/>
                  </a:cubicBezTo>
                  <a:cubicBezTo>
                    <a:pt x="32" y="17"/>
                    <a:pt x="23" y="24"/>
                    <a:pt x="23" y="37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5" y="37"/>
                    <a:pt x="5" y="37"/>
                    <a:pt x="5" y="36"/>
                  </a:cubicBezTo>
                  <a:cubicBezTo>
                    <a:pt x="5" y="15"/>
                    <a:pt x="22" y="0"/>
                    <a:pt x="50" y="0"/>
                  </a:cubicBezTo>
                  <a:cubicBezTo>
                    <a:pt x="80" y="0"/>
                    <a:pt x="94" y="11"/>
                    <a:pt x="94" y="35"/>
                  </a:cubicBezTo>
                  <a:cubicBezTo>
                    <a:pt x="94" y="91"/>
                    <a:pt x="94" y="91"/>
                    <a:pt x="94" y="91"/>
                  </a:cubicBezTo>
                  <a:cubicBezTo>
                    <a:pt x="94" y="99"/>
                    <a:pt x="95" y="102"/>
                    <a:pt x="101" y="102"/>
                  </a:cubicBezTo>
                  <a:cubicBezTo>
                    <a:pt x="102" y="102"/>
                    <a:pt x="104" y="102"/>
                    <a:pt x="106" y="102"/>
                  </a:cubicBezTo>
                  <a:cubicBezTo>
                    <a:pt x="106" y="115"/>
                    <a:pt x="106" y="115"/>
                    <a:pt x="106" y="115"/>
                  </a:cubicBezTo>
                  <a:cubicBezTo>
                    <a:pt x="102" y="118"/>
                    <a:pt x="98" y="118"/>
                    <a:pt x="95" y="118"/>
                  </a:cubicBezTo>
                  <a:cubicBezTo>
                    <a:pt x="82" y="118"/>
                    <a:pt x="76" y="112"/>
                    <a:pt x="76" y="101"/>
                  </a:cubicBezTo>
                  <a:lnTo>
                    <a:pt x="76" y="101"/>
                  </a:lnTo>
                  <a:cubicBezTo>
                    <a:pt x="64" y="112"/>
                    <a:pt x="52" y="119"/>
                    <a:pt x="36" y="119"/>
                  </a:cubicBezTo>
                  <a:close/>
                  <a:moveTo>
                    <a:pt x="38" y="67"/>
                  </a:moveTo>
                  <a:lnTo>
                    <a:pt x="38" y="67"/>
                  </a:lnTo>
                  <a:cubicBezTo>
                    <a:pt x="26" y="69"/>
                    <a:pt x="20" y="74"/>
                    <a:pt x="20" y="85"/>
                  </a:cubicBezTo>
                  <a:cubicBezTo>
                    <a:pt x="20" y="96"/>
                    <a:pt x="27" y="103"/>
                    <a:pt x="39" y="103"/>
                  </a:cubicBezTo>
                  <a:cubicBezTo>
                    <a:pt x="60" y="103"/>
                    <a:pt x="74" y="91"/>
                    <a:pt x="74" y="75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4" y="64"/>
                    <a:pt x="52" y="64"/>
                    <a:pt x="38" y="67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158406" y="4131380"/>
            <a:ext cx="174151" cy="66696"/>
            <a:chOff x="3158406" y="4131380"/>
            <a:chExt cx="174151" cy="66696"/>
          </a:xfrm>
        </p:grpSpPr>
        <p:sp>
          <p:nvSpPr>
            <p:cNvPr id="3316" name="Freeform 244"/>
            <p:cNvSpPr>
              <a:spLocks noChangeArrowheads="1"/>
            </p:cNvSpPr>
            <p:nvPr/>
          </p:nvSpPr>
          <p:spPr bwMode="auto">
            <a:xfrm>
              <a:off x="3158406" y="4131380"/>
              <a:ext cx="50022" cy="64843"/>
            </a:xfrm>
            <a:custGeom>
              <a:avLst/>
              <a:gdLst>
                <a:gd name="T0" fmla="*/ 0 w 119"/>
                <a:gd name="T1" fmla="*/ 0 h 154"/>
                <a:gd name="T2" fmla="*/ 0 w 119"/>
                <a:gd name="T3" fmla="*/ 0 h 154"/>
                <a:gd name="T4" fmla="*/ 63 w 119"/>
                <a:gd name="T5" fmla="*/ 0 h 154"/>
                <a:gd name="T6" fmla="*/ 110 w 119"/>
                <a:gd name="T7" fmla="*/ 37 h 154"/>
                <a:gd name="T8" fmla="*/ 89 w 119"/>
                <a:gd name="T9" fmla="*/ 70 h 154"/>
                <a:gd name="T10" fmla="*/ 118 w 119"/>
                <a:gd name="T11" fmla="*/ 108 h 154"/>
                <a:gd name="T12" fmla="*/ 66 w 119"/>
                <a:gd name="T13" fmla="*/ 153 h 154"/>
                <a:gd name="T14" fmla="*/ 0 w 119"/>
                <a:gd name="T15" fmla="*/ 153 h 154"/>
                <a:gd name="T16" fmla="*/ 0 w 119"/>
                <a:gd name="T17" fmla="*/ 0 h 154"/>
                <a:gd name="T18" fmla="*/ 57 w 119"/>
                <a:gd name="T19" fmla="*/ 65 h 154"/>
                <a:gd name="T20" fmla="*/ 57 w 119"/>
                <a:gd name="T21" fmla="*/ 65 h 154"/>
                <a:gd name="T22" fmla="*/ 90 w 119"/>
                <a:gd name="T23" fmla="*/ 40 h 154"/>
                <a:gd name="T24" fmla="*/ 59 w 119"/>
                <a:gd name="T25" fmla="*/ 17 h 154"/>
                <a:gd name="T26" fmla="*/ 21 w 119"/>
                <a:gd name="T27" fmla="*/ 17 h 154"/>
                <a:gd name="T28" fmla="*/ 21 w 119"/>
                <a:gd name="T29" fmla="*/ 65 h 154"/>
                <a:gd name="T30" fmla="*/ 57 w 119"/>
                <a:gd name="T31" fmla="*/ 65 h 154"/>
                <a:gd name="T32" fmla="*/ 64 w 119"/>
                <a:gd name="T33" fmla="*/ 135 h 154"/>
                <a:gd name="T34" fmla="*/ 64 w 119"/>
                <a:gd name="T35" fmla="*/ 135 h 154"/>
                <a:gd name="T36" fmla="*/ 96 w 119"/>
                <a:gd name="T37" fmla="*/ 108 h 154"/>
                <a:gd name="T38" fmla="*/ 62 w 119"/>
                <a:gd name="T39" fmla="*/ 82 h 154"/>
                <a:gd name="T40" fmla="*/ 21 w 119"/>
                <a:gd name="T41" fmla="*/ 82 h 154"/>
                <a:gd name="T42" fmla="*/ 21 w 119"/>
                <a:gd name="T43" fmla="*/ 135 h 154"/>
                <a:gd name="T44" fmla="*/ 64 w 119"/>
                <a:gd name="T45" fmla="*/ 135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9" h="154">
                  <a:moveTo>
                    <a:pt x="0" y="0"/>
                  </a:moveTo>
                  <a:lnTo>
                    <a:pt x="0" y="0"/>
                  </a:lnTo>
                  <a:cubicBezTo>
                    <a:pt x="63" y="0"/>
                    <a:pt x="63" y="0"/>
                    <a:pt x="63" y="0"/>
                  </a:cubicBezTo>
                  <a:cubicBezTo>
                    <a:pt x="94" y="0"/>
                    <a:pt x="110" y="12"/>
                    <a:pt x="110" y="37"/>
                  </a:cubicBezTo>
                  <a:cubicBezTo>
                    <a:pt x="110" y="54"/>
                    <a:pt x="103" y="65"/>
                    <a:pt x="89" y="70"/>
                  </a:cubicBezTo>
                  <a:cubicBezTo>
                    <a:pt x="106" y="74"/>
                    <a:pt x="118" y="88"/>
                    <a:pt x="118" y="108"/>
                  </a:cubicBezTo>
                  <a:cubicBezTo>
                    <a:pt x="118" y="135"/>
                    <a:pt x="98" y="153"/>
                    <a:pt x="66" y="153"/>
                  </a:cubicBezTo>
                  <a:cubicBezTo>
                    <a:pt x="0" y="153"/>
                    <a:pt x="0" y="153"/>
                    <a:pt x="0" y="153"/>
                  </a:cubicBezTo>
                  <a:lnTo>
                    <a:pt x="0" y="0"/>
                  </a:lnTo>
                  <a:close/>
                  <a:moveTo>
                    <a:pt x="57" y="65"/>
                  </a:moveTo>
                  <a:lnTo>
                    <a:pt x="57" y="65"/>
                  </a:lnTo>
                  <a:cubicBezTo>
                    <a:pt x="79" y="65"/>
                    <a:pt x="90" y="58"/>
                    <a:pt x="90" y="40"/>
                  </a:cubicBezTo>
                  <a:cubicBezTo>
                    <a:pt x="90" y="24"/>
                    <a:pt x="79" y="17"/>
                    <a:pt x="59" y="17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1" y="65"/>
                    <a:pt x="21" y="65"/>
                    <a:pt x="21" y="65"/>
                  </a:cubicBezTo>
                  <a:lnTo>
                    <a:pt x="57" y="65"/>
                  </a:lnTo>
                  <a:close/>
                  <a:moveTo>
                    <a:pt x="64" y="135"/>
                  </a:moveTo>
                  <a:lnTo>
                    <a:pt x="64" y="135"/>
                  </a:lnTo>
                  <a:cubicBezTo>
                    <a:pt x="84" y="135"/>
                    <a:pt x="96" y="125"/>
                    <a:pt x="96" y="108"/>
                  </a:cubicBezTo>
                  <a:cubicBezTo>
                    <a:pt x="96" y="89"/>
                    <a:pt x="84" y="82"/>
                    <a:pt x="62" y="82"/>
                  </a:cubicBezTo>
                  <a:cubicBezTo>
                    <a:pt x="21" y="82"/>
                    <a:pt x="21" y="82"/>
                    <a:pt x="21" y="82"/>
                  </a:cubicBezTo>
                  <a:cubicBezTo>
                    <a:pt x="21" y="135"/>
                    <a:pt x="21" y="135"/>
                    <a:pt x="21" y="135"/>
                  </a:cubicBezTo>
                  <a:lnTo>
                    <a:pt x="64" y="135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17" name="Freeform 245"/>
            <p:cNvSpPr>
              <a:spLocks noChangeArrowheads="1"/>
            </p:cNvSpPr>
            <p:nvPr/>
          </p:nvSpPr>
          <p:spPr bwMode="auto">
            <a:xfrm>
              <a:off x="3215838" y="4148053"/>
              <a:ext cx="42612" cy="50023"/>
            </a:xfrm>
            <a:custGeom>
              <a:avLst/>
              <a:gdLst>
                <a:gd name="T0" fmla="*/ 99 w 102"/>
                <a:gd name="T1" fmla="*/ 79 h 121"/>
                <a:gd name="T2" fmla="*/ 99 w 102"/>
                <a:gd name="T3" fmla="*/ 79 h 121"/>
                <a:gd name="T4" fmla="*/ 50 w 102"/>
                <a:gd name="T5" fmla="*/ 120 h 121"/>
                <a:gd name="T6" fmla="*/ 0 w 102"/>
                <a:gd name="T7" fmla="*/ 61 h 121"/>
                <a:gd name="T8" fmla="*/ 50 w 102"/>
                <a:gd name="T9" fmla="*/ 0 h 121"/>
                <a:gd name="T10" fmla="*/ 101 w 102"/>
                <a:gd name="T11" fmla="*/ 57 h 121"/>
                <a:gd name="T12" fmla="*/ 100 w 102"/>
                <a:gd name="T13" fmla="*/ 66 h 121"/>
                <a:gd name="T14" fmla="*/ 20 w 102"/>
                <a:gd name="T15" fmla="*/ 66 h 121"/>
                <a:gd name="T16" fmla="*/ 52 w 102"/>
                <a:gd name="T17" fmla="*/ 102 h 121"/>
                <a:gd name="T18" fmla="*/ 81 w 102"/>
                <a:gd name="T19" fmla="*/ 79 h 121"/>
                <a:gd name="T20" fmla="*/ 99 w 102"/>
                <a:gd name="T21" fmla="*/ 79 h 121"/>
                <a:gd name="T22" fmla="*/ 82 w 102"/>
                <a:gd name="T23" fmla="*/ 50 h 121"/>
                <a:gd name="T24" fmla="*/ 82 w 102"/>
                <a:gd name="T25" fmla="*/ 50 h 121"/>
                <a:gd name="T26" fmla="*/ 51 w 102"/>
                <a:gd name="T27" fmla="*/ 17 h 121"/>
                <a:gd name="T28" fmla="*/ 20 w 102"/>
                <a:gd name="T29" fmla="*/ 50 h 121"/>
                <a:gd name="T30" fmla="*/ 82 w 102"/>
                <a:gd name="T31" fmla="*/ 5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1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6" y="120"/>
                    <a:pt x="50" y="120"/>
                  </a:cubicBezTo>
                  <a:cubicBezTo>
                    <a:pt x="20" y="120"/>
                    <a:pt x="0" y="97"/>
                    <a:pt x="0" y="61"/>
                  </a:cubicBezTo>
                  <a:cubicBezTo>
                    <a:pt x="0" y="22"/>
                    <a:pt x="20" y="0"/>
                    <a:pt x="50" y="0"/>
                  </a:cubicBezTo>
                  <a:cubicBezTo>
                    <a:pt x="83" y="0"/>
                    <a:pt x="101" y="21"/>
                    <a:pt x="101" y="57"/>
                  </a:cubicBezTo>
                  <a:cubicBezTo>
                    <a:pt x="101" y="59"/>
                    <a:pt x="101" y="62"/>
                    <a:pt x="100" y="66"/>
                  </a:cubicBezTo>
                  <a:cubicBezTo>
                    <a:pt x="20" y="66"/>
                    <a:pt x="20" y="66"/>
                    <a:pt x="20" y="66"/>
                  </a:cubicBezTo>
                  <a:cubicBezTo>
                    <a:pt x="20" y="88"/>
                    <a:pt x="33" y="102"/>
                    <a:pt x="52" y="102"/>
                  </a:cubicBezTo>
                  <a:cubicBezTo>
                    <a:pt x="68" y="102"/>
                    <a:pt x="77" y="94"/>
                    <a:pt x="81" y="79"/>
                  </a:cubicBezTo>
                  <a:lnTo>
                    <a:pt x="99" y="79"/>
                  </a:lnTo>
                  <a:close/>
                  <a:moveTo>
                    <a:pt x="82" y="50"/>
                  </a:moveTo>
                  <a:lnTo>
                    <a:pt x="82" y="50"/>
                  </a:lnTo>
                  <a:cubicBezTo>
                    <a:pt x="81" y="28"/>
                    <a:pt x="70" y="17"/>
                    <a:pt x="51" y="17"/>
                  </a:cubicBezTo>
                  <a:cubicBezTo>
                    <a:pt x="33" y="17"/>
                    <a:pt x="21" y="28"/>
                    <a:pt x="20" y="50"/>
                  </a:cubicBezTo>
                  <a:lnTo>
                    <a:pt x="82" y="5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18" name="Freeform 246"/>
            <p:cNvSpPr>
              <a:spLocks noChangeArrowheads="1"/>
            </p:cNvSpPr>
            <p:nvPr/>
          </p:nvSpPr>
          <p:spPr bwMode="auto">
            <a:xfrm>
              <a:off x="3260303" y="4136937"/>
              <a:ext cx="24085" cy="61139"/>
            </a:xfrm>
            <a:custGeom>
              <a:avLst/>
              <a:gdLst>
                <a:gd name="T0" fmla="*/ 45 w 57"/>
                <a:gd name="T1" fmla="*/ 127 h 146"/>
                <a:gd name="T2" fmla="*/ 45 w 57"/>
                <a:gd name="T3" fmla="*/ 127 h 146"/>
                <a:gd name="T4" fmla="*/ 56 w 57"/>
                <a:gd name="T5" fmla="*/ 126 h 146"/>
                <a:gd name="T6" fmla="*/ 56 w 57"/>
                <a:gd name="T7" fmla="*/ 142 h 146"/>
                <a:gd name="T8" fmla="*/ 40 w 57"/>
                <a:gd name="T9" fmla="*/ 145 h 146"/>
                <a:gd name="T10" fmla="*/ 16 w 57"/>
                <a:gd name="T11" fmla="*/ 121 h 146"/>
                <a:gd name="T12" fmla="*/ 16 w 57"/>
                <a:gd name="T13" fmla="*/ 46 h 146"/>
                <a:gd name="T14" fmla="*/ 0 w 57"/>
                <a:gd name="T15" fmla="*/ 46 h 146"/>
                <a:gd name="T16" fmla="*/ 0 w 57"/>
                <a:gd name="T17" fmla="*/ 31 h 146"/>
                <a:gd name="T18" fmla="*/ 16 w 57"/>
                <a:gd name="T19" fmla="*/ 31 h 146"/>
                <a:gd name="T20" fmla="*/ 16 w 57"/>
                <a:gd name="T21" fmla="*/ 0 h 146"/>
                <a:gd name="T22" fmla="*/ 35 w 57"/>
                <a:gd name="T23" fmla="*/ 0 h 146"/>
                <a:gd name="T24" fmla="*/ 35 w 57"/>
                <a:gd name="T25" fmla="*/ 31 h 146"/>
                <a:gd name="T26" fmla="*/ 56 w 57"/>
                <a:gd name="T27" fmla="*/ 31 h 146"/>
                <a:gd name="T28" fmla="*/ 56 w 57"/>
                <a:gd name="T29" fmla="*/ 46 h 146"/>
                <a:gd name="T30" fmla="*/ 35 w 57"/>
                <a:gd name="T31" fmla="*/ 46 h 146"/>
                <a:gd name="T32" fmla="*/ 35 w 57"/>
                <a:gd name="T33" fmla="*/ 114 h 146"/>
                <a:gd name="T34" fmla="*/ 45 w 57"/>
                <a:gd name="T35" fmla="*/ 127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7" h="146">
                  <a:moveTo>
                    <a:pt x="45" y="127"/>
                  </a:moveTo>
                  <a:lnTo>
                    <a:pt x="45" y="127"/>
                  </a:lnTo>
                  <a:cubicBezTo>
                    <a:pt x="48" y="127"/>
                    <a:pt x="51" y="127"/>
                    <a:pt x="56" y="126"/>
                  </a:cubicBezTo>
                  <a:cubicBezTo>
                    <a:pt x="56" y="142"/>
                    <a:pt x="56" y="142"/>
                    <a:pt x="56" y="142"/>
                  </a:cubicBezTo>
                  <a:cubicBezTo>
                    <a:pt x="50" y="144"/>
                    <a:pt x="44" y="145"/>
                    <a:pt x="40" y="145"/>
                  </a:cubicBezTo>
                  <a:cubicBezTo>
                    <a:pt x="23" y="145"/>
                    <a:pt x="16" y="138"/>
                    <a:pt x="16" y="121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56" y="31"/>
                    <a:pt x="56" y="31"/>
                    <a:pt x="56" y="31"/>
                  </a:cubicBezTo>
                  <a:cubicBezTo>
                    <a:pt x="56" y="46"/>
                    <a:pt x="56" y="46"/>
                    <a:pt x="56" y="46"/>
                  </a:cubicBezTo>
                  <a:cubicBezTo>
                    <a:pt x="35" y="46"/>
                    <a:pt x="35" y="46"/>
                    <a:pt x="35" y="46"/>
                  </a:cubicBezTo>
                  <a:cubicBezTo>
                    <a:pt x="35" y="114"/>
                    <a:pt x="35" y="114"/>
                    <a:pt x="35" y="114"/>
                  </a:cubicBezTo>
                  <a:cubicBezTo>
                    <a:pt x="35" y="124"/>
                    <a:pt x="37" y="127"/>
                    <a:pt x="45" y="12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19" name="Freeform 247"/>
            <p:cNvSpPr>
              <a:spLocks noChangeArrowheads="1"/>
            </p:cNvSpPr>
            <p:nvPr/>
          </p:nvSpPr>
          <p:spPr bwMode="auto">
            <a:xfrm>
              <a:off x="3288093" y="4148053"/>
              <a:ext cx="44464" cy="50023"/>
            </a:xfrm>
            <a:custGeom>
              <a:avLst/>
              <a:gdLst>
                <a:gd name="T0" fmla="*/ 37 w 107"/>
                <a:gd name="T1" fmla="*/ 119 h 120"/>
                <a:gd name="T2" fmla="*/ 37 w 107"/>
                <a:gd name="T3" fmla="*/ 119 h 120"/>
                <a:gd name="T4" fmla="*/ 0 w 107"/>
                <a:gd name="T5" fmla="*/ 85 h 120"/>
                <a:gd name="T6" fmla="*/ 39 w 107"/>
                <a:gd name="T7" fmla="*/ 51 h 120"/>
                <a:gd name="T8" fmla="*/ 70 w 107"/>
                <a:gd name="T9" fmla="*/ 46 h 120"/>
                <a:gd name="T10" fmla="*/ 75 w 107"/>
                <a:gd name="T11" fmla="*/ 34 h 120"/>
                <a:gd name="T12" fmla="*/ 50 w 107"/>
                <a:gd name="T13" fmla="*/ 17 h 120"/>
                <a:gd name="T14" fmla="*/ 23 w 107"/>
                <a:gd name="T15" fmla="*/ 37 h 120"/>
                <a:gd name="T16" fmla="*/ 6 w 107"/>
                <a:gd name="T17" fmla="*/ 37 h 120"/>
                <a:gd name="T18" fmla="*/ 6 w 107"/>
                <a:gd name="T19" fmla="*/ 36 h 120"/>
                <a:gd name="T20" fmla="*/ 50 w 107"/>
                <a:gd name="T21" fmla="*/ 0 h 120"/>
                <a:gd name="T22" fmla="*/ 94 w 107"/>
                <a:gd name="T23" fmla="*/ 35 h 120"/>
                <a:gd name="T24" fmla="*/ 94 w 107"/>
                <a:gd name="T25" fmla="*/ 91 h 120"/>
                <a:gd name="T26" fmla="*/ 101 w 107"/>
                <a:gd name="T27" fmla="*/ 102 h 120"/>
                <a:gd name="T28" fmla="*/ 106 w 107"/>
                <a:gd name="T29" fmla="*/ 102 h 120"/>
                <a:gd name="T30" fmla="*/ 106 w 107"/>
                <a:gd name="T31" fmla="*/ 115 h 120"/>
                <a:gd name="T32" fmla="*/ 95 w 107"/>
                <a:gd name="T33" fmla="*/ 118 h 120"/>
                <a:gd name="T34" fmla="*/ 76 w 107"/>
                <a:gd name="T35" fmla="*/ 101 h 120"/>
                <a:gd name="T36" fmla="*/ 76 w 107"/>
                <a:gd name="T37" fmla="*/ 101 h 120"/>
                <a:gd name="T38" fmla="*/ 37 w 107"/>
                <a:gd name="T39" fmla="*/ 119 h 120"/>
                <a:gd name="T40" fmla="*/ 40 w 107"/>
                <a:gd name="T41" fmla="*/ 67 h 120"/>
                <a:gd name="T42" fmla="*/ 40 w 107"/>
                <a:gd name="T43" fmla="*/ 67 h 120"/>
                <a:gd name="T44" fmla="*/ 20 w 107"/>
                <a:gd name="T45" fmla="*/ 85 h 120"/>
                <a:gd name="T46" fmla="*/ 40 w 107"/>
                <a:gd name="T47" fmla="*/ 103 h 120"/>
                <a:gd name="T48" fmla="*/ 75 w 107"/>
                <a:gd name="T49" fmla="*/ 75 h 120"/>
                <a:gd name="T50" fmla="*/ 75 w 107"/>
                <a:gd name="T51" fmla="*/ 58 h 120"/>
                <a:gd name="T52" fmla="*/ 40 w 107"/>
                <a:gd name="T53" fmla="*/ 6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7" h="120">
                  <a:moveTo>
                    <a:pt x="37" y="119"/>
                  </a:moveTo>
                  <a:lnTo>
                    <a:pt x="37" y="119"/>
                  </a:lnTo>
                  <a:cubicBezTo>
                    <a:pt x="14" y="119"/>
                    <a:pt x="0" y="106"/>
                    <a:pt x="0" y="85"/>
                  </a:cubicBezTo>
                  <a:cubicBezTo>
                    <a:pt x="0" y="64"/>
                    <a:pt x="14" y="54"/>
                    <a:pt x="39" y="51"/>
                  </a:cubicBezTo>
                  <a:cubicBezTo>
                    <a:pt x="54" y="49"/>
                    <a:pt x="65" y="48"/>
                    <a:pt x="70" y="46"/>
                  </a:cubicBezTo>
                  <a:cubicBezTo>
                    <a:pt x="75" y="44"/>
                    <a:pt x="75" y="42"/>
                    <a:pt x="75" y="34"/>
                  </a:cubicBezTo>
                  <a:cubicBezTo>
                    <a:pt x="75" y="23"/>
                    <a:pt x="67" y="17"/>
                    <a:pt x="50" y="17"/>
                  </a:cubicBezTo>
                  <a:cubicBezTo>
                    <a:pt x="33" y="17"/>
                    <a:pt x="23" y="24"/>
                    <a:pt x="23" y="37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6" y="37"/>
                    <a:pt x="6" y="37"/>
                    <a:pt x="6" y="36"/>
                  </a:cubicBezTo>
                  <a:cubicBezTo>
                    <a:pt x="6" y="15"/>
                    <a:pt x="22" y="0"/>
                    <a:pt x="50" y="0"/>
                  </a:cubicBezTo>
                  <a:cubicBezTo>
                    <a:pt x="80" y="0"/>
                    <a:pt x="94" y="11"/>
                    <a:pt x="94" y="35"/>
                  </a:cubicBezTo>
                  <a:cubicBezTo>
                    <a:pt x="94" y="91"/>
                    <a:pt x="94" y="91"/>
                    <a:pt x="94" y="91"/>
                  </a:cubicBezTo>
                  <a:cubicBezTo>
                    <a:pt x="94" y="99"/>
                    <a:pt x="95" y="102"/>
                    <a:pt x="101" y="102"/>
                  </a:cubicBezTo>
                  <a:cubicBezTo>
                    <a:pt x="102" y="102"/>
                    <a:pt x="104" y="102"/>
                    <a:pt x="106" y="102"/>
                  </a:cubicBezTo>
                  <a:cubicBezTo>
                    <a:pt x="106" y="115"/>
                    <a:pt x="106" y="115"/>
                    <a:pt x="106" y="115"/>
                  </a:cubicBezTo>
                  <a:cubicBezTo>
                    <a:pt x="102" y="118"/>
                    <a:pt x="99" y="118"/>
                    <a:pt x="95" y="118"/>
                  </a:cubicBezTo>
                  <a:cubicBezTo>
                    <a:pt x="83" y="118"/>
                    <a:pt x="76" y="112"/>
                    <a:pt x="76" y="101"/>
                  </a:cubicBezTo>
                  <a:lnTo>
                    <a:pt x="76" y="101"/>
                  </a:lnTo>
                  <a:cubicBezTo>
                    <a:pt x="65" y="112"/>
                    <a:pt x="52" y="119"/>
                    <a:pt x="37" y="119"/>
                  </a:cubicBezTo>
                  <a:close/>
                  <a:moveTo>
                    <a:pt x="40" y="67"/>
                  </a:moveTo>
                  <a:lnTo>
                    <a:pt x="40" y="67"/>
                  </a:lnTo>
                  <a:cubicBezTo>
                    <a:pt x="26" y="69"/>
                    <a:pt x="20" y="74"/>
                    <a:pt x="20" y="85"/>
                  </a:cubicBezTo>
                  <a:cubicBezTo>
                    <a:pt x="20" y="96"/>
                    <a:pt x="27" y="103"/>
                    <a:pt x="40" y="103"/>
                  </a:cubicBezTo>
                  <a:cubicBezTo>
                    <a:pt x="61" y="103"/>
                    <a:pt x="75" y="91"/>
                    <a:pt x="75" y="75"/>
                  </a:cubicBezTo>
                  <a:cubicBezTo>
                    <a:pt x="75" y="58"/>
                    <a:pt x="75" y="58"/>
                    <a:pt x="75" y="58"/>
                  </a:cubicBezTo>
                  <a:cubicBezTo>
                    <a:pt x="65" y="64"/>
                    <a:pt x="52" y="64"/>
                    <a:pt x="40" y="67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966174" y="4129526"/>
            <a:ext cx="314955" cy="68550"/>
            <a:chOff x="3966174" y="4129526"/>
            <a:chExt cx="314955" cy="68550"/>
          </a:xfrm>
        </p:grpSpPr>
        <p:sp>
          <p:nvSpPr>
            <p:cNvPr id="3320" name="Freeform 248"/>
            <p:cNvSpPr>
              <a:spLocks noChangeArrowheads="1"/>
            </p:cNvSpPr>
            <p:nvPr/>
          </p:nvSpPr>
          <p:spPr bwMode="auto">
            <a:xfrm>
              <a:off x="3966174" y="4129526"/>
              <a:ext cx="59286" cy="68550"/>
            </a:xfrm>
            <a:custGeom>
              <a:avLst/>
              <a:gdLst>
                <a:gd name="T0" fmla="*/ 71 w 142"/>
                <a:gd name="T1" fmla="*/ 162 h 163"/>
                <a:gd name="T2" fmla="*/ 71 w 142"/>
                <a:gd name="T3" fmla="*/ 162 h 163"/>
                <a:gd name="T4" fmla="*/ 0 w 142"/>
                <a:gd name="T5" fmla="*/ 82 h 163"/>
                <a:gd name="T6" fmla="*/ 75 w 142"/>
                <a:gd name="T7" fmla="*/ 0 h 163"/>
                <a:gd name="T8" fmla="*/ 137 w 142"/>
                <a:gd name="T9" fmla="*/ 50 h 163"/>
                <a:gd name="T10" fmla="*/ 118 w 142"/>
                <a:gd name="T11" fmla="*/ 50 h 163"/>
                <a:gd name="T12" fmla="*/ 75 w 142"/>
                <a:gd name="T13" fmla="*/ 18 h 163"/>
                <a:gd name="T14" fmla="*/ 22 w 142"/>
                <a:gd name="T15" fmla="*/ 80 h 163"/>
                <a:gd name="T16" fmla="*/ 73 w 142"/>
                <a:gd name="T17" fmla="*/ 143 h 163"/>
                <a:gd name="T18" fmla="*/ 121 w 142"/>
                <a:gd name="T19" fmla="*/ 94 h 163"/>
                <a:gd name="T20" fmla="*/ 121 w 142"/>
                <a:gd name="T21" fmla="*/ 92 h 163"/>
                <a:gd name="T22" fmla="*/ 73 w 142"/>
                <a:gd name="T23" fmla="*/ 92 h 163"/>
                <a:gd name="T24" fmla="*/ 73 w 142"/>
                <a:gd name="T25" fmla="*/ 74 h 163"/>
                <a:gd name="T26" fmla="*/ 141 w 142"/>
                <a:gd name="T27" fmla="*/ 74 h 163"/>
                <a:gd name="T28" fmla="*/ 141 w 142"/>
                <a:gd name="T29" fmla="*/ 157 h 163"/>
                <a:gd name="T30" fmla="*/ 126 w 142"/>
                <a:gd name="T31" fmla="*/ 157 h 163"/>
                <a:gd name="T32" fmla="*/ 122 w 142"/>
                <a:gd name="T33" fmla="*/ 137 h 163"/>
                <a:gd name="T34" fmla="*/ 71 w 142"/>
                <a:gd name="T35" fmla="*/ 16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63">
                  <a:moveTo>
                    <a:pt x="71" y="162"/>
                  </a:moveTo>
                  <a:lnTo>
                    <a:pt x="71" y="162"/>
                  </a:lnTo>
                  <a:cubicBezTo>
                    <a:pt x="30" y="162"/>
                    <a:pt x="0" y="130"/>
                    <a:pt x="0" y="82"/>
                  </a:cubicBezTo>
                  <a:cubicBezTo>
                    <a:pt x="0" y="31"/>
                    <a:pt x="29" y="0"/>
                    <a:pt x="75" y="0"/>
                  </a:cubicBezTo>
                  <a:cubicBezTo>
                    <a:pt x="109" y="0"/>
                    <a:pt x="133" y="19"/>
                    <a:pt x="137" y="50"/>
                  </a:cubicBezTo>
                  <a:cubicBezTo>
                    <a:pt x="118" y="50"/>
                    <a:pt x="118" y="50"/>
                    <a:pt x="118" y="50"/>
                  </a:cubicBezTo>
                  <a:cubicBezTo>
                    <a:pt x="113" y="29"/>
                    <a:pt x="98" y="18"/>
                    <a:pt x="75" y="18"/>
                  </a:cubicBezTo>
                  <a:cubicBezTo>
                    <a:pt x="42" y="18"/>
                    <a:pt x="22" y="41"/>
                    <a:pt x="22" y="80"/>
                  </a:cubicBezTo>
                  <a:cubicBezTo>
                    <a:pt x="22" y="120"/>
                    <a:pt x="42" y="143"/>
                    <a:pt x="73" y="143"/>
                  </a:cubicBezTo>
                  <a:cubicBezTo>
                    <a:pt x="102" y="143"/>
                    <a:pt x="121" y="124"/>
                    <a:pt x="121" y="94"/>
                  </a:cubicBezTo>
                  <a:cubicBezTo>
                    <a:pt x="121" y="93"/>
                    <a:pt x="121" y="93"/>
                    <a:pt x="121" y="92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74"/>
                    <a:pt x="73" y="74"/>
                    <a:pt x="73" y="74"/>
                  </a:cubicBezTo>
                  <a:cubicBezTo>
                    <a:pt x="141" y="74"/>
                    <a:pt x="141" y="74"/>
                    <a:pt x="141" y="74"/>
                  </a:cubicBezTo>
                  <a:cubicBezTo>
                    <a:pt x="141" y="157"/>
                    <a:pt x="141" y="157"/>
                    <a:pt x="141" y="157"/>
                  </a:cubicBezTo>
                  <a:cubicBezTo>
                    <a:pt x="126" y="157"/>
                    <a:pt x="126" y="157"/>
                    <a:pt x="126" y="157"/>
                  </a:cubicBezTo>
                  <a:cubicBezTo>
                    <a:pt x="122" y="137"/>
                    <a:pt x="122" y="137"/>
                    <a:pt x="122" y="137"/>
                  </a:cubicBezTo>
                  <a:cubicBezTo>
                    <a:pt x="109" y="153"/>
                    <a:pt x="93" y="162"/>
                    <a:pt x="71" y="162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21" name="Freeform 249"/>
            <p:cNvSpPr>
              <a:spLocks noChangeArrowheads="1"/>
            </p:cNvSpPr>
            <p:nvPr/>
          </p:nvSpPr>
          <p:spPr bwMode="auto">
            <a:xfrm>
              <a:off x="4034723" y="4148053"/>
              <a:ext cx="44464" cy="50023"/>
            </a:xfrm>
            <a:custGeom>
              <a:avLst/>
              <a:gdLst>
                <a:gd name="T0" fmla="*/ 37 w 107"/>
                <a:gd name="T1" fmla="*/ 119 h 120"/>
                <a:gd name="T2" fmla="*/ 37 w 107"/>
                <a:gd name="T3" fmla="*/ 119 h 120"/>
                <a:gd name="T4" fmla="*/ 0 w 107"/>
                <a:gd name="T5" fmla="*/ 85 h 120"/>
                <a:gd name="T6" fmla="*/ 39 w 107"/>
                <a:gd name="T7" fmla="*/ 51 h 120"/>
                <a:gd name="T8" fmla="*/ 69 w 107"/>
                <a:gd name="T9" fmla="*/ 46 h 120"/>
                <a:gd name="T10" fmla="*/ 74 w 107"/>
                <a:gd name="T11" fmla="*/ 34 h 120"/>
                <a:gd name="T12" fmla="*/ 49 w 107"/>
                <a:gd name="T13" fmla="*/ 17 h 120"/>
                <a:gd name="T14" fmla="*/ 23 w 107"/>
                <a:gd name="T15" fmla="*/ 37 h 120"/>
                <a:gd name="T16" fmla="*/ 6 w 107"/>
                <a:gd name="T17" fmla="*/ 37 h 120"/>
                <a:gd name="T18" fmla="*/ 6 w 107"/>
                <a:gd name="T19" fmla="*/ 36 h 120"/>
                <a:gd name="T20" fmla="*/ 50 w 107"/>
                <a:gd name="T21" fmla="*/ 0 h 120"/>
                <a:gd name="T22" fmla="*/ 94 w 107"/>
                <a:gd name="T23" fmla="*/ 35 h 120"/>
                <a:gd name="T24" fmla="*/ 94 w 107"/>
                <a:gd name="T25" fmla="*/ 91 h 120"/>
                <a:gd name="T26" fmla="*/ 101 w 107"/>
                <a:gd name="T27" fmla="*/ 102 h 120"/>
                <a:gd name="T28" fmla="*/ 106 w 107"/>
                <a:gd name="T29" fmla="*/ 102 h 120"/>
                <a:gd name="T30" fmla="*/ 106 w 107"/>
                <a:gd name="T31" fmla="*/ 115 h 120"/>
                <a:gd name="T32" fmla="*/ 95 w 107"/>
                <a:gd name="T33" fmla="*/ 118 h 120"/>
                <a:gd name="T34" fmla="*/ 76 w 107"/>
                <a:gd name="T35" fmla="*/ 101 h 120"/>
                <a:gd name="T36" fmla="*/ 76 w 107"/>
                <a:gd name="T37" fmla="*/ 101 h 120"/>
                <a:gd name="T38" fmla="*/ 37 w 107"/>
                <a:gd name="T39" fmla="*/ 119 h 120"/>
                <a:gd name="T40" fmla="*/ 39 w 107"/>
                <a:gd name="T41" fmla="*/ 67 h 120"/>
                <a:gd name="T42" fmla="*/ 39 w 107"/>
                <a:gd name="T43" fmla="*/ 67 h 120"/>
                <a:gd name="T44" fmla="*/ 20 w 107"/>
                <a:gd name="T45" fmla="*/ 85 h 120"/>
                <a:gd name="T46" fmla="*/ 40 w 107"/>
                <a:gd name="T47" fmla="*/ 103 h 120"/>
                <a:gd name="T48" fmla="*/ 74 w 107"/>
                <a:gd name="T49" fmla="*/ 75 h 120"/>
                <a:gd name="T50" fmla="*/ 74 w 107"/>
                <a:gd name="T51" fmla="*/ 58 h 120"/>
                <a:gd name="T52" fmla="*/ 39 w 107"/>
                <a:gd name="T53" fmla="*/ 6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7" h="120">
                  <a:moveTo>
                    <a:pt x="37" y="119"/>
                  </a:moveTo>
                  <a:lnTo>
                    <a:pt x="37" y="119"/>
                  </a:lnTo>
                  <a:cubicBezTo>
                    <a:pt x="14" y="119"/>
                    <a:pt x="0" y="106"/>
                    <a:pt x="0" y="85"/>
                  </a:cubicBezTo>
                  <a:cubicBezTo>
                    <a:pt x="0" y="64"/>
                    <a:pt x="13" y="54"/>
                    <a:pt x="39" y="51"/>
                  </a:cubicBezTo>
                  <a:cubicBezTo>
                    <a:pt x="55" y="49"/>
                    <a:pt x="65" y="48"/>
                    <a:pt x="69" y="46"/>
                  </a:cubicBezTo>
                  <a:cubicBezTo>
                    <a:pt x="74" y="44"/>
                    <a:pt x="74" y="42"/>
                    <a:pt x="74" y="34"/>
                  </a:cubicBezTo>
                  <a:cubicBezTo>
                    <a:pt x="74" y="23"/>
                    <a:pt x="66" y="17"/>
                    <a:pt x="49" y="17"/>
                  </a:cubicBezTo>
                  <a:cubicBezTo>
                    <a:pt x="32" y="17"/>
                    <a:pt x="23" y="24"/>
                    <a:pt x="23" y="37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6" y="37"/>
                    <a:pt x="6" y="37"/>
                    <a:pt x="6" y="36"/>
                  </a:cubicBezTo>
                  <a:cubicBezTo>
                    <a:pt x="6" y="15"/>
                    <a:pt x="22" y="0"/>
                    <a:pt x="50" y="0"/>
                  </a:cubicBezTo>
                  <a:cubicBezTo>
                    <a:pt x="81" y="0"/>
                    <a:pt x="94" y="11"/>
                    <a:pt x="94" y="35"/>
                  </a:cubicBezTo>
                  <a:cubicBezTo>
                    <a:pt x="94" y="91"/>
                    <a:pt x="94" y="91"/>
                    <a:pt x="94" y="91"/>
                  </a:cubicBezTo>
                  <a:cubicBezTo>
                    <a:pt x="94" y="99"/>
                    <a:pt x="94" y="102"/>
                    <a:pt x="101" y="102"/>
                  </a:cubicBezTo>
                  <a:cubicBezTo>
                    <a:pt x="102" y="102"/>
                    <a:pt x="103" y="102"/>
                    <a:pt x="106" y="102"/>
                  </a:cubicBezTo>
                  <a:cubicBezTo>
                    <a:pt x="106" y="115"/>
                    <a:pt x="106" y="115"/>
                    <a:pt x="106" y="115"/>
                  </a:cubicBezTo>
                  <a:cubicBezTo>
                    <a:pt x="101" y="118"/>
                    <a:pt x="98" y="118"/>
                    <a:pt x="95" y="118"/>
                  </a:cubicBezTo>
                  <a:cubicBezTo>
                    <a:pt x="83" y="118"/>
                    <a:pt x="76" y="112"/>
                    <a:pt x="76" y="101"/>
                  </a:cubicBezTo>
                  <a:lnTo>
                    <a:pt x="76" y="101"/>
                  </a:lnTo>
                  <a:cubicBezTo>
                    <a:pt x="65" y="112"/>
                    <a:pt x="51" y="119"/>
                    <a:pt x="37" y="119"/>
                  </a:cubicBezTo>
                  <a:close/>
                  <a:moveTo>
                    <a:pt x="39" y="67"/>
                  </a:moveTo>
                  <a:lnTo>
                    <a:pt x="39" y="67"/>
                  </a:lnTo>
                  <a:cubicBezTo>
                    <a:pt x="25" y="69"/>
                    <a:pt x="20" y="74"/>
                    <a:pt x="20" y="85"/>
                  </a:cubicBezTo>
                  <a:cubicBezTo>
                    <a:pt x="20" y="96"/>
                    <a:pt x="26" y="103"/>
                    <a:pt x="40" y="103"/>
                  </a:cubicBezTo>
                  <a:cubicBezTo>
                    <a:pt x="61" y="103"/>
                    <a:pt x="74" y="91"/>
                    <a:pt x="74" y="75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5" y="64"/>
                    <a:pt x="52" y="64"/>
                    <a:pt x="39" y="67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22" name="Freeform 250"/>
            <p:cNvSpPr>
              <a:spLocks noChangeArrowheads="1"/>
            </p:cNvSpPr>
            <p:nvPr/>
          </p:nvSpPr>
          <p:spPr bwMode="auto">
            <a:xfrm>
              <a:off x="4086598" y="4148053"/>
              <a:ext cx="64844" cy="48170"/>
            </a:xfrm>
            <a:custGeom>
              <a:avLst/>
              <a:gdLst>
                <a:gd name="T0" fmla="*/ 137 w 156"/>
                <a:gd name="T1" fmla="*/ 46 h 115"/>
                <a:gd name="T2" fmla="*/ 137 w 156"/>
                <a:gd name="T3" fmla="*/ 46 h 115"/>
                <a:gd name="T4" fmla="*/ 116 w 156"/>
                <a:gd name="T5" fmla="*/ 17 h 115"/>
                <a:gd name="T6" fmla="*/ 87 w 156"/>
                <a:gd name="T7" fmla="*/ 49 h 115"/>
                <a:gd name="T8" fmla="*/ 87 w 156"/>
                <a:gd name="T9" fmla="*/ 114 h 115"/>
                <a:gd name="T10" fmla="*/ 68 w 156"/>
                <a:gd name="T11" fmla="*/ 114 h 115"/>
                <a:gd name="T12" fmla="*/ 68 w 156"/>
                <a:gd name="T13" fmla="*/ 46 h 115"/>
                <a:gd name="T14" fmla="*/ 48 w 156"/>
                <a:gd name="T15" fmla="*/ 17 h 115"/>
                <a:gd name="T16" fmla="*/ 19 w 156"/>
                <a:gd name="T17" fmla="*/ 49 h 115"/>
                <a:gd name="T18" fmla="*/ 19 w 156"/>
                <a:gd name="T19" fmla="*/ 114 h 115"/>
                <a:gd name="T20" fmla="*/ 0 w 156"/>
                <a:gd name="T21" fmla="*/ 114 h 115"/>
                <a:gd name="T22" fmla="*/ 0 w 156"/>
                <a:gd name="T23" fmla="*/ 3 h 115"/>
                <a:gd name="T24" fmla="*/ 18 w 156"/>
                <a:gd name="T25" fmla="*/ 3 h 115"/>
                <a:gd name="T26" fmla="*/ 18 w 156"/>
                <a:gd name="T27" fmla="*/ 19 h 115"/>
                <a:gd name="T28" fmla="*/ 53 w 156"/>
                <a:gd name="T29" fmla="*/ 0 h 115"/>
                <a:gd name="T30" fmla="*/ 84 w 156"/>
                <a:gd name="T31" fmla="*/ 18 h 115"/>
                <a:gd name="T32" fmla="*/ 119 w 156"/>
                <a:gd name="T33" fmla="*/ 0 h 115"/>
                <a:gd name="T34" fmla="*/ 150 w 156"/>
                <a:gd name="T35" fmla="*/ 16 h 115"/>
                <a:gd name="T36" fmla="*/ 155 w 156"/>
                <a:gd name="T37" fmla="*/ 45 h 115"/>
                <a:gd name="T38" fmla="*/ 155 w 156"/>
                <a:gd name="T39" fmla="*/ 48 h 115"/>
                <a:gd name="T40" fmla="*/ 155 w 156"/>
                <a:gd name="T41" fmla="*/ 114 h 115"/>
                <a:gd name="T42" fmla="*/ 137 w 156"/>
                <a:gd name="T43" fmla="*/ 114 h 115"/>
                <a:gd name="T44" fmla="*/ 137 w 156"/>
                <a:gd name="T45" fmla="*/ 46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6" h="115">
                  <a:moveTo>
                    <a:pt x="137" y="46"/>
                  </a:moveTo>
                  <a:lnTo>
                    <a:pt x="137" y="46"/>
                  </a:lnTo>
                  <a:cubicBezTo>
                    <a:pt x="137" y="26"/>
                    <a:pt x="132" y="17"/>
                    <a:pt x="116" y="17"/>
                  </a:cubicBezTo>
                  <a:cubicBezTo>
                    <a:pt x="98" y="17"/>
                    <a:pt x="87" y="28"/>
                    <a:pt x="87" y="49"/>
                  </a:cubicBezTo>
                  <a:cubicBezTo>
                    <a:pt x="87" y="114"/>
                    <a:pt x="87" y="114"/>
                    <a:pt x="87" y="114"/>
                  </a:cubicBezTo>
                  <a:cubicBezTo>
                    <a:pt x="68" y="114"/>
                    <a:pt x="68" y="114"/>
                    <a:pt x="68" y="114"/>
                  </a:cubicBezTo>
                  <a:cubicBezTo>
                    <a:pt x="68" y="46"/>
                    <a:pt x="68" y="46"/>
                    <a:pt x="68" y="46"/>
                  </a:cubicBezTo>
                  <a:cubicBezTo>
                    <a:pt x="68" y="26"/>
                    <a:pt x="65" y="17"/>
                    <a:pt x="48" y="17"/>
                  </a:cubicBezTo>
                  <a:cubicBezTo>
                    <a:pt x="30" y="17"/>
                    <a:pt x="19" y="28"/>
                    <a:pt x="19" y="49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26" y="6"/>
                    <a:pt x="38" y="0"/>
                    <a:pt x="53" y="0"/>
                  </a:cubicBezTo>
                  <a:cubicBezTo>
                    <a:pt x="67" y="0"/>
                    <a:pt x="76" y="5"/>
                    <a:pt x="84" y="18"/>
                  </a:cubicBezTo>
                  <a:cubicBezTo>
                    <a:pt x="93" y="5"/>
                    <a:pt x="104" y="0"/>
                    <a:pt x="119" y="0"/>
                  </a:cubicBezTo>
                  <a:cubicBezTo>
                    <a:pt x="135" y="0"/>
                    <a:pt x="145" y="5"/>
                    <a:pt x="150" y="16"/>
                  </a:cubicBezTo>
                  <a:cubicBezTo>
                    <a:pt x="154" y="23"/>
                    <a:pt x="155" y="32"/>
                    <a:pt x="155" y="45"/>
                  </a:cubicBezTo>
                  <a:cubicBezTo>
                    <a:pt x="155" y="46"/>
                    <a:pt x="155" y="47"/>
                    <a:pt x="155" y="48"/>
                  </a:cubicBezTo>
                  <a:cubicBezTo>
                    <a:pt x="155" y="114"/>
                    <a:pt x="155" y="114"/>
                    <a:pt x="155" y="114"/>
                  </a:cubicBezTo>
                  <a:cubicBezTo>
                    <a:pt x="137" y="114"/>
                    <a:pt x="137" y="114"/>
                    <a:pt x="137" y="114"/>
                  </a:cubicBezTo>
                  <a:lnTo>
                    <a:pt x="137" y="4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23" name="Freeform 251"/>
            <p:cNvSpPr>
              <a:spLocks noChangeArrowheads="1"/>
            </p:cNvSpPr>
            <p:nvPr/>
          </p:nvSpPr>
          <p:spPr bwMode="auto">
            <a:xfrm>
              <a:off x="4162558" y="4148053"/>
              <a:ext cx="66696" cy="48170"/>
            </a:xfrm>
            <a:custGeom>
              <a:avLst/>
              <a:gdLst>
                <a:gd name="T0" fmla="*/ 137 w 157"/>
                <a:gd name="T1" fmla="*/ 46 h 115"/>
                <a:gd name="T2" fmla="*/ 137 w 157"/>
                <a:gd name="T3" fmla="*/ 46 h 115"/>
                <a:gd name="T4" fmla="*/ 116 w 157"/>
                <a:gd name="T5" fmla="*/ 17 h 115"/>
                <a:gd name="T6" fmla="*/ 88 w 157"/>
                <a:gd name="T7" fmla="*/ 49 h 115"/>
                <a:gd name="T8" fmla="*/ 88 w 157"/>
                <a:gd name="T9" fmla="*/ 114 h 115"/>
                <a:gd name="T10" fmla="*/ 68 w 157"/>
                <a:gd name="T11" fmla="*/ 114 h 115"/>
                <a:gd name="T12" fmla="*/ 68 w 157"/>
                <a:gd name="T13" fmla="*/ 46 h 115"/>
                <a:gd name="T14" fmla="*/ 48 w 157"/>
                <a:gd name="T15" fmla="*/ 17 h 115"/>
                <a:gd name="T16" fmla="*/ 19 w 157"/>
                <a:gd name="T17" fmla="*/ 49 h 115"/>
                <a:gd name="T18" fmla="*/ 19 w 157"/>
                <a:gd name="T19" fmla="*/ 114 h 115"/>
                <a:gd name="T20" fmla="*/ 0 w 157"/>
                <a:gd name="T21" fmla="*/ 114 h 115"/>
                <a:gd name="T22" fmla="*/ 0 w 157"/>
                <a:gd name="T23" fmla="*/ 3 h 115"/>
                <a:gd name="T24" fmla="*/ 18 w 157"/>
                <a:gd name="T25" fmla="*/ 3 h 115"/>
                <a:gd name="T26" fmla="*/ 18 w 157"/>
                <a:gd name="T27" fmla="*/ 19 h 115"/>
                <a:gd name="T28" fmla="*/ 54 w 157"/>
                <a:gd name="T29" fmla="*/ 0 h 115"/>
                <a:gd name="T30" fmla="*/ 84 w 157"/>
                <a:gd name="T31" fmla="*/ 18 h 115"/>
                <a:gd name="T32" fmla="*/ 120 w 157"/>
                <a:gd name="T33" fmla="*/ 0 h 115"/>
                <a:gd name="T34" fmla="*/ 150 w 157"/>
                <a:gd name="T35" fmla="*/ 16 h 115"/>
                <a:gd name="T36" fmla="*/ 156 w 157"/>
                <a:gd name="T37" fmla="*/ 45 h 115"/>
                <a:gd name="T38" fmla="*/ 156 w 157"/>
                <a:gd name="T39" fmla="*/ 48 h 115"/>
                <a:gd name="T40" fmla="*/ 156 w 157"/>
                <a:gd name="T41" fmla="*/ 114 h 115"/>
                <a:gd name="T42" fmla="*/ 137 w 157"/>
                <a:gd name="T43" fmla="*/ 114 h 115"/>
                <a:gd name="T44" fmla="*/ 137 w 157"/>
                <a:gd name="T45" fmla="*/ 46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7" h="115">
                  <a:moveTo>
                    <a:pt x="137" y="46"/>
                  </a:moveTo>
                  <a:lnTo>
                    <a:pt x="137" y="46"/>
                  </a:lnTo>
                  <a:cubicBezTo>
                    <a:pt x="137" y="26"/>
                    <a:pt x="133" y="17"/>
                    <a:pt x="116" y="17"/>
                  </a:cubicBezTo>
                  <a:cubicBezTo>
                    <a:pt x="98" y="17"/>
                    <a:pt x="88" y="28"/>
                    <a:pt x="88" y="49"/>
                  </a:cubicBezTo>
                  <a:cubicBezTo>
                    <a:pt x="88" y="114"/>
                    <a:pt x="88" y="114"/>
                    <a:pt x="88" y="114"/>
                  </a:cubicBezTo>
                  <a:cubicBezTo>
                    <a:pt x="68" y="114"/>
                    <a:pt x="68" y="114"/>
                    <a:pt x="68" y="114"/>
                  </a:cubicBezTo>
                  <a:cubicBezTo>
                    <a:pt x="68" y="46"/>
                    <a:pt x="68" y="46"/>
                    <a:pt x="68" y="46"/>
                  </a:cubicBezTo>
                  <a:cubicBezTo>
                    <a:pt x="68" y="26"/>
                    <a:pt x="65" y="17"/>
                    <a:pt x="48" y="17"/>
                  </a:cubicBezTo>
                  <a:cubicBezTo>
                    <a:pt x="31" y="17"/>
                    <a:pt x="19" y="28"/>
                    <a:pt x="19" y="49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27" y="6"/>
                    <a:pt x="38" y="0"/>
                    <a:pt x="54" y="0"/>
                  </a:cubicBezTo>
                  <a:cubicBezTo>
                    <a:pt x="67" y="0"/>
                    <a:pt x="77" y="5"/>
                    <a:pt x="84" y="18"/>
                  </a:cubicBezTo>
                  <a:cubicBezTo>
                    <a:pt x="93" y="5"/>
                    <a:pt x="105" y="0"/>
                    <a:pt x="120" y="0"/>
                  </a:cubicBezTo>
                  <a:cubicBezTo>
                    <a:pt x="135" y="0"/>
                    <a:pt x="145" y="5"/>
                    <a:pt x="150" y="16"/>
                  </a:cubicBezTo>
                  <a:cubicBezTo>
                    <a:pt x="156" y="23"/>
                    <a:pt x="156" y="32"/>
                    <a:pt x="156" y="45"/>
                  </a:cubicBezTo>
                  <a:cubicBezTo>
                    <a:pt x="156" y="46"/>
                    <a:pt x="156" y="47"/>
                    <a:pt x="156" y="48"/>
                  </a:cubicBezTo>
                  <a:cubicBezTo>
                    <a:pt x="156" y="114"/>
                    <a:pt x="156" y="114"/>
                    <a:pt x="156" y="114"/>
                  </a:cubicBezTo>
                  <a:cubicBezTo>
                    <a:pt x="137" y="114"/>
                    <a:pt x="137" y="114"/>
                    <a:pt x="137" y="114"/>
                  </a:cubicBezTo>
                  <a:lnTo>
                    <a:pt x="137" y="4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24" name="Freeform 252"/>
            <p:cNvSpPr>
              <a:spLocks noChangeArrowheads="1"/>
            </p:cNvSpPr>
            <p:nvPr/>
          </p:nvSpPr>
          <p:spPr bwMode="auto">
            <a:xfrm>
              <a:off x="4236665" y="4148053"/>
              <a:ext cx="44464" cy="50023"/>
            </a:xfrm>
            <a:custGeom>
              <a:avLst/>
              <a:gdLst>
                <a:gd name="T0" fmla="*/ 36 w 107"/>
                <a:gd name="T1" fmla="*/ 119 h 120"/>
                <a:gd name="T2" fmla="*/ 36 w 107"/>
                <a:gd name="T3" fmla="*/ 119 h 120"/>
                <a:gd name="T4" fmla="*/ 0 w 107"/>
                <a:gd name="T5" fmla="*/ 85 h 120"/>
                <a:gd name="T6" fmla="*/ 38 w 107"/>
                <a:gd name="T7" fmla="*/ 51 h 120"/>
                <a:gd name="T8" fmla="*/ 69 w 107"/>
                <a:gd name="T9" fmla="*/ 46 h 120"/>
                <a:gd name="T10" fmla="*/ 74 w 107"/>
                <a:gd name="T11" fmla="*/ 34 h 120"/>
                <a:gd name="T12" fmla="*/ 49 w 107"/>
                <a:gd name="T13" fmla="*/ 17 h 120"/>
                <a:gd name="T14" fmla="*/ 23 w 107"/>
                <a:gd name="T15" fmla="*/ 37 h 120"/>
                <a:gd name="T16" fmla="*/ 6 w 107"/>
                <a:gd name="T17" fmla="*/ 37 h 120"/>
                <a:gd name="T18" fmla="*/ 6 w 107"/>
                <a:gd name="T19" fmla="*/ 36 h 120"/>
                <a:gd name="T20" fmla="*/ 49 w 107"/>
                <a:gd name="T21" fmla="*/ 0 h 120"/>
                <a:gd name="T22" fmla="*/ 93 w 107"/>
                <a:gd name="T23" fmla="*/ 35 h 120"/>
                <a:gd name="T24" fmla="*/ 93 w 107"/>
                <a:gd name="T25" fmla="*/ 91 h 120"/>
                <a:gd name="T26" fmla="*/ 100 w 107"/>
                <a:gd name="T27" fmla="*/ 102 h 120"/>
                <a:gd name="T28" fmla="*/ 106 w 107"/>
                <a:gd name="T29" fmla="*/ 102 h 120"/>
                <a:gd name="T30" fmla="*/ 106 w 107"/>
                <a:gd name="T31" fmla="*/ 115 h 120"/>
                <a:gd name="T32" fmla="*/ 94 w 107"/>
                <a:gd name="T33" fmla="*/ 118 h 120"/>
                <a:gd name="T34" fmla="*/ 75 w 107"/>
                <a:gd name="T35" fmla="*/ 101 h 120"/>
                <a:gd name="T36" fmla="*/ 75 w 107"/>
                <a:gd name="T37" fmla="*/ 101 h 120"/>
                <a:gd name="T38" fmla="*/ 36 w 107"/>
                <a:gd name="T39" fmla="*/ 119 h 120"/>
                <a:gd name="T40" fmla="*/ 39 w 107"/>
                <a:gd name="T41" fmla="*/ 67 h 120"/>
                <a:gd name="T42" fmla="*/ 39 w 107"/>
                <a:gd name="T43" fmla="*/ 67 h 120"/>
                <a:gd name="T44" fmla="*/ 19 w 107"/>
                <a:gd name="T45" fmla="*/ 85 h 120"/>
                <a:gd name="T46" fmla="*/ 40 w 107"/>
                <a:gd name="T47" fmla="*/ 103 h 120"/>
                <a:gd name="T48" fmla="*/ 74 w 107"/>
                <a:gd name="T49" fmla="*/ 75 h 120"/>
                <a:gd name="T50" fmla="*/ 74 w 107"/>
                <a:gd name="T51" fmla="*/ 58 h 120"/>
                <a:gd name="T52" fmla="*/ 39 w 107"/>
                <a:gd name="T53" fmla="*/ 6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7" h="120">
                  <a:moveTo>
                    <a:pt x="36" y="119"/>
                  </a:moveTo>
                  <a:lnTo>
                    <a:pt x="36" y="119"/>
                  </a:lnTo>
                  <a:cubicBezTo>
                    <a:pt x="13" y="119"/>
                    <a:pt x="0" y="106"/>
                    <a:pt x="0" y="85"/>
                  </a:cubicBezTo>
                  <a:cubicBezTo>
                    <a:pt x="0" y="64"/>
                    <a:pt x="13" y="54"/>
                    <a:pt x="38" y="51"/>
                  </a:cubicBezTo>
                  <a:cubicBezTo>
                    <a:pt x="54" y="49"/>
                    <a:pt x="64" y="48"/>
                    <a:pt x="69" y="46"/>
                  </a:cubicBezTo>
                  <a:cubicBezTo>
                    <a:pt x="74" y="44"/>
                    <a:pt x="74" y="42"/>
                    <a:pt x="74" y="34"/>
                  </a:cubicBezTo>
                  <a:cubicBezTo>
                    <a:pt x="74" y="23"/>
                    <a:pt x="66" y="17"/>
                    <a:pt x="49" y="17"/>
                  </a:cubicBezTo>
                  <a:cubicBezTo>
                    <a:pt x="32" y="17"/>
                    <a:pt x="23" y="24"/>
                    <a:pt x="23" y="37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6" y="37"/>
                    <a:pt x="6" y="37"/>
                    <a:pt x="6" y="36"/>
                  </a:cubicBezTo>
                  <a:cubicBezTo>
                    <a:pt x="6" y="15"/>
                    <a:pt x="22" y="0"/>
                    <a:pt x="49" y="0"/>
                  </a:cubicBezTo>
                  <a:cubicBezTo>
                    <a:pt x="80" y="0"/>
                    <a:pt x="93" y="11"/>
                    <a:pt x="93" y="35"/>
                  </a:cubicBezTo>
                  <a:cubicBezTo>
                    <a:pt x="93" y="91"/>
                    <a:pt x="93" y="91"/>
                    <a:pt x="93" y="91"/>
                  </a:cubicBezTo>
                  <a:cubicBezTo>
                    <a:pt x="93" y="99"/>
                    <a:pt x="94" y="102"/>
                    <a:pt x="100" y="102"/>
                  </a:cubicBezTo>
                  <a:cubicBezTo>
                    <a:pt x="101" y="102"/>
                    <a:pt x="104" y="102"/>
                    <a:pt x="106" y="102"/>
                  </a:cubicBezTo>
                  <a:cubicBezTo>
                    <a:pt x="106" y="115"/>
                    <a:pt x="106" y="115"/>
                    <a:pt x="106" y="115"/>
                  </a:cubicBezTo>
                  <a:cubicBezTo>
                    <a:pt x="101" y="118"/>
                    <a:pt x="98" y="118"/>
                    <a:pt x="94" y="118"/>
                  </a:cubicBezTo>
                  <a:cubicBezTo>
                    <a:pt x="82" y="118"/>
                    <a:pt x="75" y="112"/>
                    <a:pt x="75" y="101"/>
                  </a:cubicBezTo>
                  <a:lnTo>
                    <a:pt x="75" y="101"/>
                  </a:lnTo>
                  <a:cubicBezTo>
                    <a:pt x="64" y="112"/>
                    <a:pt x="51" y="119"/>
                    <a:pt x="36" y="119"/>
                  </a:cubicBezTo>
                  <a:close/>
                  <a:moveTo>
                    <a:pt x="39" y="67"/>
                  </a:moveTo>
                  <a:lnTo>
                    <a:pt x="39" y="67"/>
                  </a:lnTo>
                  <a:cubicBezTo>
                    <a:pt x="25" y="69"/>
                    <a:pt x="19" y="74"/>
                    <a:pt x="19" y="85"/>
                  </a:cubicBezTo>
                  <a:cubicBezTo>
                    <a:pt x="19" y="96"/>
                    <a:pt x="27" y="103"/>
                    <a:pt x="40" y="103"/>
                  </a:cubicBezTo>
                  <a:cubicBezTo>
                    <a:pt x="60" y="103"/>
                    <a:pt x="74" y="91"/>
                    <a:pt x="74" y="75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4" y="64"/>
                    <a:pt x="51" y="64"/>
                    <a:pt x="39" y="67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924008" y="4131380"/>
            <a:ext cx="198237" cy="66696"/>
            <a:chOff x="4924008" y="4131380"/>
            <a:chExt cx="198237" cy="66696"/>
          </a:xfrm>
        </p:grpSpPr>
        <p:sp>
          <p:nvSpPr>
            <p:cNvPr id="3325" name="Freeform 253"/>
            <p:cNvSpPr>
              <a:spLocks noChangeArrowheads="1"/>
            </p:cNvSpPr>
            <p:nvPr/>
          </p:nvSpPr>
          <p:spPr bwMode="auto">
            <a:xfrm>
              <a:off x="4924008" y="4131380"/>
              <a:ext cx="53728" cy="64843"/>
            </a:xfrm>
            <a:custGeom>
              <a:avLst/>
              <a:gdLst>
                <a:gd name="T0" fmla="*/ 0 w 126"/>
                <a:gd name="T1" fmla="*/ 0 h 154"/>
                <a:gd name="T2" fmla="*/ 0 w 126"/>
                <a:gd name="T3" fmla="*/ 0 h 154"/>
                <a:gd name="T4" fmla="*/ 58 w 126"/>
                <a:gd name="T5" fmla="*/ 0 h 154"/>
                <a:gd name="T6" fmla="*/ 125 w 126"/>
                <a:gd name="T7" fmla="*/ 74 h 154"/>
                <a:gd name="T8" fmla="*/ 58 w 126"/>
                <a:gd name="T9" fmla="*/ 153 h 154"/>
                <a:gd name="T10" fmla="*/ 0 w 126"/>
                <a:gd name="T11" fmla="*/ 153 h 154"/>
                <a:gd name="T12" fmla="*/ 0 w 126"/>
                <a:gd name="T13" fmla="*/ 0 h 154"/>
                <a:gd name="T14" fmla="*/ 21 w 126"/>
                <a:gd name="T15" fmla="*/ 18 h 154"/>
                <a:gd name="T16" fmla="*/ 21 w 126"/>
                <a:gd name="T17" fmla="*/ 18 h 154"/>
                <a:gd name="T18" fmla="*/ 21 w 126"/>
                <a:gd name="T19" fmla="*/ 135 h 154"/>
                <a:gd name="T20" fmla="*/ 57 w 126"/>
                <a:gd name="T21" fmla="*/ 135 h 154"/>
                <a:gd name="T22" fmla="*/ 103 w 126"/>
                <a:gd name="T23" fmla="*/ 75 h 154"/>
                <a:gd name="T24" fmla="*/ 57 w 126"/>
                <a:gd name="T25" fmla="*/ 18 h 154"/>
                <a:gd name="T26" fmla="*/ 21 w 126"/>
                <a:gd name="T27" fmla="*/ 1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154">
                  <a:moveTo>
                    <a:pt x="0" y="0"/>
                  </a:moveTo>
                  <a:lnTo>
                    <a:pt x="0" y="0"/>
                  </a:lnTo>
                  <a:cubicBezTo>
                    <a:pt x="58" y="0"/>
                    <a:pt x="58" y="0"/>
                    <a:pt x="58" y="0"/>
                  </a:cubicBezTo>
                  <a:cubicBezTo>
                    <a:pt x="102" y="0"/>
                    <a:pt x="125" y="27"/>
                    <a:pt x="125" y="74"/>
                  </a:cubicBezTo>
                  <a:cubicBezTo>
                    <a:pt x="125" y="125"/>
                    <a:pt x="100" y="153"/>
                    <a:pt x="58" y="153"/>
                  </a:cubicBezTo>
                  <a:cubicBezTo>
                    <a:pt x="0" y="153"/>
                    <a:pt x="0" y="153"/>
                    <a:pt x="0" y="153"/>
                  </a:cubicBezTo>
                  <a:lnTo>
                    <a:pt x="0" y="0"/>
                  </a:lnTo>
                  <a:close/>
                  <a:moveTo>
                    <a:pt x="21" y="18"/>
                  </a:moveTo>
                  <a:lnTo>
                    <a:pt x="21" y="18"/>
                  </a:lnTo>
                  <a:cubicBezTo>
                    <a:pt x="21" y="135"/>
                    <a:pt x="21" y="135"/>
                    <a:pt x="21" y="135"/>
                  </a:cubicBezTo>
                  <a:cubicBezTo>
                    <a:pt x="57" y="135"/>
                    <a:pt x="57" y="135"/>
                    <a:pt x="57" y="135"/>
                  </a:cubicBezTo>
                  <a:cubicBezTo>
                    <a:pt x="87" y="135"/>
                    <a:pt x="103" y="115"/>
                    <a:pt x="103" y="75"/>
                  </a:cubicBezTo>
                  <a:cubicBezTo>
                    <a:pt x="103" y="38"/>
                    <a:pt x="86" y="18"/>
                    <a:pt x="57" y="18"/>
                  </a:cubicBezTo>
                  <a:lnTo>
                    <a:pt x="21" y="18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26" name="Freeform 254"/>
            <p:cNvSpPr>
              <a:spLocks noChangeArrowheads="1"/>
            </p:cNvSpPr>
            <p:nvPr/>
          </p:nvSpPr>
          <p:spPr bwMode="auto">
            <a:xfrm>
              <a:off x="4983294" y="4148053"/>
              <a:ext cx="42612" cy="50023"/>
            </a:xfrm>
            <a:custGeom>
              <a:avLst/>
              <a:gdLst>
                <a:gd name="T0" fmla="*/ 99 w 102"/>
                <a:gd name="T1" fmla="*/ 79 h 121"/>
                <a:gd name="T2" fmla="*/ 99 w 102"/>
                <a:gd name="T3" fmla="*/ 79 h 121"/>
                <a:gd name="T4" fmla="*/ 50 w 102"/>
                <a:gd name="T5" fmla="*/ 120 h 121"/>
                <a:gd name="T6" fmla="*/ 0 w 102"/>
                <a:gd name="T7" fmla="*/ 61 h 121"/>
                <a:gd name="T8" fmla="*/ 50 w 102"/>
                <a:gd name="T9" fmla="*/ 0 h 121"/>
                <a:gd name="T10" fmla="*/ 101 w 102"/>
                <a:gd name="T11" fmla="*/ 57 h 121"/>
                <a:gd name="T12" fmla="*/ 100 w 102"/>
                <a:gd name="T13" fmla="*/ 66 h 121"/>
                <a:gd name="T14" fmla="*/ 19 w 102"/>
                <a:gd name="T15" fmla="*/ 66 h 121"/>
                <a:gd name="T16" fmla="*/ 52 w 102"/>
                <a:gd name="T17" fmla="*/ 102 h 121"/>
                <a:gd name="T18" fmla="*/ 80 w 102"/>
                <a:gd name="T19" fmla="*/ 79 h 121"/>
                <a:gd name="T20" fmla="*/ 99 w 102"/>
                <a:gd name="T21" fmla="*/ 79 h 121"/>
                <a:gd name="T22" fmla="*/ 81 w 102"/>
                <a:gd name="T23" fmla="*/ 50 h 121"/>
                <a:gd name="T24" fmla="*/ 81 w 102"/>
                <a:gd name="T25" fmla="*/ 50 h 121"/>
                <a:gd name="T26" fmla="*/ 51 w 102"/>
                <a:gd name="T27" fmla="*/ 17 h 121"/>
                <a:gd name="T28" fmla="*/ 19 w 102"/>
                <a:gd name="T29" fmla="*/ 50 h 121"/>
                <a:gd name="T30" fmla="*/ 81 w 102"/>
                <a:gd name="T31" fmla="*/ 5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1">
                  <a:moveTo>
                    <a:pt x="99" y="79"/>
                  </a:moveTo>
                  <a:lnTo>
                    <a:pt x="99" y="79"/>
                  </a:lnTo>
                  <a:cubicBezTo>
                    <a:pt x="94" y="104"/>
                    <a:pt x="76" y="120"/>
                    <a:pt x="50" y="120"/>
                  </a:cubicBezTo>
                  <a:cubicBezTo>
                    <a:pt x="19" y="120"/>
                    <a:pt x="0" y="97"/>
                    <a:pt x="0" y="61"/>
                  </a:cubicBezTo>
                  <a:cubicBezTo>
                    <a:pt x="0" y="22"/>
                    <a:pt x="19" y="0"/>
                    <a:pt x="50" y="0"/>
                  </a:cubicBezTo>
                  <a:cubicBezTo>
                    <a:pt x="82" y="0"/>
                    <a:pt x="101" y="21"/>
                    <a:pt x="101" y="57"/>
                  </a:cubicBezTo>
                  <a:cubicBezTo>
                    <a:pt x="101" y="59"/>
                    <a:pt x="101" y="62"/>
                    <a:pt x="100" y="66"/>
                  </a:cubicBezTo>
                  <a:cubicBezTo>
                    <a:pt x="19" y="66"/>
                    <a:pt x="19" y="66"/>
                    <a:pt x="19" y="66"/>
                  </a:cubicBezTo>
                  <a:cubicBezTo>
                    <a:pt x="19" y="88"/>
                    <a:pt x="32" y="102"/>
                    <a:pt x="52" y="102"/>
                  </a:cubicBezTo>
                  <a:cubicBezTo>
                    <a:pt x="67" y="102"/>
                    <a:pt x="78" y="94"/>
                    <a:pt x="80" y="79"/>
                  </a:cubicBezTo>
                  <a:lnTo>
                    <a:pt x="99" y="79"/>
                  </a:lnTo>
                  <a:close/>
                  <a:moveTo>
                    <a:pt x="81" y="50"/>
                  </a:moveTo>
                  <a:lnTo>
                    <a:pt x="81" y="50"/>
                  </a:lnTo>
                  <a:cubicBezTo>
                    <a:pt x="81" y="28"/>
                    <a:pt x="69" y="17"/>
                    <a:pt x="51" y="17"/>
                  </a:cubicBezTo>
                  <a:cubicBezTo>
                    <a:pt x="32" y="17"/>
                    <a:pt x="22" y="28"/>
                    <a:pt x="19" y="50"/>
                  </a:cubicBezTo>
                  <a:lnTo>
                    <a:pt x="81" y="5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27" name="Freeform 255"/>
            <p:cNvSpPr>
              <a:spLocks noChangeArrowheads="1"/>
            </p:cNvSpPr>
            <p:nvPr/>
          </p:nvSpPr>
          <p:spPr bwMode="auto">
            <a:xfrm>
              <a:off x="5035169" y="4131380"/>
              <a:ext cx="7411" cy="64843"/>
            </a:xfrm>
            <a:custGeom>
              <a:avLst/>
              <a:gdLst>
                <a:gd name="T0" fmla="*/ 0 w 19"/>
                <a:gd name="T1" fmla="*/ 0 h 154"/>
                <a:gd name="T2" fmla="*/ 18 w 19"/>
                <a:gd name="T3" fmla="*/ 0 h 154"/>
                <a:gd name="T4" fmla="*/ 18 w 19"/>
                <a:gd name="T5" fmla="*/ 153 h 154"/>
                <a:gd name="T6" fmla="*/ 0 w 19"/>
                <a:gd name="T7" fmla="*/ 153 h 154"/>
                <a:gd name="T8" fmla="*/ 0 w 19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54">
                  <a:moveTo>
                    <a:pt x="0" y="0"/>
                  </a:moveTo>
                  <a:lnTo>
                    <a:pt x="18" y="0"/>
                  </a:lnTo>
                  <a:lnTo>
                    <a:pt x="18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28" name="Freeform 256"/>
            <p:cNvSpPr>
              <a:spLocks noChangeArrowheads="1"/>
            </p:cNvSpPr>
            <p:nvPr/>
          </p:nvSpPr>
          <p:spPr bwMode="auto">
            <a:xfrm>
              <a:off x="5049991" y="4136937"/>
              <a:ext cx="24085" cy="61139"/>
            </a:xfrm>
            <a:custGeom>
              <a:avLst/>
              <a:gdLst>
                <a:gd name="T0" fmla="*/ 46 w 56"/>
                <a:gd name="T1" fmla="*/ 127 h 146"/>
                <a:gd name="T2" fmla="*/ 46 w 56"/>
                <a:gd name="T3" fmla="*/ 127 h 146"/>
                <a:gd name="T4" fmla="*/ 55 w 56"/>
                <a:gd name="T5" fmla="*/ 126 h 146"/>
                <a:gd name="T6" fmla="*/ 55 w 56"/>
                <a:gd name="T7" fmla="*/ 142 h 146"/>
                <a:gd name="T8" fmla="*/ 41 w 56"/>
                <a:gd name="T9" fmla="*/ 145 h 146"/>
                <a:gd name="T10" fmla="*/ 17 w 56"/>
                <a:gd name="T11" fmla="*/ 121 h 146"/>
                <a:gd name="T12" fmla="*/ 17 w 56"/>
                <a:gd name="T13" fmla="*/ 46 h 146"/>
                <a:gd name="T14" fmla="*/ 0 w 56"/>
                <a:gd name="T15" fmla="*/ 46 h 146"/>
                <a:gd name="T16" fmla="*/ 0 w 56"/>
                <a:gd name="T17" fmla="*/ 31 h 146"/>
                <a:gd name="T18" fmla="*/ 17 w 56"/>
                <a:gd name="T19" fmla="*/ 31 h 146"/>
                <a:gd name="T20" fmla="*/ 17 w 56"/>
                <a:gd name="T21" fmla="*/ 0 h 146"/>
                <a:gd name="T22" fmla="*/ 35 w 56"/>
                <a:gd name="T23" fmla="*/ 0 h 146"/>
                <a:gd name="T24" fmla="*/ 35 w 56"/>
                <a:gd name="T25" fmla="*/ 31 h 146"/>
                <a:gd name="T26" fmla="*/ 55 w 56"/>
                <a:gd name="T27" fmla="*/ 31 h 146"/>
                <a:gd name="T28" fmla="*/ 55 w 56"/>
                <a:gd name="T29" fmla="*/ 46 h 146"/>
                <a:gd name="T30" fmla="*/ 35 w 56"/>
                <a:gd name="T31" fmla="*/ 46 h 146"/>
                <a:gd name="T32" fmla="*/ 35 w 56"/>
                <a:gd name="T33" fmla="*/ 114 h 146"/>
                <a:gd name="T34" fmla="*/ 46 w 56"/>
                <a:gd name="T35" fmla="*/ 127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146">
                  <a:moveTo>
                    <a:pt x="46" y="127"/>
                  </a:moveTo>
                  <a:lnTo>
                    <a:pt x="46" y="127"/>
                  </a:lnTo>
                  <a:cubicBezTo>
                    <a:pt x="48" y="127"/>
                    <a:pt x="51" y="127"/>
                    <a:pt x="55" y="126"/>
                  </a:cubicBezTo>
                  <a:cubicBezTo>
                    <a:pt x="55" y="142"/>
                    <a:pt x="55" y="142"/>
                    <a:pt x="55" y="142"/>
                  </a:cubicBezTo>
                  <a:cubicBezTo>
                    <a:pt x="50" y="144"/>
                    <a:pt x="45" y="145"/>
                    <a:pt x="41" y="145"/>
                  </a:cubicBezTo>
                  <a:cubicBezTo>
                    <a:pt x="23" y="145"/>
                    <a:pt x="17" y="138"/>
                    <a:pt x="17" y="121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46"/>
                    <a:pt x="55" y="46"/>
                    <a:pt x="55" y="46"/>
                  </a:cubicBezTo>
                  <a:cubicBezTo>
                    <a:pt x="35" y="46"/>
                    <a:pt x="35" y="46"/>
                    <a:pt x="35" y="46"/>
                  </a:cubicBezTo>
                  <a:cubicBezTo>
                    <a:pt x="35" y="114"/>
                    <a:pt x="35" y="114"/>
                    <a:pt x="35" y="114"/>
                  </a:cubicBezTo>
                  <a:cubicBezTo>
                    <a:pt x="35" y="124"/>
                    <a:pt x="37" y="127"/>
                    <a:pt x="46" y="12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29" name="Freeform 257"/>
            <p:cNvSpPr>
              <a:spLocks noChangeArrowheads="1"/>
            </p:cNvSpPr>
            <p:nvPr/>
          </p:nvSpPr>
          <p:spPr bwMode="auto">
            <a:xfrm>
              <a:off x="5077781" y="4148053"/>
              <a:ext cx="44464" cy="50023"/>
            </a:xfrm>
            <a:custGeom>
              <a:avLst/>
              <a:gdLst>
                <a:gd name="T0" fmla="*/ 36 w 106"/>
                <a:gd name="T1" fmla="*/ 119 h 120"/>
                <a:gd name="T2" fmla="*/ 36 w 106"/>
                <a:gd name="T3" fmla="*/ 119 h 120"/>
                <a:gd name="T4" fmla="*/ 0 w 106"/>
                <a:gd name="T5" fmla="*/ 85 h 120"/>
                <a:gd name="T6" fmla="*/ 38 w 106"/>
                <a:gd name="T7" fmla="*/ 51 h 120"/>
                <a:gd name="T8" fmla="*/ 68 w 106"/>
                <a:gd name="T9" fmla="*/ 46 h 120"/>
                <a:gd name="T10" fmla="*/ 73 w 106"/>
                <a:gd name="T11" fmla="*/ 34 h 120"/>
                <a:gd name="T12" fmla="*/ 48 w 106"/>
                <a:gd name="T13" fmla="*/ 17 h 120"/>
                <a:gd name="T14" fmla="*/ 22 w 106"/>
                <a:gd name="T15" fmla="*/ 37 h 120"/>
                <a:gd name="T16" fmla="*/ 5 w 106"/>
                <a:gd name="T17" fmla="*/ 37 h 120"/>
                <a:gd name="T18" fmla="*/ 5 w 106"/>
                <a:gd name="T19" fmla="*/ 36 h 120"/>
                <a:gd name="T20" fmla="*/ 50 w 106"/>
                <a:gd name="T21" fmla="*/ 0 h 120"/>
                <a:gd name="T22" fmla="*/ 93 w 106"/>
                <a:gd name="T23" fmla="*/ 35 h 120"/>
                <a:gd name="T24" fmla="*/ 93 w 106"/>
                <a:gd name="T25" fmla="*/ 91 h 120"/>
                <a:gd name="T26" fmla="*/ 101 w 106"/>
                <a:gd name="T27" fmla="*/ 102 h 120"/>
                <a:gd name="T28" fmla="*/ 105 w 106"/>
                <a:gd name="T29" fmla="*/ 102 h 120"/>
                <a:gd name="T30" fmla="*/ 105 w 106"/>
                <a:gd name="T31" fmla="*/ 115 h 120"/>
                <a:gd name="T32" fmla="*/ 94 w 106"/>
                <a:gd name="T33" fmla="*/ 118 h 120"/>
                <a:gd name="T34" fmla="*/ 76 w 106"/>
                <a:gd name="T35" fmla="*/ 101 h 120"/>
                <a:gd name="T36" fmla="*/ 76 w 106"/>
                <a:gd name="T37" fmla="*/ 101 h 120"/>
                <a:gd name="T38" fmla="*/ 36 w 106"/>
                <a:gd name="T39" fmla="*/ 119 h 120"/>
                <a:gd name="T40" fmla="*/ 38 w 106"/>
                <a:gd name="T41" fmla="*/ 67 h 120"/>
                <a:gd name="T42" fmla="*/ 38 w 106"/>
                <a:gd name="T43" fmla="*/ 67 h 120"/>
                <a:gd name="T44" fmla="*/ 19 w 106"/>
                <a:gd name="T45" fmla="*/ 85 h 120"/>
                <a:gd name="T46" fmla="*/ 39 w 106"/>
                <a:gd name="T47" fmla="*/ 103 h 120"/>
                <a:gd name="T48" fmla="*/ 73 w 106"/>
                <a:gd name="T49" fmla="*/ 75 h 120"/>
                <a:gd name="T50" fmla="*/ 73 w 106"/>
                <a:gd name="T51" fmla="*/ 58 h 120"/>
                <a:gd name="T52" fmla="*/ 38 w 106"/>
                <a:gd name="T53" fmla="*/ 6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6" h="120">
                  <a:moveTo>
                    <a:pt x="36" y="119"/>
                  </a:moveTo>
                  <a:lnTo>
                    <a:pt x="36" y="119"/>
                  </a:lnTo>
                  <a:cubicBezTo>
                    <a:pt x="13" y="119"/>
                    <a:pt x="0" y="106"/>
                    <a:pt x="0" y="85"/>
                  </a:cubicBezTo>
                  <a:cubicBezTo>
                    <a:pt x="0" y="64"/>
                    <a:pt x="12" y="54"/>
                    <a:pt x="38" y="51"/>
                  </a:cubicBezTo>
                  <a:cubicBezTo>
                    <a:pt x="54" y="49"/>
                    <a:pt x="64" y="48"/>
                    <a:pt x="68" y="46"/>
                  </a:cubicBezTo>
                  <a:cubicBezTo>
                    <a:pt x="73" y="44"/>
                    <a:pt x="73" y="42"/>
                    <a:pt x="73" y="34"/>
                  </a:cubicBezTo>
                  <a:cubicBezTo>
                    <a:pt x="73" y="23"/>
                    <a:pt x="65" y="17"/>
                    <a:pt x="48" y="17"/>
                  </a:cubicBezTo>
                  <a:cubicBezTo>
                    <a:pt x="31" y="17"/>
                    <a:pt x="22" y="24"/>
                    <a:pt x="22" y="37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5" y="37"/>
                    <a:pt x="5" y="37"/>
                    <a:pt x="5" y="36"/>
                  </a:cubicBezTo>
                  <a:cubicBezTo>
                    <a:pt x="5" y="15"/>
                    <a:pt x="21" y="0"/>
                    <a:pt x="50" y="0"/>
                  </a:cubicBezTo>
                  <a:cubicBezTo>
                    <a:pt x="79" y="0"/>
                    <a:pt x="93" y="11"/>
                    <a:pt x="93" y="35"/>
                  </a:cubicBezTo>
                  <a:cubicBezTo>
                    <a:pt x="93" y="91"/>
                    <a:pt x="93" y="91"/>
                    <a:pt x="93" y="91"/>
                  </a:cubicBezTo>
                  <a:cubicBezTo>
                    <a:pt x="93" y="99"/>
                    <a:pt x="93" y="102"/>
                    <a:pt x="101" y="102"/>
                  </a:cubicBezTo>
                  <a:cubicBezTo>
                    <a:pt x="102" y="102"/>
                    <a:pt x="103" y="102"/>
                    <a:pt x="105" y="102"/>
                  </a:cubicBezTo>
                  <a:cubicBezTo>
                    <a:pt x="105" y="115"/>
                    <a:pt x="105" y="115"/>
                    <a:pt x="105" y="115"/>
                  </a:cubicBezTo>
                  <a:cubicBezTo>
                    <a:pt x="101" y="118"/>
                    <a:pt x="97" y="118"/>
                    <a:pt x="94" y="118"/>
                  </a:cubicBezTo>
                  <a:cubicBezTo>
                    <a:pt x="82" y="118"/>
                    <a:pt x="76" y="112"/>
                    <a:pt x="76" y="101"/>
                  </a:cubicBezTo>
                  <a:lnTo>
                    <a:pt x="76" y="101"/>
                  </a:lnTo>
                  <a:cubicBezTo>
                    <a:pt x="64" y="112"/>
                    <a:pt x="51" y="119"/>
                    <a:pt x="36" y="119"/>
                  </a:cubicBezTo>
                  <a:close/>
                  <a:moveTo>
                    <a:pt x="38" y="67"/>
                  </a:moveTo>
                  <a:lnTo>
                    <a:pt x="38" y="67"/>
                  </a:lnTo>
                  <a:cubicBezTo>
                    <a:pt x="25" y="69"/>
                    <a:pt x="19" y="74"/>
                    <a:pt x="19" y="85"/>
                  </a:cubicBezTo>
                  <a:cubicBezTo>
                    <a:pt x="19" y="96"/>
                    <a:pt x="26" y="103"/>
                    <a:pt x="39" y="103"/>
                  </a:cubicBezTo>
                  <a:cubicBezTo>
                    <a:pt x="60" y="103"/>
                    <a:pt x="73" y="91"/>
                    <a:pt x="73" y="75"/>
                  </a:cubicBezTo>
                  <a:cubicBezTo>
                    <a:pt x="73" y="58"/>
                    <a:pt x="73" y="58"/>
                    <a:pt x="73" y="58"/>
                  </a:cubicBezTo>
                  <a:cubicBezTo>
                    <a:pt x="63" y="64"/>
                    <a:pt x="52" y="64"/>
                    <a:pt x="38" y="67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642848" y="4129526"/>
            <a:ext cx="450202" cy="68550"/>
            <a:chOff x="5642848" y="4129526"/>
            <a:chExt cx="450202" cy="68550"/>
          </a:xfrm>
        </p:grpSpPr>
        <p:sp>
          <p:nvSpPr>
            <p:cNvPr id="3330" name="Freeform 258"/>
            <p:cNvSpPr>
              <a:spLocks noChangeArrowheads="1"/>
            </p:cNvSpPr>
            <p:nvPr/>
          </p:nvSpPr>
          <p:spPr bwMode="auto">
            <a:xfrm>
              <a:off x="5642848" y="4129526"/>
              <a:ext cx="50023" cy="68550"/>
            </a:xfrm>
            <a:custGeom>
              <a:avLst/>
              <a:gdLst>
                <a:gd name="T0" fmla="*/ 19 w 119"/>
                <a:gd name="T1" fmla="*/ 106 h 163"/>
                <a:gd name="T2" fmla="*/ 19 w 119"/>
                <a:gd name="T3" fmla="*/ 106 h 163"/>
                <a:gd name="T4" fmla="*/ 59 w 119"/>
                <a:gd name="T5" fmla="*/ 144 h 163"/>
                <a:gd name="T6" fmla="*/ 98 w 119"/>
                <a:gd name="T7" fmla="*/ 116 h 163"/>
                <a:gd name="T8" fmla="*/ 56 w 119"/>
                <a:gd name="T9" fmla="*/ 88 h 163"/>
                <a:gd name="T10" fmla="*/ 4 w 119"/>
                <a:gd name="T11" fmla="*/ 45 h 163"/>
                <a:gd name="T12" fmla="*/ 59 w 119"/>
                <a:gd name="T13" fmla="*/ 0 h 163"/>
                <a:gd name="T14" fmla="*/ 114 w 119"/>
                <a:gd name="T15" fmla="*/ 49 h 163"/>
                <a:gd name="T16" fmla="*/ 94 w 119"/>
                <a:gd name="T17" fmla="*/ 49 h 163"/>
                <a:gd name="T18" fmla="*/ 58 w 119"/>
                <a:gd name="T19" fmla="*/ 17 h 163"/>
                <a:gd name="T20" fmla="*/ 24 w 119"/>
                <a:gd name="T21" fmla="*/ 42 h 163"/>
                <a:gd name="T22" fmla="*/ 70 w 119"/>
                <a:gd name="T23" fmla="*/ 70 h 163"/>
                <a:gd name="T24" fmla="*/ 106 w 119"/>
                <a:gd name="T25" fmla="*/ 84 h 163"/>
                <a:gd name="T26" fmla="*/ 118 w 119"/>
                <a:gd name="T27" fmla="*/ 113 h 163"/>
                <a:gd name="T28" fmla="*/ 59 w 119"/>
                <a:gd name="T29" fmla="*/ 162 h 163"/>
                <a:gd name="T30" fmla="*/ 0 w 119"/>
                <a:gd name="T31" fmla="*/ 106 h 163"/>
                <a:gd name="T32" fmla="*/ 19 w 119"/>
                <a:gd name="T33" fmla="*/ 106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9" h="163">
                  <a:moveTo>
                    <a:pt x="19" y="106"/>
                  </a:moveTo>
                  <a:lnTo>
                    <a:pt x="19" y="106"/>
                  </a:lnTo>
                  <a:cubicBezTo>
                    <a:pt x="19" y="129"/>
                    <a:pt x="35" y="144"/>
                    <a:pt x="59" y="144"/>
                  </a:cubicBezTo>
                  <a:cubicBezTo>
                    <a:pt x="84" y="144"/>
                    <a:pt x="98" y="133"/>
                    <a:pt x="98" y="116"/>
                  </a:cubicBezTo>
                  <a:cubicBezTo>
                    <a:pt x="98" y="97"/>
                    <a:pt x="83" y="95"/>
                    <a:pt x="56" y="88"/>
                  </a:cubicBezTo>
                  <a:cubicBezTo>
                    <a:pt x="22" y="79"/>
                    <a:pt x="4" y="72"/>
                    <a:pt x="4" y="45"/>
                  </a:cubicBezTo>
                  <a:cubicBezTo>
                    <a:pt x="4" y="19"/>
                    <a:pt x="26" y="0"/>
                    <a:pt x="59" y="0"/>
                  </a:cubicBezTo>
                  <a:cubicBezTo>
                    <a:pt x="93" y="0"/>
                    <a:pt x="114" y="19"/>
                    <a:pt x="114" y="49"/>
                  </a:cubicBezTo>
                  <a:cubicBezTo>
                    <a:pt x="94" y="49"/>
                    <a:pt x="94" y="49"/>
                    <a:pt x="94" y="49"/>
                  </a:cubicBezTo>
                  <a:cubicBezTo>
                    <a:pt x="92" y="28"/>
                    <a:pt x="80" y="17"/>
                    <a:pt x="58" y="17"/>
                  </a:cubicBezTo>
                  <a:cubicBezTo>
                    <a:pt x="37" y="17"/>
                    <a:pt x="24" y="27"/>
                    <a:pt x="24" y="42"/>
                  </a:cubicBezTo>
                  <a:cubicBezTo>
                    <a:pt x="24" y="62"/>
                    <a:pt x="38" y="63"/>
                    <a:pt x="70" y="70"/>
                  </a:cubicBezTo>
                  <a:cubicBezTo>
                    <a:pt x="85" y="74"/>
                    <a:pt x="98" y="76"/>
                    <a:pt x="106" y="84"/>
                  </a:cubicBezTo>
                  <a:cubicBezTo>
                    <a:pt x="114" y="91"/>
                    <a:pt x="118" y="100"/>
                    <a:pt x="118" y="113"/>
                  </a:cubicBezTo>
                  <a:cubicBezTo>
                    <a:pt x="118" y="143"/>
                    <a:pt x="97" y="162"/>
                    <a:pt x="59" y="162"/>
                  </a:cubicBezTo>
                  <a:cubicBezTo>
                    <a:pt x="23" y="162"/>
                    <a:pt x="1" y="142"/>
                    <a:pt x="0" y="106"/>
                  </a:cubicBezTo>
                  <a:lnTo>
                    <a:pt x="19" y="10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31" name="Freeform 259"/>
            <p:cNvSpPr>
              <a:spLocks noChangeArrowheads="1"/>
            </p:cNvSpPr>
            <p:nvPr/>
          </p:nvSpPr>
          <p:spPr bwMode="auto">
            <a:xfrm>
              <a:off x="5702134" y="4149906"/>
              <a:ext cx="38907" cy="48170"/>
            </a:xfrm>
            <a:custGeom>
              <a:avLst/>
              <a:gdLst>
                <a:gd name="T0" fmla="*/ 19 w 94"/>
                <a:gd name="T1" fmla="*/ 69 h 116"/>
                <a:gd name="T2" fmla="*/ 19 w 94"/>
                <a:gd name="T3" fmla="*/ 69 h 116"/>
                <a:gd name="T4" fmla="*/ 42 w 94"/>
                <a:gd name="T5" fmla="*/ 98 h 116"/>
                <a:gd name="T6" fmla="*/ 74 w 94"/>
                <a:gd name="T7" fmla="*/ 60 h 116"/>
                <a:gd name="T8" fmla="*/ 74 w 94"/>
                <a:gd name="T9" fmla="*/ 0 h 116"/>
                <a:gd name="T10" fmla="*/ 93 w 94"/>
                <a:gd name="T11" fmla="*/ 0 h 116"/>
                <a:gd name="T12" fmla="*/ 93 w 94"/>
                <a:gd name="T13" fmla="*/ 111 h 116"/>
                <a:gd name="T14" fmla="*/ 75 w 94"/>
                <a:gd name="T15" fmla="*/ 111 h 116"/>
                <a:gd name="T16" fmla="*/ 75 w 94"/>
                <a:gd name="T17" fmla="*/ 95 h 116"/>
                <a:gd name="T18" fmla="*/ 38 w 94"/>
                <a:gd name="T19" fmla="*/ 115 h 116"/>
                <a:gd name="T20" fmla="*/ 5 w 94"/>
                <a:gd name="T21" fmla="*/ 99 h 116"/>
                <a:gd name="T22" fmla="*/ 0 w 94"/>
                <a:gd name="T23" fmla="*/ 72 h 116"/>
                <a:gd name="T24" fmla="*/ 0 w 94"/>
                <a:gd name="T25" fmla="*/ 67 h 116"/>
                <a:gd name="T26" fmla="*/ 0 w 94"/>
                <a:gd name="T27" fmla="*/ 0 h 116"/>
                <a:gd name="T28" fmla="*/ 19 w 94"/>
                <a:gd name="T29" fmla="*/ 0 h 116"/>
                <a:gd name="T30" fmla="*/ 19 w 94"/>
                <a:gd name="T31" fmla="*/ 69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16">
                  <a:moveTo>
                    <a:pt x="19" y="69"/>
                  </a:moveTo>
                  <a:lnTo>
                    <a:pt x="19" y="69"/>
                  </a:lnTo>
                  <a:cubicBezTo>
                    <a:pt x="19" y="89"/>
                    <a:pt x="23" y="98"/>
                    <a:pt x="42" y="98"/>
                  </a:cubicBezTo>
                  <a:cubicBezTo>
                    <a:pt x="63" y="98"/>
                    <a:pt x="74" y="84"/>
                    <a:pt x="74" y="6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3" y="111"/>
                    <a:pt x="93" y="111"/>
                    <a:pt x="93" y="111"/>
                  </a:cubicBezTo>
                  <a:cubicBezTo>
                    <a:pt x="75" y="111"/>
                    <a:pt x="75" y="111"/>
                    <a:pt x="75" y="111"/>
                  </a:cubicBezTo>
                  <a:cubicBezTo>
                    <a:pt x="75" y="95"/>
                    <a:pt x="75" y="95"/>
                    <a:pt x="75" y="95"/>
                  </a:cubicBezTo>
                  <a:cubicBezTo>
                    <a:pt x="68" y="107"/>
                    <a:pt x="56" y="115"/>
                    <a:pt x="38" y="115"/>
                  </a:cubicBezTo>
                  <a:cubicBezTo>
                    <a:pt x="22" y="115"/>
                    <a:pt x="11" y="108"/>
                    <a:pt x="5" y="99"/>
                  </a:cubicBezTo>
                  <a:cubicBezTo>
                    <a:pt x="0" y="92"/>
                    <a:pt x="0" y="83"/>
                    <a:pt x="0" y="72"/>
                  </a:cubicBezTo>
                  <a:cubicBezTo>
                    <a:pt x="0" y="71"/>
                    <a:pt x="0" y="69"/>
                    <a:pt x="0" y="6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9" y="6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32" name="Freeform 260"/>
            <p:cNvSpPr>
              <a:spLocks noChangeArrowheads="1"/>
            </p:cNvSpPr>
            <p:nvPr/>
          </p:nvSpPr>
          <p:spPr bwMode="auto">
            <a:xfrm>
              <a:off x="5754009" y="4148053"/>
              <a:ext cx="64844" cy="48170"/>
            </a:xfrm>
            <a:custGeom>
              <a:avLst/>
              <a:gdLst>
                <a:gd name="T0" fmla="*/ 135 w 155"/>
                <a:gd name="T1" fmla="*/ 46 h 115"/>
                <a:gd name="T2" fmla="*/ 135 w 155"/>
                <a:gd name="T3" fmla="*/ 46 h 115"/>
                <a:gd name="T4" fmla="*/ 116 w 155"/>
                <a:gd name="T5" fmla="*/ 17 h 115"/>
                <a:gd name="T6" fmla="*/ 87 w 155"/>
                <a:gd name="T7" fmla="*/ 49 h 115"/>
                <a:gd name="T8" fmla="*/ 87 w 155"/>
                <a:gd name="T9" fmla="*/ 114 h 115"/>
                <a:gd name="T10" fmla="*/ 68 w 155"/>
                <a:gd name="T11" fmla="*/ 114 h 115"/>
                <a:gd name="T12" fmla="*/ 68 w 155"/>
                <a:gd name="T13" fmla="*/ 46 h 115"/>
                <a:gd name="T14" fmla="*/ 47 w 155"/>
                <a:gd name="T15" fmla="*/ 17 h 115"/>
                <a:gd name="T16" fmla="*/ 19 w 155"/>
                <a:gd name="T17" fmla="*/ 49 h 115"/>
                <a:gd name="T18" fmla="*/ 19 w 155"/>
                <a:gd name="T19" fmla="*/ 114 h 115"/>
                <a:gd name="T20" fmla="*/ 0 w 155"/>
                <a:gd name="T21" fmla="*/ 114 h 115"/>
                <a:gd name="T22" fmla="*/ 0 w 155"/>
                <a:gd name="T23" fmla="*/ 3 h 115"/>
                <a:gd name="T24" fmla="*/ 18 w 155"/>
                <a:gd name="T25" fmla="*/ 3 h 115"/>
                <a:gd name="T26" fmla="*/ 18 w 155"/>
                <a:gd name="T27" fmla="*/ 19 h 115"/>
                <a:gd name="T28" fmla="*/ 52 w 155"/>
                <a:gd name="T29" fmla="*/ 0 h 115"/>
                <a:gd name="T30" fmla="*/ 83 w 155"/>
                <a:gd name="T31" fmla="*/ 18 h 115"/>
                <a:gd name="T32" fmla="*/ 119 w 155"/>
                <a:gd name="T33" fmla="*/ 0 h 115"/>
                <a:gd name="T34" fmla="*/ 150 w 155"/>
                <a:gd name="T35" fmla="*/ 16 h 115"/>
                <a:gd name="T36" fmla="*/ 154 w 155"/>
                <a:gd name="T37" fmla="*/ 45 h 115"/>
                <a:gd name="T38" fmla="*/ 154 w 155"/>
                <a:gd name="T39" fmla="*/ 48 h 115"/>
                <a:gd name="T40" fmla="*/ 154 w 155"/>
                <a:gd name="T41" fmla="*/ 114 h 115"/>
                <a:gd name="T42" fmla="*/ 135 w 155"/>
                <a:gd name="T43" fmla="*/ 114 h 115"/>
                <a:gd name="T44" fmla="*/ 135 w 155"/>
                <a:gd name="T45" fmla="*/ 46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5" h="115">
                  <a:moveTo>
                    <a:pt x="135" y="46"/>
                  </a:moveTo>
                  <a:lnTo>
                    <a:pt x="135" y="46"/>
                  </a:lnTo>
                  <a:cubicBezTo>
                    <a:pt x="135" y="26"/>
                    <a:pt x="132" y="17"/>
                    <a:pt x="116" y="17"/>
                  </a:cubicBezTo>
                  <a:cubicBezTo>
                    <a:pt x="97" y="17"/>
                    <a:pt x="87" y="28"/>
                    <a:pt x="87" y="49"/>
                  </a:cubicBezTo>
                  <a:cubicBezTo>
                    <a:pt x="87" y="114"/>
                    <a:pt x="87" y="114"/>
                    <a:pt x="87" y="114"/>
                  </a:cubicBezTo>
                  <a:cubicBezTo>
                    <a:pt x="68" y="114"/>
                    <a:pt x="68" y="114"/>
                    <a:pt x="68" y="114"/>
                  </a:cubicBezTo>
                  <a:cubicBezTo>
                    <a:pt x="68" y="46"/>
                    <a:pt x="68" y="46"/>
                    <a:pt x="68" y="46"/>
                  </a:cubicBezTo>
                  <a:cubicBezTo>
                    <a:pt x="68" y="26"/>
                    <a:pt x="64" y="17"/>
                    <a:pt x="47" y="17"/>
                  </a:cubicBezTo>
                  <a:cubicBezTo>
                    <a:pt x="29" y="17"/>
                    <a:pt x="19" y="28"/>
                    <a:pt x="19" y="49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26" y="6"/>
                    <a:pt x="38" y="0"/>
                    <a:pt x="52" y="0"/>
                  </a:cubicBezTo>
                  <a:cubicBezTo>
                    <a:pt x="67" y="0"/>
                    <a:pt x="76" y="5"/>
                    <a:pt x="83" y="18"/>
                  </a:cubicBezTo>
                  <a:cubicBezTo>
                    <a:pt x="93" y="5"/>
                    <a:pt x="104" y="0"/>
                    <a:pt x="119" y="0"/>
                  </a:cubicBezTo>
                  <a:cubicBezTo>
                    <a:pt x="133" y="0"/>
                    <a:pt x="145" y="5"/>
                    <a:pt x="150" y="16"/>
                  </a:cubicBezTo>
                  <a:cubicBezTo>
                    <a:pt x="154" y="23"/>
                    <a:pt x="154" y="32"/>
                    <a:pt x="154" y="45"/>
                  </a:cubicBezTo>
                  <a:cubicBezTo>
                    <a:pt x="154" y="46"/>
                    <a:pt x="154" y="47"/>
                    <a:pt x="154" y="48"/>
                  </a:cubicBezTo>
                  <a:cubicBezTo>
                    <a:pt x="154" y="114"/>
                    <a:pt x="154" y="114"/>
                    <a:pt x="154" y="114"/>
                  </a:cubicBezTo>
                  <a:cubicBezTo>
                    <a:pt x="135" y="114"/>
                    <a:pt x="135" y="114"/>
                    <a:pt x="135" y="114"/>
                  </a:cubicBezTo>
                  <a:lnTo>
                    <a:pt x="135" y="4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33" name="Freeform 261"/>
            <p:cNvSpPr>
              <a:spLocks noChangeArrowheads="1"/>
            </p:cNvSpPr>
            <p:nvPr/>
          </p:nvSpPr>
          <p:spPr bwMode="auto">
            <a:xfrm>
              <a:off x="5831821" y="4148053"/>
              <a:ext cx="64844" cy="48170"/>
            </a:xfrm>
            <a:custGeom>
              <a:avLst/>
              <a:gdLst>
                <a:gd name="T0" fmla="*/ 136 w 155"/>
                <a:gd name="T1" fmla="*/ 46 h 115"/>
                <a:gd name="T2" fmla="*/ 136 w 155"/>
                <a:gd name="T3" fmla="*/ 46 h 115"/>
                <a:gd name="T4" fmla="*/ 116 w 155"/>
                <a:gd name="T5" fmla="*/ 17 h 115"/>
                <a:gd name="T6" fmla="*/ 87 w 155"/>
                <a:gd name="T7" fmla="*/ 49 h 115"/>
                <a:gd name="T8" fmla="*/ 87 w 155"/>
                <a:gd name="T9" fmla="*/ 114 h 115"/>
                <a:gd name="T10" fmla="*/ 68 w 155"/>
                <a:gd name="T11" fmla="*/ 114 h 115"/>
                <a:gd name="T12" fmla="*/ 68 w 155"/>
                <a:gd name="T13" fmla="*/ 46 h 115"/>
                <a:gd name="T14" fmla="*/ 47 w 155"/>
                <a:gd name="T15" fmla="*/ 17 h 115"/>
                <a:gd name="T16" fmla="*/ 19 w 155"/>
                <a:gd name="T17" fmla="*/ 49 h 115"/>
                <a:gd name="T18" fmla="*/ 19 w 155"/>
                <a:gd name="T19" fmla="*/ 114 h 115"/>
                <a:gd name="T20" fmla="*/ 0 w 155"/>
                <a:gd name="T21" fmla="*/ 114 h 115"/>
                <a:gd name="T22" fmla="*/ 0 w 155"/>
                <a:gd name="T23" fmla="*/ 3 h 115"/>
                <a:gd name="T24" fmla="*/ 18 w 155"/>
                <a:gd name="T25" fmla="*/ 3 h 115"/>
                <a:gd name="T26" fmla="*/ 18 w 155"/>
                <a:gd name="T27" fmla="*/ 19 h 115"/>
                <a:gd name="T28" fmla="*/ 52 w 155"/>
                <a:gd name="T29" fmla="*/ 0 h 115"/>
                <a:gd name="T30" fmla="*/ 84 w 155"/>
                <a:gd name="T31" fmla="*/ 18 h 115"/>
                <a:gd name="T32" fmla="*/ 119 w 155"/>
                <a:gd name="T33" fmla="*/ 0 h 115"/>
                <a:gd name="T34" fmla="*/ 150 w 155"/>
                <a:gd name="T35" fmla="*/ 16 h 115"/>
                <a:gd name="T36" fmla="*/ 154 w 155"/>
                <a:gd name="T37" fmla="*/ 45 h 115"/>
                <a:gd name="T38" fmla="*/ 154 w 155"/>
                <a:gd name="T39" fmla="*/ 48 h 115"/>
                <a:gd name="T40" fmla="*/ 154 w 155"/>
                <a:gd name="T41" fmla="*/ 114 h 115"/>
                <a:gd name="T42" fmla="*/ 136 w 155"/>
                <a:gd name="T43" fmla="*/ 114 h 115"/>
                <a:gd name="T44" fmla="*/ 136 w 155"/>
                <a:gd name="T45" fmla="*/ 46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5" h="115">
                  <a:moveTo>
                    <a:pt x="136" y="46"/>
                  </a:moveTo>
                  <a:lnTo>
                    <a:pt x="136" y="46"/>
                  </a:lnTo>
                  <a:cubicBezTo>
                    <a:pt x="136" y="26"/>
                    <a:pt x="133" y="17"/>
                    <a:pt x="116" y="17"/>
                  </a:cubicBezTo>
                  <a:cubicBezTo>
                    <a:pt x="98" y="17"/>
                    <a:pt x="87" y="28"/>
                    <a:pt x="87" y="49"/>
                  </a:cubicBezTo>
                  <a:cubicBezTo>
                    <a:pt x="87" y="114"/>
                    <a:pt x="87" y="114"/>
                    <a:pt x="87" y="114"/>
                  </a:cubicBezTo>
                  <a:cubicBezTo>
                    <a:pt x="68" y="114"/>
                    <a:pt x="68" y="114"/>
                    <a:pt x="68" y="114"/>
                  </a:cubicBezTo>
                  <a:cubicBezTo>
                    <a:pt x="68" y="46"/>
                    <a:pt x="68" y="46"/>
                    <a:pt x="68" y="46"/>
                  </a:cubicBezTo>
                  <a:cubicBezTo>
                    <a:pt x="68" y="26"/>
                    <a:pt x="65" y="17"/>
                    <a:pt x="47" y="17"/>
                  </a:cubicBezTo>
                  <a:cubicBezTo>
                    <a:pt x="30" y="17"/>
                    <a:pt x="19" y="28"/>
                    <a:pt x="19" y="49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26" y="6"/>
                    <a:pt x="38" y="0"/>
                    <a:pt x="52" y="0"/>
                  </a:cubicBezTo>
                  <a:cubicBezTo>
                    <a:pt x="67" y="0"/>
                    <a:pt x="76" y="5"/>
                    <a:pt x="84" y="18"/>
                  </a:cubicBezTo>
                  <a:cubicBezTo>
                    <a:pt x="93" y="5"/>
                    <a:pt x="104" y="0"/>
                    <a:pt x="119" y="0"/>
                  </a:cubicBezTo>
                  <a:cubicBezTo>
                    <a:pt x="134" y="0"/>
                    <a:pt x="145" y="5"/>
                    <a:pt x="150" y="16"/>
                  </a:cubicBezTo>
                  <a:cubicBezTo>
                    <a:pt x="154" y="23"/>
                    <a:pt x="154" y="32"/>
                    <a:pt x="154" y="45"/>
                  </a:cubicBezTo>
                  <a:cubicBezTo>
                    <a:pt x="154" y="46"/>
                    <a:pt x="154" y="47"/>
                    <a:pt x="154" y="48"/>
                  </a:cubicBezTo>
                  <a:cubicBezTo>
                    <a:pt x="154" y="114"/>
                    <a:pt x="154" y="114"/>
                    <a:pt x="154" y="114"/>
                  </a:cubicBezTo>
                  <a:cubicBezTo>
                    <a:pt x="136" y="114"/>
                    <a:pt x="136" y="114"/>
                    <a:pt x="136" y="114"/>
                  </a:cubicBezTo>
                  <a:lnTo>
                    <a:pt x="136" y="4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34" name="Freeform 262"/>
            <p:cNvSpPr>
              <a:spLocks noChangeArrowheads="1"/>
            </p:cNvSpPr>
            <p:nvPr/>
          </p:nvSpPr>
          <p:spPr bwMode="auto">
            <a:xfrm>
              <a:off x="5904076" y="4148053"/>
              <a:ext cx="44464" cy="50023"/>
            </a:xfrm>
            <a:custGeom>
              <a:avLst/>
              <a:gdLst>
                <a:gd name="T0" fmla="*/ 37 w 108"/>
                <a:gd name="T1" fmla="*/ 119 h 120"/>
                <a:gd name="T2" fmla="*/ 37 w 108"/>
                <a:gd name="T3" fmla="*/ 119 h 120"/>
                <a:gd name="T4" fmla="*/ 0 w 108"/>
                <a:gd name="T5" fmla="*/ 85 h 120"/>
                <a:gd name="T6" fmla="*/ 39 w 108"/>
                <a:gd name="T7" fmla="*/ 51 h 120"/>
                <a:gd name="T8" fmla="*/ 70 w 108"/>
                <a:gd name="T9" fmla="*/ 46 h 120"/>
                <a:gd name="T10" fmla="*/ 75 w 108"/>
                <a:gd name="T11" fmla="*/ 34 h 120"/>
                <a:gd name="T12" fmla="*/ 49 w 108"/>
                <a:gd name="T13" fmla="*/ 17 h 120"/>
                <a:gd name="T14" fmla="*/ 23 w 108"/>
                <a:gd name="T15" fmla="*/ 37 h 120"/>
                <a:gd name="T16" fmla="*/ 6 w 108"/>
                <a:gd name="T17" fmla="*/ 37 h 120"/>
                <a:gd name="T18" fmla="*/ 6 w 108"/>
                <a:gd name="T19" fmla="*/ 36 h 120"/>
                <a:gd name="T20" fmla="*/ 50 w 108"/>
                <a:gd name="T21" fmla="*/ 0 h 120"/>
                <a:gd name="T22" fmla="*/ 94 w 108"/>
                <a:gd name="T23" fmla="*/ 35 h 120"/>
                <a:gd name="T24" fmla="*/ 94 w 108"/>
                <a:gd name="T25" fmla="*/ 91 h 120"/>
                <a:gd name="T26" fmla="*/ 101 w 108"/>
                <a:gd name="T27" fmla="*/ 102 h 120"/>
                <a:gd name="T28" fmla="*/ 107 w 108"/>
                <a:gd name="T29" fmla="*/ 102 h 120"/>
                <a:gd name="T30" fmla="*/ 107 w 108"/>
                <a:gd name="T31" fmla="*/ 115 h 120"/>
                <a:gd name="T32" fmla="*/ 95 w 108"/>
                <a:gd name="T33" fmla="*/ 118 h 120"/>
                <a:gd name="T34" fmla="*/ 76 w 108"/>
                <a:gd name="T35" fmla="*/ 101 h 120"/>
                <a:gd name="T36" fmla="*/ 76 w 108"/>
                <a:gd name="T37" fmla="*/ 101 h 120"/>
                <a:gd name="T38" fmla="*/ 37 w 108"/>
                <a:gd name="T39" fmla="*/ 119 h 120"/>
                <a:gd name="T40" fmla="*/ 39 w 108"/>
                <a:gd name="T41" fmla="*/ 67 h 120"/>
                <a:gd name="T42" fmla="*/ 39 w 108"/>
                <a:gd name="T43" fmla="*/ 67 h 120"/>
                <a:gd name="T44" fmla="*/ 20 w 108"/>
                <a:gd name="T45" fmla="*/ 85 h 120"/>
                <a:gd name="T46" fmla="*/ 40 w 108"/>
                <a:gd name="T47" fmla="*/ 103 h 120"/>
                <a:gd name="T48" fmla="*/ 74 w 108"/>
                <a:gd name="T49" fmla="*/ 75 h 120"/>
                <a:gd name="T50" fmla="*/ 74 w 108"/>
                <a:gd name="T51" fmla="*/ 58 h 120"/>
                <a:gd name="T52" fmla="*/ 39 w 108"/>
                <a:gd name="T53" fmla="*/ 6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8" h="120">
                  <a:moveTo>
                    <a:pt x="37" y="119"/>
                  </a:moveTo>
                  <a:lnTo>
                    <a:pt x="37" y="119"/>
                  </a:lnTo>
                  <a:cubicBezTo>
                    <a:pt x="14" y="119"/>
                    <a:pt x="0" y="106"/>
                    <a:pt x="0" y="85"/>
                  </a:cubicBezTo>
                  <a:cubicBezTo>
                    <a:pt x="0" y="64"/>
                    <a:pt x="13" y="54"/>
                    <a:pt x="39" y="51"/>
                  </a:cubicBezTo>
                  <a:cubicBezTo>
                    <a:pt x="54" y="49"/>
                    <a:pt x="65" y="48"/>
                    <a:pt x="70" y="46"/>
                  </a:cubicBezTo>
                  <a:cubicBezTo>
                    <a:pt x="74" y="44"/>
                    <a:pt x="75" y="42"/>
                    <a:pt x="75" y="34"/>
                  </a:cubicBezTo>
                  <a:cubicBezTo>
                    <a:pt x="75" y="23"/>
                    <a:pt x="67" y="17"/>
                    <a:pt x="49" y="17"/>
                  </a:cubicBezTo>
                  <a:cubicBezTo>
                    <a:pt x="33" y="17"/>
                    <a:pt x="23" y="24"/>
                    <a:pt x="23" y="37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6" y="37"/>
                    <a:pt x="6" y="37"/>
                    <a:pt x="6" y="36"/>
                  </a:cubicBezTo>
                  <a:cubicBezTo>
                    <a:pt x="6" y="15"/>
                    <a:pt x="22" y="0"/>
                    <a:pt x="50" y="0"/>
                  </a:cubicBezTo>
                  <a:cubicBezTo>
                    <a:pt x="80" y="0"/>
                    <a:pt x="94" y="11"/>
                    <a:pt x="94" y="35"/>
                  </a:cubicBezTo>
                  <a:cubicBezTo>
                    <a:pt x="94" y="91"/>
                    <a:pt x="94" y="91"/>
                    <a:pt x="94" y="91"/>
                  </a:cubicBezTo>
                  <a:cubicBezTo>
                    <a:pt x="94" y="99"/>
                    <a:pt x="95" y="102"/>
                    <a:pt x="101" y="102"/>
                  </a:cubicBezTo>
                  <a:cubicBezTo>
                    <a:pt x="102" y="102"/>
                    <a:pt x="104" y="102"/>
                    <a:pt x="107" y="102"/>
                  </a:cubicBezTo>
                  <a:cubicBezTo>
                    <a:pt x="107" y="115"/>
                    <a:pt x="107" y="115"/>
                    <a:pt x="107" y="115"/>
                  </a:cubicBezTo>
                  <a:cubicBezTo>
                    <a:pt x="102" y="118"/>
                    <a:pt x="98" y="118"/>
                    <a:pt x="95" y="118"/>
                  </a:cubicBezTo>
                  <a:cubicBezTo>
                    <a:pt x="83" y="118"/>
                    <a:pt x="76" y="112"/>
                    <a:pt x="76" y="101"/>
                  </a:cubicBezTo>
                  <a:lnTo>
                    <a:pt x="76" y="101"/>
                  </a:lnTo>
                  <a:cubicBezTo>
                    <a:pt x="65" y="112"/>
                    <a:pt x="52" y="119"/>
                    <a:pt x="37" y="119"/>
                  </a:cubicBezTo>
                  <a:close/>
                  <a:moveTo>
                    <a:pt x="39" y="67"/>
                  </a:moveTo>
                  <a:lnTo>
                    <a:pt x="39" y="67"/>
                  </a:lnTo>
                  <a:cubicBezTo>
                    <a:pt x="26" y="69"/>
                    <a:pt x="20" y="74"/>
                    <a:pt x="20" y="85"/>
                  </a:cubicBezTo>
                  <a:cubicBezTo>
                    <a:pt x="20" y="96"/>
                    <a:pt x="27" y="103"/>
                    <a:pt x="40" y="103"/>
                  </a:cubicBezTo>
                  <a:cubicBezTo>
                    <a:pt x="61" y="103"/>
                    <a:pt x="74" y="91"/>
                    <a:pt x="74" y="75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5" y="64"/>
                    <a:pt x="52" y="64"/>
                    <a:pt x="39" y="67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35" name="Freeform 263"/>
            <p:cNvSpPr>
              <a:spLocks noChangeArrowheads="1"/>
            </p:cNvSpPr>
            <p:nvPr/>
          </p:nvSpPr>
          <p:spPr bwMode="auto">
            <a:xfrm>
              <a:off x="5950393" y="4136937"/>
              <a:ext cx="24085" cy="61139"/>
            </a:xfrm>
            <a:custGeom>
              <a:avLst/>
              <a:gdLst>
                <a:gd name="T0" fmla="*/ 45 w 57"/>
                <a:gd name="T1" fmla="*/ 127 h 146"/>
                <a:gd name="T2" fmla="*/ 45 w 57"/>
                <a:gd name="T3" fmla="*/ 127 h 146"/>
                <a:gd name="T4" fmla="*/ 56 w 57"/>
                <a:gd name="T5" fmla="*/ 126 h 146"/>
                <a:gd name="T6" fmla="*/ 56 w 57"/>
                <a:gd name="T7" fmla="*/ 142 h 146"/>
                <a:gd name="T8" fmla="*/ 40 w 57"/>
                <a:gd name="T9" fmla="*/ 145 h 146"/>
                <a:gd name="T10" fmla="*/ 16 w 57"/>
                <a:gd name="T11" fmla="*/ 121 h 146"/>
                <a:gd name="T12" fmla="*/ 16 w 57"/>
                <a:gd name="T13" fmla="*/ 46 h 146"/>
                <a:gd name="T14" fmla="*/ 0 w 57"/>
                <a:gd name="T15" fmla="*/ 46 h 146"/>
                <a:gd name="T16" fmla="*/ 0 w 57"/>
                <a:gd name="T17" fmla="*/ 31 h 146"/>
                <a:gd name="T18" fmla="*/ 16 w 57"/>
                <a:gd name="T19" fmla="*/ 31 h 146"/>
                <a:gd name="T20" fmla="*/ 16 w 57"/>
                <a:gd name="T21" fmla="*/ 0 h 146"/>
                <a:gd name="T22" fmla="*/ 35 w 57"/>
                <a:gd name="T23" fmla="*/ 0 h 146"/>
                <a:gd name="T24" fmla="*/ 35 w 57"/>
                <a:gd name="T25" fmla="*/ 31 h 146"/>
                <a:gd name="T26" fmla="*/ 56 w 57"/>
                <a:gd name="T27" fmla="*/ 31 h 146"/>
                <a:gd name="T28" fmla="*/ 56 w 57"/>
                <a:gd name="T29" fmla="*/ 46 h 146"/>
                <a:gd name="T30" fmla="*/ 35 w 57"/>
                <a:gd name="T31" fmla="*/ 46 h 146"/>
                <a:gd name="T32" fmla="*/ 35 w 57"/>
                <a:gd name="T33" fmla="*/ 114 h 146"/>
                <a:gd name="T34" fmla="*/ 45 w 57"/>
                <a:gd name="T35" fmla="*/ 127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7" h="146">
                  <a:moveTo>
                    <a:pt x="45" y="127"/>
                  </a:moveTo>
                  <a:lnTo>
                    <a:pt x="45" y="127"/>
                  </a:lnTo>
                  <a:cubicBezTo>
                    <a:pt x="48" y="127"/>
                    <a:pt x="51" y="127"/>
                    <a:pt x="56" y="126"/>
                  </a:cubicBezTo>
                  <a:cubicBezTo>
                    <a:pt x="56" y="142"/>
                    <a:pt x="56" y="142"/>
                    <a:pt x="56" y="142"/>
                  </a:cubicBezTo>
                  <a:cubicBezTo>
                    <a:pt x="50" y="144"/>
                    <a:pt x="44" y="145"/>
                    <a:pt x="40" y="145"/>
                  </a:cubicBezTo>
                  <a:cubicBezTo>
                    <a:pt x="23" y="145"/>
                    <a:pt x="16" y="138"/>
                    <a:pt x="16" y="121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56" y="31"/>
                    <a:pt x="56" y="31"/>
                    <a:pt x="56" y="31"/>
                  </a:cubicBezTo>
                  <a:cubicBezTo>
                    <a:pt x="56" y="46"/>
                    <a:pt x="56" y="46"/>
                    <a:pt x="56" y="46"/>
                  </a:cubicBezTo>
                  <a:cubicBezTo>
                    <a:pt x="35" y="46"/>
                    <a:pt x="35" y="46"/>
                    <a:pt x="35" y="46"/>
                  </a:cubicBezTo>
                  <a:cubicBezTo>
                    <a:pt x="35" y="114"/>
                    <a:pt x="35" y="114"/>
                    <a:pt x="35" y="114"/>
                  </a:cubicBezTo>
                  <a:cubicBezTo>
                    <a:pt x="35" y="124"/>
                    <a:pt x="37" y="127"/>
                    <a:pt x="45" y="12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36" name="Freeform 264"/>
            <p:cNvSpPr>
              <a:spLocks noChangeArrowheads="1"/>
            </p:cNvSpPr>
            <p:nvPr/>
          </p:nvSpPr>
          <p:spPr bwMode="auto">
            <a:xfrm>
              <a:off x="5981889" y="4131380"/>
              <a:ext cx="7411" cy="64843"/>
            </a:xfrm>
            <a:custGeom>
              <a:avLst/>
              <a:gdLst>
                <a:gd name="T0" fmla="*/ 0 w 19"/>
                <a:gd name="T1" fmla="*/ 0 h 154"/>
                <a:gd name="T2" fmla="*/ 18 w 19"/>
                <a:gd name="T3" fmla="*/ 0 h 154"/>
                <a:gd name="T4" fmla="*/ 18 w 19"/>
                <a:gd name="T5" fmla="*/ 21 h 154"/>
                <a:gd name="T6" fmla="*/ 0 w 19"/>
                <a:gd name="T7" fmla="*/ 21 h 154"/>
                <a:gd name="T8" fmla="*/ 0 w 19"/>
                <a:gd name="T9" fmla="*/ 0 h 154"/>
                <a:gd name="T10" fmla="*/ 0 w 19"/>
                <a:gd name="T11" fmla="*/ 42 h 154"/>
                <a:gd name="T12" fmla="*/ 18 w 19"/>
                <a:gd name="T13" fmla="*/ 42 h 154"/>
                <a:gd name="T14" fmla="*/ 18 w 19"/>
                <a:gd name="T15" fmla="*/ 153 h 154"/>
                <a:gd name="T16" fmla="*/ 0 w 19"/>
                <a:gd name="T17" fmla="*/ 153 h 154"/>
                <a:gd name="T18" fmla="*/ 0 w 19"/>
                <a:gd name="T19" fmla="*/ 4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154">
                  <a:moveTo>
                    <a:pt x="0" y="0"/>
                  </a:moveTo>
                  <a:lnTo>
                    <a:pt x="18" y="0"/>
                  </a:lnTo>
                  <a:lnTo>
                    <a:pt x="18" y="21"/>
                  </a:lnTo>
                  <a:lnTo>
                    <a:pt x="0" y="21"/>
                  </a:lnTo>
                  <a:lnTo>
                    <a:pt x="0" y="0"/>
                  </a:lnTo>
                  <a:close/>
                  <a:moveTo>
                    <a:pt x="0" y="42"/>
                  </a:moveTo>
                  <a:lnTo>
                    <a:pt x="18" y="42"/>
                  </a:lnTo>
                  <a:lnTo>
                    <a:pt x="18" y="153"/>
                  </a:lnTo>
                  <a:lnTo>
                    <a:pt x="0" y="153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37" name="Freeform 265"/>
            <p:cNvSpPr>
              <a:spLocks noChangeArrowheads="1"/>
            </p:cNvSpPr>
            <p:nvPr/>
          </p:nvSpPr>
          <p:spPr bwMode="auto">
            <a:xfrm>
              <a:off x="5998562" y="4148053"/>
              <a:ext cx="44464" cy="50023"/>
            </a:xfrm>
            <a:custGeom>
              <a:avLst/>
              <a:gdLst>
                <a:gd name="T0" fmla="*/ 53 w 108"/>
                <a:gd name="T1" fmla="*/ 0 h 120"/>
                <a:gd name="T2" fmla="*/ 53 w 108"/>
                <a:gd name="T3" fmla="*/ 0 h 120"/>
                <a:gd name="T4" fmla="*/ 107 w 108"/>
                <a:gd name="T5" fmla="*/ 59 h 120"/>
                <a:gd name="T6" fmla="*/ 53 w 108"/>
                <a:gd name="T7" fmla="*/ 119 h 120"/>
                <a:gd name="T8" fmla="*/ 0 w 108"/>
                <a:gd name="T9" fmla="*/ 59 h 120"/>
                <a:gd name="T10" fmla="*/ 53 w 108"/>
                <a:gd name="T11" fmla="*/ 0 h 120"/>
                <a:gd name="T12" fmla="*/ 53 w 108"/>
                <a:gd name="T13" fmla="*/ 102 h 120"/>
                <a:gd name="T14" fmla="*/ 53 w 108"/>
                <a:gd name="T15" fmla="*/ 102 h 120"/>
                <a:gd name="T16" fmla="*/ 88 w 108"/>
                <a:gd name="T17" fmla="*/ 59 h 120"/>
                <a:gd name="T18" fmla="*/ 53 w 108"/>
                <a:gd name="T19" fmla="*/ 17 h 120"/>
                <a:gd name="T20" fmla="*/ 19 w 108"/>
                <a:gd name="T21" fmla="*/ 59 h 120"/>
                <a:gd name="T22" fmla="*/ 53 w 108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20">
                  <a:moveTo>
                    <a:pt x="53" y="0"/>
                  </a:moveTo>
                  <a:lnTo>
                    <a:pt x="53" y="0"/>
                  </a:lnTo>
                  <a:cubicBezTo>
                    <a:pt x="88" y="0"/>
                    <a:pt x="107" y="22"/>
                    <a:pt x="107" y="59"/>
                  </a:cubicBezTo>
                  <a:cubicBezTo>
                    <a:pt x="107" y="98"/>
                    <a:pt x="88" y="119"/>
                    <a:pt x="53" y="119"/>
                  </a:cubicBezTo>
                  <a:cubicBezTo>
                    <a:pt x="20" y="119"/>
                    <a:pt x="0" y="98"/>
                    <a:pt x="0" y="59"/>
                  </a:cubicBezTo>
                  <a:cubicBezTo>
                    <a:pt x="0" y="22"/>
                    <a:pt x="20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8" y="87"/>
                    <a:pt x="88" y="59"/>
                  </a:cubicBezTo>
                  <a:cubicBezTo>
                    <a:pt x="88" y="32"/>
                    <a:pt x="75" y="17"/>
                    <a:pt x="53" y="17"/>
                  </a:cubicBezTo>
                  <a:cubicBezTo>
                    <a:pt x="31" y="17"/>
                    <a:pt x="19" y="32"/>
                    <a:pt x="19" y="59"/>
                  </a:cubicBezTo>
                  <a:cubicBezTo>
                    <a:pt x="19" y="87"/>
                    <a:pt x="31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38" name="Freeform 266"/>
            <p:cNvSpPr>
              <a:spLocks noChangeArrowheads="1"/>
            </p:cNvSpPr>
            <p:nvPr/>
          </p:nvSpPr>
          <p:spPr bwMode="auto">
            <a:xfrm>
              <a:off x="6054143" y="4148053"/>
              <a:ext cx="38907" cy="48170"/>
            </a:xfrm>
            <a:custGeom>
              <a:avLst/>
              <a:gdLst>
                <a:gd name="T0" fmla="*/ 74 w 94"/>
                <a:gd name="T1" fmla="*/ 46 h 115"/>
                <a:gd name="T2" fmla="*/ 74 w 94"/>
                <a:gd name="T3" fmla="*/ 46 h 115"/>
                <a:gd name="T4" fmla="*/ 52 w 94"/>
                <a:gd name="T5" fmla="*/ 17 h 115"/>
                <a:gd name="T6" fmla="*/ 19 w 94"/>
                <a:gd name="T7" fmla="*/ 51 h 115"/>
                <a:gd name="T8" fmla="*/ 19 w 94"/>
                <a:gd name="T9" fmla="*/ 114 h 115"/>
                <a:gd name="T10" fmla="*/ 0 w 94"/>
                <a:gd name="T11" fmla="*/ 114 h 115"/>
                <a:gd name="T12" fmla="*/ 0 w 94"/>
                <a:gd name="T13" fmla="*/ 3 h 115"/>
                <a:gd name="T14" fmla="*/ 18 w 94"/>
                <a:gd name="T15" fmla="*/ 3 h 115"/>
                <a:gd name="T16" fmla="*/ 18 w 94"/>
                <a:gd name="T17" fmla="*/ 19 h 115"/>
                <a:gd name="T18" fmla="*/ 53 w 94"/>
                <a:gd name="T19" fmla="*/ 0 h 115"/>
                <a:gd name="T20" fmla="*/ 89 w 94"/>
                <a:gd name="T21" fmla="*/ 16 h 115"/>
                <a:gd name="T22" fmla="*/ 93 w 94"/>
                <a:gd name="T23" fmla="*/ 43 h 115"/>
                <a:gd name="T24" fmla="*/ 93 w 94"/>
                <a:gd name="T25" fmla="*/ 48 h 115"/>
                <a:gd name="T26" fmla="*/ 93 w 94"/>
                <a:gd name="T27" fmla="*/ 114 h 115"/>
                <a:gd name="T28" fmla="*/ 74 w 94"/>
                <a:gd name="T29" fmla="*/ 114 h 115"/>
                <a:gd name="T30" fmla="*/ 74 w 94"/>
                <a:gd name="T31" fmla="*/ 46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15">
                  <a:moveTo>
                    <a:pt x="74" y="46"/>
                  </a:moveTo>
                  <a:lnTo>
                    <a:pt x="74" y="46"/>
                  </a:lnTo>
                  <a:cubicBezTo>
                    <a:pt x="74" y="26"/>
                    <a:pt x="70" y="17"/>
                    <a:pt x="52" y="17"/>
                  </a:cubicBezTo>
                  <a:cubicBezTo>
                    <a:pt x="32" y="17"/>
                    <a:pt x="19" y="29"/>
                    <a:pt x="19" y="51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26" y="6"/>
                    <a:pt x="38" y="0"/>
                    <a:pt x="53" y="0"/>
                  </a:cubicBezTo>
                  <a:cubicBezTo>
                    <a:pt x="71" y="0"/>
                    <a:pt x="83" y="5"/>
                    <a:pt x="89" y="16"/>
                  </a:cubicBezTo>
                  <a:cubicBezTo>
                    <a:pt x="93" y="23"/>
                    <a:pt x="93" y="31"/>
                    <a:pt x="93" y="43"/>
                  </a:cubicBezTo>
                  <a:cubicBezTo>
                    <a:pt x="93" y="44"/>
                    <a:pt x="93" y="46"/>
                    <a:pt x="93" y="48"/>
                  </a:cubicBezTo>
                  <a:cubicBezTo>
                    <a:pt x="93" y="114"/>
                    <a:pt x="93" y="114"/>
                    <a:pt x="93" y="114"/>
                  </a:cubicBezTo>
                  <a:cubicBezTo>
                    <a:pt x="74" y="114"/>
                    <a:pt x="74" y="114"/>
                    <a:pt x="74" y="114"/>
                  </a:cubicBezTo>
                  <a:lnTo>
                    <a:pt x="74" y="4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6550661" y="4131380"/>
            <a:ext cx="337187" cy="66696"/>
            <a:chOff x="6550661" y="4131380"/>
            <a:chExt cx="337187" cy="66696"/>
          </a:xfrm>
        </p:grpSpPr>
        <p:sp>
          <p:nvSpPr>
            <p:cNvPr id="3339" name="Freeform 267"/>
            <p:cNvSpPr>
              <a:spLocks noChangeArrowheads="1"/>
            </p:cNvSpPr>
            <p:nvPr/>
          </p:nvSpPr>
          <p:spPr bwMode="auto">
            <a:xfrm>
              <a:off x="6550661" y="4131380"/>
              <a:ext cx="44464" cy="64843"/>
            </a:xfrm>
            <a:custGeom>
              <a:avLst/>
              <a:gdLst>
                <a:gd name="T0" fmla="*/ 0 w 104"/>
                <a:gd name="T1" fmla="*/ 0 h 154"/>
                <a:gd name="T2" fmla="*/ 103 w 104"/>
                <a:gd name="T3" fmla="*/ 0 h 154"/>
                <a:gd name="T4" fmla="*/ 103 w 104"/>
                <a:gd name="T5" fmla="*/ 19 h 154"/>
                <a:gd name="T6" fmla="*/ 21 w 104"/>
                <a:gd name="T7" fmla="*/ 19 h 154"/>
                <a:gd name="T8" fmla="*/ 21 w 104"/>
                <a:gd name="T9" fmla="*/ 65 h 154"/>
                <a:gd name="T10" fmla="*/ 93 w 104"/>
                <a:gd name="T11" fmla="*/ 65 h 154"/>
                <a:gd name="T12" fmla="*/ 93 w 104"/>
                <a:gd name="T13" fmla="*/ 84 h 154"/>
                <a:gd name="T14" fmla="*/ 21 w 104"/>
                <a:gd name="T15" fmla="*/ 84 h 154"/>
                <a:gd name="T16" fmla="*/ 21 w 104"/>
                <a:gd name="T17" fmla="*/ 153 h 154"/>
                <a:gd name="T18" fmla="*/ 0 w 104"/>
                <a:gd name="T19" fmla="*/ 153 h 154"/>
                <a:gd name="T20" fmla="*/ 0 w 104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54">
                  <a:moveTo>
                    <a:pt x="0" y="0"/>
                  </a:moveTo>
                  <a:lnTo>
                    <a:pt x="103" y="0"/>
                  </a:lnTo>
                  <a:lnTo>
                    <a:pt x="103" y="19"/>
                  </a:lnTo>
                  <a:lnTo>
                    <a:pt x="21" y="19"/>
                  </a:lnTo>
                  <a:lnTo>
                    <a:pt x="21" y="65"/>
                  </a:lnTo>
                  <a:lnTo>
                    <a:pt x="93" y="65"/>
                  </a:lnTo>
                  <a:lnTo>
                    <a:pt x="93" y="84"/>
                  </a:lnTo>
                  <a:lnTo>
                    <a:pt x="21" y="84"/>
                  </a:lnTo>
                  <a:lnTo>
                    <a:pt x="21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40" name="Freeform 268"/>
            <p:cNvSpPr>
              <a:spLocks noChangeArrowheads="1"/>
            </p:cNvSpPr>
            <p:nvPr/>
          </p:nvSpPr>
          <p:spPr bwMode="auto">
            <a:xfrm>
              <a:off x="6600683" y="4149906"/>
              <a:ext cx="38906" cy="48170"/>
            </a:xfrm>
            <a:custGeom>
              <a:avLst/>
              <a:gdLst>
                <a:gd name="T0" fmla="*/ 18 w 94"/>
                <a:gd name="T1" fmla="*/ 69 h 116"/>
                <a:gd name="T2" fmla="*/ 18 w 94"/>
                <a:gd name="T3" fmla="*/ 69 h 116"/>
                <a:gd name="T4" fmla="*/ 41 w 94"/>
                <a:gd name="T5" fmla="*/ 98 h 116"/>
                <a:gd name="T6" fmla="*/ 75 w 94"/>
                <a:gd name="T7" fmla="*/ 60 h 116"/>
                <a:gd name="T8" fmla="*/ 75 w 94"/>
                <a:gd name="T9" fmla="*/ 0 h 116"/>
                <a:gd name="T10" fmla="*/ 93 w 94"/>
                <a:gd name="T11" fmla="*/ 0 h 116"/>
                <a:gd name="T12" fmla="*/ 93 w 94"/>
                <a:gd name="T13" fmla="*/ 111 h 116"/>
                <a:gd name="T14" fmla="*/ 75 w 94"/>
                <a:gd name="T15" fmla="*/ 111 h 116"/>
                <a:gd name="T16" fmla="*/ 75 w 94"/>
                <a:gd name="T17" fmla="*/ 95 h 116"/>
                <a:gd name="T18" fmla="*/ 38 w 94"/>
                <a:gd name="T19" fmla="*/ 115 h 116"/>
                <a:gd name="T20" fmla="*/ 5 w 94"/>
                <a:gd name="T21" fmla="*/ 99 h 116"/>
                <a:gd name="T22" fmla="*/ 0 w 94"/>
                <a:gd name="T23" fmla="*/ 72 h 116"/>
                <a:gd name="T24" fmla="*/ 0 w 94"/>
                <a:gd name="T25" fmla="*/ 67 h 116"/>
                <a:gd name="T26" fmla="*/ 0 w 94"/>
                <a:gd name="T27" fmla="*/ 0 h 116"/>
                <a:gd name="T28" fmla="*/ 18 w 94"/>
                <a:gd name="T29" fmla="*/ 0 h 116"/>
                <a:gd name="T30" fmla="*/ 18 w 94"/>
                <a:gd name="T31" fmla="*/ 69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16">
                  <a:moveTo>
                    <a:pt x="18" y="69"/>
                  </a:moveTo>
                  <a:lnTo>
                    <a:pt x="18" y="69"/>
                  </a:lnTo>
                  <a:cubicBezTo>
                    <a:pt x="18" y="89"/>
                    <a:pt x="24" y="98"/>
                    <a:pt x="41" y="98"/>
                  </a:cubicBezTo>
                  <a:cubicBezTo>
                    <a:pt x="63" y="98"/>
                    <a:pt x="75" y="84"/>
                    <a:pt x="75" y="6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3" y="111"/>
                    <a:pt x="93" y="111"/>
                    <a:pt x="93" y="111"/>
                  </a:cubicBezTo>
                  <a:cubicBezTo>
                    <a:pt x="75" y="111"/>
                    <a:pt x="75" y="111"/>
                    <a:pt x="75" y="111"/>
                  </a:cubicBezTo>
                  <a:cubicBezTo>
                    <a:pt x="75" y="95"/>
                    <a:pt x="75" y="95"/>
                    <a:pt x="75" y="95"/>
                  </a:cubicBezTo>
                  <a:cubicBezTo>
                    <a:pt x="67" y="107"/>
                    <a:pt x="55" y="115"/>
                    <a:pt x="38" y="115"/>
                  </a:cubicBezTo>
                  <a:cubicBezTo>
                    <a:pt x="23" y="115"/>
                    <a:pt x="10" y="108"/>
                    <a:pt x="5" y="99"/>
                  </a:cubicBezTo>
                  <a:cubicBezTo>
                    <a:pt x="0" y="92"/>
                    <a:pt x="0" y="83"/>
                    <a:pt x="0" y="72"/>
                  </a:cubicBezTo>
                  <a:cubicBezTo>
                    <a:pt x="0" y="71"/>
                    <a:pt x="0" y="69"/>
                    <a:pt x="0" y="6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" y="0"/>
                    <a:pt x="18" y="0"/>
                    <a:pt x="18" y="0"/>
                  </a:cubicBezTo>
                  <a:lnTo>
                    <a:pt x="18" y="6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41" name="Freeform 269"/>
            <p:cNvSpPr>
              <a:spLocks noChangeArrowheads="1"/>
            </p:cNvSpPr>
            <p:nvPr/>
          </p:nvSpPr>
          <p:spPr bwMode="auto">
            <a:xfrm>
              <a:off x="6652558" y="4148053"/>
              <a:ext cx="38906" cy="48170"/>
            </a:xfrm>
            <a:custGeom>
              <a:avLst/>
              <a:gdLst>
                <a:gd name="T0" fmla="*/ 75 w 94"/>
                <a:gd name="T1" fmla="*/ 46 h 115"/>
                <a:gd name="T2" fmla="*/ 75 w 94"/>
                <a:gd name="T3" fmla="*/ 46 h 115"/>
                <a:gd name="T4" fmla="*/ 52 w 94"/>
                <a:gd name="T5" fmla="*/ 17 h 115"/>
                <a:gd name="T6" fmla="*/ 18 w 94"/>
                <a:gd name="T7" fmla="*/ 51 h 115"/>
                <a:gd name="T8" fmla="*/ 18 w 94"/>
                <a:gd name="T9" fmla="*/ 114 h 115"/>
                <a:gd name="T10" fmla="*/ 0 w 94"/>
                <a:gd name="T11" fmla="*/ 114 h 115"/>
                <a:gd name="T12" fmla="*/ 0 w 94"/>
                <a:gd name="T13" fmla="*/ 3 h 115"/>
                <a:gd name="T14" fmla="*/ 17 w 94"/>
                <a:gd name="T15" fmla="*/ 3 h 115"/>
                <a:gd name="T16" fmla="*/ 17 w 94"/>
                <a:gd name="T17" fmla="*/ 19 h 115"/>
                <a:gd name="T18" fmla="*/ 54 w 94"/>
                <a:gd name="T19" fmla="*/ 0 h 115"/>
                <a:gd name="T20" fmla="*/ 88 w 94"/>
                <a:gd name="T21" fmla="*/ 16 h 115"/>
                <a:gd name="T22" fmla="*/ 93 w 94"/>
                <a:gd name="T23" fmla="*/ 43 h 115"/>
                <a:gd name="T24" fmla="*/ 93 w 94"/>
                <a:gd name="T25" fmla="*/ 48 h 115"/>
                <a:gd name="T26" fmla="*/ 93 w 94"/>
                <a:gd name="T27" fmla="*/ 114 h 115"/>
                <a:gd name="T28" fmla="*/ 75 w 94"/>
                <a:gd name="T29" fmla="*/ 114 h 115"/>
                <a:gd name="T30" fmla="*/ 75 w 94"/>
                <a:gd name="T31" fmla="*/ 46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15">
                  <a:moveTo>
                    <a:pt x="75" y="46"/>
                  </a:moveTo>
                  <a:lnTo>
                    <a:pt x="75" y="46"/>
                  </a:lnTo>
                  <a:cubicBezTo>
                    <a:pt x="75" y="26"/>
                    <a:pt x="69" y="17"/>
                    <a:pt x="52" y="17"/>
                  </a:cubicBezTo>
                  <a:cubicBezTo>
                    <a:pt x="31" y="17"/>
                    <a:pt x="18" y="29"/>
                    <a:pt x="18" y="51"/>
                  </a:cubicBezTo>
                  <a:cubicBezTo>
                    <a:pt x="18" y="114"/>
                    <a:pt x="18" y="114"/>
                    <a:pt x="18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27" y="6"/>
                    <a:pt x="38" y="0"/>
                    <a:pt x="54" y="0"/>
                  </a:cubicBezTo>
                  <a:cubicBezTo>
                    <a:pt x="70" y="0"/>
                    <a:pt x="82" y="5"/>
                    <a:pt x="88" y="16"/>
                  </a:cubicBezTo>
                  <a:cubicBezTo>
                    <a:pt x="93" y="23"/>
                    <a:pt x="93" y="31"/>
                    <a:pt x="93" y="43"/>
                  </a:cubicBezTo>
                  <a:cubicBezTo>
                    <a:pt x="93" y="44"/>
                    <a:pt x="93" y="46"/>
                    <a:pt x="93" y="48"/>
                  </a:cubicBezTo>
                  <a:cubicBezTo>
                    <a:pt x="93" y="114"/>
                    <a:pt x="93" y="114"/>
                    <a:pt x="93" y="114"/>
                  </a:cubicBezTo>
                  <a:cubicBezTo>
                    <a:pt x="75" y="114"/>
                    <a:pt x="75" y="114"/>
                    <a:pt x="75" y="114"/>
                  </a:cubicBezTo>
                  <a:lnTo>
                    <a:pt x="75" y="4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42" name="Freeform 270"/>
            <p:cNvSpPr>
              <a:spLocks noChangeArrowheads="1"/>
            </p:cNvSpPr>
            <p:nvPr/>
          </p:nvSpPr>
          <p:spPr bwMode="auto">
            <a:xfrm>
              <a:off x="6700728" y="4148053"/>
              <a:ext cx="42611" cy="50023"/>
            </a:xfrm>
            <a:custGeom>
              <a:avLst/>
              <a:gdLst>
                <a:gd name="T0" fmla="*/ 52 w 100"/>
                <a:gd name="T1" fmla="*/ 18 h 120"/>
                <a:gd name="T2" fmla="*/ 52 w 100"/>
                <a:gd name="T3" fmla="*/ 18 h 120"/>
                <a:gd name="T4" fmla="*/ 20 w 100"/>
                <a:gd name="T5" fmla="*/ 59 h 120"/>
                <a:gd name="T6" fmla="*/ 50 w 100"/>
                <a:gd name="T7" fmla="*/ 102 h 120"/>
                <a:gd name="T8" fmla="*/ 81 w 100"/>
                <a:gd name="T9" fmla="*/ 75 h 120"/>
                <a:gd name="T10" fmla="*/ 99 w 100"/>
                <a:gd name="T11" fmla="*/ 75 h 120"/>
                <a:gd name="T12" fmla="*/ 50 w 100"/>
                <a:gd name="T13" fmla="*/ 119 h 120"/>
                <a:gd name="T14" fmla="*/ 0 w 100"/>
                <a:gd name="T15" fmla="*/ 60 h 120"/>
                <a:gd name="T16" fmla="*/ 52 w 100"/>
                <a:gd name="T17" fmla="*/ 0 h 120"/>
                <a:gd name="T18" fmla="*/ 99 w 100"/>
                <a:gd name="T19" fmla="*/ 41 h 120"/>
                <a:gd name="T20" fmla="*/ 80 w 100"/>
                <a:gd name="T21" fmla="*/ 41 h 120"/>
                <a:gd name="T22" fmla="*/ 52 w 100"/>
                <a:gd name="T23" fmla="*/ 1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0" h="120">
                  <a:moveTo>
                    <a:pt x="52" y="18"/>
                  </a:moveTo>
                  <a:lnTo>
                    <a:pt x="52" y="18"/>
                  </a:lnTo>
                  <a:cubicBezTo>
                    <a:pt x="31" y="18"/>
                    <a:pt x="20" y="32"/>
                    <a:pt x="20" y="59"/>
                  </a:cubicBezTo>
                  <a:cubicBezTo>
                    <a:pt x="20" y="87"/>
                    <a:pt x="31" y="102"/>
                    <a:pt x="50" y="102"/>
                  </a:cubicBezTo>
                  <a:cubicBezTo>
                    <a:pt x="68" y="102"/>
                    <a:pt x="78" y="93"/>
                    <a:pt x="81" y="75"/>
                  </a:cubicBezTo>
                  <a:cubicBezTo>
                    <a:pt x="99" y="75"/>
                    <a:pt x="99" y="75"/>
                    <a:pt x="99" y="75"/>
                  </a:cubicBezTo>
                  <a:cubicBezTo>
                    <a:pt x="97" y="103"/>
                    <a:pt x="79" y="119"/>
                    <a:pt x="50" y="119"/>
                  </a:cubicBezTo>
                  <a:cubicBezTo>
                    <a:pt x="19" y="119"/>
                    <a:pt x="0" y="97"/>
                    <a:pt x="0" y="60"/>
                  </a:cubicBezTo>
                  <a:cubicBezTo>
                    <a:pt x="0" y="23"/>
                    <a:pt x="20" y="0"/>
                    <a:pt x="52" y="0"/>
                  </a:cubicBezTo>
                  <a:cubicBezTo>
                    <a:pt x="80" y="0"/>
                    <a:pt x="98" y="17"/>
                    <a:pt x="99" y="41"/>
                  </a:cubicBezTo>
                  <a:cubicBezTo>
                    <a:pt x="80" y="41"/>
                    <a:pt x="80" y="41"/>
                    <a:pt x="80" y="41"/>
                  </a:cubicBezTo>
                  <a:cubicBezTo>
                    <a:pt x="79" y="26"/>
                    <a:pt x="69" y="18"/>
                    <a:pt x="52" y="18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43" name="Freeform 271"/>
            <p:cNvSpPr>
              <a:spLocks noChangeArrowheads="1"/>
            </p:cNvSpPr>
            <p:nvPr/>
          </p:nvSpPr>
          <p:spPr bwMode="auto">
            <a:xfrm>
              <a:off x="6745192" y="4136937"/>
              <a:ext cx="24084" cy="61139"/>
            </a:xfrm>
            <a:custGeom>
              <a:avLst/>
              <a:gdLst>
                <a:gd name="T0" fmla="*/ 45 w 56"/>
                <a:gd name="T1" fmla="*/ 127 h 146"/>
                <a:gd name="T2" fmla="*/ 45 w 56"/>
                <a:gd name="T3" fmla="*/ 127 h 146"/>
                <a:gd name="T4" fmla="*/ 55 w 56"/>
                <a:gd name="T5" fmla="*/ 126 h 146"/>
                <a:gd name="T6" fmla="*/ 55 w 56"/>
                <a:gd name="T7" fmla="*/ 142 h 146"/>
                <a:gd name="T8" fmla="*/ 41 w 56"/>
                <a:gd name="T9" fmla="*/ 145 h 146"/>
                <a:gd name="T10" fmla="*/ 17 w 56"/>
                <a:gd name="T11" fmla="*/ 121 h 146"/>
                <a:gd name="T12" fmla="*/ 17 w 56"/>
                <a:gd name="T13" fmla="*/ 46 h 146"/>
                <a:gd name="T14" fmla="*/ 0 w 56"/>
                <a:gd name="T15" fmla="*/ 46 h 146"/>
                <a:gd name="T16" fmla="*/ 0 w 56"/>
                <a:gd name="T17" fmla="*/ 31 h 146"/>
                <a:gd name="T18" fmla="*/ 17 w 56"/>
                <a:gd name="T19" fmla="*/ 31 h 146"/>
                <a:gd name="T20" fmla="*/ 17 w 56"/>
                <a:gd name="T21" fmla="*/ 0 h 146"/>
                <a:gd name="T22" fmla="*/ 36 w 56"/>
                <a:gd name="T23" fmla="*/ 0 h 146"/>
                <a:gd name="T24" fmla="*/ 36 w 56"/>
                <a:gd name="T25" fmla="*/ 31 h 146"/>
                <a:gd name="T26" fmla="*/ 55 w 56"/>
                <a:gd name="T27" fmla="*/ 31 h 146"/>
                <a:gd name="T28" fmla="*/ 55 w 56"/>
                <a:gd name="T29" fmla="*/ 46 h 146"/>
                <a:gd name="T30" fmla="*/ 36 w 56"/>
                <a:gd name="T31" fmla="*/ 46 h 146"/>
                <a:gd name="T32" fmla="*/ 36 w 56"/>
                <a:gd name="T33" fmla="*/ 114 h 146"/>
                <a:gd name="T34" fmla="*/ 45 w 56"/>
                <a:gd name="T35" fmla="*/ 127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146">
                  <a:moveTo>
                    <a:pt x="45" y="127"/>
                  </a:moveTo>
                  <a:lnTo>
                    <a:pt x="45" y="127"/>
                  </a:lnTo>
                  <a:cubicBezTo>
                    <a:pt x="48" y="127"/>
                    <a:pt x="51" y="127"/>
                    <a:pt x="55" y="126"/>
                  </a:cubicBezTo>
                  <a:cubicBezTo>
                    <a:pt x="55" y="142"/>
                    <a:pt x="55" y="142"/>
                    <a:pt x="55" y="142"/>
                  </a:cubicBezTo>
                  <a:cubicBezTo>
                    <a:pt x="50" y="144"/>
                    <a:pt x="45" y="145"/>
                    <a:pt x="41" y="145"/>
                  </a:cubicBezTo>
                  <a:cubicBezTo>
                    <a:pt x="23" y="145"/>
                    <a:pt x="17" y="138"/>
                    <a:pt x="17" y="121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46"/>
                    <a:pt x="55" y="46"/>
                    <a:pt x="55" y="46"/>
                  </a:cubicBezTo>
                  <a:cubicBezTo>
                    <a:pt x="36" y="46"/>
                    <a:pt x="36" y="46"/>
                    <a:pt x="36" y="46"/>
                  </a:cubicBezTo>
                  <a:cubicBezTo>
                    <a:pt x="36" y="114"/>
                    <a:pt x="36" y="114"/>
                    <a:pt x="36" y="114"/>
                  </a:cubicBezTo>
                  <a:cubicBezTo>
                    <a:pt x="36" y="124"/>
                    <a:pt x="37" y="127"/>
                    <a:pt x="45" y="12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44" name="Freeform 272"/>
            <p:cNvSpPr>
              <a:spLocks noChangeArrowheads="1"/>
            </p:cNvSpPr>
            <p:nvPr/>
          </p:nvSpPr>
          <p:spPr bwMode="auto">
            <a:xfrm>
              <a:off x="6774835" y="4131380"/>
              <a:ext cx="9263" cy="64843"/>
            </a:xfrm>
            <a:custGeom>
              <a:avLst/>
              <a:gdLst>
                <a:gd name="T0" fmla="*/ 0 w 20"/>
                <a:gd name="T1" fmla="*/ 0 h 154"/>
                <a:gd name="T2" fmla="*/ 19 w 20"/>
                <a:gd name="T3" fmla="*/ 0 h 154"/>
                <a:gd name="T4" fmla="*/ 19 w 20"/>
                <a:gd name="T5" fmla="*/ 21 h 154"/>
                <a:gd name="T6" fmla="*/ 0 w 20"/>
                <a:gd name="T7" fmla="*/ 21 h 154"/>
                <a:gd name="T8" fmla="*/ 0 w 20"/>
                <a:gd name="T9" fmla="*/ 0 h 154"/>
                <a:gd name="T10" fmla="*/ 0 w 20"/>
                <a:gd name="T11" fmla="*/ 42 h 154"/>
                <a:gd name="T12" fmla="*/ 19 w 20"/>
                <a:gd name="T13" fmla="*/ 42 h 154"/>
                <a:gd name="T14" fmla="*/ 19 w 20"/>
                <a:gd name="T15" fmla="*/ 153 h 154"/>
                <a:gd name="T16" fmla="*/ 0 w 20"/>
                <a:gd name="T17" fmla="*/ 153 h 154"/>
                <a:gd name="T18" fmla="*/ 0 w 20"/>
                <a:gd name="T19" fmla="*/ 4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4">
                  <a:moveTo>
                    <a:pt x="0" y="0"/>
                  </a:moveTo>
                  <a:lnTo>
                    <a:pt x="19" y="0"/>
                  </a:lnTo>
                  <a:lnTo>
                    <a:pt x="19" y="21"/>
                  </a:lnTo>
                  <a:lnTo>
                    <a:pt x="0" y="21"/>
                  </a:lnTo>
                  <a:lnTo>
                    <a:pt x="0" y="0"/>
                  </a:lnTo>
                  <a:close/>
                  <a:moveTo>
                    <a:pt x="0" y="42"/>
                  </a:moveTo>
                  <a:lnTo>
                    <a:pt x="19" y="42"/>
                  </a:lnTo>
                  <a:lnTo>
                    <a:pt x="19" y="153"/>
                  </a:lnTo>
                  <a:lnTo>
                    <a:pt x="0" y="153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45" name="Freeform 273"/>
            <p:cNvSpPr>
              <a:spLocks noChangeArrowheads="1"/>
            </p:cNvSpPr>
            <p:nvPr/>
          </p:nvSpPr>
          <p:spPr bwMode="auto">
            <a:xfrm>
              <a:off x="6793362" y="4148053"/>
              <a:ext cx="44464" cy="50023"/>
            </a:xfrm>
            <a:custGeom>
              <a:avLst/>
              <a:gdLst>
                <a:gd name="T0" fmla="*/ 54 w 108"/>
                <a:gd name="T1" fmla="*/ 0 h 120"/>
                <a:gd name="T2" fmla="*/ 54 w 108"/>
                <a:gd name="T3" fmla="*/ 0 h 120"/>
                <a:gd name="T4" fmla="*/ 107 w 108"/>
                <a:gd name="T5" fmla="*/ 59 h 120"/>
                <a:gd name="T6" fmla="*/ 54 w 108"/>
                <a:gd name="T7" fmla="*/ 119 h 120"/>
                <a:gd name="T8" fmla="*/ 0 w 108"/>
                <a:gd name="T9" fmla="*/ 59 h 120"/>
                <a:gd name="T10" fmla="*/ 54 w 108"/>
                <a:gd name="T11" fmla="*/ 0 h 120"/>
                <a:gd name="T12" fmla="*/ 54 w 108"/>
                <a:gd name="T13" fmla="*/ 102 h 120"/>
                <a:gd name="T14" fmla="*/ 54 w 108"/>
                <a:gd name="T15" fmla="*/ 102 h 120"/>
                <a:gd name="T16" fmla="*/ 87 w 108"/>
                <a:gd name="T17" fmla="*/ 59 h 120"/>
                <a:gd name="T18" fmla="*/ 54 w 108"/>
                <a:gd name="T19" fmla="*/ 17 h 120"/>
                <a:gd name="T20" fmla="*/ 20 w 108"/>
                <a:gd name="T21" fmla="*/ 59 h 120"/>
                <a:gd name="T22" fmla="*/ 54 w 108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20">
                  <a:moveTo>
                    <a:pt x="54" y="0"/>
                  </a:moveTo>
                  <a:lnTo>
                    <a:pt x="54" y="0"/>
                  </a:lnTo>
                  <a:cubicBezTo>
                    <a:pt x="87" y="0"/>
                    <a:pt x="107" y="22"/>
                    <a:pt x="107" y="59"/>
                  </a:cubicBezTo>
                  <a:cubicBezTo>
                    <a:pt x="107" y="98"/>
                    <a:pt x="87" y="119"/>
                    <a:pt x="54" y="119"/>
                  </a:cubicBezTo>
                  <a:cubicBezTo>
                    <a:pt x="20" y="119"/>
                    <a:pt x="0" y="98"/>
                    <a:pt x="0" y="59"/>
                  </a:cubicBezTo>
                  <a:cubicBezTo>
                    <a:pt x="0" y="22"/>
                    <a:pt x="20" y="0"/>
                    <a:pt x="54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6" y="102"/>
                    <a:pt x="87" y="87"/>
                    <a:pt x="87" y="59"/>
                  </a:cubicBezTo>
                  <a:cubicBezTo>
                    <a:pt x="87" y="32"/>
                    <a:pt x="76" y="17"/>
                    <a:pt x="54" y="17"/>
                  </a:cubicBezTo>
                  <a:cubicBezTo>
                    <a:pt x="32" y="17"/>
                    <a:pt x="20" y="32"/>
                    <a:pt x="20" y="59"/>
                  </a:cubicBezTo>
                  <a:cubicBezTo>
                    <a:pt x="20" y="87"/>
                    <a:pt x="32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46" name="Freeform 274"/>
            <p:cNvSpPr>
              <a:spLocks noChangeArrowheads="1"/>
            </p:cNvSpPr>
            <p:nvPr/>
          </p:nvSpPr>
          <p:spPr bwMode="auto">
            <a:xfrm>
              <a:off x="6847089" y="4148053"/>
              <a:ext cx="40759" cy="48170"/>
            </a:xfrm>
            <a:custGeom>
              <a:avLst/>
              <a:gdLst>
                <a:gd name="T0" fmla="*/ 75 w 95"/>
                <a:gd name="T1" fmla="*/ 46 h 115"/>
                <a:gd name="T2" fmla="*/ 75 w 95"/>
                <a:gd name="T3" fmla="*/ 46 h 115"/>
                <a:gd name="T4" fmla="*/ 52 w 95"/>
                <a:gd name="T5" fmla="*/ 17 h 115"/>
                <a:gd name="T6" fmla="*/ 19 w 95"/>
                <a:gd name="T7" fmla="*/ 51 h 115"/>
                <a:gd name="T8" fmla="*/ 19 w 95"/>
                <a:gd name="T9" fmla="*/ 114 h 115"/>
                <a:gd name="T10" fmla="*/ 0 w 95"/>
                <a:gd name="T11" fmla="*/ 114 h 115"/>
                <a:gd name="T12" fmla="*/ 0 w 95"/>
                <a:gd name="T13" fmla="*/ 3 h 115"/>
                <a:gd name="T14" fmla="*/ 18 w 95"/>
                <a:gd name="T15" fmla="*/ 3 h 115"/>
                <a:gd name="T16" fmla="*/ 18 w 95"/>
                <a:gd name="T17" fmla="*/ 19 h 115"/>
                <a:gd name="T18" fmla="*/ 54 w 95"/>
                <a:gd name="T19" fmla="*/ 0 h 115"/>
                <a:gd name="T20" fmla="*/ 88 w 95"/>
                <a:gd name="T21" fmla="*/ 16 h 115"/>
                <a:gd name="T22" fmla="*/ 94 w 95"/>
                <a:gd name="T23" fmla="*/ 43 h 115"/>
                <a:gd name="T24" fmla="*/ 94 w 95"/>
                <a:gd name="T25" fmla="*/ 48 h 115"/>
                <a:gd name="T26" fmla="*/ 94 w 95"/>
                <a:gd name="T27" fmla="*/ 114 h 115"/>
                <a:gd name="T28" fmla="*/ 75 w 95"/>
                <a:gd name="T29" fmla="*/ 114 h 115"/>
                <a:gd name="T30" fmla="*/ 75 w 95"/>
                <a:gd name="T31" fmla="*/ 46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5">
                  <a:moveTo>
                    <a:pt x="75" y="46"/>
                  </a:moveTo>
                  <a:lnTo>
                    <a:pt x="75" y="46"/>
                  </a:lnTo>
                  <a:cubicBezTo>
                    <a:pt x="75" y="26"/>
                    <a:pt x="70" y="17"/>
                    <a:pt x="52" y="17"/>
                  </a:cubicBezTo>
                  <a:cubicBezTo>
                    <a:pt x="31" y="17"/>
                    <a:pt x="19" y="29"/>
                    <a:pt x="19" y="51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27" y="6"/>
                    <a:pt x="38" y="0"/>
                    <a:pt x="54" y="0"/>
                  </a:cubicBezTo>
                  <a:cubicBezTo>
                    <a:pt x="71" y="0"/>
                    <a:pt x="82" y="5"/>
                    <a:pt x="88" y="16"/>
                  </a:cubicBezTo>
                  <a:cubicBezTo>
                    <a:pt x="94" y="23"/>
                    <a:pt x="94" y="31"/>
                    <a:pt x="94" y="43"/>
                  </a:cubicBezTo>
                  <a:cubicBezTo>
                    <a:pt x="94" y="44"/>
                    <a:pt x="94" y="46"/>
                    <a:pt x="94" y="48"/>
                  </a:cubicBezTo>
                  <a:cubicBezTo>
                    <a:pt x="94" y="114"/>
                    <a:pt x="94" y="114"/>
                    <a:pt x="94" y="114"/>
                  </a:cubicBezTo>
                  <a:cubicBezTo>
                    <a:pt x="75" y="114"/>
                    <a:pt x="75" y="114"/>
                    <a:pt x="75" y="114"/>
                  </a:cubicBezTo>
                  <a:lnTo>
                    <a:pt x="75" y="4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2" name="Group 3071"/>
          <p:cNvGrpSpPr/>
          <p:nvPr/>
        </p:nvGrpSpPr>
        <p:grpSpPr>
          <a:xfrm>
            <a:off x="7410304" y="4129526"/>
            <a:ext cx="385357" cy="87077"/>
            <a:chOff x="7410304" y="4129526"/>
            <a:chExt cx="385357" cy="87077"/>
          </a:xfrm>
        </p:grpSpPr>
        <p:sp>
          <p:nvSpPr>
            <p:cNvPr id="3347" name="Freeform 275"/>
            <p:cNvSpPr>
              <a:spLocks noChangeArrowheads="1"/>
            </p:cNvSpPr>
            <p:nvPr/>
          </p:nvSpPr>
          <p:spPr bwMode="auto">
            <a:xfrm>
              <a:off x="7410304" y="4129526"/>
              <a:ext cx="57434" cy="68550"/>
            </a:xfrm>
            <a:custGeom>
              <a:avLst/>
              <a:gdLst>
                <a:gd name="T0" fmla="*/ 134 w 135"/>
                <a:gd name="T1" fmla="*/ 100 h 163"/>
                <a:gd name="T2" fmla="*/ 134 w 135"/>
                <a:gd name="T3" fmla="*/ 100 h 163"/>
                <a:gd name="T4" fmla="*/ 69 w 135"/>
                <a:gd name="T5" fmla="*/ 162 h 163"/>
                <a:gd name="T6" fmla="*/ 0 w 135"/>
                <a:gd name="T7" fmla="*/ 78 h 163"/>
                <a:gd name="T8" fmla="*/ 71 w 135"/>
                <a:gd name="T9" fmla="*/ 0 h 163"/>
                <a:gd name="T10" fmla="*/ 133 w 135"/>
                <a:gd name="T11" fmla="*/ 50 h 163"/>
                <a:gd name="T12" fmla="*/ 112 w 135"/>
                <a:gd name="T13" fmla="*/ 50 h 163"/>
                <a:gd name="T14" fmla="*/ 70 w 135"/>
                <a:gd name="T15" fmla="*/ 19 h 163"/>
                <a:gd name="T16" fmla="*/ 21 w 135"/>
                <a:gd name="T17" fmla="*/ 82 h 163"/>
                <a:gd name="T18" fmla="*/ 70 w 135"/>
                <a:gd name="T19" fmla="*/ 143 h 163"/>
                <a:gd name="T20" fmla="*/ 113 w 135"/>
                <a:gd name="T21" fmla="*/ 100 h 163"/>
                <a:gd name="T22" fmla="*/ 134 w 135"/>
                <a:gd name="T23" fmla="*/ 10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" h="163">
                  <a:moveTo>
                    <a:pt x="134" y="100"/>
                  </a:moveTo>
                  <a:lnTo>
                    <a:pt x="134" y="100"/>
                  </a:lnTo>
                  <a:cubicBezTo>
                    <a:pt x="132" y="138"/>
                    <a:pt x="106" y="162"/>
                    <a:pt x="69" y="162"/>
                  </a:cubicBezTo>
                  <a:cubicBezTo>
                    <a:pt x="26" y="162"/>
                    <a:pt x="0" y="131"/>
                    <a:pt x="0" y="78"/>
                  </a:cubicBezTo>
                  <a:cubicBezTo>
                    <a:pt x="0" y="31"/>
                    <a:pt x="27" y="0"/>
                    <a:pt x="71" y="0"/>
                  </a:cubicBezTo>
                  <a:cubicBezTo>
                    <a:pt x="106" y="0"/>
                    <a:pt x="129" y="19"/>
                    <a:pt x="133" y="50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08" y="29"/>
                    <a:pt x="94" y="19"/>
                    <a:pt x="70" y="19"/>
                  </a:cubicBezTo>
                  <a:cubicBezTo>
                    <a:pt x="39" y="19"/>
                    <a:pt x="21" y="41"/>
                    <a:pt x="21" y="82"/>
                  </a:cubicBezTo>
                  <a:cubicBezTo>
                    <a:pt x="21" y="119"/>
                    <a:pt x="40" y="143"/>
                    <a:pt x="70" y="143"/>
                  </a:cubicBezTo>
                  <a:cubicBezTo>
                    <a:pt x="95" y="143"/>
                    <a:pt x="112" y="126"/>
                    <a:pt x="113" y="100"/>
                  </a:cubicBezTo>
                  <a:lnTo>
                    <a:pt x="134" y="10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48" name="Freeform 276"/>
            <p:cNvSpPr>
              <a:spLocks noChangeArrowheads="1"/>
            </p:cNvSpPr>
            <p:nvPr/>
          </p:nvSpPr>
          <p:spPr bwMode="auto">
            <a:xfrm>
              <a:off x="7475148" y="4131380"/>
              <a:ext cx="9263" cy="64843"/>
            </a:xfrm>
            <a:custGeom>
              <a:avLst/>
              <a:gdLst>
                <a:gd name="T0" fmla="*/ 0 w 20"/>
                <a:gd name="T1" fmla="*/ 0 h 154"/>
                <a:gd name="T2" fmla="*/ 19 w 20"/>
                <a:gd name="T3" fmla="*/ 0 h 154"/>
                <a:gd name="T4" fmla="*/ 19 w 20"/>
                <a:gd name="T5" fmla="*/ 153 h 154"/>
                <a:gd name="T6" fmla="*/ 0 w 20"/>
                <a:gd name="T7" fmla="*/ 153 h 154"/>
                <a:gd name="T8" fmla="*/ 0 w 20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4">
                  <a:moveTo>
                    <a:pt x="0" y="0"/>
                  </a:moveTo>
                  <a:lnTo>
                    <a:pt x="19" y="0"/>
                  </a:lnTo>
                  <a:lnTo>
                    <a:pt x="19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49" name="Freeform 277"/>
            <p:cNvSpPr>
              <a:spLocks noChangeArrowheads="1"/>
            </p:cNvSpPr>
            <p:nvPr/>
          </p:nvSpPr>
          <p:spPr bwMode="auto">
            <a:xfrm>
              <a:off x="7495527" y="4131380"/>
              <a:ext cx="9264" cy="64843"/>
            </a:xfrm>
            <a:custGeom>
              <a:avLst/>
              <a:gdLst>
                <a:gd name="T0" fmla="*/ 0 w 20"/>
                <a:gd name="T1" fmla="*/ 0 h 154"/>
                <a:gd name="T2" fmla="*/ 19 w 20"/>
                <a:gd name="T3" fmla="*/ 0 h 154"/>
                <a:gd name="T4" fmla="*/ 19 w 20"/>
                <a:gd name="T5" fmla="*/ 21 h 154"/>
                <a:gd name="T6" fmla="*/ 0 w 20"/>
                <a:gd name="T7" fmla="*/ 21 h 154"/>
                <a:gd name="T8" fmla="*/ 0 w 20"/>
                <a:gd name="T9" fmla="*/ 0 h 154"/>
                <a:gd name="T10" fmla="*/ 0 w 20"/>
                <a:gd name="T11" fmla="*/ 42 h 154"/>
                <a:gd name="T12" fmla="*/ 19 w 20"/>
                <a:gd name="T13" fmla="*/ 42 h 154"/>
                <a:gd name="T14" fmla="*/ 19 w 20"/>
                <a:gd name="T15" fmla="*/ 153 h 154"/>
                <a:gd name="T16" fmla="*/ 0 w 20"/>
                <a:gd name="T17" fmla="*/ 153 h 154"/>
                <a:gd name="T18" fmla="*/ 0 w 20"/>
                <a:gd name="T19" fmla="*/ 4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4">
                  <a:moveTo>
                    <a:pt x="0" y="0"/>
                  </a:moveTo>
                  <a:lnTo>
                    <a:pt x="19" y="0"/>
                  </a:lnTo>
                  <a:lnTo>
                    <a:pt x="19" y="21"/>
                  </a:lnTo>
                  <a:lnTo>
                    <a:pt x="0" y="21"/>
                  </a:lnTo>
                  <a:lnTo>
                    <a:pt x="0" y="0"/>
                  </a:lnTo>
                  <a:close/>
                  <a:moveTo>
                    <a:pt x="0" y="42"/>
                  </a:moveTo>
                  <a:lnTo>
                    <a:pt x="19" y="42"/>
                  </a:lnTo>
                  <a:lnTo>
                    <a:pt x="19" y="153"/>
                  </a:lnTo>
                  <a:lnTo>
                    <a:pt x="0" y="153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51" name="Freeform 279"/>
            <p:cNvSpPr>
              <a:spLocks noChangeArrowheads="1"/>
            </p:cNvSpPr>
            <p:nvPr/>
          </p:nvSpPr>
          <p:spPr bwMode="auto">
            <a:xfrm>
              <a:off x="7569634" y="4131380"/>
              <a:ext cx="44464" cy="66696"/>
            </a:xfrm>
            <a:custGeom>
              <a:avLst/>
              <a:gdLst>
                <a:gd name="T0" fmla="*/ 0 w 104"/>
                <a:gd name="T1" fmla="*/ 0 h 158"/>
                <a:gd name="T2" fmla="*/ 0 w 104"/>
                <a:gd name="T3" fmla="*/ 0 h 158"/>
                <a:gd name="T4" fmla="*/ 18 w 104"/>
                <a:gd name="T5" fmla="*/ 0 h 158"/>
                <a:gd name="T6" fmla="*/ 18 w 104"/>
                <a:gd name="T7" fmla="*/ 58 h 158"/>
                <a:gd name="T8" fmla="*/ 54 w 104"/>
                <a:gd name="T9" fmla="*/ 38 h 158"/>
                <a:gd name="T10" fmla="*/ 103 w 104"/>
                <a:gd name="T11" fmla="*/ 98 h 158"/>
                <a:gd name="T12" fmla="*/ 54 w 104"/>
                <a:gd name="T13" fmla="*/ 157 h 158"/>
                <a:gd name="T14" fmla="*/ 18 w 104"/>
                <a:gd name="T15" fmla="*/ 140 h 158"/>
                <a:gd name="T16" fmla="*/ 18 w 104"/>
                <a:gd name="T17" fmla="*/ 153 h 158"/>
                <a:gd name="T18" fmla="*/ 0 w 104"/>
                <a:gd name="T19" fmla="*/ 153 h 158"/>
                <a:gd name="T20" fmla="*/ 0 w 104"/>
                <a:gd name="T21" fmla="*/ 0 h 158"/>
                <a:gd name="T22" fmla="*/ 50 w 104"/>
                <a:gd name="T23" fmla="*/ 140 h 158"/>
                <a:gd name="T24" fmla="*/ 50 w 104"/>
                <a:gd name="T25" fmla="*/ 140 h 158"/>
                <a:gd name="T26" fmla="*/ 83 w 104"/>
                <a:gd name="T27" fmla="*/ 99 h 158"/>
                <a:gd name="T28" fmla="*/ 50 w 104"/>
                <a:gd name="T29" fmla="*/ 56 h 158"/>
                <a:gd name="T30" fmla="*/ 18 w 104"/>
                <a:gd name="T31" fmla="*/ 97 h 158"/>
                <a:gd name="T32" fmla="*/ 50 w 104"/>
                <a:gd name="T33" fmla="*/ 14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8">
                  <a:moveTo>
                    <a:pt x="0" y="0"/>
                  </a:moveTo>
                  <a:lnTo>
                    <a:pt x="0" y="0"/>
                  </a:lnTo>
                  <a:cubicBezTo>
                    <a:pt x="18" y="0"/>
                    <a:pt x="18" y="0"/>
                    <a:pt x="18" y="0"/>
                  </a:cubicBezTo>
                  <a:cubicBezTo>
                    <a:pt x="18" y="58"/>
                    <a:pt x="18" y="58"/>
                    <a:pt x="18" y="58"/>
                  </a:cubicBezTo>
                  <a:cubicBezTo>
                    <a:pt x="26" y="45"/>
                    <a:pt x="38" y="38"/>
                    <a:pt x="54" y="38"/>
                  </a:cubicBezTo>
                  <a:cubicBezTo>
                    <a:pt x="83" y="38"/>
                    <a:pt x="103" y="61"/>
                    <a:pt x="103" y="98"/>
                  </a:cubicBezTo>
                  <a:cubicBezTo>
                    <a:pt x="103" y="135"/>
                    <a:pt x="83" y="157"/>
                    <a:pt x="54" y="157"/>
                  </a:cubicBezTo>
                  <a:cubicBezTo>
                    <a:pt x="38" y="157"/>
                    <a:pt x="27" y="151"/>
                    <a:pt x="18" y="140"/>
                  </a:cubicBezTo>
                  <a:cubicBezTo>
                    <a:pt x="18" y="153"/>
                    <a:pt x="18" y="153"/>
                    <a:pt x="18" y="153"/>
                  </a:cubicBezTo>
                  <a:cubicBezTo>
                    <a:pt x="0" y="153"/>
                    <a:pt x="0" y="153"/>
                    <a:pt x="0" y="153"/>
                  </a:cubicBezTo>
                  <a:lnTo>
                    <a:pt x="0" y="0"/>
                  </a:lnTo>
                  <a:close/>
                  <a:moveTo>
                    <a:pt x="50" y="140"/>
                  </a:moveTo>
                  <a:lnTo>
                    <a:pt x="50" y="140"/>
                  </a:lnTo>
                  <a:cubicBezTo>
                    <a:pt x="71" y="140"/>
                    <a:pt x="83" y="125"/>
                    <a:pt x="83" y="99"/>
                  </a:cubicBezTo>
                  <a:cubicBezTo>
                    <a:pt x="83" y="70"/>
                    <a:pt x="71" y="56"/>
                    <a:pt x="50" y="56"/>
                  </a:cubicBezTo>
                  <a:cubicBezTo>
                    <a:pt x="28" y="56"/>
                    <a:pt x="18" y="69"/>
                    <a:pt x="18" y="97"/>
                  </a:cubicBezTo>
                  <a:cubicBezTo>
                    <a:pt x="18" y="125"/>
                    <a:pt x="29" y="140"/>
                    <a:pt x="50" y="140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7515907" y="4148053"/>
              <a:ext cx="229732" cy="68550"/>
              <a:chOff x="7515907" y="4148053"/>
              <a:chExt cx="229732" cy="68550"/>
            </a:xfrm>
          </p:grpSpPr>
          <p:sp>
            <p:nvSpPr>
              <p:cNvPr id="3350" name="Freeform 278"/>
              <p:cNvSpPr>
                <a:spLocks noChangeArrowheads="1"/>
              </p:cNvSpPr>
              <p:nvPr/>
            </p:nvSpPr>
            <p:spPr bwMode="auto">
              <a:xfrm>
                <a:off x="7515907" y="4148053"/>
                <a:ext cx="44464" cy="68550"/>
              </a:xfrm>
              <a:custGeom>
                <a:avLst/>
                <a:gdLst>
                  <a:gd name="T0" fmla="*/ 0 w 104"/>
                  <a:gd name="T1" fmla="*/ 4 h 161"/>
                  <a:gd name="T2" fmla="*/ 0 w 104"/>
                  <a:gd name="T3" fmla="*/ 4 h 161"/>
                  <a:gd name="T4" fmla="*/ 18 w 104"/>
                  <a:gd name="T5" fmla="*/ 4 h 161"/>
                  <a:gd name="T6" fmla="*/ 18 w 104"/>
                  <a:gd name="T7" fmla="*/ 20 h 161"/>
                  <a:gd name="T8" fmla="*/ 54 w 104"/>
                  <a:gd name="T9" fmla="*/ 0 h 161"/>
                  <a:gd name="T10" fmla="*/ 103 w 104"/>
                  <a:gd name="T11" fmla="*/ 59 h 161"/>
                  <a:gd name="T12" fmla="*/ 54 w 104"/>
                  <a:gd name="T13" fmla="*/ 119 h 161"/>
                  <a:gd name="T14" fmla="*/ 18 w 104"/>
                  <a:gd name="T15" fmla="*/ 102 h 161"/>
                  <a:gd name="T16" fmla="*/ 18 w 104"/>
                  <a:gd name="T17" fmla="*/ 160 h 161"/>
                  <a:gd name="T18" fmla="*/ 0 w 104"/>
                  <a:gd name="T19" fmla="*/ 160 h 161"/>
                  <a:gd name="T20" fmla="*/ 0 w 104"/>
                  <a:gd name="T21" fmla="*/ 4 h 161"/>
                  <a:gd name="T22" fmla="*/ 51 w 104"/>
                  <a:gd name="T23" fmla="*/ 102 h 161"/>
                  <a:gd name="T24" fmla="*/ 51 w 104"/>
                  <a:gd name="T25" fmla="*/ 102 h 161"/>
                  <a:gd name="T26" fmla="*/ 83 w 104"/>
                  <a:gd name="T27" fmla="*/ 58 h 161"/>
                  <a:gd name="T28" fmla="*/ 50 w 104"/>
                  <a:gd name="T29" fmla="*/ 18 h 161"/>
                  <a:gd name="T30" fmla="*/ 18 w 104"/>
                  <a:gd name="T31" fmla="*/ 60 h 161"/>
                  <a:gd name="T32" fmla="*/ 51 w 104"/>
                  <a:gd name="T33" fmla="*/ 102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04" h="161">
                    <a:moveTo>
                      <a:pt x="0" y="4"/>
                    </a:moveTo>
                    <a:lnTo>
                      <a:pt x="0" y="4"/>
                    </a:lnTo>
                    <a:cubicBezTo>
                      <a:pt x="18" y="4"/>
                      <a:pt x="18" y="4"/>
                      <a:pt x="18" y="4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27" y="6"/>
                      <a:pt x="38" y="0"/>
                      <a:pt x="54" y="0"/>
                    </a:cubicBezTo>
                    <a:cubicBezTo>
                      <a:pt x="83" y="0"/>
                      <a:pt x="103" y="23"/>
                      <a:pt x="103" y="59"/>
                    </a:cubicBezTo>
                    <a:cubicBezTo>
                      <a:pt x="103" y="97"/>
                      <a:pt x="83" y="119"/>
                      <a:pt x="54" y="119"/>
                    </a:cubicBezTo>
                    <a:cubicBezTo>
                      <a:pt x="38" y="119"/>
                      <a:pt x="27" y="113"/>
                      <a:pt x="18" y="102"/>
                    </a:cubicBezTo>
                    <a:cubicBezTo>
                      <a:pt x="18" y="160"/>
                      <a:pt x="18" y="160"/>
                      <a:pt x="18" y="160"/>
                    </a:cubicBezTo>
                    <a:cubicBezTo>
                      <a:pt x="0" y="160"/>
                      <a:pt x="0" y="160"/>
                      <a:pt x="0" y="160"/>
                    </a:cubicBezTo>
                    <a:lnTo>
                      <a:pt x="0" y="4"/>
                    </a:lnTo>
                    <a:close/>
                    <a:moveTo>
                      <a:pt x="51" y="102"/>
                    </a:moveTo>
                    <a:lnTo>
                      <a:pt x="51" y="102"/>
                    </a:lnTo>
                    <a:cubicBezTo>
                      <a:pt x="71" y="102"/>
                      <a:pt x="83" y="87"/>
                      <a:pt x="83" y="58"/>
                    </a:cubicBezTo>
                    <a:cubicBezTo>
                      <a:pt x="83" y="32"/>
                      <a:pt x="71" y="18"/>
                      <a:pt x="50" y="18"/>
                    </a:cubicBezTo>
                    <a:cubicBezTo>
                      <a:pt x="29" y="18"/>
                      <a:pt x="18" y="32"/>
                      <a:pt x="18" y="60"/>
                    </a:cubicBezTo>
                    <a:cubicBezTo>
                      <a:pt x="18" y="88"/>
                      <a:pt x="28" y="102"/>
                      <a:pt x="51" y="102"/>
                    </a:cubicBezTo>
                    <a:close/>
                  </a:path>
                </a:pathLst>
              </a:custGeom>
              <a:solidFill>
                <a:srgbClr val="95A0A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52" name="Freeform 280"/>
              <p:cNvSpPr>
                <a:spLocks noChangeArrowheads="1"/>
              </p:cNvSpPr>
              <p:nvPr/>
            </p:nvSpPr>
            <p:spPr bwMode="auto">
              <a:xfrm>
                <a:off x="7619657" y="4148053"/>
                <a:ext cx="44464" cy="50023"/>
              </a:xfrm>
              <a:custGeom>
                <a:avLst/>
                <a:gdLst>
                  <a:gd name="T0" fmla="*/ 53 w 107"/>
                  <a:gd name="T1" fmla="*/ 0 h 120"/>
                  <a:gd name="T2" fmla="*/ 53 w 107"/>
                  <a:gd name="T3" fmla="*/ 0 h 120"/>
                  <a:gd name="T4" fmla="*/ 106 w 107"/>
                  <a:gd name="T5" fmla="*/ 59 h 120"/>
                  <a:gd name="T6" fmla="*/ 53 w 107"/>
                  <a:gd name="T7" fmla="*/ 119 h 120"/>
                  <a:gd name="T8" fmla="*/ 0 w 107"/>
                  <a:gd name="T9" fmla="*/ 59 h 120"/>
                  <a:gd name="T10" fmla="*/ 53 w 107"/>
                  <a:gd name="T11" fmla="*/ 0 h 120"/>
                  <a:gd name="T12" fmla="*/ 53 w 107"/>
                  <a:gd name="T13" fmla="*/ 102 h 120"/>
                  <a:gd name="T14" fmla="*/ 53 w 107"/>
                  <a:gd name="T15" fmla="*/ 102 h 120"/>
                  <a:gd name="T16" fmla="*/ 87 w 107"/>
                  <a:gd name="T17" fmla="*/ 59 h 120"/>
                  <a:gd name="T18" fmla="*/ 53 w 107"/>
                  <a:gd name="T19" fmla="*/ 17 h 120"/>
                  <a:gd name="T20" fmla="*/ 18 w 107"/>
                  <a:gd name="T21" fmla="*/ 59 h 120"/>
                  <a:gd name="T22" fmla="*/ 53 w 107"/>
                  <a:gd name="T23" fmla="*/ 102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7" h="120">
                    <a:moveTo>
                      <a:pt x="53" y="0"/>
                    </a:moveTo>
                    <a:lnTo>
                      <a:pt x="53" y="0"/>
                    </a:lnTo>
                    <a:cubicBezTo>
                      <a:pt x="86" y="0"/>
                      <a:pt x="106" y="22"/>
                      <a:pt x="106" y="59"/>
                    </a:cubicBezTo>
                    <a:cubicBezTo>
                      <a:pt x="106" y="98"/>
                      <a:pt x="86" y="119"/>
                      <a:pt x="53" y="119"/>
                    </a:cubicBezTo>
                    <a:cubicBezTo>
                      <a:pt x="19" y="119"/>
                      <a:pt x="0" y="98"/>
                      <a:pt x="0" y="59"/>
                    </a:cubicBezTo>
                    <a:cubicBezTo>
                      <a:pt x="0" y="22"/>
                      <a:pt x="19" y="0"/>
                      <a:pt x="53" y="0"/>
                    </a:cubicBezTo>
                    <a:close/>
                    <a:moveTo>
                      <a:pt x="53" y="102"/>
                    </a:moveTo>
                    <a:lnTo>
                      <a:pt x="53" y="102"/>
                    </a:lnTo>
                    <a:cubicBezTo>
                      <a:pt x="75" y="102"/>
                      <a:pt x="87" y="87"/>
                      <a:pt x="87" y="59"/>
                    </a:cubicBezTo>
                    <a:cubicBezTo>
                      <a:pt x="87" y="32"/>
                      <a:pt x="75" y="17"/>
                      <a:pt x="53" y="17"/>
                    </a:cubicBezTo>
                    <a:cubicBezTo>
                      <a:pt x="31" y="17"/>
                      <a:pt x="18" y="32"/>
                      <a:pt x="18" y="59"/>
                    </a:cubicBezTo>
                    <a:cubicBezTo>
                      <a:pt x="18" y="87"/>
                      <a:pt x="31" y="102"/>
                      <a:pt x="53" y="102"/>
                    </a:cubicBezTo>
                    <a:close/>
                  </a:path>
                </a:pathLst>
              </a:custGeom>
              <a:solidFill>
                <a:srgbClr val="95A0A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53" name="Freeform 281"/>
              <p:cNvSpPr>
                <a:spLocks noChangeArrowheads="1"/>
              </p:cNvSpPr>
              <p:nvPr/>
            </p:nvSpPr>
            <p:spPr bwMode="auto">
              <a:xfrm>
                <a:off x="7671532" y="4148053"/>
                <a:ext cx="44464" cy="50023"/>
              </a:xfrm>
              <a:custGeom>
                <a:avLst/>
                <a:gdLst>
                  <a:gd name="T0" fmla="*/ 37 w 107"/>
                  <a:gd name="T1" fmla="*/ 119 h 120"/>
                  <a:gd name="T2" fmla="*/ 37 w 107"/>
                  <a:gd name="T3" fmla="*/ 119 h 120"/>
                  <a:gd name="T4" fmla="*/ 0 w 107"/>
                  <a:gd name="T5" fmla="*/ 85 h 120"/>
                  <a:gd name="T6" fmla="*/ 38 w 107"/>
                  <a:gd name="T7" fmla="*/ 51 h 120"/>
                  <a:gd name="T8" fmla="*/ 69 w 107"/>
                  <a:gd name="T9" fmla="*/ 46 h 120"/>
                  <a:gd name="T10" fmla="*/ 74 w 107"/>
                  <a:gd name="T11" fmla="*/ 34 h 120"/>
                  <a:gd name="T12" fmla="*/ 49 w 107"/>
                  <a:gd name="T13" fmla="*/ 17 h 120"/>
                  <a:gd name="T14" fmla="*/ 23 w 107"/>
                  <a:gd name="T15" fmla="*/ 37 h 120"/>
                  <a:gd name="T16" fmla="*/ 6 w 107"/>
                  <a:gd name="T17" fmla="*/ 37 h 120"/>
                  <a:gd name="T18" fmla="*/ 6 w 107"/>
                  <a:gd name="T19" fmla="*/ 36 h 120"/>
                  <a:gd name="T20" fmla="*/ 50 w 107"/>
                  <a:gd name="T21" fmla="*/ 0 h 120"/>
                  <a:gd name="T22" fmla="*/ 93 w 107"/>
                  <a:gd name="T23" fmla="*/ 35 h 120"/>
                  <a:gd name="T24" fmla="*/ 93 w 107"/>
                  <a:gd name="T25" fmla="*/ 91 h 120"/>
                  <a:gd name="T26" fmla="*/ 100 w 107"/>
                  <a:gd name="T27" fmla="*/ 102 h 120"/>
                  <a:gd name="T28" fmla="*/ 106 w 107"/>
                  <a:gd name="T29" fmla="*/ 102 h 120"/>
                  <a:gd name="T30" fmla="*/ 106 w 107"/>
                  <a:gd name="T31" fmla="*/ 115 h 120"/>
                  <a:gd name="T32" fmla="*/ 95 w 107"/>
                  <a:gd name="T33" fmla="*/ 118 h 120"/>
                  <a:gd name="T34" fmla="*/ 76 w 107"/>
                  <a:gd name="T35" fmla="*/ 101 h 120"/>
                  <a:gd name="T36" fmla="*/ 76 w 107"/>
                  <a:gd name="T37" fmla="*/ 101 h 120"/>
                  <a:gd name="T38" fmla="*/ 37 w 107"/>
                  <a:gd name="T39" fmla="*/ 119 h 120"/>
                  <a:gd name="T40" fmla="*/ 39 w 107"/>
                  <a:gd name="T41" fmla="*/ 67 h 120"/>
                  <a:gd name="T42" fmla="*/ 39 w 107"/>
                  <a:gd name="T43" fmla="*/ 67 h 120"/>
                  <a:gd name="T44" fmla="*/ 19 w 107"/>
                  <a:gd name="T45" fmla="*/ 85 h 120"/>
                  <a:gd name="T46" fmla="*/ 40 w 107"/>
                  <a:gd name="T47" fmla="*/ 103 h 120"/>
                  <a:gd name="T48" fmla="*/ 74 w 107"/>
                  <a:gd name="T49" fmla="*/ 75 h 120"/>
                  <a:gd name="T50" fmla="*/ 74 w 107"/>
                  <a:gd name="T51" fmla="*/ 58 h 120"/>
                  <a:gd name="T52" fmla="*/ 39 w 107"/>
                  <a:gd name="T53" fmla="*/ 67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07" h="120">
                    <a:moveTo>
                      <a:pt x="37" y="119"/>
                    </a:moveTo>
                    <a:lnTo>
                      <a:pt x="37" y="119"/>
                    </a:lnTo>
                    <a:cubicBezTo>
                      <a:pt x="13" y="119"/>
                      <a:pt x="0" y="106"/>
                      <a:pt x="0" y="85"/>
                    </a:cubicBezTo>
                    <a:cubicBezTo>
                      <a:pt x="0" y="64"/>
                      <a:pt x="13" y="54"/>
                      <a:pt x="38" y="51"/>
                    </a:cubicBezTo>
                    <a:cubicBezTo>
                      <a:pt x="54" y="49"/>
                      <a:pt x="65" y="48"/>
                      <a:pt x="69" y="46"/>
                    </a:cubicBezTo>
                    <a:cubicBezTo>
                      <a:pt x="74" y="44"/>
                      <a:pt x="74" y="42"/>
                      <a:pt x="74" y="34"/>
                    </a:cubicBezTo>
                    <a:cubicBezTo>
                      <a:pt x="74" y="23"/>
                      <a:pt x="66" y="17"/>
                      <a:pt x="49" y="17"/>
                    </a:cubicBezTo>
                    <a:cubicBezTo>
                      <a:pt x="32" y="17"/>
                      <a:pt x="23" y="24"/>
                      <a:pt x="23" y="37"/>
                    </a:cubicBezTo>
                    <a:cubicBezTo>
                      <a:pt x="6" y="37"/>
                      <a:pt x="6" y="37"/>
                      <a:pt x="6" y="37"/>
                    </a:cubicBezTo>
                    <a:cubicBezTo>
                      <a:pt x="6" y="37"/>
                      <a:pt x="6" y="37"/>
                      <a:pt x="6" y="36"/>
                    </a:cubicBezTo>
                    <a:cubicBezTo>
                      <a:pt x="6" y="15"/>
                      <a:pt x="22" y="0"/>
                      <a:pt x="50" y="0"/>
                    </a:cubicBezTo>
                    <a:cubicBezTo>
                      <a:pt x="80" y="0"/>
                      <a:pt x="93" y="11"/>
                      <a:pt x="93" y="35"/>
                    </a:cubicBezTo>
                    <a:cubicBezTo>
                      <a:pt x="93" y="91"/>
                      <a:pt x="93" y="91"/>
                      <a:pt x="93" y="91"/>
                    </a:cubicBezTo>
                    <a:cubicBezTo>
                      <a:pt x="93" y="99"/>
                      <a:pt x="94" y="102"/>
                      <a:pt x="100" y="102"/>
                    </a:cubicBezTo>
                    <a:cubicBezTo>
                      <a:pt x="102" y="102"/>
                      <a:pt x="104" y="102"/>
                      <a:pt x="106" y="102"/>
                    </a:cubicBezTo>
                    <a:cubicBezTo>
                      <a:pt x="106" y="115"/>
                      <a:pt x="106" y="115"/>
                      <a:pt x="106" y="115"/>
                    </a:cubicBezTo>
                    <a:cubicBezTo>
                      <a:pt x="101" y="118"/>
                      <a:pt x="98" y="118"/>
                      <a:pt x="95" y="118"/>
                    </a:cubicBezTo>
                    <a:cubicBezTo>
                      <a:pt x="83" y="118"/>
                      <a:pt x="76" y="112"/>
                      <a:pt x="76" y="101"/>
                    </a:cubicBezTo>
                    <a:lnTo>
                      <a:pt x="76" y="101"/>
                    </a:lnTo>
                    <a:cubicBezTo>
                      <a:pt x="65" y="112"/>
                      <a:pt x="51" y="119"/>
                      <a:pt x="37" y="119"/>
                    </a:cubicBezTo>
                    <a:close/>
                    <a:moveTo>
                      <a:pt x="39" y="67"/>
                    </a:moveTo>
                    <a:lnTo>
                      <a:pt x="39" y="67"/>
                    </a:lnTo>
                    <a:cubicBezTo>
                      <a:pt x="25" y="69"/>
                      <a:pt x="19" y="74"/>
                      <a:pt x="19" y="85"/>
                    </a:cubicBezTo>
                    <a:cubicBezTo>
                      <a:pt x="19" y="96"/>
                      <a:pt x="26" y="103"/>
                      <a:pt x="40" y="103"/>
                    </a:cubicBezTo>
                    <a:cubicBezTo>
                      <a:pt x="60" y="103"/>
                      <a:pt x="74" y="91"/>
                      <a:pt x="74" y="75"/>
                    </a:cubicBezTo>
                    <a:cubicBezTo>
                      <a:pt x="74" y="58"/>
                      <a:pt x="74" y="58"/>
                      <a:pt x="74" y="58"/>
                    </a:cubicBezTo>
                    <a:cubicBezTo>
                      <a:pt x="64" y="64"/>
                      <a:pt x="53" y="64"/>
                      <a:pt x="39" y="67"/>
                    </a:cubicBezTo>
                    <a:close/>
                  </a:path>
                </a:pathLst>
              </a:custGeom>
              <a:solidFill>
                <a:srgbClr val="95A0A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54" name="Freeform 282"/>
              <p:cNvSpPr>
                <a:spLocks noChangeArrowheads="1"/>
              </p:cNvSpPr>
              <p:nvPr/>
            </p:nvSpPr>
            <p:spPr bwMode="auto">
              <a:xfrm>
                <a:off x="7723407" y="4148053"/>
                <a:ext cx="22232" cy="48170"/>
              </a:xfrm>
              <a:custGeom>
                <a:avLst/>
                <a:gdLst>
                  <a:gd name="T0" fmla="*/ 0 w 55"/>
                  <a:gd name="T1" fmla="*/ 2 h 114"/>
                  <a:gd name="T2" fmla="*/ 0 w 55"/>
                  <a:gd name="T3" fmla="*/ 2 h 114"/>
                  <a:gd name="T4" fmla="*/ 18 w 55"/>
                  <a:gd name="T5" fmla="*/ 2 h 114"/>
                  <a:gd name="T6" fmla="*/ 18 w 55"/>
                  <a:gd name="T7" fmla="*/ 22 h 114"/>
                  <a:gd name="T8" fmla="*/ 49 w 55"/>
                  <a:gd name="T9" fmla="*/ 0 h 114"/>
                  <a:gd name="T10" fmla="*/ 54 w 55"/>
                  <a:gd name="T11" fmla="*/ 0 h 114"/>
                  <a:gd name="T12" fmla="*/ 54 w 55"/>
                  <a:gd name="T13" fmla="*/ 20 h 114"/>
                  <a:gd name="T14" fmla="*/ 49 w 55"/>
                  <a:gd name="T15" fmla="*/ 20 h 114"/>
                  <a:gd name="T16" fmla="*/ 19 w 55"/>
                  <a:gd name="T17" fmla="*/ 51 h 114"/>
                  <a:gd name="T18" fmla="*/ 19 w 55"/>
                  <a:gd name="T19" fmla="*/ 113 h 114"/>
                  <a:gd name="T20" fmla="*/ 0 w 55"/>
                  <a:gd name="T21" fmla="*/ 113 h 114"/>
                  <a:gd name="T22" fmla="*/ 0 w 55"/>
                  <a:gd name="T23" fmla="*/ 2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5" h="114">
                    <a:moveTo>
                      <a:pt x="0" y="2"/>
                    </a:moveTo>
                    <a:lnTo>
                      <a:pt x="0" y="2"/>
                    </a:lnTo>
                    <a:cubicBezTo>
                      <a:pt x="18" y="2"/>
                      <a:pt x="18" y="2"/>
                      <a:pt x="18" y="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24" y="6"/>
                      <a:pt x="35" y="0"/>
                      <a:pt x="49" y="0"/>
                    </a:cubicBezTo>
                    <a:cubicBezTo>
                      <a:pt x="51" y="0"/>
                      <a:pt x="52" y="0"/>
                      <a:pt x="54" y="0"/>
                    </a:cubicBezTo>
                    <a:cubicBezTo>
                      <a:pt x="54" y="20"/>
                      <a:pt x="54" y="20"/>
                      <a:pt x="54" y="20"/>
                    </a:cubicBezTo>
                    <a:cubicBezTo>
                      <a:pt x="52" y="20"/>
                      <a:pt x="51" y="20"/>
                      <a:pt x="49" y="20"/>
                    </a:cubicBezTo>
                    <a:cubicBezTo>
                      <a:pt x="29" y="20"/>
                      <a:pt x="19" y="30"/>
                      <a:pt x="19" y="51"/>
                    </a:cubicBezTo>
                    <a:cubicBezTo>
                      <a:pt x="19" y="113"/>
                      <a:pt x="19" y="113"/>
                      <a:pt x="19" y="113"/>
                    </a:cubicBezTo>
                    <a:cubicBezTo>
                      <a:pt x="0" y="113"/>
                      <a:pt x="0" y="113"/>
                      <a:pt x="0" y="113"/>
                    </a:cubicBezTo>
                    <a:lnTo>
                      <a:pt x="0" y="2"/>
                    </a:lnTo>
                  </a:path>
                </a:pathLst>
              </a:custGeom>
              <a:solidFill>
                <a:srgbClr val="95A0A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355" name="Freeform 283"/>
            <p:cNvSpPr>
              <a:spLocks noChangeArrowheads="1"/>
            </p:cNvSpPr>
            <p:nvPr/>
          </p:nvSpPr>
          <p:spPr bwMode="auto">
            <a:xfrm>
              <a:off x="7751197" y="4131380"/>
              <a:ext cx="44464" cy="66696"/>
            </a:xfrm>
            <a:custGeom>
              <a:avLst/>
              <a:gdLst>
                <a:gd name="T0" fmla="*/ 104 w 105"/>
                <a:gd name="T1" fmla="*/ 153 h 158"/>
                <a:gd name="T2" fmla="*/ 104 w 105"/>
                <a:gd name="T3" fmla="*/ 153 h 158"/>
                <a:gd name="T4" fmla="*/ 85 w 105"/>
                <a:gd name="T5" fmla="*/ 153 h 158"/>
                <a:gd name="T6" fmla="*/ 85 w 105"/>
                <a:gd name="T7" fmla="*/ 140 h 158"/>
                <a:gd name="T8" fmla="*/ 49 w 105"/>
                <a:gd name="T9" fmla="*/ 157 h 158"/>
                <a:gd name="T10" fmla="*/ 0 w 105"/>
                <a:gd name="T11" fmla="*/ 98 h 158"/>
                <a:gd name="T12" fmla="*/ 49 w 105"/>
                <a:gd name="T13" fmla="*/ 38 h 158"/>
                <a:gd name="T14" fmla="*/ 85 w 105"/>
                <a:gd name="T15" fmla="*/ 56 h 158"/>
                <a:gd name="T16" fmla="*/ 85 w 105"/>
                <a:gd name="T17" fmla="*/ 0 h 158"/>
                <a:gd name="T18" fmla="*/ 104 w 105"/>
                <a:gd name="T19" fmla="*/ 0 h 158"/>
                <a:gd name="T20" fmla="*/ 104 w 105"/>
                <a:gd name="T21" fmla="*/ 153 h 158"/>
                <a:gd name="T22" fmla="*/ 53 w 105"/>
                <a:gd name="T23" fmla="*/ 56 h 158"/>
                <a:gd name="T24" fmla="*/ 53 w 105"/>
                <a:gd name="T25" fmla="*/ 56 h 158"/>
                <a:gd name="T26" fmla="*/ 20 w 105"/>
                <a:gd name="T27" fmla="*/ 99 h 158"/>
                <a:gd name="T28" fmla="*/ 53 w 105"/>
                <a:gd name="T29" fmla="*/ 140 h 158"/>
                <a:gd name="T30" fmla="*/ 86 w 105"/>
                <a:gd name="T31" fmla="*/ 97 h 158"/>
                <a:gd name="T32" fmla="*/ 53 w 105"/>
                <a:gd name="T33" fmla="*/ 56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5" h="158">
                  <a:moveTo>
                    <a:pt x="104" y="153"/>
                  </a:moveTo>
                  <a:lnTo>
                    <a:pt x="104" y="153"/>
                  </a:lnTo>
                  <a:cubicBezTo>
                    <a:pt x="85" y="153"/>
                    <a:pt x="85" y="153"/>
                    <a:pt x="85" y="153"/>
                  </a:cubicBezTo>
                  <a:cubicBezTo>
                    <a:pt x="85" y="140"/>
                    <a:pt x="85" y="140"/>
                    <a:pt x="85" y="140"/>
                  </a:cubicBezTo>
                  <a:cubicBezTo>
                    <a:pt x="76" y="151"/>
                    <a:pt x="63" y="157"/>
                    <a:pt x="49" y="157"/>
                  </a:cubicBezTo>
                  <a:cubicBezTo>
                    <a:pt x="20" y="157"/>
                    <a:pt x="0" y="135"/>
                    <a:pt x="0" y="98"/>
                  </a:cubicBezTo>
                  <a:cubicBezTo>
                    <a:pt x="0" y="61"/>
                    <a:pt x="20" y="38"/>
                    <a:pt x="49" y="38"/>
                  </a:cubicBezTo>
                  <a:cubicBezTo>
                    <a:pt x="64" y="38"/>
                    <a:pt x="77" y="44"/>
                    <a:pt x="85" y="56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104" y="0"/>
                    <a:pt x="104" y="0"/>
                    <a:pt x="104" y="0"/>
                  </a:cubicBezTo>
                  <a:lnTo>
                    <a:pt x="104" y="153"/>
                  </a:lnTo>
                  <a:close/>
                  <a:moveTo>
                    <a:pt x="53" y="56"/>
                  </a:moveTo>
                  <a:lnTo>
                    <a:pt x="53" y="56"/>
                  </a:lnTo>
                  <a:cubicBezTo>
                    <a:pt x="32" y="56"/>
                    <a:pt x="20" y="70"/>
                    <a:pt x="20" y="99"/>
                  </a:cubicBezTo>
                  <a:cubicBezTo>
                    <a:pt x="20" y="125"/>
                    <a:pt x="32" y="140"/>
                    <a:pt x="53" y="140"/>
                  </a:cubicBezTo>
                  <a:cubicBezTo>
                    <a:pt x="74" y="140"/>
                    <a:pt x="86" y="125"/>
                    <a:pt x="86" y="97"/>
                  </a:cubicBezTo>
                  <a:cubicBezTo>
                    <a:pt x="86" y="69"/>
                    <a:pt x="75" y="56"/>
                    <a:pt x="53" y="56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52" name="Group 351"/>
          <p:cNvGrpSpPr/>
          <p:nvPr/>
        </p:nvGrpSpPr>
        <p:grpSpPr>
          <a:xfrm>
            <a:off x="8297737" y="4131380"/>
            <a:ext cx="331629" cy="85223"/>
            <a:chOff x="8297737" y="4131380"/>
            <a:chExt cx="331629" cy="85223"/>
          </a:xfrm>
        </p:grpSpPr>
        <p:sp>
          <p:nvSpPr>
            <p:cNvPr id="3356" name="Freeform 284"/>
            <p:cNvSpPr>
              <a:spLocks noChangeArrowheads="1"/>
            </p:cNvSpPr>
            <p:nvPr/>
          </p:nvSpPr>
          <p:spPr bwMode="auto">
            <a:xfrm>
              <a:off x="8297737" y="4131380"/>
              <a:ext cx="48170" cy="64843"/>
            </a:xfrm>
            <a:custGeom>
              <a:avLst/>
              <a:gdLst>
                <a:gd name="T0" fmla="*/ 0 w 113"/>
                <a:gd name="T1" fmla="*/ 0 h 154"/>
                <a:gd name="T2" fmla="*/ 110 w 113"/>
                <a:gd name="T3" fmla="*/ 0 h 154"/>
                <a:gd name="T4" fmla="*/ 110 w 113"/>
                <a:gd name="T5" fmla="*/ 19 h 154"/>
                <a:gd name="T6" fmla="*/ 21 w 113"/>
                <a:gd name="T7" fmla="*/ 19 h 154"/>
                <a:gd name="T8" fmla="*/ 21 w 113"/>
                <a:gd name="T9" fmla="*/ 65 h 154"/>
                <a:gd name="T10" fmla="*/ 102 w 113"/>
                <a:gd name="T11" fmla="*/ 65 h 154"/>
                <a:gd name="T12" fmla="*/ 102 w 113"/>
                <a:gd name="T13" fmla="*/ 83 h 154"/>
                <a:gd name="T14" fmla="*/ 21 w 113"/>
                <a:gd name="T15" fmla="*/ 83 h 154"/>
                <a:gd name="T16" fmla="*/ 21 w 113"/>
                <a:gd name="T17" fmla="*/ 135 h 154"/>
                <a:gd name="T18" fmla="*/ 112 w 113"/>
                <a:gd name="T19" fmla="*/ 135 h 154"/>
                <a:gd name="T20" fmla="*/ 112 w 113"/>
                <a:gd name="T21" fmla="*/ 153 h 154"/>
                <a:gd name="T22" fmla="*/ 0 w 113"/>
                <a:gd name="T23" fmla="*/ 153 h 154"/>
                <a:gd name="T24" fmla="*/ 0 w 113"/>
                <a:gd name="T25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3" h="154">
                  <a:moveTo>
                    <a:pt x="0" y="0"/>
                  </a:moveTo>
                  <a:lnTo>
                    <a:pt x="110" y="0"/>
                  </a:lnTo>
                  <a:lnTo>
                    <a:pt x="110" y="19"/>
                  </a:lnTo>
                  <a:lnTo>
                    <a:pt x="21" y="19"/>
                  </a:lnTo>
                  <a:lnTo>
                    <a:pt x="21" y="65"/>
                  </a:lnTo>
                  <a:lnTo>
                    <a:pt x="102" y="65"/>
                  </a:lnTo>
                  <a:lnTo>
                    <a:pt x="102" y="83"/>
                  </a:lnTo>
                  <a:lnTo>
                    <a:pt x="21" y="83"/>
                  </a:lnTo>
                  <a:lnTo>
                    <a:pt x="21" y="135"/>
                  </a:lnTo>
                  <a:lnTo>
                    <a:pt x="112" y="135"/>
                  </a:lnTo>
                  <a:lnTo>
                    <a:pt x="112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57" name="Freeform 285"/>
            <p:cNvSpPr>
              <a:spLocks noChangeArrowheads="1"/>
            </p:cNvSpPr>
            <p:nvPr/>
          </p:nvSpPr>
          <p:spPr bwMode="auto">
            <a:xfrm>
              <a:off x="8349612" y="4149906"/>
              <a:ext cx="44464" cy="66696"/>
            </a:xfrm>
            <a:custGeom>
              <a:avLst/>
              <a:gdLst>
                <a:gd name="T0" fmla="*/ 104 w 105"/>
                <a:gd name="T1" fmla="*/ 0 h 159"/>
                <a:gd name="T2" fmla="*/ 104 w 105"/>
                <a:gd name="T3" fmla="*/ 0 h 159"/>
                <a:gd name="T4" fmla="*/ 57 w 105"/>
                <a:gd name="T5" fmla="*/ 129 h 159"/>
                <a:gd name="T6" fmla="*/ 24 w 105"/>
                <a:gd name="T7" fmla="*/ 158 h 159"/>
                <a:gd name="T8" fmla="*/ 13 w 105"/>
                <a:gd name="T9" fmla="*/ 156 h 159"/>
                <a:gd name="T10" fmla="*/ 13 w 105"/>
                <a:gd name="T11" fmla="*/ 139 h 159"/>
                <a:gd name="T12" fmla="*/ 24 w 105"/>
                <a:gd name="T13" fmla="*/ 141 h 159"/>
                <a:gd name="T14" fmla="*/ 38 w 105"/>
                <a:gd name="T15" fmla="*/ 131 h 159"/>
                <a:gd name="T16" fmla="*/ 43 w 105"/>
                <a:gd name="T17" fmla="*/ 118 h 159"/>
                <a:gd name="T18" fmla="*/ 0 w 105"/>
                <a:gd name="T19" fmla="*/ 0 h 159"/>
                <a:gd name="T20" fmla="*/ 21 w 105"/>
                <a:gd name="T21" fmla="*/ 0 h 159"/>
                <a:gd name="T22" fmla="*/ 52 w 105"/>
                <a:gd name="T23" fmla="*/ 91 h 159"/>
                <a:gd name="T24" fmla="*/ 83 w 105"/>
                <a:gd name="T25" fmla="*/ 0 h 159"/>
                <a:gd name="T26" fmla="*/ 104 w 105"/>
                <a:gd name="T27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5" h="159">
                  <a:moveTo>
                    <a:pt x="104" y="0"/>
                  </a:moveTo>
                  <a:lnTo>
                    <a:pt x="104" y="0"/>
                  </a:lnTo>
                  <a:cubicBezTo>
                    <a:pt x="57" y="129"/>
                    <a:pt x="57" y="129"/>
                    <a:pt x="57" y="129"/>
                  </a:cubicBezTo>
                  <a:cubicBezTo>
                    <a:pt x="49" y="150"/>
                    <a:pt x="44" y="158"/>
                    <a:pt x="24" y="158"/>
                  </a:cubicBezTo>
                  <a:cubicBezTo>
                    <a:pt x="20" y="158"/>
                    <a:pt x="17" y="157"/>
                    <a:pt x="13" y="156"/>
                  </a:cubicBezTo>
                  <a:cubicBezTo>
                    <a:pt x="13" y="139"/>
                    <a:pt x="13" y="139"/>
                    <a:pt x="13" y="139"/>
                  </a:cubicBezTo>
                  <a:cubicBezTo>
                    <a:pt x="17" y="140"/>
                    <a:pt x="20" y="141"/>
                    <a:pt x="24" y="141"/>
                  </a:cubicBezTo>
                  <a:cubicBezTo>
                    <a:pt x="30" y="141"/>
                    <a:pt x="36" y="138"/>
                    <a:pt x="38" y="131"/>
                  </a:cubicBezTo>
                  <a:cubicBezTo>
                    <a:pt x="43" y="118"/>
                    <a:pt x="43" y="118"/>
                    <a:pt x="43" y="11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52" y="91"/>
                    <a:pt x="52" y="91"/>
                    <a:pt x="52" y="91"/>
                  </a:cubicBezTo>
                  <a:cubicBezTo>
                    <a:pt x="83" y="0"/>
                    <a:pt x="83" y="0"/>
                    <a:pt x="83" y="0"/>
                  </a:cubicBezTo>
                  <a:lnTo>
                    <a:pt x="104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58" name="Freeform 286"/>
            <p:cNvSpPr>
              <a:spLocks noChangeArrowheads="1"/>
            </p:cNvSpPr>
            <p:nvPr/>
          </p:nvSpPr>
          <p:spPr bwMode="auto">
            <a:xfrm>
              <a:off x="8397782" y="4148053"/>
              <a:ext cx="42611" cy="50023"/>
            </a:xfrm>
            <a:custGeom>
              <a:avLst/>
              <a:gdLst>
                <a:gd name="T0" fmla="*/ 99 w 101"/>
                <a:gd name="T1" fmla="*/ 79 h 121"/>
                <a:gd name="T2" fmla="*/ 99 w 101"/>
                <a:gd name="T3" fmla="*/ 79 h 121"/>
                <a:gd name="T4" fmla="*/ 50 w 101"/>
                <a:gd name="T5" fmla="*/ 120 h 121"/>
                <a:gd name="T6" fmla="*/ 0 w 101"/>
                <a:gd name="T7" fmla="*/ 61 h 121"/>
                <a:gd name="T8" fmla="*/ 50 w 101"/>
                <a:gd name="T9" fmla="*/ 0 h 121"/>
                <a:gd name="T10" fmla="*/ 100 w 101"/>
                <a:gd name="T11" fmla="*/ 57 h 121"/>
                <a:gd name="T12" fmla="*/ 100 w 101"/>
                <a:gd name="T13" fmla="*/ 66 h 121"/>
                <a:gd name="T14" fmla="*/ 19 w 101"/>
                <a:gd name="T15" fmla="*/ 66 h 121"/>
                <a:gd name="T16" fmla="*/ 52 w 101"/>
                <a:gd name="T17" fmla="*/ 102 h 121"/>
                <a:gd name="T18" fmla="*/ 80 w 101"/>
                <a:gd name="T19" fmla="*/ 79 h 121"/>
                <a:gd name="T20" fmla="*/ 99 w 101"/>
                <a:gd name="T21" fmla="*/ 79 h 121"/>
                <a:gd name="T22" fmla="*/ 80 w 101"/>
                <a:gd name="T23" fmla="*/ 50 h 121"/>
                <a:gd name="T24" fmla="*/ 80 w 101"/>
                <a:gd name="T25" fmla="*/ 50 h 121"/>
                <a:gd name="T26" fmla="*/ 51 w 101"/>
                <a:gd name="T27" fmla="*/ 17 h 121"/>
                <a:gd name="T28" fmla="*/ 19 w 101"/>
                <a:gd name="T29" fmla="*/ 50 h 121"/>
                <a:gd name="T30" fmla="*/ 80 w 101"/>
                <a:gd name="T31" fmla="*/ 5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21">
                  <a:moveTo>
                    <a:pt x="99" y="79"/>
                  </a:moveTo>
                  <a:lnTo>
                    <a:pt x="99" y="79"/>
                  </a:lnTo>
                  <a:cubicBezTo>
                    <a:pt x="94" y="104"/>
                    <a:pt x="76" y="120"/>
                    <a:pt x="50" y="120"/>
                  </a:cubicBezTo>
                  <a:cubicBezTo>
                    <a:pt x="18" y="120"/>
                    <a:pt x="0" y="97"/>
                    <a:pt x="0" y="61"/>
                  </a:cubicBezTo>
                  <a:cubicBezTo>
                    <a:pt x="0" y="22"/>
                    <a:pt x="18" y="0"/>
                    <a:pt x="50" y="0"/>
                  </a:cubicBezTo>
                  <a:cubicBezTo>
                    <a:pt x="82" y="0"/>
                    <a:pt x="100" y="21"/>
                    <a:pt x="100" y="57"/>
                  </a:cubicBezTo>
                  <a:cubicBezTo>
                    <a:pt x="100" y="59"/>
                    <a:pt x="100" y="62"/>
                    <a:pt x="100" y="66"/>
                  </a:cubicBezTo>
                  <a:cubicBezTo>
                    <a:pt x="19" y="66"/>
                    <a:pt x="19" y="66"/>
                    <a:pt x="19" y="66"/>
                  </a:cubicBezTo>
                  <a:cubicBezTo>
                    <a:pt x="19" y="88"/>
                    <a:pt x="32" y="102"/>
                    <a:pt x="52" y="102"/>
                  </a:cubicBezTo>
                  <a:cubicBezTo>
                    <a:pt x="66" y="102"/>
                    <a:pt x="77" y="94"/>
                    <a:pt x="80" y="79"/>
                  </a:cubicBezTo>
                  <a:lnTo>
                    <a:pt x="99" y="79"/>
                  </a:lnTo>
                  <a:close/>
                  <a:moveTo>
                    <a:pt x="80" y="50"/>
                  </a:moveTo>
                  <a:lnTo>
                    <a:pt x="80" y="50"/>
                  </a:lnTo>
                  <a:cubicBezTo>
                    <a:pt x="80" y="28"/>
                    <a:pt x="69" y="17"/>
                    <a:pt x="51" y="17"/>
                  </a:cubicBezTo>
                  <a:cubicBezTo>
                    <a:pt x="32" y="17"/>
                    <a:pt x="21" y="28"/>
                    <a:pt x="19" y="50"/>
                  </a:cubicBezTo>
                  <a:lnTo>
                    <a:pt x="80" y="5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59" name="Freeform 287"/>
            <p:cNvSpPr>
              <a:spLocks noChangeArrowheads="1"/>
            </p:cNvSpPr>
            <p:nvPr/>
          </p:nvSpPr>
          <p:spPr bwMode="auto">
            <a:xfrm>
              <a:off x="8445952" y="4131380"/>
              <a:ext cx="44464" cy="66696"/>
            </a:xfrm>
            <a:custGeom>
              <a:avLst/>
              <a:gdLst>
                <a:gd name="T0" fmla="*/ 103 w 104"/>
                <a:gd name="T1" fmla="*/ 153 h 158"/>
                <a:gd name="T2" fmla="*/ 103 w 104"/>
                <a:gd name="T3" fmla="*/ 153 h 158"/>
                <a:gd name="T4" fmla="*/ 85 w 104"/>
                <a:gd name="T5" fmla="*/ 153 h 158"/>
                <a:gd name="T6" fmla="*/ 85 w 104"/>
                <a:gd name="T7" fmla="*/ 140 h 158"/>
                <a:gd name="T8" fmla="*/ 49 w 104"/>
                <a:gd name="T9" fmla="*/ 157 h 158"/>
                <a:gd name="T10" fmla="*/ 0 w 104"/>
                <a:gd name="T11" fmla="*/ 98 h 158"/>
                <a:gd name="T12" fmla="*/ 49 w 104"/>
                <a:gd name="T13" fmla="*/ 38 h 158"/>
                <a:gd name="T14" fmla="*/ 85 w 104"/>
                <a:gd name="T15" fmla="*/ 56 h 158"/>
                <a:gd name="T16" fmla="*/ 85 w 104"/>
                <a:gd name="T17" fmla="*/ 0 h 158"/>
                <a:gd name="T18" fmla="*/ 103 w 104"/>
                <a:gd name="T19" fmla="*/ 0 h 158"/>
                <a:gd name="T20" fmla="*/ 103 w 104"/>
                <a:gd name="T21" fmla="*/ 153 h 158"/>
                <a:gd name="T22" fmla="*/ 52 w 104"/>
                <a:gd name="T23" fmla="*/ 56 h 158"/>
                <a:gd name="T24" fmla="*/ 52 w 104"/>
                <a:gd name="T25" fmla="*/ 56 h 158"/>
                <a:gd name="T26" fmla="*/ 19 w 104"/>
                <a:gd name="T27" fmla="*/ 99 h 158"/>
                <a:gd name="T28" fmla="*/ 52 w 104"/>
                <a:gd name="T29" fmla="*/ 140 h 158"/>
                <a:gd name="T30" fmla="*/ 86 w 104"/>
                <a:gd name="T31" fmla="*/ 97 h 158"/>
                <a:gd name="T32" fmla="*/ 52 w 104"/>
                <a:gd name="T33" fmla="*/ 56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8">
                  <a:moveTo>
                    <a:pt x="103" y="153"/>
                  </a:moveTo>
                  <a:lnTo>
                    <a:pt x="103" y="153"/>
                  </a:lnTo>
                  <a:cubicBezTo>
                    <a:pt x="85" y="153"/>
                    <a:pt x="85" y="153"/>
                    <a:pt x="85" y="153"/>
                  </a:cubicBezTo>
                  <a:cubicBezTo>
                    <a:pt x="85" y="140"/>
                    <a:pt x="85" y="140"/>
                    <a:pt x="85" y="140"/>
                  </a:cubicBezTo>
                  <a:cubicBezTo>
                    <a:pt x="75" y="151"/>
                    <a:pt x="63" y="157"/>
                    <a:pt x="49" y="157"/>
                  </a:cubicBezTo>
                  <a:cubicBezTo>
                    <a:pt x="19" y="157"/>
                    <a:pt x="0" y="135"/>
                    <a:pt x="0" y="98"/>
                  </a:cubicBezTo>
                  <a:cubicBezTo>
                    <a:pt x="0" y="61"/>
                    <a:pt x="20" y="38"/>
                    <a:pt x="49" y="38"/>
                  </a:cubicBezTo>
                  <a:cubicBezTo>
                    <a:pt x="65" y="38"/>
                    <a:pt x="76" y="44"/>
                    <a:pt x="85" y="56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103" y="0"/>
                    <a:pt x="103" y="0"/>
                    <a:pt x="103" y="0"/>
                  </a:cubicBezTo>
                  <a:lnTo>
                    <a:pt x="103" y="153"/>
                  </a:lnTo>
                  <a:close/>
                  <a:moveTo>
                    <a:pt x="52" y="56"/>
                  </a:moveTo>
                  <a:lnTo>
                    <a:pt x="52" y="56"/>
                  </a:lnTo>
                  <a:cubicBezTo>
                    <a:pt x="32" y="56"/>
                    <a:pt x="19" y="70"/>
                    <a:pt x="19" y="99"/>
                  </a:cubicBezTo>
                  <a:cubicBezTo>
                    <a:pt x="19" y="125"/>
                    <a:pt x="33" y="140"/>
                    <a:pt x="52" y="140"/>
                  </a:cubicBezTo>
                  <a:cubicBezTo>
                    <a:pt x="73" y="140"/>
                    <a:pt x="86" y="125"/>
                    <a:pt x="86" y="97"/>
                  </a:cubicBezTo>
                  <a:cubicBezTo>
                    <a:pt x="86" y="69"/>
                    <a:pt x="74" y="56"/>
                    <a:pt x="52" y="56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60" name="Freeform 288"/>
            <p:cNvSpPr>
              <a:spLocks noChangeArrowheads="1"/>
            </p:cNvSpPr>
            <p:nvPr/>
          </p:nvSpPr>
          <p:spPr bwMode="auto">
            <a:xfrm>
              <a:off x="8501532" y="4148053"/>
              <a:ext cx="22232" cy="48170"/>
            </a:xfrm>
            <a:custGeom>
              <a:avLst/>
              <a:gdLst>
                <a:gd name="T0" fmla="*/ 0 w 55"/>
                <a:gd name="T1" fmla="*/ 2 h 114"/>
                <a:gd name="T2" fmla="*/ 0 w 55"/>
                <a:gd name="T3" fmla="*/ 2 h 114"/>
                <a:gd name="T4" fmla="*/ 17 w 55"/>
                <a:gd name="T5" fmla="*/ 2 h 114"/>
                <a:gd name="T6" fmla="*/ 17 w 55"/>
                <a:gd name="T7" fmla="*/ 22 h 114"/>
                <a:gd name="T8" fmla="*/ 48 w 55"/>
                <a:gd name="T9" fmla="*/ 0 h 114"/>
                <a:gd name="T10" fmla="*/ 54 w 55"/>
                <a:gd name="T11" fmla="*/ 0 h 114"/>
                <a:gd name="T12" fmla="*/ 54 w 55"/>
                <a:gd name="T13" fmla="*/ 20 h 114"/>
                <a:gd name="T14" fmla="*/ 50 w 55"/>
                <a:gd name="T15" fmla="*/ 20 h 114"/>
                <a:gd name="T16" fmla="*/ 18 w 55"/>
                <a:gd name="T17" fmla="*/ 51 h 114"/>
                <a:gd name="T18" fmla="*/ 18 w 55"/>
                <a:gd name="T19" fmla="*/ 113 h 114"/>
                <a:gd name="T20" fmla="*/ 0 w 55"/>
                <a:gd name="T21" fmla="*/ 113 h 114"/>
                <a:gd name="T22" fmla="*/ 0 w 55"/>
                <a:gd name="T23" fmla="*/ 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4">
                  <a:moveTo>
                    <a:pt x="0" y="2"/>
                  </a:moveTo>
                  <a:lnTo>
                    <a:pt x="0" y="2"/>
                  </a:lnTo>
                  <a:cubicBezTo>
                    <a:pt x="17" y="2"/>
                    <a:pt x="17" y="2"/>
                    <a:pt x="17" y="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23" y="6"/>
                    <a:pt x="34" y="0"/>
                    <a:pt x="48" y="0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2" y="20"/>
                    <a:pt x="51" y="20"/>
                    <a:pt x="50" y="20"/>
                  </a:cubicBezTo>
                  <a:cubicBezTo>
                    <a:pt x="29" y="20"/>
                    <a:pt x="18" y="30"/>
                    <a:pt x="18" y="51"/>
                  </a:cubicBezTo>
                  <a:cubicBezTo>
                    <a:pt x="18" y="113"/>
                    <a:pt x="18" y="113"/>
                    <a:pt x="18" y="113"/>
                  </a:cubicBezTo>
                  <a:cubicBezTo>
                    <a:pt x="0" y="113"/>
                    <a:pt x="0" y="113"/>
                    <a:pt x="0" y="113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61" name="Freeform 289"/>
            <p:cNvSpPr>
              <a:spLocks noChangeArrowheads="1"/>
            </p:cNvSpPr>
            <p:nvPr/>
          </p:nvSpPr>
          <p:spPr bwMode="auto">
            <a:xfrm>
              <a:off x="8529322" y="4148053"/>
              <a:ext cx="44464" cy="50023"/>
            </a:xfrm>
            <a:custGeom>
              <a:avLst/>
              <a:gdLst>
                <a:gd name="T0" fmla="*/ 53 w 107"/>
                <a:gd name="T1" fmla="*/ 0 h 120"/>
                <a:gd name="T2" fmla="*/ 53 w 107"/>
                <a:gd name="T3" fmla="*/ 0 h 120"/>
                <a:gd name="T4" fmla="*/ 106 w 107"/>
                <a:gd name="T5" fmla="*/ 59 h 120"/>
                <a:gd name="T6" fmla="*/ 53 w 107"/>
                <a:gd name="T7" fmla="*/ 119 h 120"/>
                <a:gd name="T8" fmla="*/ 0 w 107"/>
                <a:gd name="T9" fmla="*/ 59 h 120"/>
                <a:gd name="T10" fmla="*/ 53 w 107"/>
                <a:gd name="T11" fmla="*/ 0 h 120"/>
                <a:gd name="T12" fmla="*/ 53 w 107"/>
                <a:gd name="T13" fmla="*/ 102 h 120"/>
                <a:gd name="T14" fmla="*/ 53 w 107"/>
                <a:gd name="T15" fmla="*/ 102 h 120"/>
                <a:gd name="T16" fmla="*/ 88 w 107"/>
                <a:gd name="T17" fmla="*/ 59 h 120"/>
                <a:gd name="T18" fmla="*/ 53 w 107"/>
                <a:gd name="T19" fmla="*/ 17 h 120"/>
                <a:gd name="T20" fmla="*/ 19 w 107"/>
                <a:gd name="T21" fmla="*/ 59 h 120"/>
                <a:gd name="T22" fmla="*/ 53 w 107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7" h="120">
                  <a:moveTo>
                    <a:pt x="53" y="0"/>
                  </a:moveTo>
                  <a:lnTo>
                    <a:pt x="53" y="0"/>
                  </a:lnTo>
                  <a:cubicBezTo>
                    <a:pt x="87" y="0"/>
                    <a:pt x="106" y="22"/>
                    <a:pt x="106" y="59"/>
                  </a:cubicBezTo>
                  <a:cubicBezTo>
                    <a:pt x="106" y="98"/>
                    <a:pt x="87" y="119"/>
                    <a:pt x="53" y="119"/>
                  </a:cubicBezTo>
                  <a:cubicBezTo>
                    <a:pt x="20" y="119"/>
                    <a:pt x="0" y="98"/>
                    <a:pt x="0" y="59"/>
                  </a:cubicBezTo>
                  <a:cubicBezTo>
                    <a:pt x="0" y="22"/>
                    <a:pt x="20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8" y="87"/>
                    <a:pt x="88" y="59"/>
                  </a:cubicBezTo>
                  <a:cubicBezTo>
                    <a:pt x="88" y="32"/>
                    <a:pt x="75" y="17"/>
                    <a:pt x="53" y="17"/>
                  </a:cubicBezTo>
                  <a:cubicBezTo>
                    <a:pt x="31" y="17"/>
                    <a:pt x="19" y="32"/>
                    <a:pt x="19" y="59"/>
                  </a:cubicBezTo>
                  <a:cubicBezTo>
                    <a:pt x="19" y="87"/>
                    <a:pt x="31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62" name="Freeform 290"/>
            <p:cNvSpPr>
              <a:spLocks noChangeArrowheads="1"/>
            </p:cNvSpPr>
            <p:nvPr/>
          </p:nvSpPr>
          <p:spPr bwMode="auto">
            <a:xfrm>
              <a:off x="8584902" y="4148053"/>
              <a:ext cx="44464" cy="68550"/>
            </a:xfrm>
            <a:custGeom>
              <a:avLst/>
              <a:gdLst>
                <a:gd name="T0" fmla="*/ 0 w 104"/>
                <a:gd name="T1" fmla="*/ 4 h 161"/>
                <a:gd name="T2" fmla="*/ 0 w 104"/>
                <a:gd name="T3" fmla="*/ 4 h 161"/>
                <a:gd name="T4" fmla="*/ 18 w 104"/>
                <a:gd name="T5" fmla="*/ 4 h 161"/>
                <a:gd name="T6" fmla="*/ 18 w 104"/>
                <a:gd name="T7" fmla="*/ 20 h 161"/>
                <a:gd name="T8" fmla="*/ 54 w 104"/>
                <a:gd name="T9" fmla="*/ 0 h 161"/>
                <a:gd name="T10" fmla="*/ 103 w 104"/>
                <a:gd name="T11" fmla="*/ 59 h 161"/>
                <a:gd name="T12" fmla="*/ 54 w 104"/>
                <a:gd name="T13" fmla="*/ 119 h 161"/>
                <a:gd name="T14" fmla="*/ 18 w 104"/>
                <a:gd name="T15" fmla="*/ 102 h 161"/>
                <a:gd name="T16" fmla="*/ 18 w 104"/>
                <a:gd name="T17" fmla="*/ 160 h 161"/>
                <a:gd name="T18" fmla="*/ 0 w 104"/>
                <a:gd name="T19" fmla="*/ 160 h 161"/>
                <a:gd name="T20" fmla="*/ 0 w 104"/>
                <a:gd name="T21" fmla="*/ 4 h 161"/>
                <a:gd name="T22" fmla="*/ 51 w 104"/>
                <a:gd name="T23" fmla="*/ 102 h 161"/>
                <a:gd name="T24" fmla="*/ 51 w 104"/>
                <a:gd name="T25" fmla="*/ 102 h 161"/>
                <a:gd name="T26" fmla="*/ 84 w 104"/>
                <a:gd name="T27" fmla="*/ 58 h 161"/>
                <a:gd name="T28" fmla="*/ 50 w 104"/>
                <a:gd name="T29" fmla="*/ 18 h 161"/>
                <a:gd name="T30" fmla="*/ 18 w 104"/>
                <a:gd name="T31" fmla="*/ 60 h 161"/>
                <a:gd name="T32" fmla="*/ 51 w 104"/>
                <a:gd name="T33" fmla="*/ 102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61">
                  <a:moveTo>
                    <a:pt x="0" y="4"/>
                  </a:moveTo>
                  <a:lnTo>
                    <a:pt x="0" y="4"/>
                  </a:lnTo>
                  <a:cubicBezTo>
                    <a:pt x="18" y="4"/>
                    <a:pt x="18" y="4"/>
                    <a:pt x="18" y="4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27" y="6"/>
                    <a:pt x="39" y="0"/>
                    <a:pt x="54" y="0"/>
                  </a:cubicBezTo>
                  <a:cubicBezTo>
                    <a:pt x="84" y="0"/>
                    <a:pt x="103" y="23"/>
                    <a:pt x="103" y="59"/>
                  </a:cubicBezTo>
                  <a:cubicBezTo>
                    <a:pt x="103" y="97"/>
                    <a:pt x="84" y="119"/>
                    <a:pt x="54" y="119"/>
                  </a:cubicBezTo>
                  <a:cubicBezTo>
                    <a:pt x="39" y="119"/>
                    <a:pt x="27" y="113"/>
                    <a:pt x="18" y="102"/>
                  </a:cubicBezTo>
                  <a:cubicBezTo>
                    <a:pt x="18" y="160"/>
                    <a:pt x="18" y="160"/>
                    <a:pt x="18" y="160"/>
                  </a:cubicBezTo>
                  <a:cubicBezTo>
                    <a:pt x="0" y="160"/>
                    <a:pt x="0" y="160"/>
                    <a:pt x="0" y="160"/>
                  </a:cubicBezTo>
                  <a:lnTo>
                    <a:pt x="0" y="4"/>
                  </a:lnTo>
                  <a:close/>
                  <a:moveTo>
                    <a:pt x="51" y="102"/>
                  </a:moveTo>
                  <a:lnTo>
                    <a:pt x="51" y="102"/>
                  </a:lnTo>
                  <a:cubicBezTo>
                    <a:pt x="72" y="102"/>
                    <a:pt x="84" y="87"/>
                    <a:pt x="84" y="58"/>
                  </a:cubicBezTo>
                  <a:cubicBezTo>
                    <a:pt x="84" y="32"/>
                    <a:pt x="71" y="18"/>
                    <a:pt x="50" y="18"/>
                  </a:cubicBezTo>
                  <a:cubicBezTo>
                    <a:pt x="30" y="18"/>
                    <a:pt x="18" y="32"/>
                    <a:pt x="18" y="60"/>
                  </a:cubicBezTo>
                  <a:cubicBezTo>
                    <a:pt x="18" y="88"/>
                    <a:pt x="28" y="102"/>
                    <a:pt x="51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54" name="Group 353"/>
          <p:cNvGrpSpPr/>
          <p:nvPr/>
        </p:nvGrpSpPr>
        <p:grpSpPr>
          <a:xfrm>
            <a:off x="7376955" y="5117005"/>
            <a:ext cx="437232" cy="85223"/>
            <a:chOff x="7376955" y="5117005"/>
            <a:chExt cx="437232" cy="85223"/>
          </a:xfrm>
        </p:grpSpPr>
        <p:sp>
          <p:nvSpPr>
            <p:cNvPr id="3363" name="Freeform 291"/>
            <p:cNvSpPr>
              <a:spLocks noChangeArrowheads="1"/>
            </p:cNvSpPr>
            <p:nvPr/>
          </p:nvSpPr>
          <p:spPr bwMode="auto">
            <a:xfrm>
              <a:off x="7376955" y="5117005"/>
              <a:ext cx="57434" cy="68549"/>
            </a:xfrm>
            <a:custGeom>
              <a:avLst/>
              <a:gdLst>
                <a:gd name="T0" fmla="*/ 134 w 135"/>
                <a:gd name="T1" fmla="*/ 101 h 163"/>
                <a:gd name="T2" fmla="*/ 134 w 135"/>
                <a:gd name="T3" fmla="*/ 101 h 163"/>
                <a:gd name="T4" fmla="*/ 69 w 135"/>
                <a:gd name="T5" fmla="*/ 162 h 163"/>
                <a:gd name="T6" fmla="*/ 0 w 135"/>
                <a:gd name="T7" fmla="*/ 79 h 163"/>
                <a:gd name="T8" fmla="*/ 71 w 135"/>
                <a:gd name="T9" fmla="*/ 0 h 163"/>
                <a:gd name="T10" fmla="*/ 133 w 135"/>
                <a:gd name="T11" fmla="*/ 50 h 163"/>
                <a:gd name="T12" fmla="*/ 112 w 135"/>
                <a:gd name="T13" fmla="*/ 50 h 163"/>
                <a:gd name="T14" fmla="*/ 71 w 135"/>
                <a:gd name="T15" fmla="*/ 19 h 163"/>
                <a:gd name="T16" fmla="*/ 21 w 135"/>
                <a:gd name="T17" fmla="*/ 81 h 163"/>
                <a:gd name="T18" fmla="*/ 70 w 135"/>
                <a:gd name="T19" fmla="*/ 144 h 163"/>
                <a:gd name="T20" fmla="*/ 113 w 135"/>
                <a:gd name="T21" fmla="*/ 101 h 163"/>
                <a:gd name="T22" fmla="*/ 134 w 135"/>
                <a:gd name="T23" fmla="*/ 101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" h="163">
                  <a:moveTo>
                    <a:pt x="134" y="101"/>
                  </a:moveTo>
                  <a:lnTo>
                    <a:pt x="134" y="101"/>
                  </a:lnTo>
                  <a:cubicBezTo>
                    <a:pt x="132" y="138"/>
                    <a:pt x="106" y="162"/>
                    <a:pt x="69" y="162"/>
                  </a:cubicBezTo>
                  <a:cubicBezTo>
                    <a:pt x="26" y="162"/>
                    <a:pt x="0" y="131"/>
                    <a:pt x="0" y="79"/>
                  </a:cubicBezTo>
                  <a:cubicBezTo>
                    <a:pt x="0" y="31"/>
                    <a:pt x="27" y="0"/>
                    <a:pt x="71" y="0"/>
                  </a:cubicBezTo>
                  <a:cubicBezTo>
                    <a:pt x="106" y="0"/>
                    <a:pt x="130" y="20"/>
                    <a:pt x="133" y="50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08" y="30"/>
                    <a:pt x="94" y="19"/>
                    <a:pt x="71" y="19"/>
                  </a:cubicBezTo>
                  <a:cubicBezTo>
                    <a:pt x="39" y="19"/>
                    <a:pt x="21" y="42"/>
                    <a:pt x="21" y="81"/>
                  </a:cubicBezTo>
                  <a:cubicBezTo>
                    <a:pt x="21" y="120"/>
                    <a:pt x="40" y="144"/>
                    <a:pt x="70" y="144"/>
                  </a:cubicBezTo>
                  <a:cubicBezTo>
                    <a:pt x="95" y="144"/>
                    <a:pt x="112" y="127"/>
                    <a:pt x="113" y="101"/>
                  </a:cubicBezTo>
                  <a:lnTo>
                    <a:pt x="134" y="101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64" name="Freeform 292"/>
            <p:cNvSpPr>
              <a:spLocks noChangeArrowheads="1"/>
            </p:cNvSpPr>
            <p:nvPr/>
          </p:nvSpPr>
          <p:spPr bwMode="auto">
            <a:xfrm>
              <a:off x="7441800" y="5135532"/>
              <a:ext cx="44464" cy="50022"/>
            </a:xfrm>
            <a:custGeom>
              <a:avLst/>
              <a:gdLst>
                <a:gd name="T0" fmla="*/ 53 w 108"/>
                <a:gd name="T1" fmla="*/ 0 h 119"/>
                <a:gd name="T2" fmla="*/ 53 w 108"/>
                <a:gd name="T3" fmla="*/ 0 h 119"/>
                <a:gd name="T4" fmla="*/ 107 w 108"/>
                <a:gd name="T5" fmla="*/ 59 h 119"/>
                <a:gd name="T6" fmla="*/ 53 w 108"/>
                <a:gd name="T7" fmla="*/ 118 h 119"/>
                <a:gd name="T8" fmla="*/ 0 w 108"/>
                <a:gd name="T9" fmla="*/ 59 h 119"/>
                <a:gd name="T10" fmla="*/ 53 w 108"/>
                <a:gd name="T11" fmla="*/ 0 h 119"/>
                <a:gd name="T12" fmla="*/ 53 w 108"/>
                <a:gd name="T13" fmla="*/ 102 h 119"/>
                <a:gd name="T14" fmla="*/ 53 w 108"/>
                <a:gd name="T15" fmla="*/ 102 h 119"/>
                <a:gd name="T16" fmla="*/ 87 w 108"/>
                <a:gd name="T17" fmla="*/ 59 h 119"/>
                <a:gd name="T18" fmla="*/ 53 w 108"/>
                <a:gd name="T19" fmla="*/ 16 h 119"/>
                <a:gd name="T20" fmla="*/ 19 w 108"/>
                <a:gd name="T21" fmla="*/ 59 h 119"/>
                <a:gd name="T22" fmla="*/ 53 w 108"/>
                <a:gd name="T23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19">
                  <a:moveTo>
                    <a:pt x="53" y="0"/>
                  </a:moveTo>
                  <a:lnTo>
                    <a:pt x="53" y="0"/>
                  </a:lnTo>
                  <a:cubicBezTo>
                    <a:pt x="87" y="0"/>
                    <a:pt x="107" y="22"/>
                    <a:pt x="107" y="59"/>
                  </a:cubicBezTo>
                  <a:cubicBezTo>
                    <a:pt x="107" y="97"/>
                    <a:pt x="87" y="118"/>
                    <a:pt x="53" y="118"/>
                  </a:cubicBezTo>
                  <a:cubicBezTo>
                    <a:pt x="20" y="118"/>
                    <a:pt x="0" y="97"/>
                    <a:pt x="0" y="59"/>
                  </a:cubicBezTo>
                  <a:cubicBezTo>
                    <a:pt x="0" y="22"/>
                    <a:pt x="20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7" y="87"/>
                    <a:pt x="87" y="59"/>
                  </a:cubicBezTo>
                  <a:cubicBezTo>
                    <a:pt x="87" y="31"/>
                    <a:pt x="75" y="16"/>
                    <a:pt x="53" y="16"/>
                  </a:cubicBezTo>
                  <a:cubicBezTo>
                    <a:pt x="31" y="16"/>
                    <a:pt x="19" y="31"/>
                    <a:pt x="19" y="59"/>
                  </a:cubicBezTo>
                  <a:cubicBezTo>
                    <a:pt x="19" y="87"/>
                    <a:pt x="31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65" name="Freeform 293"/>
            <p:cNvSpPr>
              <a:spLocks noChangeArrowheads="1"/>
            </p:cNvSpPr>
            <p:nvPr/>
          </p:nvSpPr>
          <p:spPr bwMode="auto">
            <a:xfrm>
              <a:off x="7495527" y="5135532"/>
              <a:ext cx="64844" cy="48170"/>
            </a:xfrm>
            <a:custGeom>
              <a:avLst/>
              <a:gdLst>
                <a:gd name="T0" fmla="*/ 135 w 155"/>
                <a:gd name="T1" fmla="*/ 46 h 115"/>
                <a:gd name="T2" fmla="*/ 135 w 155"/>
                <a:gd name="T3" fmla="*/ 46 h 115"/>
                <a:gd name="T4" fmla="*/ 115 w 155"/>
                <a:gd name="T5" fmla="*/ 15 h 115"/>
                <a:gd name="T6" fmla="*/ 86 w 155"/>
                <a:gd name="T7" fmla="*/ 48 h 115"/>
                <a:gd name="T8" fmla="*/ 86 w 155"/>
                <a:gd name="T9" fmla="*/ 114 h 115"/>
                <a:gd name="T10" fmla="*/ 68 w 155"/>
                <a:gd name="T11" fmla="*/ 114 h 115"/>
                <a:gd name="T12" fmla="*/ 68 w 155"/>
                <a:gd name="T13" fmla="*/ 46 h 115"/>
                <a:gd name="T14" fmla="*/ 47 w 155"/>
                <a:gd name="T15" fmla="*/ 15 h 115"/>
                <a:gd name="T16" fmla="*/ 19 w 155"/>
                <a:gd name="T17" fmla="*/ 48 h 115"/>
                <a:gd name="T18" fmla="*/ 19 w 155"/>
                <a:gd name="T19" fmla="*/ 114 h 115"/>
                <a:gd name="T20" fmla="*/ 0 w 155"/>
                <a:gd name="T21" fmla="*/ 114 h 115"/>
                <a:gd name="T22" fmla="*/ 0 w 155"/>
                <a:gd name="T23" fmla="*/ 2 h 115"/>
                <a:gd name="T24" fmla="*/ 18 w 155"/>
                <a:gd name="T25" fmla="*/ 2 h 115"/>
                <a:gd name="T26" fmla="*/ 18 w 155"/>
                <a:gd name="T27" fmla="*/ 18 h 115"/>
                <a:gd name="T28" fmla="*/ 52 w 155"/>
                <a:gd name="T29" fmla="*/ 0 h 115"/>
                <a:gd name="T30" fmla="*/ 83 w 155"/>
                <a:gd name="T31" fmla="*/ 16 h 115"/>
                <a:gd name="T32" fmla="*/ 119 w 155"/>
                <a:gd name="T33" fmla="*/ 0 h 115"/>
                <a:gd name="T34" fmla="*/ 150 w 155"/>
                <a:gd name="T35" fmla="*/ 14 h 115"/>
                <a:gd name="T36" fmla="*/ 154 w 155"/>
                <a:gd name="T37" fmla="*/ 43 h 115"/>
                <a:gd name="T38" fmla="*/ 154 w 155"/>
                <a:gd name="T39" fmla="*/ 47 h 115"/>
                <a:gd name="T40" fmla="*/ 154 w 155"/>
                <a:gd name="T41" fmla="*/ 114 h 115"/>
                <a:gd name="T42" fmla="*/ 135 w 155"/>
                <a:gd name="T43" fmla="*/ 114 h 115"/>
                <a:gd name="T44" fmla="*/ 135 w 155"/>
                <a:gd name="T45" fmla="*/ 46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5" h="115">
                  <a:moveTo>
                    <a:pt x="135" y="46"/>
                  </a:moveTo>
                  <a:lnTo>
                    <a:pt x="135" y="46"/>
                  </a:lnTo>
                  <a:cubicBezTo>
                    <a:pt x="135" y="25"/>
                    <a:pt x="132" y="15"/>
                    <a:pt x="115" y="15"/>
                  </a:cubicBezTo>
                  <a:cubicBezTo>
                    <a:pt x="97" y="15"/>
                    <a:pt x="86" y="28"/>
                    <a:pt x="86" y="48"/>
                  </a:cubicBezTo>
                  <a:cubicBezTo>
                    <a:pt x="86" y="114"/>
                    <a:pt x="86" y="114"/>
                    <a:pt x="86" y="114"/>
                  </a:cubicBezTo>
                  <a:cubicBezTo>
                    <a:pt x="68" y="114"/>
                    <a:pt x="68" y="114"/>
                    <a:pt x="68" y="114"/>
                  </a:cubicBezTo>
                  <a:cubicBezTo>
                    <a:pt x="68" y="46"/>
                    <a:pt x="68" y="46"/>
                    <a:pt x="68" y="46"/>
                  </a:cubicBezTo>
                  <a:cubicBezTo>
                    <a:pt x="68" y="25"/>
                    <a:pt x="63" y="15"/>
                    <a:pt x="47" y="15"/>
                  </a:cubicBezTo>
                  <a:cubicBezTo>
                    <a:pt x="29" y="15"/>
                    <a:pt x="19" y="28"/>
                    <a:pt x="19" y="48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26" y="5"/>
                    <a:pt x="37" y="0"/>
                    <a:pt x="52" y="0"/>
                  </a:cubicBezTo>
                  <a:cubicBezTo>
                    <a:pt x="67" y="0"/>
                    <a:pt x="76" y="5"/>
                    <a:pt x="83" y="16"/>
                  </a:cubicBezTo>
                  <a:cubicBezTo>
                    <a:pt x="93" y="5"/>
                    <a:pt x="104" y="0"/>
                    <a:pt x="119" y="0"/>
                  </a:cubicBezTo>
                  <a:cubicBezTo>
                    <a:pt x="133" y="0"/>
                    <a:pt x="145" y="5"/>
                    <a:pt x="150" y="14"/>
                  </a:cubicBezTo>
                  <a:cubicBezTo>
                    <a:pt x="154" y="23"/>
                    <a:pt x="154" y="32"/>
                    <a:pt x="154" y="43"/>
                  </a:cubicBezTo>
                  <a:cubicBezTo>
                    <a:pt x="154" y="44"/>
                    <a:pt x="154" y="46"/>
                    <a:pt x="154" y="47"/>
                  </a:cubicBezTo>
                  <a:cubicBezTo>
                    <a:pt x="154" y="114"/>
                    <a:pt x="154" y="114"/>
                    <a:pt x="154" y="114"/>
                  </a:cubicBezTo>
                  <a:cubicBezTo>
                    <a:pt x="135" y="114"/>
                    <a:pt x="135" y="114"/>
                    <a:pt x="135" y="114"/>
                  </a:cubicBezTo>
                  <a:lnTo>
                    <a:pt x="135" y="4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66" name="Freeform 294"/>
            <p:cNvSpPr>
              <a:spLocks noChangeArrowheads="1"/>
            </p:cNvSpPr>
            <p:nvPr/>
          </p:nvSpPr>
          <p:spPr bwMode="auto">
            <a:xfrm>
              <a:off x="7573339" y="5135532"/>
              <a:ext cx="44464" cy="66696"/>
            </a:xfrm>
            <a:custGeom>
              <a:avLst/>
              <a:gdLst>
                <a:gd name="T0" fmla="*/ 0 w 105"/>
                <a:gd name="T1" fmla="*/ 3 h 160"/>
                <a:gd name="T2" fmla="*/ 0 w 105"/>
                <a:gd name="T3" fmla="*/ 3 h 160"/>
                <a:gd name="T4" fmla="*/ 19 w 105"/>
                <a:gd name="T5" fmla="*/ 3 h 160"/>
                <a:gd name="T6" fmla="*/ 19 w 105"/>
                <a:gd name="T7" fmla="*/ 19 h 160"/>
                <a:gd name="T8" fmla="*/ 55 w 105"/>
                <a:gd name="T9" fmla="*/ 0 h 160"/>
                <a:gd name="T10" fmla="*/ 104 w 105"/>
                <a:gd name="T11" fmla="*/ 59 h 160"/>
                <a:gd name="T12" fmla="*/ 54 w 105"/>
                <a:gd name="T13" fmla="*/ 118 h 160"/>
                <a:gd name="T14" fmla="*/ 19 w 105"/>
                <a:gd name="T15" fmla="*/ 101 h 160"/>
                <a:gd name="T16" fmla="*/ 19 w 105"/>
                <a:gd name="T17" fmla="*/ 159 h 160"/>
                <a:gd name="T18" fmla="*/ 0 w 105"/>
                <a:gd name="T19" fmla="*/ 159 h 160"/>
                <a:gd name="T20" fmla="*/ 0 w 105"/>
                <a:gd name="T21" fmla="*/ 3 h 160"/>
                <a:gd name="T22" fmla="*/ 51 w 105"/>
                <a:gd name="T23" fmla="*/ 102 h 160"/>
                <a:gd name="T24" fmla="*/ 51 w 105"/>
                <a:gd name="T25" fmla="*/ 102 h 160"/>
                <a:gd name="T26" fmla="*/ 85 w 105"/>
                <a:gd name="T27" fmla="*/ 57 h 160"/>
                <a:gd name="T28" fmla="*/ 51 w 105"/>
                <a:gd name="T29" fmla="*/ 16 h 160"/>
                <a:gd name="T30" fmla="*/ 18 w 105"/>
                <a:gd name="T31" fmla="*/ 60 h 160"/>
                <a:gd name="T32" fmla="*/ 51 w 105"/>
                <a:gd name="T33" fmla="*/ 102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5" h="160">
                  <a:moveTo>
                    <a:pt x="0" y="3"/>
                  </a:moveTo>
                  <a:lnTo>
                    <a:pt x="0" y="3"/>
                  </a:lnTo>
                  <a:cubicBezTo>
                    <a:pt x="19" y="3"/>
                    <a:pt x="19" y="3"/>
                    <a:pt x="19" y="3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28" y="6"/>
                    <a:pt x="39" y="0"/>
                    <a:pt x="55" y="0"/>
                  </a:cubicBezTo>
                  <a:cubicBezTo>
                    <a:pt x="85" y="0"/>
                    <a:pt x="104" y="22"/>
                    <a:pt x="104" y="59"/>
                  </a:cubicBezTo>
                  <a:cubicBezTo>
                    <a:pt x="104" y="95"/>
                    <a:pt x="83" y="118"/>
                    <a:pt x="54" y="118"/>
                  </a:cubicBezTo>
                  <a:cubicBezTo>
                    <a:pt x="40" y="118"/>
                    <a:pt x="27" y="113"/>
                    <a:pt x="19" y="101"/>
                  </a:cubicBezTo>
                  <a:cubicBezTo>
                    <a:pt x="19" y="159"/>
                    <a:pt x="19" y="159"/>
                    <a:pt x="19" y="159"/>
                  </a:cubicBezTo>
                  <a:cubicBezTo>
                    <a:pt x="0" y="159"/>
                    <a:pt x="0" y="159"/>
                    <a:pt x="0" y="159"/>
                  </a:cubicBezTo>
                  <a:lnTo>
                    <a:pt x="0" y="3"/>
                  </a:lnTo>
                  <a:close/>
                  <a:moveTo>
                    <a:pt x="51" y="102"/>
                  </a:moveTo>
                  <a:lnTo>
                    <a:pt x="51" y="102"/>
                  </a:lnTo>
                  <a:cubicBezTo>
                    <a:pt x="72" y="102"/>
                    <a:pt x="85" y="86"/>
                    <a:pt x="85" y="57"/>
                  </a:cubicBezTo>
                  <a:cubicBezTo>
                    <a:pt x="85" y="32"/>
                    <a:pt x="71" y="16"/>
                    <a:pt x="51" y="16"/>
                  </a:cubicBezTo>
                  <a:cubicBezTo>
                    <a:pt x="30" y="16"/>
                    <a:pt x="18" y="32"/>
                    <a:pt x="18" y="60"/>
                  </a:cubicBezTo>
                  <a:cubicBezTo>
                    <a:pt x="18" y="88"/>
                    <a:pt x="29" y="102"/>
                    <a:pt x="51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67" name="Freeform 295"/>
            <p:cNvSpPr>
              <a:spLocks noChangeArrowheads="1"/>
            </p:cNvSpPr>
            <p:nvPr/>
          </p:nvSpPr>
          <p:spPr bwMode="auto">
            <a:xfrm>
              <a:off x="7623362" y="5135532"/>
              <a:ext cx="44464" cy="50022"/>
            </a:xfrm>
            <a:custGeom>
              <a:avLst/>
              <a:gdLst>
                <a:gd name="T0" fmla="*/ 36 w 106"/>
                <a:gd name="T1" fmla="*/ 118 h 119"/>
                <a:gd name="T2" fmla="*/ 36 w 106"/>
                <a:gd name="T3" fmla="*/ 118 h 119"/>
                <a:gd name="T4" fmla="*/ 0 w 106"/>
                <a:gd name="T5" fmla="*/ 85 h 119"/>
                <a:gd name="T6" fmla="*/ 38 w 106"/>
                <a:gd name="T7" fmla="*/ 50 h 119"/>
                <a:gd name="T8" fmla="*/ 69 w 106"/>
                <a:gd name="T9" fmla="*/ 45 h 119"/>
                <a:gd name="T10" fmla="*/ 74 w 106"/>
                <a:gd name="T11" fmla="*/ 33 h 119"/>
                <a:gd name="T12" fmla="*/ 49 w 106"/>
                <a:gd name="T13" fmla="*/ 16 h 119"/>
                <a:gd name="T14" fmla="*/ 23 w 106"/>
                <a:gd name="T15" fmla="*/ 37 h 119"/>
                <a:gd name="T16" fmla="*/ 5 w 106"/>
                <a:gd name="T17" fmla="*/ 37 h 119"/>
                <a:gd name="T18" fmla="*/ 5 w 106"/>
                <a:gd name="T19" fmla="*/ 36 h 119"/>
                <a:gd name="T20" fmla="*/ 50 w 106"/>
                <a:gd name="T21" fmla="*/ 0 h 119"/>
                <a:gd name="T22" fmla="*/ 94 w 106"/>
                <a:gd name="T23" fmla="*/ 34 h 119"/>
                <a:gd name="T24" fmla="*/ 94 w 106"/>
                <a:gd name="T25" fmla="*/ 90 h 119"/>
                <a:gd name="T26" fmla="*/ 101 w 106"/>
                <a:gd name="T27" fmla="*/ 102 h 119"/>
                <a:gd name="T28" fmla="*/ 105 w 106"/>
                <a:gd name="T29" fmla="*/ 101 h 119"/>
                <a:gd name="T30" fmla="*/ 105 w 106"/>
                <a:gd name="T31" fmla="*/ 115 h 119"/>
                <a:gd name="T32" fmla="*/ 95 w 106"/>
                <a:gd name="T33" fmla="*/ 117 h 119"/>
                <a:gd name="T34" fmla="*/ 76 w 106"/>
                <a:gd name="T35" fmla="*/ 101 h 119"/>
                <a:gd name="T36" fmla="*/ 76 w 106"/>
                <a:gd name="T37" fmla="*/ 100 h 119"/>
                <a:gd name="T38" fmla="*/ 36 w 106"/>
                <a:gd name="T39" fmla="*/ 118 h 119"/>
                <a:gd name="T40" fmla="*/ 38 w 106"/>
                <a:gd name="T41" fmla="*/ 65 h 119"/>
                <a:gd name="T42" fmla="*/ 38 w 106"/>
                <a:gd name="T43" fmla="*/ 65 h 119"/>
                <a:gd name="T44" fmla="*/ 20 w 106"/>
                <a:gd name="T45" fmla="*/ 84 h 119"/>
                <a:gd name="T46" fmla="*/ 39 w 106"/>
                <a:gd name="T47" fmla="*/ 102 h 119"/>
                <a:gd name="T48" fmla="*/ 74 w 106"/>
                <a:gd name="T49" fmla="*/ 75 h 119"/>
                <a:gd name="T50" fmla="*/ 74 w 106"/>
                <a:gd name="T51" fmla="*/ 58 h 119"/>
                <a:gd name="T52" fmla="*/ 38 w 106"/>
                <a:gd name="T53" fmla="*/ 65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6" h="119">
                  <a:moveTo>
                    <a:pt x="36" y="118"/>
                  </a:moveTo>
                  <a:lnTo>
                    <a:pt x="36" y="118"/>
                  </a:lnTo>
                  <a:cubicBezTo>
                    <a:pt x="13" y="118"/>
                    <a:pt x="0" y="106"/>
                    <a:pt x="0" y="85"/>
                  </a:cubicBezTo>
                  <a:cubicBezTo>
                    <a:pt x="0" y="64"/>
                    <a:pt x="12" y="53"/>
                    <a:pt x="38" y="50"/>
                  </a:cubicBezTo>
                  <a:cubicBezTo>
                    <a:pt x="54" y="48"/>
                    <a:pt x="64" y="48"/>
                    <a:pt x="69" y="45"/>
                  </a:cubicBezTo>
                  <a:cubicBezTo>
                    <a:pt x="74" y="43"/>
                    <a:pt x="74" y="40"/>
                    <a:pt x="74" y="33"/>
                  </a:cubicBezTo>
                  <a:cubicBezTo>
                    <a:pt x="74" y="22"/>
                    <a:pt x="65" y="16"/>
                    <a:pt x="49" y="16"/>
                  </a:cubicBezTo>
                  <a:cubicBezTo>
                    <a:pt x="31" y="16"/>
                    <a:pt x="23" y="24"/>
                    <a:pt x="23" y="37"/>
                  </a:cubicBezTo>
                  <a:cubicBezTo>
                    <a:pt x="5" y="37"/>
                    <a:pt x="5" y="37"/>
                    <a:pt x="5" y="37"/>
                  </a:cubicBezTo>
                  <a:lnTo>
                    <a:pt x="5" y="36"/>
                  </a:lnTo>
                  <a:cubicBezTo>
                    <a:pt x="5" y="13"/>
                    <a:pt x="22" y="0"/>
                    <a:pt x="50" y="0"/>
                  </a:cubicBezTo>
                  <a:cubicBezTo>
                    <a:pt x="80" y="0"/>
                    <a:pt x="94" y="10"/>
                    <a:pt x="94" y="34"/>
                  </a:cubicBezTo>
                  <a:cubicBezTo>
                    <a:pt x="94" y="90"/>
                    <a:pt x="94" y="90"/>
                    <a:pt x="94" y="90"/>
                  </a:cubicBezTo>
                  <a:cubicBezTo>
                    <a:pt x="94" y="98"/>
                    <a:pt x="94" y="102"/>
                    <a:pt x="101" y="102"/>
                  </a:cubicBezTo>
                  <a:cubicBezTo>
                    <a:pt x="102" y="102"/>
                    <a:pt x="103" y="101"/>
                    <a:pt x="105" y="101"/>
                  </a:cubicBezTo>
                  <a:cubicBezTo>
                    <a:pt x="105" y="115"/>
                    <a:pt x="105" y="115"/>
                    <a:pt x="105" y="115"/>
                  </a:cubicBezTo>
                  <a:cubicBezTo>
                    <a:pt x="102" y="116"/>
                    <a:pt x="98" y="117"/>
                    <a:pt x="95" y="117"/>
                  </a:cubicBezTo>
                  <a:cubicBezTo>
                    <a:pt x="82" y="117"/>
                    <a:pt x="76" y="111"/>
                    <a:pt x="76" y="101"/>
                  </a:cubicBezTo>
                  <a:lnTo>
                    <a:pt x="76" y="100"/>
                  </a:lnTo>
                  <a:cubicBezTo>
                    <a:pt x="64" y="112"/>
                    <a:pt x="51" y="118"/>
                    <a:pt x="36" y="118"/>
                  </a:cubicBezTo>
                  <a:close/>
                  <a:moveTo>
                    <a:pt x="38" y="65"/>
                  </a:moveTo>
                  <a:lnTo>
                    <a:pt x="38" y="65"/>
                  </a:lnTo>
                  <a:cubicBezTo>
                    <a:pt x="25" y="67"/>
                    <a:pt x="20" y="74"/>
                    <a:pt x="20" y="84"/>
                  </a:cubicBezTo>
                  <a:cubicBezTo>
                    <a:pt x="20" y="95"/>
                    <a:pt x="27" y="102"/>
                    <a:pt x="39" y="102"/>
                  </a:cubicBezTo>
                  <a:cubicBezTo>
                    <a:pt x="60" y="102"/>
                    <a:pt x="74" y="90"/>
                    <a:pt x="74" y="75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4" y="63"/>
                    <a:pt x="52" y="63"/>
                    <a:pt x="38" y="6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68" name="Freeform 296"/>
            <p:cNvSpPr>
              <a:spLocks noChangeArrowheads="1"/>
            </p:cNvSpPr>
            <p:nvPr/>
          </p:nvSpPr>
          <p:spPr bwMode="auto">
            <a:xfrm>
              <a:off x="7671532" y="5135532"/>
              <a:ext cx="38906" cy="50022"/>
            </a:xfrm>
            <a:custGeom>
              <a:avLst/>
              <a:gdLst>
                <a:gd name="T0" fmla="*/ 18 w 92"/>
                <a:gd name="T1" fmla="*/ 79 h 119"/>
                <a:gd name="T2" fmla="*/ 18 w 92"/>
                <a:gd name="T3" fmla="*/ 79 h 119"/>
                <a:gd name="T4" fmla="*/ 46 w 92"/>
                <a:gd name="T5" fmla="*/ 102 h 119"/>
                <a:gd name="T6" fmla="*/ 72 w 92"/>
                <a:gd name="T7" fmla="*/ 84 h 119"/>
                <a:gd name="T8" fmla="*/ 56 w 92"/>
                <a:gd name="T9" fmla="*/ 68 h 119"/>
                <a:gd name="T10" fmla="*/ 35 w 92"/>
                <a:gd name="T11" fmla="*/ 63 h 119"/>
                <a:gd name="T12" fmla="*/ 4 w 92"/>
                <a:gd name="T13" fmla="*/ 32 h 119"/>
                <a:gd name="T14" fmla="*/ 45 w 92"/>
                <a:gd name="T15" fmla="*/ 0 h 119"/>
                <a:gd name="T16" fmla="*/ 89 w 92"/>
                <a:gd name="T17" fmla="*/ 34 h 119"/>
                <a:gd name="T18" fmla="*/ 89 w 92"/>
                <a:gd name="T19" fmla="*/ 34 h 119"/>
                <a:gd name="T20" fmla="*/ 70 w 92"/>
                <a:gd name="T21" fmla="*/ 34 h 119"/>
                <a:gd name="T22" fmla="*/ 45 w 92"/>
                <a:gd name="T23" fmla="*/ 15 h 119"/>
                <a:gd name="T24" fmla="*/ 22 w 92"/>
                <a:gd name="T25" fmla="*/ 31 h 119"/>
                <a:gd name="T26" fmla="*/ 39 w 92"/>
                <a:gd name="T27" fmla="*/ 45 h 119"/>
                <a:gd name="T28" fmla="*/ 58 w 92"/>
                <a:gd name="T29" fmla="*/ 50 h 119"/>
                <a:gd name="T30" fmla="*/ 91 w 92"/>
                <a:gd name="T31" fmla="*/ 82 h 119"/>
                <a:gd name="T32" fmla="*/ 45 w 92"/>
                <a:gd name="T33" fmla="*/ 118 h 119"/>
                <a:gd name="T34" fmla="*/ 0 w 92"/>
                <a:gd name="T35" fmla="*/ 79 h 119"/>
                <a:gd name="T36" fmla="*/ 18 w 92"/>
                <a:gd name="T37" fmla="*/ 7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2" h="119">
                  <a:moveTo>
                    <a:pt x="18" y="79"/>
                  </a:moveTo>
                  <a:lnTo>
                    <a:pt x="18" y="79"/>
                  </a:lnTo>
                  <a:cubicBezTo>
                    <a:pt x="19" y="93"/>
                    <a:pt x="30" y="102"/>
                    <a:pt x="46" y="102"/>
                  </a:cubicBezTo>
                  <a:cubicBezTo>
                    <a:pt x="63" y="102"/>
                    <a:pt x="72" y="94"/>
                    <a:pt x="72" y="84"/>
                  </a:cubicBezTo>
                  <a:cubicBezTo>
                    <a:pt x="72" y="75"/>
                    <a:pt x="67" y="72"/>
                    <a:pt x="56" y="68"/>
                  </a:cubicBezTo>
                  <a:cubicBezTo>
                    <a:pt x="35" y="63"/>
                    <a:pt x="35" y="63"/>
                    <a:pt x="35" y="63"/>
                  </a:cubicBezTo>
                  <a:cubicBezTo>
                    <a:pt x="13" y="58"/>
                    <a:pt x="4" y="51"/>
                    <a:pt x="4" y="32"/>
                  </a:cubicBezTo>
                  <a:cubicBezTo>
                    <a:pt x="4" y="13"/>
                    <a:pt x="18" y="0"/>
                    <a:pt x="45" y="0"/>
                  </a:cubicBezTo>
                  <a:cubicBezTo>
                    <a:pt x="71" y="0"/>
                    <a:pt x="89" y="13"/>
                    <a:pt x="89" y="34"/>
                  </a:cubicBezTo>
                  <a:lnTo>
                    <a:pt x="89" y="34"/>
                  </a:lnTo>
                  <a:cubicBezTo>
                    <a:pt x="70" y="34"/>
                    <a:pt x="70" y="34"/>
                    <a:pt x="70" y="34"/>
                  </a:cubicBezTo>
                  <a:cubicBezTo>
                    <a:pt x="69" y="23"/>
                    <a:pt x="60" y="15"/>
                    <a:pt x="45" y="15"/>
                  </a:cubicBezTo>
                  <a:cubicBezTo>
                    <a:pt x="30" y="15"/>
                    <a:pt x="22" y="22"/>
                    <a:pt x="22" y="31"/>
                  </a:cubicBezTo>
                  <a:cubicBezTo>
                    <a:pt x="22" y="39"/>
                    <a:pt x="28" y="42"/>
                    <a:pt x="39" y="45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81" y="55"/>
                    <a:pt x="91" y="62"/>
                    <a:pt x="91" y="82"/>
                  </a:cubicBezTo>
                  <a:cubicBezTo>
                    <a:pt x="91" y="105"/>
                    <a:pt x="74" y="118"/>
                    <a:pt x="45" y="118"/>
                  </a:cubicBezTo>
                  <a:cubicBezTo>
                    <a:pt x="16" y="118"/>
                    <a:pt x="0" y="104"/>
                    <a:pt x="0" y="79"/>
                  </a:cubicBezTo>
                  <a:lnTo>
                    <a:pt x="18" y="7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69" name="Freeform 297"/>
            <p:cNvSpPr>
              <a:spLocks noChangeArrowheads="1"/>
            </p:cNvSpPr>
            <p:nvPr/>
          </p:nvSpPr>
          <p:spPr bwMode="auto">
            <a:xfrm>
              <a:off x="7715996" y="5135532"/>
              <a:ext cx="38906" cy="50022"/>
            </a:xfrm>
            <a:custGeom>
              <a:avLst/>
              <a:gdLst>
                <a:gd name="T0" fmla="*/ 17 w 91"/>
                <a:gd name="T1" fmla="*/ 79 h 119"/>
                <a:gd name="T2" fmla="*/ 17 w 91"/>
                <a:gd name="T3" fmla="*/ 79 h 119"/>
                <a:gd name="T4" fmla="*/ 45 w 91"/>
                <a:gd name="T5" fmla="*/ 102 h 119"/>
                <a:gd name="T6" fmla="*/ 72 w 91"/>
                <a:gd name="T7" fmla="*/ 84 h 119"/>
                <a:gd name="T8" fmla="*/ 55 w 91"/>
                <a:gd name="T9" fmla="*/ 68 h 119"/>
                <a:gd name="T10" fmla="*/ 34 w 91"/>
                <a:gd name="T11" fmla="*/ 63 h 119"/>
                <a:gd name="T12" fmla="*/ 2 w 91"/>
                <a:gd name="T13" fmla="*/ 32 h 119"/>
                <a:gd name="T14" fmla="*/ 44 w 91"/>
                <a:gd name="T15" fmla="*/ 0 h 119"/>
                <a:gd name="T16" fmla="*/ 87 w 91"/>
                <a:gd name="T17" fmla="*/ 34 h 119"/>
                <a:gd name="T18" fmla="*/ 87 w 91"/>
                <a:gd name="T19" fmla="*/ 34 h 119"/>
                <a:gd name="T20" fmla="*/ 69 w 91"/>
                <a:gd name="T21" fmla="*/ 34 h 119"/>
                <a:gd name="T22" fmla="*/ 44 w 91"/>
                <a:gd name="T23" fmla="*/ 15 h 119"/>
                <a:gd name="T24" fmla="*/ 20 w 91"/>
                <a:gd name="T25" fmla="*/ 31 h 119"/>
                <a:gd name="T26" fmla="*/ 38 w 91"/>
                <a:gd name="T27" fmla="*/ 45 h 119"/>
                <a:gd name="T28" fmla="*/ 57 w 91"/>
                <a:gd name="T29" fmla="*/ 50 h 119"/>
                <a:gd name="T30" fmla="*/ 90 w 91"/>
                <a:gd name="T31" fmla="*/ 82 h 119"/>
                <a:gd name="T32" fmla="*/ 44 w 91"/>
                <a:gd name="T33" fmla="*/ 118 h 119"/>
                <a:gd name="T34" fmla="*/ 0 w 91"/>
                <a:gd name="T35" fmla="*/ 79 h 119"/>
                <a:gd name="T36" fmla="*/ 17 w 91"/>
                <a:gd name="T37" fmla="*/ 7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1" h="119">
                  <a:moveTo>
                    <a:pt x="17" y="79"/>
                  </a:moveTo>
                  <a:lnTo>
                    <a:pt x="17" y="79"/>
                  </a:lnTo>
                  <a:cubicBezTo>
                    <a:pt x="18" y="93"/>
                    <a:pt x="28" y="102"/>
                    <a:pt x="45" y="102"/>
                  </a:cubicBezTo>
                  <a:cubicBezTo>
                    <a:pt x="62" y="102"/>
                    <a:pt x="72" y="94"/>
                    <a:pt x="72" y="84"/>
                  </a:cubicBezTo>
                  <a:cubicBezTo>
                    <a:pt x="72" y="75"/>
                    <a:pt x="66" y="72"/>
                    <a:pt x="55" y="68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12" y="58"/>
                    <a:pt x="2" y="51"/>
                    <a:pt x="2" y="32"/>
                  </a:cubicBezTo>
                  <a:cubicBezTo>
                    <a:pt x="2" y="13"/>
                    <a:pt x="17" y="0"/>
                    <a:pt x="44" y="0"/>
                  </a:cubicBezTo>
                  <a:cubicBezTo>
                    <a:pt x="70" y="0"/>
                    <a:pt x="87" y="13"/>
                    <a:pt x="87" y="34"/>
                  </a:cubicBezTo>
                  <a:lnTo>
                    <a:pt x="87" y="34"/>
                  </a:lnTo>
                  <a:cubicBezTo>
                    <a:pt x="69" y="34"/>
                    <a:pt x="69" y="34"/>
                    <a:pt x="69" y="34"/>
                  </a:cubicBezTo>
                  <a:cubicBezTo>
                    <a:pt x="68" y="23"/>
                    <a:pt x="59" y="15"/>
                    <a:pt x="44" y="15"/>
                  </a:cubicBezTo>
                  <a:cubicBezTo>
                    <a:pt x="29" y="15"/>
                    <a:pt x="20" y="22"/>
                    <a:pt x="20" y="31"/>
                  </a:cubicBezTo>
                  <a:cubicBezTo>
                    <a:pt x="20" y="39"/>
                    <a:pt x="27" y="42"/>
                    <a:pt x="38" y="45"/>
                  </a:cubicBezTo>
                  <a:cubicBezTo>
                    <a:pt x="57" y="50"/>
                    <a:pt x="57" y="50"/>
                    <a:pt x="57" y="50"/>
                  </a:cubicBezTo>
                  <a:cubicBezTo>
                    <a:pt x="80" y="55"/>
                    <a:pt x="90" y="62"/>
                    <a:pt x="90" y="82"/>
                  </a:cubicBezTo>
                  <a:cubicBezTo>
                    <a:pt x="90" y="105"/>
                    <a:pt x="74" y="118"/>
                    <a:pt x="44" y="118"/>
                  </a:cubicBezTo>
                  <a:cubicBezTo>
                    <a:pt x="15" y="118"/>
                    <a:pt x="0" y="104"/>
                    <a:pt x="0" y="79"/>
                  </a:cubicBezTo>
                  <a:lnTo>
                    <a:pt x="17" y="7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70" name="Freeform 298"/>
            <p:cNvSpPr>
              <a:spLocks noChangeArrowheads="1"/>
            </p:cNvSpPr>
            <p:nvPr/>
          </p:nvSpPr>
          <p:spPr bwMode="auto">
            <a:xfrm>
              <a:off x="7791955" y="5120710"/>
              <a:ext cx="22232" cy="62991"/>
            </a:xfrm>
            <a:custGeom>
              <a:avLst/>
              <a:gdLst>
                <a:gd name="T0" fmla="*/ 34 w 54"/>
                <a:gd name="T1" fmla="*/ 44 h 151"/>
                <a:gd name="T2" fmla="*/ 34 w 54"/>
                <a:gd name="T3" fmla="*/ 44 h 151"/>
                <a:gd name="T4" fmla="*/ 0 w 54"/>
                <a:gd name="T5" fmla="*/ 44 h 151"/>
                <a:gd name="T6" fmla="*/ 0 w 54"/>
                <a:gd name="T7" fmla="*/ 29 h 151"/>
                <a:gd name="T8" fmla="*/ 39 w 54"/>
                <a:gd name="T9" fmla="*/ 0 h 151"/>
                <a:gd name="T10" fmla="*/ 53 w 54"/>
                <a:gd name="T11" fmla="*/ 0 h 151"/>
                <a:gd name="T12" fmla="*/ 53 w 54"/>
                <a:gd name="T13" fmla="*/ 150 h 151"/>
                <a:gd name="T14" fmla="*/ 34 w 54"/>
                <a:gd name="T15" fmla="*/ 150 h 151"/>
                <a:gd name="T16" fmla="*/ 34 w 54"/>
                <a:gd name="T17" fmla="*/ 4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151">
                  <a:moveTo>
                    <a:pt x="34" y="44"/>
                  </a:moveTo>
                  <a:lnTo>
                    <a:pt x="34" y="44"/>
                  </a:lnTo>
                  <a:cubicBezTo>
                    <a:pt x="0" y="44"/>
                    <a:pt x="0" y="44"/>
                    <a:pt x="0" y="44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24" y="28"/>
                    <a:pt x="36" y="20"/>
                    <a:pt x="39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150"/>
                    <a:pt x="53" y="150"/>
                    <a:pt x="53" y="150"/>
                  </a:cubicBezTo>
                  <a:cubicBezTo>
                    <a:pt x="34" y="150"/>
                    <a:pt x="34" y="150"/>
                    <a:pt x="34" y="150"/>
                  </a:cubicBezTo>
                  <a:lnTo>
                    <a:pt x="34" y="4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53" name="Group 352"/>
          <p:cNvGrpSpPr/>
          <p:nvPr/>
        </p:nvGrpSpPr>
        <p:grpSpPr>
          <a:xfrm>
            <a:off x="8240304" y="5117005"/>
            <a:ext cx="442790" cy="85223"/>
            <a:chOff x="8240304" y="5117005"/>
            <a:chExt cx="442790" cy="85223"/>
          </a:xfrm>
        </p:grpSpPr>
        <p:sp>
          <p:nvSpPr>
            <p:cNvPr id="3371" name="Freeform 299"/>
            <p:cNvSpPr>
              <a:spLocks noChangeArrowheads="1"/>
            </p:cNvSpPr>
            <p:nvPr/>
          </p:nvSpPr>
          <p:spPr bwMode="auto">
            <a:xfrm>
              <a:off x="8240304" y="5117005"/>
              <a:ext cx="57434" cy="68549"/>
            </a:xfrm>
            <a:custGeom>
              <a:avLst/>
              <a:gdLst>
                <a:gd name="T0" fmla="*/ 134 w 135"/>
                <a:gd name="T1" fmla="*/ 101 h 163"/>
                <a:gd name="T2" fmla="*/ 134 w 135"/>
                <a:gd name="T3" fmla="*/ 101 h 163"/>
                <a:gd name="T4" fmla="*/ 69 w 135"/>
                <a:gd name="T5" fmla="*/ 162 h 163"/>
                <a:gd name="T6" fmla="*/ 0 w 135"/>
                <a:gd name="T7" fmla="*/ 79 h 163"/>
                <a:gd name="T8" fmla="*/ 71 w 135"/>
                <a:gd name="T9" fmla="*/ 0 h 163"/>
                <a:gd name="T10" fmla="*/ 133 w 135"/>
                <a:gd name="T11" fmla="*/ 50 h 163"/>
                <a:gd name="T12" fmla="*/ 112 w 135"/>
                <a:gd name="T13" fmla="*/ 50 h 163"/>
                <a:gd name="T14" fmla="*/ 70 w 135"/>
                <a:gd name="T15" fmla="*/ 19 h 163"/>
                <a:gd name="T16" fmla="*/ 21 w 135"/>
                <a:gd name="T17" fmla="*/ 81 h 163"/>
                <a:gd name="T18" fmla="*/ 70 w 135"/>
                <a:gd name="T19" fmla="*/ 144 h 163"/>
                <a:gd name="T20" fmla="*/ 113 w 135"/>
                <a:gd name="T21" fmla="*/ 101 h 163"/>
                <a:gd name="T22" fmla="*/ 134 w 135"/>
                <a:gd name="T23" fmla="*/ 101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" h="163">
                  <a:moveTo>
                    <a:pt x="134" y="101"/>
                  </a:moveTo>
                  <a:lnTo>
                    <a:pt x="134" y="101"/>
                  </a:lnTo>
                  <a:cubicBezTo>
                    <a:pt x="132" y="138"/>
                    <a:pt x="106" y="162"/>
                    <a:pt x="69" y="162"/>
                  </a:cubicBezTo>
                  <a:cubicBezTo>
                    <a:pt x="26" y="162"/>
                    <a:pt x="0" y="131"/>
                    <a:pt x="0" y="79"/>
                  </a:cubicBezTo>
                  <a:cubicBezTo>
                    <a:pt x="0" y="31"/>
                    <a:pt x="27" y="0"/>
                    <a:pt x="71" y="0"/>
                  </a:cubicBezTo>
                  <a:cubicBezTo>
                    <a:pt x="106" y="0"/>
                    <a:pt x="129" y="20"/>
                    <a:pt x="133" y="50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08" y="30"/>
                    <a:pt x="94" y="19"/>
                    <a:pt x="70" y="19"/>
                  </a:cubicBezTo>
                  <a:cubicBezTo>
                    <a:pt x="39" y="19"/>
                    <a:pt x="21" y="42"/>
                    <a:pt x="21" y="81"/>
                  </a:cubicBezTo>
                  <a:cubicBezTo>
                    <a:pt x="21" y="120"/>
                    <a:pt x="40" y="144"/>
                    <a:pt x="70" y="144"/>
                  </a:cubicBezTo>
                  <a:cubicBezTo>
                    <a:pt x="95" y="144"/>
                    <a:pt x="112" y="127"/>
                    <a:pt x="113" y="101"/>
                  </a:cubicBezTo>
                  <a:lnTo>
                    <a:pt x="134" y="101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72" name="Freeform 300"/>
            <p:cNvSpPr>
              <a:spLocks noChangeArrowheads="1"/>
            </p:cNvSpPr>
            <p:nvPr/>
          </p:nvSpPr>
          <p:spPr bwMode="auto">
            <a:xfrm>
              <a:off x="8301443" y="5135532"/>
              <a:ext cx="44464" cy="50022"/>
            </a:xfrm>
            <a:custGeom>
              <a:avLst/>
              <a:gdLst>
                <a:gd name="T0" fmla="*/ 53 w 107"/>
                <a:gd name="T1" fmla="*/ 0 h 119"/>
                <a:gd name="T2" fmla="*/ 53 w 107"/>
                <a:gd name="T3" fmla="*/ 0 h 119"/>
                <a:gd name="T4" fmla="*/ 106 w 107"/>
                <a:gd name="T5" fmla="*/ 59 h 119"/>
                <a:gd name="T6" fmla="*/ 53 w 107"/>
                <a:gd name="T7" fmla="*/ 118 h 119"/>
                <a:gd name="T8" fmla="*/ 0 w 107"/>
                <a:gd name="T9" fmla="*/ 59 h 119"/>
                <a:gd name="T10" fmla="*/ 53 w 107"/>
                <a:gd name="T11" fmla="*/ 0 h 119"/>
                <a:gd name="T12" fmla="*/ 53 w 107"/>
                <a:gd name="T13" fmla="*/ 102 h 119"/>
                <a:gd name="T14" fmla="*/ 53 w 107"/>
                <a:gd name="T15" fmla="*/ 102 h 119"/>
                <a:gd name="T16" fmla="*/ 87 w 107"/>
                <a:gd name="T17" fmla="*/ 59 h 119"/>
                <a:gd name="T18" fmla="*/ 53 w 107"/>
                <a:gd name="T19" fmla="*/ 16 h 119"/>
                <a:gd name="T20" fmla="*/ 18 w 107"/>
                <a:gd name="T21" fmla="*/ 59 h 119"/>
                <a:gd name="T22" fmla="*/ 53 w 107"/>
                <a:gd name="T23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7" h="119">
                  <a:moveTo>
                    <a:pt x="53" y="0"/>
                  </a:moveTo>
                  <a:lnTo>
                    <a:pt x="53" y="0"/>
                  </a:lnTo>
                  <a:cubicBezTo>
                    <a:pt x="86" y="0"/>
                    <a:pt x="106" y="22"/>
                    <a:pt x="106" y="59"/>
                  </a:cubicBezTo>
                  <a:cubicBezTo>
                    <a:pt x="106" y="97"/>
                    <a:pt x="86" y="118"/>
                    <a:pt x="53" y="118"/>
                  </a:cubicBezTo>
                  <a:cubicBezTo>
                    <a:pt x="20" y="118"/>
                    <a:pt x="0" y="97"/>
                    <a:pt x="0" y="59"/>
                  </a:cubicBezTo>
                  <a:cubicBezTo>
                    <a:pt x="0" y="22"/>
                    <a:pt x="20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7" y="87"/>
                    <a:pt x="87" y="59"/>
                  </a:cubicBezTo>
                  <a:cubicBezTo>
                    <a:pt x="87" y="31"/>
                    <a:pt x="75" y="16"/>
                    <a:pt x="53" y="16"/>
                  </a:cubicBezTo>
                  <a:cubicBezTo>
                    <a:pt x="31" y="16"/>
                    <a:pt x="18" y="31"/>
                    <a:pt x="18" y="59"/>
                  </a:cubicBezTo>
                  <a:cubicBezTo>
                    <a:pt x="18" y="87"/>
                    <a:pt x="31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73" name="Freeform 301"/>
            <p:cNvSpPr>
              <a:spLocks noChangeArrowheads="1"/>
            </p:cNvSpPr>
            <p:nvPr/>
          </p:nvSpPr>
          <p:spPr bwMode="auto">
            <a:xfrm>
              <a:off x="8355170" y="5135532"/>
              <a:ext cx="64844" cy="48170"/>
            </a:xfrm>
            <a:custGeom>
              <a:avLst/>
              <a:gdLst>
                <a:gd name="T0" fmla="*/ 136 w 156"/>
                <a:gd name="T1" fmla="*/ 46 h 115"/>
                <a:gd name="T2" fmla="*/ 136 w 156"/>
                <a:gd name="T3" fmla="*/ 46 h 115"/>
                <a:gd name="T4" fmla="*/ 115 w 156"/>
                <a:gd name="T5" fmla="*/ 15 h 115"/>
                <a:gd name="T6" fmla="*/ 87 w 156"/>
                <a:gd name="T7" fmla="*/ 48 h 115"/>
                <a:gd name="T8" fmla="*/ 87 w 156"/>
                <a:gd name="T9" fmla="*/ 114 h 115"/>
                <a:gd name="T10" fmla="*/ 68 w 156"/>
                <a:gd name="T11" fmla="*/ 114 h 115"/>
                <a:gd name="T12" fmla="*/ 68 w 156"/>
                <a:gd name="T13" fmla="*/ 46 h 115"/>
                <a:gd name="T14" fmla="*/ 48 w 156"/>
                <a:gd name="T15" fmla="*/ 15 h 115"/>
                <a:gd name="T16" fmla="*/ 18 w 156"/>
                <a:gd name="T17" fmla="*/ 48 h 115"/>
                <a:gd name="T18" fmla="*/ 18 w 156"/>
                <a:gd name="T19" fmla="*/ 114 h 115"/>
                <a:gd name="T20" fmla="*/ 0 w 156"/>
                <a:gd name="T21" fmla="*/ 114 h 115"/>
                <a:gd name="T22" fmla="*/ 0 w 156"/>
                <a:gd name="T23" fmla="*/ 2 h 115"/>
                <a:gd name="T24" fmla="*/ 18 w 156"/>
                <a:gd name="T25" fmla="*/ 2 h 115"/>
                <a:gd name="T26" fmla="*/ 18 w 156"/>
                <a:gd name="T27" fmla="*/ 18 h 115"/>
                <a:gd name="T28" fmla="*/ 53 w 156"/>
                <a:gd name="T29" fmla="*/ 0 h 115"/>
                <a:gd name="T30" fmla="*/ 83 w 156"/>
                <a:gd name="T31" fmla="*/ 16 h 115"/>
                <a:gd name="T32" fmla="*/ 119 w 156"/>
                <a:gd name="T33" fmla="*/ 0 h 115"/>
                <a:gd name="T34" fmla="*/ 151 w 156"/>
                <a:gd name="T35" fmla="*/ 14 h 115"/>
                <a:gd name="T36" fmla="*/ 155 w 156"/>
                <a:gd name="T37" fmla="*/ 43 h 115"/>
                <a:gd name="T38" fmla="*/ 155 w 156"/>
                <a:gd name="T39" fmla="*/ 47 h 115"/>
                <a:gd name="T40" fmla="*/ 155 w 156"/>
                <a:gd name="T41" fmla="*/ 114 h 115"/>
                <a:gd name="T42" fmla="*/ 136 w 156"/>
                <a:gd name="T43" fmla="*/ 114 h 115"/>
                <a:gd name="T44" fmla="*/ 136 w 156"/>
                <a:gd name="T45" fmla="*/ 46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6" h="115">
                  <a:moveTo>
                    <a:pt x="136" y="46"/>
                  </a:moveTo>
                  <a:lnTo>
                    <a:pt x="136" y="46"/>
                  </a:lnTo>
                  <a:cubicBezTo>
                    <a:pt x="136" y="25"/>
                    <a:pt x="133" y="15"/>
                    <a:pt x="115" y="15"/>
                  </a:cubicBezTo>
                  <a:cubicBezTo>
                    <a:pt x="98" y="15"/>
                    <a:pt x="87" y="28"/>
                    <a:pt x="87" y="48"/>
                  </a:cubicBezTo>
                  <a:cubicBezTo>
                    <a:pt x="87" y="114"/>
                    <a:pt x="87" y="114"/>
                    <a:pt x="87" y="114"/>
                  </a:cubicBezTo>
                  <a:cubicBezTo>
                    <a:pt x="68" y="114"/>
                    <a:pt x="68" y="114"/>
                    <a:pt x="68" y="114"/>
                  </a:cubicBezTo>
                  <a:cubicBezTo>
                    <a:pt x="68" y="46"/>
                    <a:pt x="68" y="46"/>
                    <a:pt x="68" y="46"/>
                  </a:cubicBezTo>
                  <a:cubicBezTo>
                    <a:pt x="68" y="25"/>
                    <a:pt x="64" y="15"/>
                    <a:pt x="48" y="15"/>
                  </a:cubicBezTo>
                  <a:cubicBezTo>
                    <a:pt x="30" y="15"/>
                    <a:pt x="18" y="28"/>
                    <a:pt x="18" y="48"/>
                  </a:cubicBezTo>
                  <a:cubicBezTo>
                    <a:pt x="18" y="114"/>
                    <a:pt x="18" y="114"/>
                    <a:pt x="18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27" y="5"/>
                    <a:pt x="37" y="0"/>
                    <a:pt x="53" y="0"/>
                  </a:cubicBezTo>
                  <a:cubicBezTo>
                    <a:pt x="67" y="0"/>
                    <a:pt x="77" y="5"/>
                    <a:pt x="83" y="16"/>
                  </a:cubicBezTo>
                  <a:cubicBezTo>
                    <a:pt x="93" y="5"/>
                    <a:pt x="104" y="0"/>
                    <a:pt x="119" y="0"/>
                  </a:cubicBezTo>
                  <a:cubicBezTo>
                    <a:pt x="134" y="0"/>
                    <a:pt x="144" y="5"/>
                    <a:pt x="151" y="14"/>
                  </a:cubicBezTo>
                  <a:cubicBezTo>
                    <a:pt x="155" y="23"/>
                    <a:pt x="155" y="32"/>
                    <a:pt x="155" y="43"/>
                  </a:cubicBezTo>
                  <a:cubicBezTo>
                    <a:pt x="155" y="44"/>
                    <a:pt x="155" y="46"/>
                    <a:pt x="155" y="47"/>
                  </a:cubicBezTo>
                  <a:cubicBezTo>
                    <a:pt x="155" y="114"/>
                    <a:pt x="155" y="114"/>
                    <a:pt x="155" y="114"/>
                  </a:cubicBezTo>
                  <a:cubicBezTo>
                    <a:pt x="136" y="114"/>
                    <a:pt x="136" y="114"/>
                    <a:pt x="136" y="114"/>
                  </a:cubicBezTo>
                  <a:lnTo>
                    <a:pt x="136" y="4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74" name="Freeform 302"/>
            <p:cNvSpPr>
              <a:spLocks noChangeArrowheads="1"/>
            </p:cNvSpPr>
            <p:nvPr/>
          </p:nvSpPr>
          <p:spPr bwMode="auto">
            <a:xfrm>
              <a:off x="8431130" y="5135532"/>
              <a:ext cx="44464" cy="66696"/>
            </a:xfrm>
            <a:custGeom>
              <a:avLst/>
              <a:gdLst>
                <a:gd name="T0" fmla="*/ 0 w 104"/>
                <a:gd name="T1" fmla="*/ 3 h 160"/>
                <a:gd name="T2" fmla="*/ 0 w 104"/>
                <a:gd name="T3" fmla="*/ 3 h 160"/>
                <a:gd name="T4" fmla="*/ 18 w 104"/>
                <a:gd name="T5" fmla="*/ 3 h 160"/>
                <a:gd name="T6" fmla="*/ 18 w 104"/>
                <a:gd name="T7" fmla="*/ 19 h 160"/>
                <a:gd name="T8" fmla="*/ 54 w 104"/>
                <a:gd name="T9" fmla="*/ 0 h 160"/>
                <a:gd name="T10" fmla="*/ 103 w 104"/>
                <a:gd name="T11" fmla="*/ 59 h 160"/>
                <a:gd name="T12" fmla="*/ 54 w 104"/>
                <a:gd name="T13" fmla="*/ 118 h 160"/>
                <a:gd name="T14" fmla="*/ 18 w 104"/>
                <a:gd name="T15" fmla="*/ 101 h 160"/>
                <a:gd name="T16" fmla="*/ 18 w 104"/>
                <a:gd name="T17" fmla="*/ 159 h 160"/>
                <a:gd name="T18" fmla="*/ 0 w 104"/>
                <a:gd name="T19" fmla="*/ 159 h 160"/>
                <a:gd name="T20" fmla="*/ 0 w 104"/>
                <a:gd name="T21" fmla="*/ 3 h 160"/>
                <a:gd name="T22" fmla="*/ 51 w 104"/>
                <a:gd name="T23" fmla="*/ 102 h 160"/>
                <a:gd name="T24" fmla="*/ 51 w 104"/>
                <a:gd name="T25" fmla="*/ 102 h 160"/>
                <a:gd name="T26" fmla="*/ 83 w 104"/>
                <a:gd name="T27" fmla="*/ 57 h 160"/>
                <a:gd name="T28" fmla="*/ 50 w 104"/>
                <a:gd name="T29" fmla="*/ 16 h 160"/>
                <a:gd name="T30" fmla="*/ 18 w 104"/>
                <a:gd name="T31" fmla="*/ 60 h 160"/>
                <a:gd name="T32" fmla="*/ 51 w 104"/>
                <a:gd name="T33" fmla="*/ 102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60">
                  <a:moveTo>
                    <a:pt x="0" y="3"/>
                  </a:moveTo>
                  <a:lnTo>
                    <a:pt x="0" y="3"/>
                  </a:lnTo>
                  <a:cubicBezTo>
                    <a:pt x="18" y="3"/>
                    <a:pt x="18" y="3"/>
                    <a:pt x="1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27" y="6"/>
                    <a:pt x="38" y="0"/>
                    <a:pt x="54" y="0"/>
                  </a:cubicBezTo>
                  <a:cubicBezTo>
                    <a:pt x="83" y="0"/>
                    <a:pt x="103" y="22"/>
                    <a:pt x="103" y="59"/>
                  </a:cubicBezTo>
                  <a:cubicBezTo>
                    <a:pt x="103" y="95"/>
                    <a:pt x="83" y="118"/>
                    <a:pt x="54" y="118"/>
                  </a:cubicBezTo>
                  <a:cubicBezTo>
                    <a:pt x="38" y="118"/>
                    <a:pt x="27" y="113"/>
                    <a:pt x="18" y="101"/>
                  </a:cubicBezTo>
                  <a:cubicBezTo>
                    <a:pt x="18" y="159"/>
                    <a:pt x="18" y="159"/>
                    <a:pt x="18" y="159"/>
                  </a:cubicBezTo>
                  <a:cubicBezTo>
                    <a:pt x="0" y="159"/>
                    <a:pt x="0" y="159"/>
                    <a:pt x="0" y="159"/>
                  </a:cubicBezTo>
                  <a:lnTo>
                    <a:pt x="0" y="3"/>
                  </a:lnTo>
                  <a:close/>
                  <a:moveTo>
                    <a:pt x="51" y="102"/>
                  </a:moveTo>
                  <a:lnTo>
                    <a:pt x="51" y="102"/>
                  </a:lnTo>
                  <a:cubicBezTo>
                    <a:pt x="72" y="102"/>
                    <a:pt x="83" y="86"/>
                    <a:pt x="83" y="57"/>
                  </a:cubicBezTo>
                  <a:cubicBezTo>
                    <a:pt x="83" y="32"/>
                    <a:pt x="71" y="16"/>
                    <a:pt x="50" y="16"/>
                  </a:cubicBezTo>
                  <a:cubicBezTo>
                    <a:pt x="30" y="16"/>
                    <a:pt x="18" y="32"/>
                    <a:pt x="18" y="60"/>
                  </a:cubicBezTo>
                  <a:cubicBezTo>
                    <a:pt x="18" y="88"/>
                    <a:pt x="28" y="102"/>
                    <a:pt x="51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75" name="Freeform 303"/>
            <p:cNvSpPr>
              <a:spLocks noChangeArrowheads="1"/>
            </p:cNvSpPr>
            <p:nvPr/>
          </p:nvSpPr>
          <p:spPr bwMode="auto">
            <a:xfrm>
              <a:off x="8481152" y="5135532"/>
              <a:ext cx="44464" cy="50022"/>
            </a:xfrm>
            <a:custGeom>
              <a:avLst/>
              <a:gdLst>
                <a:gd name="T0" fmla="*/ 36 w 106"/>
                <a:gd name="T1" fmla="*/ 118 h 119"/>
                <a:gd name="T2" fmla="*/ 36 w 106"/>
                <a:gd name="T3" fmla="*/ 118 h 119"/>
                <a:gd name="T4" fmla="*/ 0 w 106"/>
                <a:gd name="T5" fmla="*/ 85 h 119"/>
                <a:gd name="T6" fmla="*/ 37 w 106"/>
                <a:gd name="T7" fmla="*/ 50 h 119"/>
                <a:gd name="T8" fmla="*/ 68 w 106"/>
                <a:gd name="T9" fmla="*/ 45 h 119"/>
                <a:gd name="T10" fmla="*/ 74 w 106"/>
                <a:gd name="T11" fmla="*/ 33 h 119"/>
                <a:gd name="T12" fmla="*/ 49 w 106"/>
                <a:gd name="T13" fmla="*/ 16 h 119"/>
                <a:gd name="T14" fmla="*/ 23 w 106"/>
                <a:gd name="T15" fmla="*/ 37 h 119"/>
                <a:gd name="T16" fmla="*/ 5 w 106"/>
                <a:gd name="T17" fmla="*/ 37 h 119"/>
                <a:gd name="T18" fmla="*/ 5 w 106"/>
                <a:gd name="T19" fmla="*/ 36 h 119"/>
                <a:gd name="T20" fmla="*/ 49 w 106"/>
                <a:gd name="T21" fmla="*/ 0 h 119"/>
                <a:gd name="T22" fmla="*/ 92 w 106"/>
                <a:gd name="T23" fmla="*/ 34 h 119"/>
                <a:gd name="T24" fmla="*/ 92 w 106"/>
                <a:gd name="T25" fmla="*/ 90 h 119"/>
                <a:gd name="T26" fmla="*/ 100 w 106"/>
                <a:gd name="T27" fmla="*/ 102 h 119"/>
                <a:gd name="T28" fmla="*/ 105 w 106"/>
                <a:gd name="T29" fmla="*/ 101 h 119"/>
                <a:gd name="T30" fmla="*/ 105 w 106"/>
                <a:gd name="T31" fmla="*/ 115 h 119"/>
                <a:gd name="T32" fmla="*/ 94 w 106"/>
                <a:gd name="T33" fmla="*/ 117 h 119"/>
                <a:gd name="T34" fmla="*/ 76 w 106"/>
                <a:gd name="T35" fmla="*/ 101 h 119"/>
                <a:gd name="T36" fmla="*/ 76 w 106"/>
                <a:gd name="T37" fmla="*/ 100 h 119"/>
                <a:gd name="T38" fmla="*/ 36 w 106"/>
                <a:gd name="T39" fmla="*/ 118 h 119"/>
                <a:gd name="T40" fmla="*/ 38 w 106"/>
                <a:gd name="T41" fmla="*/ 65 h 119"/>
                <a:gd name="T42" fmla="*/ 38 w 106"/>
                <a:gd name="T43" fmla="*/ 65 h 119"/>
                <a:gd name="T44" fmla="*/ 18 w 106"/>
                <a:gd name="T45" fmla="*/ 84 h 119"/>
                <a:gd name="T46" fmla="*/ 39 w 106"/>
                <a:gd name="T47" fmla="*/ 102 h 119"/>
                <a:gd name="T48" fmla="*/ 74 w 106"/>
                <a:gd name="T49" fmla="*/ 75 h 119"/>
                <a:gd name="T50" fmla="*/ 74 w 106"/>
                <a:gd name="T51" fmla="*/ 58 h 119"/>
                <a:gd name="T52" fmla="*/ 38 w 106"/>
                <a:gd name="T53" fmla="*/ 65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6" h="119">
                  <a:moveTo>
                    <a:pt x="36" y="118"/>
                  </a:moveTo>
                  <a:lnTo>
                    <a:pt x="36" y="118"/>
                  </a:lnTo>
                  <a:cubicBezTo>
                    <a:pt x="12" y="118"/>
                    <a:pt x="0" y="106"/>
                    <a:pt x="0" y="85"/>
                  </a:cubicBezTo>
                  <a:cubicBezTo>
                    <a:pt x="0" y="64"/>
                    <a:pt x="12" y="53"/>
                    <a:pt x="37" y="50"/>
                  </a:cubicBezTo>
                  <a:cubicBezTo>
                    <a:pt x="53" y="48"/>
                    <a:pt x="63" y="48"/>
                    <a:pt x="68" y="45"/>
                  </a:cubicBezTo>
                  <a:cubicBezTo>
                    <a:pt x="74" y="43"/>
                    <a:pt x="74" y="40"/>
                    <a:pt x="74" y="33"/>
                  </a:cubicBezTo>
                  <a:cubicBezTo>
                    <a:pt x="74" y="22"/>
                    <a:pt x="65" y="16"/>
                    <a:pt x="49" y="16"/>
                  </a:cubicBezTo>
                  <a:cubicBezTo>
                    <a:pt x="31" y="16"/>
                    <a:pt x="23" y="24"/>
                    <a:pt x="23" y="37"/>
                  </a:cubicBezTo>
                  <a:cubicBezTo>
                    <a:pt x="5" y="37"/>
                    <a:pt x="5" y="37"/>
                    <a:pt x="5" y="37"/>
                  </a:cubicBezTo>
                  <a:lnTo>
                    <a:pt x="5" y="36"/>
                  </a:lnTo>
                  <a:cubicBezTo>
                    <a:pt x="5" y="13"/>
                    <a:pt x="21" y="0"/>
                    <a:pt x="49" y="0"/>
                  </a:cubicBezTo>
                  <a:cubicBezTo>
                    <a:pt x="79" y="0"/>
                    <a:pt x="92" y="10"/>
                    <a:pt x="92" y="34"/>
                  </a:cubicBezTo>
                  <a:cubicBezTo>
                    <a:pt x="92" y="90"/>
                    <a:pt x="92" y="90"/>
                    <a:pt x="92" y="90"/>
                  </a:cubicBezTo>
                  <a:cubicBezTo>
                    <a:pt x="92" y="98"/>
                    <a:pt x="93" y="102"/>
                    <a:pt x="100" y="102"/>
                  </a:cubicBezTo>
                  <a:cubicBezTo>
                    <a:pt x="102" y="102"/>
                    <a:pt x="103" y="101"/>
                    <a:pt x="105" y="101"/>
                  </a:cubicBezTo>
                  <a:cubicBezTo>
                    <a:pt x="105" y="115"/>
                    <a:pt x="105" y="115"/>
                    <a:pt x="105" y="115"/>
                  </a:cubicBezTo>
                  <a:cubicBezTo>
                    <a:pt x="101" y="116"/>
                    <a:pt x="97" y="117"/>
                    <a:pt x="94" y="117"/>
                  </a:cubicBezTo>
                  <a:cubicBezTo>
                    <a:pt x="81" y="117"/>
                    <a:pt x="76" y="111"/>
                    <a:pt x="76" y="101"/>
                  </a:cubicBezTo>
                  <a:lnTo>
                    <a:pt x="76" y="100"/>
                  </a:lnTo>
                  <a:cubicBezTo>
                    <a:pt x="63" y="112"/>
                    <a:pt x="51" y="118"/>
                    <a:pt x="36" y="118"/>
                  </a:cubicBezTo>
                  <a:close/>
                  <a:moveTo>
                    <a:pt x="38" y="65"/>
                  </a:moveTo>
                  <a:lnTo>
                    <a:pt x="38" y="65"/>
                  </a:lnTo>
                  <a:cubicBezTo>
                    <a:pt x="25" y="67"/>
                    <a:pt x="18" y="74"/>
                    <a:pt x="18" y="84"/>
                  </a:cubicBezTo>
                  <a:cubicBezTo>
                    <a:pt x="18" y="95"/>
                    <a:pt x="26" y="102"/>
                    <a:pt x="39" y="102"/>
                  </a:cubicBezTo>
                  <a:cubicBezTo>
                    <a:pt x="59" y="102"/>
                    <a:pt x="74" y="90"/>
                    <a:pt x="74" y="75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3" y="63"/>
                    <a:pt x="52" y="63"/>
                    <a:pt x="38" y="6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76" name="Freeform 304"/>
            <p:cNvSpPr>
              <a:spLocks noChangeArrowheads="1"/>
            </p:cNvSpPr>
            <p:nvPr/>
          </p:nvSpPr>
          <p:spPr bwMode="auto">
            <a:xfrm>
              <a:off x="8529322" y="5135532"/>
              <a:ext cx="38907" cy="50022"/>
            </a:xfrm>
            <a:custGeom>
              <a:avLst/>
              <a:gdLst>
                <a:gd name="T0" fmla="*/ 19 w 93"/>
                <a:gd name="T1" fmla="*/ 79 h 119"/>
                <a:gd name="T2" fmla="*/ 19 w 93"/>
                <a:gd name="T3" fmla="*/ 79 h 119"/>
                <a:gd name="T4" fmla="*/ 47 w 93"/>
                <a:gd name="T5" fmla="*/ 102 h 119"/>
                <a:gd name="T6" fmla="*/ 73 w 93"/>
                <a:gd name="T7" fmla="*/ 84 h 119"/>
                <a:gd name="T8" fmla="*/ 56 w 93"/>
                <a:gd name="T9" fmla="*/ 68 h 119"/>
                <a:gd name="T10" fmla="*/ 34 w 93"/>
                <a:gd name="T11" fmla="*/ 63 h 119"/>
                <a:gd name="T12" fmla="*/ 3 w 93"/>
                <a:gd name="T13" fmla="*/ 32 h 119"/>
                <a:gd name="T14" fmla="*/ 45 w 93"/>
                <a:gd name="T15" fmla="*/ 0 h 119"/>
                <a:gd name="T16" fmla="*/ 89 w 93"/>
                <a:gd name="T17" fmla="*/ 34 h 119"/>
                <a:gd name="T18" fmla="*/ 89 w 93"/>
                <a:gd name="T19" fmla="*/ 34 h 119"/>
                <a:gd name="T20" fmla="*/ 71 w 93"/>
                <a:gd name="T21" fmla="*/ 34 h 119"/>
                <a:gd name="T22" fmla="*/ 45 w 93"/>
                <a:gd name="T23" fmla="*/ 15 h 119"/>
                <a:gd name="T24" fmla="*/ 22 w 93"/>
                <a:gd name="T25" fmla="*/ 31 h 119"/>
                <a:gd name="T26" fmla="*/ 40 w 93"/>
                <a:gd name="T27" fmla="*/ 45 h 119"/>
                <a:gd name="T28" fmla="*/ 57 w 93"/>
                <a:gd name="T29" fmla="*/ 50 h 119"/>
                <a:gd name="T30" fmla="*/ 92 w 93"/>
                <a:gd name="T31" fmla="*/ 82 h 119"/>
                <a:gd name="T32" fmla="*/ 45 w 93"/>
                <a:gd name="T33" fmla="*/ 118 h 119"/>
                <a:gd name="T34" fmla="*/ 0 w 93"/>
                <a:gd name="T35" fmla="*/ 79 h 119"/>
                <a:gd name="T36" fmla="*/ 19 w 93"/>
                <a:gd name="T37" fmla="*/ 7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3" h="119">
                  <a:moveTo>
                    <a:pt x="19" y="79"/>
                  </a:moveTo>
                  <a:lnTo>
                    <a:pt x="19" y="79"/>
                  </a:lnTo>
                  <a:cubicBezTo>
                    <a:pt x="20" y="93"/>
                    <a:pt x="29" y="102"/>
                    <a:pt x="47" y="102"/>
                  </a:cubicBezTo>
                  <a:cubicBezTo>
                    <a:pt x="64" y="102"/>
                    <a:pt x="73" y="94"/>
                    <a:pt x="73" y="84"/>
                  </a:cubicBezTo>
                  <a:cubicBezTo>
                    <a:pt x="73" y="75"/>
                    <a:pt x="68" y="72"/>
                    <a:pt x="56" y="68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13" y="58"/>
                    <a:pt x="3" y="51"/>
                    <a:pt x="3" y="32"/>
                  </a:cubicBezTo>
                  <a:cubicBezTo>
                    <a:pt x="3" y="13"/>
                    <a:pt x="19" y="0"/>
                    <a:pt x="45" y="0"/>
                  </a:cubicBezTo>
                  <a:cubicBezTo>
                    <a:pt x="72" y="0"/>
                    <a:pt x="89" y="13"/>
                    <a:pt x="89" y="34"/>
                  </a:cubicBezTo>
                  <a:lnTo>
                    <a:pt x="89" y="34"/>
                  </a:lnTo>
                  <a:cubicBezTo>
                    <a:pt x="71" y="34"/>
                    <a:pt x="71" y="34"/>
                    <a:pt x="71" y="34"/>
                  </a:cubicBezTo>
                  <a:cubicBezTo>
                    <a:pt x="70" y="23"/>
                    <a:pt x="60" y="15"/>
                    <a:pt x="45" y="15"/>
                  </a:cubicBezTo>
                  <a:cubicBezTo>
                    <a:pt x="30" y="15"/>
                    <a:pt x="22" y="22"/>
                    <a:pt x="22" y="31"/>
                  </a:cubicBezTo>
                  <a:cubicBezTo>
                    <a:pt x="22" y="39"/>
                    <a:pt x="28" y="42"/>
                    <a:pt x="40" y="45"/>
                  </a:cubicBezTo>
                  <a:cubicBezTo>
                    <a:pt x="57" y="50"/>
                    <a:pt x="57" y="50"/>
                    <a:pt x="57" y="50"/>
                  </a:cubicBezTo>
                  <a:cubicBezTo>
                    <a:pt x="80" y="55"/>
                    <a:pt x="92" y="62"/>
                    <a:pt x="92" y="82"/>
                  </a:cubicBezTo>
                  <a:cubicBezTo>
                    <a:pt x="92" y="105"/>
                    <a:pt x="75" y="118"/>
                    <a:pt x="45" y="118"/>
                  </a:cubicBezTo>
                  <a:cubicBezTo>
                    <a:pt x="17" y="118"/>
                    <a:pt x="1" y="104"/>
                    <a:pt x="0" y="79"/>
                  </a:cubicBezTo>
                  <a:lnTo>
                    <a:pt x="19" y="7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77" name="Freeform 305"/>
            <p:cNvSpPr>
              <a:spLocks noChangeArrowheads="1"/>
            </p:cNvSpPr>
            <p:nvPr/>
          </p:nvSpPr>
          <p:spPr bwMode="auto">
            <a:xfrm>
              <a:off x="8571934" y="5135532"/>
              <a:ext cx="38906" cy="50022"/>
            </a:xfrm>
            <a:custGeom>
              <a:avLst/>
              <a:gdLst>
                <a:gd name="T0" fmla="*/ 18 w 93"/>
                <a:gd name="T1" fmla="*/ 79 h 119"/>
                <a:gd name="T2" fmla="*/ 18 w 93"/>
                <a:gd name="T3" fmla="*/ 79 h 119"/>
                <a:gd name="T4" fmla="*/ 47 w 93"/>
                <a:gd name="T5" fmla="*/ 102 h 119"/>
                <a:gd name="T6" fmla="*/ 73 w 93"/>
                <a:gd name="T7" fmla="*/ 84 h 119"/>
                <a:gd name="T8" fmla="*/ 55 w 93"/>
                <a:gd name="T9" fmla="*/ 68 h 119"/>
                <a:gd name="T10" fmla="*/ 35 w 93"/>
                <a:gd name="T11" fmla="*/ 63 h 119"/>
                <a:gd name="T12" fmla="*/ 3 w 93"/>
                <a:gd name="T13" fmla="*/ 32 h 119"/>
                <a:gd name="T14" fmla="*/ 45 w 93"/>
                <a:gd name="T15" fmla="*/ 0 h 119"/>
                <a:gd name="T16" fmla="*/ 89 w 93"/>
                <a:gd name="T17" fmla="*/ 34 h 119"/>
                <a:gd name="T18" fmla="*/ 89 w 93"/>
                <a:gd name="T19" fmla="*/ 34 h 119"/>
                <a:gd name="T20" fmla="*/ 70 w 93"/>
                <a:gd name="T21" fmla="*/ 34 h 119"/>
                <a:gd name="T22" fmla="*/ 45 w 93"/>
                <a:gd name="T23" fmla="*/ 15 h 119"/>
                <a:gd name="T24" fmla="*/ 22 w 93"/>
                <a:gd name="T25" fmla="*/ 31 h 119"/>
                <a:gd name="T26" fmla="*/ 40 w 93"/>
                <a:gd name="T27" fmla="*/ 45 h 119"/>
                <a:gd name="T28" fmla="*/ 57 w 93"/>
                <a:gd name="T29" fmla="*/ 50 h 119"/>
                <a:gd name="T30" fmla="*/ 92 w 93"/>
                <a:gd name="T31" fmla="*/ 82 h 119"/>
                <a:gd name="T32" fmla="*/ 45 w 93"/>
                <a:gd name="T33" fmla="*/ 118 h 119"/>
                <a:gd name="T34" fmla="*/ 0 w 93"/>
                <a:gd name="T35" fmla="*/ 79 h 119"/>
                <a:gd name="T36" fmla="*/ 18 w 93"/>
                <a:gd name="T37" fmla="*/ 7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3" h="119">
                  <a:moveTo>
                    <a:pt x="18" y="79"/>
                  </a:moveTo>
                  <a:lnTo>
                    <a:pt x="18" y="79"/>
                  </a:lnTo>
                  <a:cubicBezTo>
                    <a:pt x="20" y="93"/>
                    <a:pt x="29" y="102"/>
                    <a:pt x="47" y="102"/>
                  </a:cubicBezTo>
                  <a:cubicBezTo>
                    <a:pt x="64" y="102"/>
                    <a:pt x="73" y="94"/>
                    <a:pt x="73" y="84"/>
                  </a:cubicBezTo>
                  <a:cubicBezTo>
                    <a:pt x="73" y="75"/>
                    <a:pt x="67" y="72"/>
                    <a:pt x="55" y="68"/>
                  </a:cubicBezTo>
                  <a:cubicBezTo>
                    <a:pt x="35" y="63"/>
                    <a:pt x="35" y="63"/>
                    <a:pt x="35" y="63"/>
                  </a:cubicBezTo>
                  <a:cubicBezTo>
                    <a:pt x="13" y="58"/>
                    <a:pt x="3" y="51"/>
                    <a:pt x="3" y="32"/>
                  </a:cubicBezTo>
                  <a:cubicBezTo>
                    <a:pt x="3" y="13"/>
                    <a:pt x="18" y="0"/>
                    <a:pt x="45" y="0"/>
                  </a:cubicBezTo>
                  <a:cubicBezTo>
                    <a:pt x="72" y="0"/>
                    <a:pt x="89" y="13"/>
                    <a:pt x="89" y="34"/>
                  </a:cubicBezTo>
                  <a:lnTo>
                    <a:pt x="89" y="34"/>
                  </a:lnTo>
                  <a:cubicBezTo>
                    <a:pt x="70" y="34"/>
                    <a:pt x="70" y="34"/>
                    <a:pt x="70" y="34"/>
                  </a:cubicBezTo>
                  <a:cubicBezTo>
                    <a:pt x="70" y="23"/>
                    <a:pt x="61" y="15"/>
                    <a:pt x="45" y="15"/>
                  </a:cubicBezTo>
                  <a:cubicBezTo>
                    <a:pt x="30" y="15"/>
                    <a:pt x="22" y="22"/>
                    <a:pt x="22" y="31"/>
                  </a:cubicBezTo>
                  <a:cubicBezTo>
                    <a:pt x="22" y="39"/>
                    <a:pt x="27" y="42"/>
                    <a:pt x="40" y="45"/>
                  </a:cubicBezTo>
                  <a:cubicBezTo>
                    <a:pt x="57" y="50"/>
                    <a:pt x="57" y="50"/>
                    <a:pt x="57" y="50"/>
                  </a:cubicBezTo>
                  <a:cubicBezTo>
                    <a:pt x="80" y="55"/>
                    <a:pt x="92" y="62"/>
                    <a:pt x="92" y="82"/>
                  </a:cubicBezTo>
                  <a:cubicBezTo>
                    <a:pt x="92" y="105"/>
                    <a:pt x="75" y="118"/>
                    <a:pt x="45" y="118"/>
                  </a:cubicBezTo>
                  <a:cubicBezTo>
                    <a:pt x="17" y="118"/>
                    <a:pt x="0" y="104"/>
                    <a:pt x="0" y="79"/>
                  </a:cubicBezTo>
                  <a:lnTo>
                    <a:pt x="18" y="7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78" name="Freeform 306"/>
            <p:cNvSpPr>
              <a:spLocks noChangeArrowheads="1"/>
            </p:cNvSpPr>
            <p:nvPr/>
          </p:nvSpPr>
          <p:spPr bwMode="auto">
            <a:xfrm>
              <a:off x="8640482" y="5120710"/>
              <a:ext cx="42612" cy="62991"/>
            </a:xfrm>
            <a:custGeom>
              <a:avLst/>
              <a:gdLst>
                <a:gd name="T0" fmla="*/ 0 w 103"/>
                <a:gd name="T1" fmla="*/ 148 h 151"/>
                <a:gd name="T2" fmla="*/ 0 w 103"/>
                <a:gd name="T3" fmla="*/ 148 h 151"/>
                <a:gd name="T4" fmla="*/ 46 w 103"/>
                <a:gd name="T5" fmla="*/ 84 h 151"/>
                <a:gd name="T6" fmla="*/ 59 w 103"/>
                <a:gd name="T7" fmla="*/ 76 h 151"/>
                <a:gd name="T8" fmla="*/ 81 w 103"/>
                <a:gd name="T9" fmla="*/ 44 h 151"/>
                <a:gd name="T10" fmla="*/ 52 w 103"/>
                <a:gd name="T11" fmla="*/ 18 h 151"/>
                <a:gd name="T12" fmla="*/ 22 w 103"/>
                <a:gd name="T13" fmla="*/ 52 h 151"/>
                <a:gd name="T14" fmla="*/ 22 w 103"/>
                <a:gd name="T15" fmla="*/ 54 h 151"/>
                <a:gd name="T16" fmla="*/ 3 w 103"/>
                <a:gd name="T17" fmla="*/ 54 h 151"/>
                <a:gd name="T18" fmla="*/ 3 w 103"/>
                <a:gd name="T19" fmla="*/ 51 h 151"/>
                <a:gd name="T20" fmla="*/ 53 w 103"/>
                <a:gd name="T21" fmla="*/ 0 h 151"/>
                <a:gd name="T22" fmla="*/ 102 w 103"/>
                <a:gd name="T23" fmla="*/ 45 h 151"/>
                <a:gd name="T24" fmla="*/ 69 w 103"/>
                <a:gd name="T25" fmla="*/ 92 h 151"/>
                <a:gd name="T26" fmla="*/ 57 w 103"/>
                <a:gd name="T27" fmla="*/ 98 h 151"/>
                <a:gd name="T28" fmla="*/ 21 w 103"/>
                <a:gd name="T29" fmla="*/ 132 h 151"/>
                <a:gd name="T30" fmla="*/ 102 w 103"/>
                <a:gd name="T31" fmla="*/ 132 h 151"/>
                <a:gd name="T32" fmla="*/ 102 w 103"/>
                <a:gd name="T33" fmla="*/ 150 h 151"/>
                <a:gd name="T34" fmla="*/ 0 w 103"/>
                <a:gd name="T35" fmla="*/ 150 h 151"/>
                <a:gd name="T36" fmla="*/ 0 w 103"/>
                <a:gd name="T37" fmla="*/ 148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3" h="151">
                  <a:moveTo>
                    <a:pt x="0" y="148"/>
                  </a:moveTo>
                  <a:lnTo>
                    <a:pt x="0" y="148"/>
                  </a:lnTo>
                  <a:cubicBezTo>
                    <a:pt x="0" y="118"/>
                    <a:pt x="14" y="100"/>
                    <a:pt x="46" y="84"/>
                  </a:cubicBezTo>
                  <a:cubicBezTo>
                    <a:pt x="59" y="76"/>
                    <a:pt x="59" y="76"/>
                    <a:pt x="59" y="76"/>
                  </a:cubicBezTo>
                  <a:cubicBezTo>
                    <a:pt x="73" y="68"/>
                    <a:pt x="81" y="59"/>
                    <a:pt x="81" y="44"/>
                  </a:cubicBezTo>
                  <a:cubicBezTo>
                    <a:pt x="81" y="28"/>
                    <a:pt x="69" y="18"/>
                    <a:pt x="52" y="18"/>
                  </a:cubicBezTo>
                  <a:cubicBezTo>
                    <a:pt x="34" y="18"/>
                    <a:pt x="22" y="31"/>
                    <a:pt x="22" y="52"/>
                  </a:cubicBezTo>
                  <a:cubicBezTo>
                    <a:pt x="22" y="53"/>
                    <a:pt x="22" y="53"/>
                    <a:pt x="22" y="54"/>
                  </a:cubicBezTo>
                  <a:cubicBezTo>
                    <a:pt x="3" y="54"/>
                    <a:pt x="3" y="54"/>
                    <a:pt x="3" y="54"/>
                  </a:cubicBezTo>
                  <a:cubicBezTo>
                    <a:pt x="3" y="53"/>
                    <a:pt x="3" y="52"/>
                    <a:pt x="3" y="51"/>
                  </a:cubicBezTo>
                  <a:cubicBezTo>
                    <a:pt x="3" y="20"/>
                    <a:pt x="22" y="0"/>
                    <a:pt x="53" y="0"/>
                  </a:cubicBezTo>
                  <a:cubicBezTo>
                    <a:pt x="82" y="0"/>
                    <a:pt x="102" y="18"/>
                    <a:pt x="102" y="45"/>
                  </a:cubicBezTo>
                  <a:cubicBezTo>
                    <a:pt x="102" y="65"/>
                    <a:pt x="91" y="80"/>
                    <a:pt x="69" y="92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37" y="109"/>
                    <a:pt x="25" y="117"/>
                    <a:pt x="21" y="132"/>
                  </a:cubicBezTo>
                  <a:cubicBezTo>
                    <a:pt x="102" y="132"/>
                    <a:pt x="102" y="132"/>
                    <a:pt x="102" y="132"/>
                  </a:cubicBezTo>
                  <a:cubicBezTo>
                    <a:pt x="102" y="150"/>
                    <a:pt x="102" y="150"/>
                    <a:pt x="102" y="150"/>
                  </a:cubicBezTo>
                  <a:cubicBezTo>
                    <a:pt x="0" y="150"/>
                    <a:pt x="0" y="150"/>
                    <a:pt x="0" y="150"/>
                  </a:cubicBezTo>
                  <a:cubicBezTo>
                    <a:pt x="0" y="149"/>
                    <a:pt x="0" y="149"/>
                    <a:pt x="0" y="148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62" name="Group 361"/>
          <p:cNvGrpSpPr/>
          <p:nvPr/>
        </p:nvGrpSpPr>
        <p:grpSpPr>
          <a:xfrm>
            <a:off x="499811" y="5117005"/>
            <a:ext cx="337187" cy="68549"/>
            <a:chOff x="499811" y="5117005"/>
            <a:chExt cx="337187" cy="68549"/>
          </a:xfrm>
        </p:grpSpPr>
        <p:sp>
          <p:nvSpPr>
            <p:cNvPr id="3379" name="Freeform 307"/>
            <p:cNvSpPr>
              <a:spLocks noChangeArrowheads="1"/>
            </p:cNvSpPr>
            <p:nvPr/>
          </p:nvSpPr>
          <p:spPr bwMode="auto">
            <a:xfrm>
              <a:off x="499811" y="5117005"/>
              <a:ext cx="50023" cy="68549"/>
            </a:xfrm>
            <a:custGeom>
              <a:avLst/>
              <a:gdLst>
                <a:gd name="T0" fmla="*/ 20 w 120"/>
                <a:gd name="T1" fmla="*/ 107 h 162"/>
                <a:gd name="T2" fmla="*/ 20 w 120"/>
                <a:gd name="T3" fmla="*/ 107 h 162"/>
                <a:gd name="T4" fmla="*/ 59 w 120"/>
                <a:gd name="T5" fmla="*/ 144 h 162"/>
                <a:gd name="T6" fmla="*/ 98 w 120"/>
                <a:gd name="T7" fmla="*/ 116 h 162"/>
                <a:gd name="T8" fmla="*/ 56 w 120"/>
                <a:gd name="T9" fmla="*/ 88 h 162"/>
                <a:gd name="T10" fmla="*/ 4 w 120"/>
                <a:gd name="T11" fmla="*/ 46 h 162"/>
                <a:gd name="T12" fmla="*/ 59 w 120"/>
                <a:gd name="T13" fmla="*/ 0 h 162"/>
                <a:gd name="T14" fmla="*/ 114 w 120"/>
                <a:gd name="T15" fmla="*/ 49 h 162"/>
                <a:gd name="T16" fmla="*/ 95 w 120"/>
                <a:gd name="T17" fmla="*/ 49 h 162"/>
                <a:gd name="T18" fmla="*/ 58 w 120"/>
                <a:gd name="T19" fmla="*/ 18 h 162"/>
                <a:gd name="T20" fmla="*/ 24 w 120"/>
                <a:gd name="T21" fmla="*/ 42 h 162"/>
                <a:gd name="T22" fmla="*/ 71 w 120"/>
                <a:gd name="T23" fmla="*/ 71 h 162"/>
                <a:gd name="T24" fmla="*/ 106 w 120"/>
                <a:gd name="T25" fmla="*/ 84 h 162"/>
                <a:gd name="T26" fmla="*/ 119 w 120"/>
                <a:gd name="T27" fmla="*/ 113 h 162"/>
                <a:gd name="T28" fmla="*/ 59 w 120"/>
                <a:gd name="T29" fmla="*/ 161 h 162"/>
                <a:gd name="T30" fmla="*/ 0 w 120"/>
                <a:gd name="T31" fmla="*/ 107 h 162"/>
                <a:gd name="T32" fmla="*/ 20 w 120"/>
                <a:gd name="T33" fmla="*/ 107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0" h="162">
                  <a:moveTo>
                    <a:pt x="20" y="107"/>
                  </a:moveTo>
                  <a:lnTo>
                    <a:pt x="20" y="107"/>
                  </a:lnTo>
                  <a:cubicBezTo>
                    <a:pt x="20" y="130"/>
                    <a:pt x="35" y="144"/>
                    <a:pt x="59" y="144"/>
                  </a:cubicBezTo>
                  <a:cubicBezTo>
                    <a:pt x="84" y="144"/>
                    <a:pt x="98" y="132"/>
                    <a:pt x="98" y="116"/>
                  </a:cubicBezTo>
                  <a:cubicBezTo>
                    <a:pt x="98" y="98"/>
                    <a:pt x="83" y="95"/>
                    <a:pt x="56" y="88"/>
                  </a:cubicBezTo>
                  <a:cubicBezTo>
                    <a:pt x="22" y="80"/>
                    <a:pt x="4" y="73"/>
                    <a:pt x="4" y="46"/>
                  </a:cubicBezTo>
                  <a:cubicBezTo>
                    <a:pt x="4" y="19"/>
                    <a:pt x="26" y="0"/>
                    <a:pt x="59" y="0"/>
                  </a:cubicBezTo>
                  <a:cubicBezTo>
                    <a:pt x="94" y="0"/>
                    <a:pt x="114" y="19"/>
                    <a:pt x="114" y="49"/>
                  </a:cubicBezTo>
                  <a:cubicBezTo>
                    <a:pt x="95" y="49"/>
                    <a:pt x="95" y="49"/>
                    <a:pt x="95" y="49"/>
                  </a:cubicBezTo>
                  <a:cubicBezTo>
                    <a:pt x="93" y="29"/>
                    <a:pt x="80" y="18"/>
                    <a:pt x="58" y="18"/>
                  </a:cubicBezTo>
                  <a:cubicBezTo>
                    <a:pt x="37" y="18"/>
                    <a:pt x="24" y="27"/>
                    <a:pt x="24" y="42"/>
                  </a:cubicBezTo>
                  <a:cubicBezTo>
                    <a:pt x="24" y="61"/>
                    <a:pt x="38" y="64"/>
                    <a:pt x="71" y="71"/>
                  </a:cubicBezTo>
                  <a:cubicBezTo>
                    <a:pt x="85" y="74"/>
                    <a:pt x="98" y="77"/>
                    <a:pt x="106" y="84"/>
                  </a:cubicBezTo>
                  <a:cubicBezTo>
                    <a:pt x="114" y="91"/>
                    <a:pt x="119" y="101"/>
                    <a:pt x="119" y="113"/>
                  </a:cubicBezTo>
                  <a:cubicBezTo>
                    <a:pt x="119" y="143"/>
                    <a:pt x="97" y="161"/>
                    <a:pt x="59" y="161"/>
                  </a:cubicBezTo>
                  <a:cubicBezTo>
                    <a:pt x="23" y="161"/>
                    <a:pt x="1" y="143"/>
                    <a:pt x="0" y="107"/>
                  </a:cubicBezTo>
                  <a:lnTo>
                    <a:pt x="20" y="107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" name="Freeform 308"/>
            <p:cNvSpPr>
              <a:spLocks noChangeArrowheads="1"/>
            </p:cNvSpPr>
            <p:nvPr/>
          </p:nvSpPr>
          <p:spPr bwMode="auto">
            <a:xfrm>
              <a:off x="557245" y="5135532"/>
              <a:ext cx="42611" cy="50022"/>
            </a:xfrm>
            <a:custGeom>
              <a:avLst/>
              <a:gdLst>
                <a:gd name="T0" fmla="*/ 99 w 101"/>
                <a:gd name="T1" fmla="*/ 79 h 119"/>
                <a:gd name="T2" fmla="*/ 99 w 101"/>
                <a:gd name="T3" fmla="*/ 79 h 119"/>
                <a:gd name="T4" fmla="*/ 50 w 101"/>
                <a:gd name="T5" fmla="*/ 118 h 119"/>
                <a:gd name="T6" fmla="*/ 0 w 101"/>
                <a:gd name="T7" fmla="*/ 60 h 119"/>
                <a:gd name="T8" fmla="*/ 50 w 101"/>
                <a:gd name="T9" fmla="*/ 0 h 119"/>
                <a:gd name="T10" fmla="*/ 100 w 101"/>
                <a:gd name="T11" fmla="*/ 56 h 119"/>
                <a:gd name="T12" fmla="*/ 100 w 101"/>
                <a:gd name="T13" fmla="*/ 64 h 119"/>
                <a:gd name="T14" fmla="*/ 20 w 101"/>
                <a:gd name="T15" fmla="*/ 64 h 119"/>
                <a:gd name="T16" fmla="*/ 52 w 101"/>
                <a:gd name="T17" fmla="*/ 102 h 119"/>
                <a:gd name="T18" fmla="*/ 81 w 101"/>
                <a:gd name="T19" fmla="*/ 79 h 119"/>
                <a:gd name="T20" fmla="*/ 99 w 101"/>
                <a:gd name="T21" fmla="*/ 79 h 119"/>
                <a:gd name="T22" fmla="*/ 81 w 101"/>
                <a:gd name="T23" fmla="*/ 49 h 119"/>
                <a:gd name="T24" fmla="*/ 81 w 101"/>
                <a:gd name="T25" fmla="*/ 49 h 119"/>
                <a:gd name="T26" fmla="*/ 51 w 101"/>
                <a:gd name="T27" fmla="*/ 16 h 119"/>
                <a:gd name="T28" fmla="*/ 20 w 101"/>
                <a:gd name="T29" fmla="*/ 49 h 119"/>
                <a:gd name="T30" fmla="*/ 81 w 101"/>
                <a:gd name="T31" fmla="*/ 4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19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6" y="118"/>
                    <a:pt x="50" y="118"/>
                  </a:cubicBezTo>
                  <a:cubicBezTo>
                    <a:pt x="19" y="118"/>
                    <a:pt x="0" y="97"/>
                    <a:pt x="0" y="60"/>
                  </a:cubicBezTo>
                  <a:cubicBezTo>
                    <a:pt x="0" y="22"/>
                    <a:pt x="19" y="0"/>
                    <a:pt x="50" y="0"/>
                  </a:cubicBezTo>
                  <a:cubicBezTo>
                    <a:pt x="83" y="0"/>
                    <a:pt x="100" y="19"/>
                    <a:pt x="100" y="56"/>
                  </a:cubicBezTo>
                  <a:cubicBezTo>
                    <a:pt x="100" y="59"/>
                    <a:pt x="100" y="61"/>
                    <a:pt x="100" y="6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0" y="88"/>
                    <a:pt x="33" y="102"/>
                    <a:pt x="52" y="102"/>
                  </a:cubicBezTo>
                  <a:cubicBezTo>
                    <a:pt x="67" y="102"/>
                    <a:pt x="77" y="93"/>
                    <a:pt x="81" y="79"/>
                  </a:cubicBezTo>
                  <a:lnTo>
                    <a:pt x="99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8"/>
                    <a:pt x="70" y="16"/>
                    <a:pt x="51" y="16"/>
                  </a:cubicBezTo>
                  <a:cubicBezTo>
                    <a:pt x="33" y="16"/>
                    <a:pt x="21" y="28"/>
                    <a:pt x="20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" name="Freeform 309"/>
            <p:cNvSpPr>
              <a:spLocks noChangeArrowheads="1"/>
            </p:cNvSpPr>
            <p:nvPr/>
          </p:nvSpPr>
          <p:spPr bwMode="auto">
            <a:xfrm>
              <a:off x="605414" y="5135532"/>
              <a:ext cx="44464" cy="50022"/>
            </a:xfrm>
            <a:custGeom>
              <a:avLst/>
              <a:gdLst>
                <a:gd name="T0" fmla="*/ 35 w 106"/>
                <a:gd name="T1" fmla="*/ 118 h 119"/>
                <a:gd name="T2" fmla="*/ 35 w 106"/>
                <a:gd name="T3" fmla="*/ 118 h 119"/>
                <a:gd name="T4" fmla="*/ 0 w 106"/>
                <a:gd name="T5" fmla="*/ 85 h 119"/>
                <a:gd name="T6" fmla="*/ 37 w 106"/>
                <a:gd name="T7" fmla="*/ 50 h 119"/>
                <a:gd name="T8" fmla="*/ 69 w 106"/>
                <a:gd name="T9" fmla="*/ 45 h 119"/>
                <a:gd name="T10" fmla="*/ 74 w 106"/>
                <a:gd name="T11" fmla="*/ 33 h 119"/>
                <a:gd name="T12" fmla="*/ 49 w 106"/>
                <a:gd name="T13" fmla="*/ 16 h 119"/>
                <a:gd name="T14" fmla="*/ 23 w 106"/>
                <a:gd name="T15" fmla="*/ 37 h 119"/>
                <a:gd name="T16" fmla="*/ 5 w 106"/>
                <a:gd name="T17" fmla="*/ 37 h 119"/>
                <a:gd name="T18" fmla="*/ 5 w 106"/>
                <a:gd name="T19" fmla="*/ 36 h 119"/>
                <a:gd name="T20" fmla="*/ 49 w 106"/>
                <a:gd name="T21" fmla="*/ 0 h 119"/>
                <a:gd name="T22" fmla="*/ 93 w 106"/>
                <a:gd name="T23" fmla="*/ 34 h 119"/>
                <a:gd name="T24" fmla="*/ 93 w 106"/>
                <a:gd name="T25" fmla="*/ 90 h 119"/>
                <a:gd name="T26" fmla="*/ 100 w 106"/>
                <a:gd name="T27" fmla="*/ 102 h 119"/>
                <a:gd name="T28" fmla="*/ 105 w 106"/>
                <a:gd name="T29" fmla="*/ 101 h 119"/>
                <a:gd name="T30" fmla="*/ 105 w 106"/>
                <a:gd name="T31" fmla="*/ 115 h 119"/>
                <a:gd name="T32" fmla="*/ 94 w 106"/>
                <a:gd name="T33" fmla="*/ 117 h 119"/>
                <a:gd name="T34" fmla="*/ 75 w 106"/>
                <a:gd name="T35" fmla="*/ 101 h 119"/>
                <a:gd name="T36" fmla="*/ 75 w 106"/>
                <a:gd name="T37" fmla="*/ 100 h 119"/>
                <a:gd name="T38" fmla="*/ 35 w 106"/>
                <a:gd name="T39" fmla="*/ 118 h 119"/>
                <a:gd name="T40" fmla="*/ 38 w 106"/>
                <a:gd name="T41" fmla="*/ 65 h 119"/>
                <a:gd name="T42" fmla="*/ 38 w 106"/>
                <a:gd name="T43" fmla="*/ 65 h 119"/>
                <a:gd name="T44" fmla="*/ 19 w 106"/>
                <a:gd name="T45" fmla="*/ 84 h 119"/>
                <a:gd name="T46" fmla="*/ 40 w 106"/>
                <a:gd name="T47" fmla="*/ 102 h 119"/>
                <a:gd name="T48" fmla="*/ 74 w 106"/>
                <a:gd name="T49" fmla="*/ 75 h 119"/>
                <a:gd name="T50" fmla="*/ 74 w 106"/>
                <a:gd name="T51" fmla="*/ 58 h 119"/>
                <a:gd name="T52" fmla="*/ 38 w 106"/>
                <a:gd name="T53" fmla="*/ 65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6" h="119">
                  <a:moveTo>
                    <a:pt x="35" y="118"/>
                  </a:moveTo>
                  <a:lnTo>
                    <a:pt x="35" y="118"/>
                  </a:lnTo>
                  <a:cubicBezTo>
                    <a:pt x="12" y="118"/>
                    <a:pt x="0" y="106"/>
                    <a:pt x="0" y="85"/>
                  </a:cubicBezTo>
                  <a:cubicBezTo>
                    <a:pt x="0" y="64"/>
                    <a:pt x="12" y="53"/>
                    <a:pt x="37" y="50"/>
                  </a:cubicBezTo>
                  <a:cubicBezTo>
                    <a:pt x="53" y="48"/>
                    <a:pt x="63" y="48"/>
                    <a:pt x="69" y="45"/>
                  </a:cubicBezTo>
                  <a:cubicBezTo>
                    <a:pt x="74" y="43"/>
                    <a:pt x="74" y="40"/>
                    <a:pt x="74" y="33"/>
                  </a:cubicBezTo>
                  <a:cubicBezTo>
                    <a:pt x="74" y="22"/>
                    <a:pt x="66" y="16"/>
                    <a:pt x="49" y="16"/>
                  </a:cubicBezTo>
                  <a:cubicBezTo>
                    <a:pt x="31" y="16"/>
                    <a:pt x="23" y="24"/>
                    <a:pt x="23" y="37"/>
                  </a:cubicBezTo>
                  <a:cubicBezTo>
                    <a:pt x="5" y="37"/>
                    <a:pt x="5" y="37"/>
                    <a:pt x="5" y="37"/>
                  </a:cubicBezTo>
                  <a:lnTo>
                    <a:pt x="5" y="36"/>
                  </a:lnTo>
                  <a:cubicBezTo>
                    <a:pt x="5" y="13"/>
                    <a:pt x="22" y="0"/>
                    <a:pt x="49" y="0"/>
                  </a:cubicBezTo>
                  <a:cubicBezTo>
                    <a:pt x="79" y="0"/>
                    <a:pt x="93" y="10"/>
                    <a:pt x="93" y="34"/>
                  </a:cubicBezTo>
                  <a:cubicBezTo>
                    <a:pt x="93" y="90"/>
                    <a:pt x="93" y="90"/>
                    <a:pt x="93" y="90"/>
                  </a:cubicBezTo>
                  <a:cubicBezTo>
                    <a:pt x="93" y="98"/>
                    <a:pt x="94" y="102"/>
                    <a:pt x="100" y="102"/>
                  </a:cubicBezTo>
                  <a:cubicBezTo>
                    <a:pt x="101" y="102"/>
                    <a:pt x="103" y="101"/>
                    <a:pt x="105" y="101"/>
                  </a:cubicBezTo>
                  <a:cubicBezTo>
                    <a:pt x="105" y="115"/>
                    <a:pt x="105" y="115"/>
                    <a:pt x="105" y="115"/>
                  </a:cubicBezTo>
                  <a:cubicBezTo>
                    <a:pt x="101" y="116"/>
                    <a:pt x="98" y="117"/>
                    <a:pt x="94" y="117"/>
                  </a:cubicBezTo>
                  <a:cubicBezTo>
                    <a:pt x="81" y="117"/>
                    <a:pt x="75" y="111"/>
                    <a:pt x="75" y="101"/>
                  </a:cubicBezTo>
                  <a:lnTo>
                    <a:pt x="75" y="100"/>
                  </a:lnTo>
                  <a:cubicBezTo>
                    <a:pt x="63" y="112"/>
                    <a:pt x="51" y="118"/>
                    <a:pt x="35" y="118"/>
                  </a:cubicBezTo>
                  <a:close/>
                  <a:moveTo>
                    <a:pt x="38" y="65"/>
                  </a:moveTo>
                  <a:lnTo>
                    <a:pt x="38" y="65"/>
                  </a:lnTo>
                  <a:cubicBezTo>
                    <a:pt x="25" y="67"/>
                    <a:pt x="19" y="74"/>
                    <a:pt x="19" y="84"/>
                  </a:cubicBezTo>
                  <a:cubicBezTo>
                    <a:pt x="19" y="95"/>
                    <a:pt x="26" y="102"/>
                    <a:pt x="40" y="102"/>
                  </a:cubicBezTo>
                  <a:cubicBezTo>
                    <a:pt x="59" y="102"/>
                    <a:pt x="74" y="90"/>
                    <a:pt x="74" y="75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3" y="63"/>
                    <a:pt x="51" y="63"/>
                    <a:pt x="38" y="6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" name="Freeform 310"/>
            <p:cNvSpPr>
              <a:spLocks noChangeArrowheads="1"/>
            </p:cNvSpPr>
            <p:nvPr/>
          </p:nvSpPr>
          <p:spPr bwMode="auto">
            <a:xfrm>
              <a:off x="657289" y="5135532"/>
              <a:ext cx="22232" cy="48170"/>
            </a:xfrm>
            <a:custGeom>
              <a:avLst/>
              <a:gdLst>
                <a:gd name="T0" fmla="*/ 0 w 54"/>
                <a:gd name="T1" fmla="*/ 2 h 115"/>
                <a:gd name="T2" fmla="*/ 0 w 54"/>
                <a:gd name="T3" fmla="*/ 2 h 115"/>
                <a:gd name="T4" fmla="*/ 18 w 54"/>
                <a:gd name="T5" fmla="*/ 2 h 115"/>
                <a:gd name="T6" fmla="*/ 18 w 54"/>
                <a:gd name="T7" fmla="*/ 23 h 115"/>
                <a:gd name="T8" fmla="*/ 49 w 54"/>
                <a:gd name="T9" fmla="*/ 0 h 115"/>
                <a:gd name="T10" fmla="*/ 53 w 54"/>
                <a:gd name="T11" fmla="*/ 0 h 115"/>
                <a:gd name="T12" fmla="*/ 53 w 54"/>
                <a:gd name="T13" fmla="*/ 20 h 115"/>
                <a:gd name="T14" fmla="*/ 49 w 54"/>
                <a:gd name="T15" fmla="*/ 20 h 115"/>
                <a:gd name="T16" fmla="*/ 19 w 54"/>
                <a:gd name="T17" fmla="*/ 52 h 115"/>
                <a:gd name="T18" fmla="*/ 19 w 54"/>
                <a:gd name="T19" fmla="*/ 114 h 115"/>
                <a:gd name="T20" fmla="*/ 0 w 54"/>
                <a:gd name="T21" fmla="*/ 114 h 115"/>
                <a:gd name="T22" fmla="*/ 0 w 54"/>
                <a:gd name="T23" fmla="*/ 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" h="115">
                  <a:moveTo>
                    <a:pt x="0" y="2"/>
                  </a:moveTo>
                  <a:lnTo>
                    <a:pt x="0" y="2"/>
                  </a:lnTo>
                  <a:cubicBezTo>
                    <a:pt x="18" y="2"/>
                    <a:pt x="18" y="2"/>
                    <a:pt x="18" y="2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24" y="7"/>
                    <a:pt x="34" y="0"/>
                    <a:pt x="49" y="0"/>
                  </a:cubicBezTo>
                  <a:cubicBezTo>
                    <a:pt x="50" y="0"/>
                    <a:pt x="52" y="0"/>
                    <a:pt x="53" y="0"/>
                  </a:cubicBezTo>
                  <a:cubicBezTo>
                    <a:pt x="53" y="20"/>
                    <a:pt x="53" y="20"/>
                    <a:pt x="53" y="20"/>
                  </a:cubicBezTo>
                  <a:cubicBezTo>
                    <a:pt x="52" y="20"/>
                    <a:pt x="51" y="20"/>
                    <a:pt x="49" y="20"/>
                  </a:cubicBezTo>
                  <a:cubicBezTo>
                    <a:pt x="29" y="20"/>
                    <a:pt x="19" y="31"/>
                    <a:pt x="19" y="52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" name="Freeform 311"/>
            <p:cNvSpPr>
              <a:spLocks noChangeArrowheads="1"/>
            </p:cNvSpPr>
            <p:nvPr/>
          </p:nvSpPr>
          <p:spPr bwMode="auto">
            <a:xfrm>
              <a:off x="683227" y="5135532"/>
              <a:ext cx="42611" cy="50022"/>
            </a:xfrm>
            <a:custGeom>
              <a:avLst/>
              <a:gdLst>
                <a:gd name="T0" fmla="*/ 51 w 100"/>
                <a:gd name="T1" fmla="*/ 16 h 119"/>
                <a:gd name="T2" fmla="*/ 51 w 100"/>
                <a:gd name="T3" fmla="*/ 16 h 119"/>
                <a:gd name="T4" fmla="*/ 20 w 100"/>
                <a:gd name="T5" fmla="*/ 59 h 119"/>
                <a:gd name="T6" fmla="*/ 50 w 100"/>
                <a:gd name="T7" fmla="*/ 101 h 119"/>
                <a:gd name="T8" fmla="*/ 82 w 100"/>
                <a:gd name="T9" fmla="*/ 75 h 119"/>
                <a:gd name="T10" fmla="*/ 99 w 100"/>
                <a:gd name="T11" fmla="*/ 75 h 119"/>
                <a:gd name="T12" fmla="*/ 49 w 100"/>
                <a:gd name="T13" fmla="*/ 118 h 119"/>
                <a:gd name="T14" fmla="*/ 0 w 100"/>
                <a:gd name="T15" fmla="*/ 59 h 119"/>
                <a:gd name="T16" fmla="*/ 51 w 100"/>
                <a:gd name="T17" fmla="*/ 0 h 119"/>
                <a:gd name="T18" fmla="*/ 99 w 100"/>
                <a:gd name="T19" fmla="*/ 40 h 119"/>
                <a:gd name="T20" fmla="*/ 81 w 100"/>
                <a:gd name="T21" fmla="*/ 40 h 119"/>
                <a:gd name="T22" fmla="*/ 51 w 100"/>
                <a:gd name="T23" fmla="*/ 1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0" h="119">
                  <a:moveTo>
                    <a:pt x="51" y="16"/>
                  </a:moveTo>
                  <a:lnTo>
                    <a:pt x="51" y="16"/>
                  </a:lnTo>
                  <a:cubicBezTo>
                    <a:pt x="32" y="16"/>
                    <a:pt x="20" y="31"/>
                    <a:pt x="20" y="59"/>
                  </a:cubicBezTo>
                  <a:cubicBezTo>
                    <a:pt x="20" y="86"/>
                    <a:pt x="32" y="101"/>
                    <a:pt x="50" y="101"/>
                  </a:cubicBezTo>
                  <a:cubicBezTo>
                    <a:pt x="68" y="101"/>
                    <a:pt x="78" y="92"/>
                    <a:pt x="82" y="75"/>
                  </a:cubicBezTo>
                  <a:cubicBezTo>
                    <a:pt x="99" y="75"/>
                    <a:pt x="99" y="75"/>
                    <a:pt x="99" y="75"/>
                  </a:cubicBezTo>
                  <a:cubicBezTo>
                    <a:pt x="97" y="102"/>
                    <a:pt x="79" y="118"/>
                    <a:pt x="49" y="118"/>
                  </a:cubicBezTo>
                  <a:cubicBezTo>
                    <a:pt x="19" y="118"/>
                    <a:pt x="0" y="97"/>
                    <a:pt x="0" y="59"/>
                  </a:cubicBezTo>
                  <a:cubicBezTo>
                    <a:pt x="0" y="22"/>
                    <a:pt x="20" y="0"/>
                    <a:pt x="51" y="0"/>
                  </a:cubicBezTo>
                  <a:cubicBezTo>
                    <a:pt x="81" y="0"/>
                    <a:pt x="98" y="15"/>
                    <a:pt x="99" y="40"/>
                  </a:cubicBezTo>
                  <a:cubicBezTo>
                    <a:pt x="81" y="40"/>
                    <a:pt x="81" y="40"/>
                    <a:pt x="81" y="40"/>
                  </a:cubicBezTo>
                  <a:cubicBezTo>
                    <a:pt x="79" y="25"/>
                    <a:pt x="69" y="16"/>
                    <a:pt x="51" y="16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" name="Freeform 312"/>
            <p:cNvSpPr>
              <a:spLocks noChangeArrowheads="1"/>
            </p:cNvSpPr>
            <p:nvPr/>
          </p:nvSpPr>
          <p:spPr bwMode="auto">
            <a:xfrm>
              <a:off x="733249" y="5118857"/>
              <a:ext cx="40759" cy="64844"/>
            </a:xfrm>
            <a:custGeom>
              <a:avLst/>
              <a:gdLst>
                <a:gd name="T0" fmla="*/ 75 w 95"/>
                <a:gd name="T1" fmla="*/ 86 h 155"/>
                <a:gd name="T2" fmla="*/ 75 w 95"/>
                <a:gd name="T3" fmla="*/ 86 h 155"/>
                <a:gd name="T4" fmla="*/ 52 w 95"/>
                <a:gd name="T5" fmla="*/ 56 h 155"/>
                <a:gd name="T6" fmla="*/ 20 w 95"/>
                <a:gd name="T7" fmla="*/ 88 h 155"/>
                <a:gd name="T8" fmla="*/ 20 w 95"/>
                <a:gd name="T9" fmla="*/ 154 h 155"/>
                <a:gd name="T10" fmla="*/ 0 w 95"/>
                <a:gd name="T11" fmla="*/ 154 h 155"/>
                <a:gd name="T12" fmla="*/ 0 w 95"/>
                <a:gd name="T13" fmla="*/ 0 h 155"/>
                <a:gd name="T14" fmla="*/ 20 w 95"/>
                <a:gd name="T15" fmla="*/ 0 h 155"/>
                <a:gd name="T16" fmla="*/ 20 w 95"/>
                <a:gd name="T17" fmla="*/ 57 h 155"/>
                <a:gd name="T18" fmla="*/ 54 w 95"/>
                <a:gd name="T19" fmla="*/ 40 h 155"/>
                <a:gd name="T20" fmla="*/ 89 w 95"/>
                <a:gd name="T21" fmla="*/ 54 h 155"/>
                <a:gd name="T22" fmla="*/ 94 w 95"/>
                <a:gd name="T23" fmla="*/ 81 h 155"/>
                <a:gd name="T24" fmla="*/ 94 w 95"/>
                <a:gd name="T25" fmla="*/ 87 h 155"/>
                <a:gd name="T26" fmla="*/ 94 w 95"/>
                <a:gd name="T27" fmla="*/ 154 h 155"/>
                <a:gd name="T28" fmla="*/ 75 w 95"/>
                <a:gd name="T29" fmla="*/ 154 h 155"/>
                <a:gd name="T30" fmla="*/ 75 w 95"/>
                <a:gd name="T31" fmla="*/ 86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55">
                  <a:moveTo>
                    <a:pt x="75" y="86"/>
                  </a:moveTo>
                  <a:lnTo>
                    <a:pt x="75" y="86"/>
                  </a:lnTo>
                  <a:cubicBezTo>
                    <a:pt x="75" y="66"/>
                    <a:pt x="71" y="56"/>
                    <a:pt x="52" y="56"/>
                  </a:cubicBezTo>
                  <a:cubicBezTo>
                    <a:pt x="32" y="56"/>
                    <a:pt x="20" y="69"/>
                    <a:pt x="20" y="88"/>
                  </a:cubicBezTo>
                  <a:cubicBezTo>
                    <a:pt x="20" y="154"/>
                    <a:pt x="20" y="154"/>
                    <a:pt x="2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57"/>
                    <a:pt x="20" y="57"/>
                    <a:pt x="20" y="57"/>
                  </a:cubicBezTo>
                  <a:cubicBezTo>
                    <a:pt x="26" y="46"/>
                    <a:pt x="39" y="40"/>
                    <a:pt x="54" y="40"/>
                  </a:cubicBezTo>
                  <a:cubicBezTo>
                    <a:pt x="71" y="40"/>
                    <a:pt x="82" y="45"/>
                    <a:pt x="89" y="54"/>
                  </a:cubicBezTo>
                  <a:cubicBezTo>
                    <a:pt x="94" y="62"/>
                    <a:pt x="94" y="71"/>
                    <a:pt x="94" y="81"/>
                  </a:cubicBezTo>
                  <a:cubicBezTo>
                    <a:pt x="94" y="83"/>
                    <a:pt x="94" y="84"/>
                    <a:pt x="94" y="87"/>
                  </a:cubicBezTo>
                  <a:cubicBezTo>
                    <a:pt x="94" y="154"/>
                    <a:pt x="94" y="154"/>
                    <a:pt x="94" y="154"/>
                  </a:cubicBezTo>
                  <a:cubicBezTo>
                    <a:pt x="75" y="154"/>
                    <a:pt x="75" y="154"/>
                    <a:pt x="75" y="154"/>
                  </a:cubicBezTo>
                  <a:lnTo>
                    <a:pt x="75" y="8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5" name="Freeform 313"/>
            <p:cNvSpPr>
              <a:spLocks noChangeArrowheads="1"/>
            </p:cNvSpPr>
            <p:nvPr/>
          </p:nvSpPr>
          <p:spPr bwMode="auto">
            <a:xfrm>
              <a:off x="812914" y="5120710"/>
              <a:ext cx="24084" cy="62991"/>
            </a:xfrm>
            <a:custGeom>
              <a:avLst/>
              <a:gdLst>
                <a:gd name="T0" fmla="*/ 35 w 56"/>
                <a:gd name="T1" fmla="*/ 44 h 151"/>
                <a:gd name="T2" fmla="*/ 35 w 56"/>
                <a:gd name="T3" fmla="*/ 44 h 151"/>
                <a:gd name="T4" fmla="*/ 0 w 56"/>
                <a:gd name="T5" fmla="*/ 44 h 151"/>
                <a:gd name="T6" fmla="*/ 0 w 56"/>
                <a:gd name="T7" fmla="*/ 29 h 151"/>
                <a:gd name="T8" fmla="*/ 40 w 56"/>
                <a:gd name="T9" fmla="*/ 0 h 151"/>
                <a:gd name="T10" fmla="*/ 55 w 56"/>
                <a:gd name="T11" fmla="*/ 0 h 151"/>
                <a:gd name="T12" fmla="*/ 55 w 56"/>
                <a:gd name="T13" fmla="*/ 150 h 151"/>
                <a:gd name="T14" fmla="*/ 35 w 56"/>
                <a:gd name="T15" fmla="*/ 150 h 151"/>
                <a:gd name="T16" fmla="*/ 35 w 56"/>
                <a:gd name="T17" fmla="*/ 4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151">
                  <a:moveTo>
                    <a:pt x="35" y="44"/>
                  </a:moveTo>
                  <a:lnTo>
                    <a:pt x="35" y="44"/>
                  </a:lnTo>
                  <a:cubicBezTo>
                    <a:pt x="0" y="44"/>
                    <a:pt x="0" y="44"/>
                    <a:pt x="0" y="44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25" y="28"/>
                    <a:pt x="38" y="20"/>
                    <a:pt x="40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5" y="150"/>
                    <a:pt x="55" y="150"/>
                    <a:pt x="55" y="150"/>
                  </a:cubicBezTo>
                  <a:cubicBezTo>
                    <a:pt x="35" y="150"/>
                    <a:pt x="35" y="150"/>
                    <a:pt x="35" y="150"/>
                  </a:cubicBezTo>
                  <a:lnTo>
                    <a:pt x="35" y="4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61" name="Group 360"/>
          <p:cNvGrpSpPr/>
          <p:nvPr/>
        </p:nvGrpSpPr>
        <p:grpSpPr>
          <a:xfrm>
            <a:off x="1372423" y="5117005"/>
            <a:ext cx="350156" cy="68549"/>
            <a:chOff x="1372423" y="5117005"/>
            <a:chExt cx="350156" cy="68549"/>
          </a:xfrm>
        </p:grpSpPr>
        <p:sp>
          <p:nvSpPr>
            <p:cNvPr id="3386" name="Freeform 314"/>
            <p:cNvSpPr>
              <a:spLocks noChangeArrowheads="1"/>
            </p:cNvSpPr>
            <p:nvPr/>
          </p:nvSpPr>
          <p:spPr bwMode="auto">
            <a:xfrm>
              <a:off x="1372423" y="5117005"/>
              <a:ext cx="50022" cy="68549"/>
            </a:xfrm>
            <a:custGeom>
              <a:avLst/>
              <a:gdLst>
                <a:gd name="T0" fmla="*/ 20 w 120"/>
                <a:gd name="T1" fmla="*/ 107 h 162"/>
                <a:gd name="T2" fmla="*/ 20 w 120"/>
                <a:gd name="T3" fmla="*/ 107 h 162"/>
                <a:gd name="T4" fmla="*/ 59 w 120"/>
                <a:gd name="T5" fmla="*/ 144 h 162"/>
                <a:gd name="T6" fmla="*/ 98 w 120"/>
                <a:gd name="T7" fmla="*/ 116 h 162"/>
                <a:gd name="T8" fmla="*/ 56 w 120"/>
                <a:gd name="T9" fmla="*/ 88 h 162"/>
                <a:gd name="T10" fmla="*/ 4 w 120"/>
                <a:gd name="T11" fmla="*/ 46 h 162"/>
                <a:gd name="T12" fmla="*/ 59 w 120"/>
                <a:gd name="T13" fmla="*/ 0 h 162"/>
                <a:gd name="T14" fmla="*/ 115 w 120"/>
                <a:gd name="T15" fmla="*/ 49 h 162"/>
                <a:gd name="T16" fmla="*/ 95 w 120"/>
                <a:gd name="T17" fmla="*/ 49 h 162"/>
                <a:gd name="T18" fmla="*/ 58 w 120"/>
                <a:gd name="T19" fmla="*/ 18 h 162"/>
                <a:gd name="T20" fmla="*/ 24 w 120"/>
                <a:gd name="T21" fmla="*/ 42 h 162"/>
                <a:gd name="T22" fmla="*/ 71 w 120"/>
                <a:gd name="T23" fmla="*/ 71 h 162"/>
                <a:gd name="T24" fmla="*/ 106 w 120"/>
                <a:gd name="T25" fmla="*/ 84 h 162"/>
                <a:gd name="T26" fmla="*/ 119 w 120"/>
                <a:gd name="T27" fmla="*/ 113 h 162"/>
                <a:gd name="T28" fmla="*/ 59 w 120"/>
                <a:gd name="T29" fmla="*/ 161 h 162"/>
                <a:gd name="T30" fmla="*/ 0 w 120"/>
                <a:gd name="T31" fmla="*/ 107 h 162"/>
                <a:gd name="T32" fmla="*/ 20 w 120"/>
                <a:gd name="T33" fmla="*/ 107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0" h="162">
                  <a:moveTo>
                    <a:pt x="20" y="107"/>
                  </a:moveTo>
                  <a:lnTo>
                    <a:pt x="20" y="107"/>
                  </a:lnTo>
                  <a:cubicBezTo>
                    <a:pt x="20" y="130"/>
                    <a:pt x="35" y="144"/>
                    <a:pt x="59" y="144"/>
                  </a:cubicBezTo>
                  <a:cubicBezTo>
                    <a:pt x="84" y="144"/>
                    <a:pt x="98" y="132"/>
                    <a:pt x="98" y="116"/>
                  </a:cubicBezTo>
                  <a:cubicBezTo>
                    <a:pt x="98" y="98"/>
                    <a:pt x="83" y="95"/>
                    <a:pt x="56" y="88"/>
                  </a:cubicBezTo>
                  <a:cubicBezTo>
                    <a:pt x="22" y="80"/>
                    <a:pt x="4" y="73"/>
                    <a:pt x="4" y="46"/>
                  </a:cubicBezTo>
                  <a:cubicBezTo>
                    <a:pt x="4" y="19"/>
                    <a:pt x="26" y="0"/>
                    <a:pt x="59" y="0"/>
                  </a:cubicBezTo>
                  <a:cubicBezTo>
                    <a:pt x="94" y="0"/>
                    <a:pt x="113" y="19"/>
                    <a:pt x="115" y="49"/>
                  </a:cubicBezTo>
                  <a:cubicBezTo>
                    <a:pt x="95" y="49"/>
                    <a:pt x="95" y="49"/>
                    <a:pt x="95" y="49"/>
                  </a:cubicBezTo>
                  <a:cubicBezTo>
                    <a:pt x="93" y="29"/>
                    <a:pt x="80" y="18"/>
                    <a:pt x="58" y="18"/>
                  </a:cubicBezTo>
                  <a:cubicBezTo>
                    <a:pt x="37" y="18"/>
                    <a:pt x="24" y="27"/>
                    <a:pt x="24" y="42"/>
                  </a:cubicBezTo>
                  <a:cubicBezTo>
                    <a:pt x="24" y="61"/>
                    <a:pt x="39" y="64"/>
                    <a:pt x="71" y="71"/>
                  </a:cubicBezTo>
                  <a:cubicBezTo>
                    <a:pt x="85" y="74"/>
                    <a:pt x="98" y="77"/>
                    <a:pt x="106" y="84"/>
                  </a:cubicBezTo>
                  <a:cubicBezTo>
                    <a:pt x="115" y="91"/>
                    <a:pt x="119" y="101"/>
                    <a:pt x="119" y="113"/>
                  </a:cubicBezTo>
                  <a:cubicBezTo>
                    <a:pt x="119" y="143"/>
                    <a:pt x="97" y="161"/>
                    <a:pt x="59" y="161"/>
                  </a:cubicBezTo>
                  <a:cubicBezTo>
                    <a:pt x="23" y="161"/>
                    <a:pt x="1" y="143"/>
                    <a:pt x="0" y="107"/>
                  </a:cubicBezTo>
                  <a:lnTo>
                    <a:pt x="20" y="107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7" name="Freeform 315"/>
            <p:cNvSpPr>
              <a:spLocks noChangeArrowheads="1"/>
            </p:cNvSpPr>
            <p:nvPr/>
          </p:nvSpPr>
          <p:spPr bwMode="auto">
            <a:xfrm>
              <a:off x="1429856" y="5135532"/>
              <a:ext cx="42612" cy="50022"/>
            </a:xfrm>
            <a:custGeom>
              <a:avLst/>
              <a:gdLst>
                <a:gd name="T0" fmla="*/ 99 w 101"/>
                <a:gd name="T1" fmla="*/ 79 h 119"/>
                <a:gd name="T2" fmla="*/ 99 w 101"/>
                <a:gd name="T3" fmla="*/ 79 h 119"/>
                <a:gd name="T4" fmla="*/ 50 w 101"/>
                <a:gd name="T5" fmla="*/ 118 h 119"/>
                <a:gd name="T6" fmla="*/ 0 w 101"/>
                <a:gd name="T7" fmla="*/ 60 h 119"/>
                <a:gd name="T8" fmla="*/ 50 w 101"/>
                <a:gd name="T9" fmla="*/ 0 h 119"/>
                <a:gd name="T10" fmla="*/ 100 w 101"/>
                <a:gd name="T11" fmla="*/ 56 h 119"/>
                <a:gd name="T12" fmla="*/ 100 w 101"/>
                <a:gd name="T13" fmla="*/ 64 h 119"/>
                <a:gd name="T14" fmla="*/ 20 w 101"/>
                <a:gd name="T15" fmla="*/ 64 h 119"/>
                <a:gd name="T16" fmla="*/ 53 w 101"/>
                <a:gd name="T17" fmla="*/ 102 h 119"/>
                <a:gd name="T18" fmla="*/ 81 w 101"/>
                <a:gd name="T19" fmla="*/ 79 h 119"/>
                <a:gd name="T20" fmla="*/ 99 w 101"/>
                <a:gd name="T21" fmla="*/ 79 h 119"/>
                <a:gd name="T22" fmla="*/ 81 w 101"/>
                <a:gd name="T23" fmla="*/ 49 h 119"/>
                <a:gd name="T24" fmla="*/ 81 w 101"/>
                <a:gd name="T25" fmla="*/ 49 h 119"/>
                <a:gd name="T26" fmla="*/ 50 w 101"/>
                <a:gd name="T27" fmla="*/ 16 h 119"/>
                <a:gd name="T28" fmla="*/ 20 w 101"/>
                <a:gd name="T29" fmla="*/ 49 h 119"/>
                <a:gd name="T30" fmla="*/ 81 w 101"/>
                <a:gd name="T31" fmla="*/ 4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19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6" y="118"/>
                    <a:pt x="50" y="118"/>
                  </a:cubicBezTo>
                  <a:cubicBezTo>
                    <a:pt x="19" y="118"/>
                    <a:pt x="0" y="97"/>
                    <a:pt x="0" y="60"/>
                  </a:cubicBezTo>
                  <a:cubicBezTo>
                    <a:pt x="0" y="22"/>
                    <a:pt x="19" y="0"/>
                    <a:pt x="50" y="0"/>
                  </a:cubicBezTo>
                  <a:cubicBezTo>
                    <a:pt x="82" y="0"/>
                    <a:pt x="100" y="19"/>
                    <a:pt x="100" y="56"/>
                  </a:cubicBezTo>
                  <a:cubicBezTo>
                    <a:pt x="100" y="59"/>
                    <a:pt x="100" y="62"/>
                    <a:pt x="100" y="6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0" y="88"/>
                    <a:pt x="32" y="102"/>
                    <a:pt x="53" y="102"/>
                  </a:cubicBezTo>
                  <a:cubicBezTo>
                    <a:pt x="67" y="102"/>
                    <a:pt x="78" y="93"/>
                    <a:pt x="81" y="79"/>
                  </a:cubicBezTo>
                  <a:lnTo>
                    <a:pt x="99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8"/>
                    <a:pt x="70" y="16"/>
                    <a:pt x="50" y="16"/>
                  </a:cubicBezTo>
                  <a:cubicBezTo>
                    <a:pt x="33" y="16"/>
                    <a:pt x="21" y="28"/>
                    <a:pt x="20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8" name="Freeform 316"/>
            <p:cNvSpPr>
              <a:spLocks noChangeArrowheads="1"/>
            </p:cNvSpPr>
            <p:nvPr/>
          </p:nvSpPr>
          <p:spPr bwMode="auto">
            <a:xfrm>
              <a:off x="1478026" y="5135532"/>
              <a:ext cx="44464" cy="50022"/>
            </a:xfrm>
            <a:custGeom>
              <a:avLst/>
              <a:gdLst>
                <a:gd name="T0" fmla="*/ 36 w 107"/>
                <a:gd name="T1" fmla="*/ 118 h 119"/>
                <a:gd name="T2" fmla="*/ 36 w 107"/>
                <a:gd name="T3" fmla="*/ 118 h 119"/>
                <a:gd name="T4" fmla="*/ 0 w 107"/>
                <a:gd name="T5" fmla="*/ 85 h 119"/>
                <a:gd name="T6" fmla="*/ 39 w 107"/>
                <a:gd name="T7" fmla="*/ 50 h 119"/>
                <a:gd name="T8" fmla="*/ 70 w 107"/>
                <a:gd name="T9" fmla="*/ 45 h 119"/>
                <a:gd name="T10" fmla="*/ 75 w 107"/>
                <a:gd name="T11" fmla="*/ 33 h 119"/>
                <a:gd name="T12" fmla="*/ 50 w 107"/>
                <a:gd name="T13" fmla="*/ 16 h 119"/>
                <a:gd name="T14" fmla="*/ 23 w 107"/>
                <a:gd name="T15" fmla="*/ 37 h 119"/>
                <a:gd name="T16" fmla="*/ 5 w 107"/>
                <a:gd name="T17" fmla="*/ 37 h 119"/>
                <a:gd name="T18" fmla="*/ 5 w 107"/>
                <a:gd name="T19" fmla="*/ 36 h 119"/>
                <a:gd name="T20" fmla="*/ 50 w 107"/>
                <a:gd name="T21" fmla="*/ 0 h 119"/>
                <a:gd name="T22" fmla="*/ 94 w 107"/>
                <a:gd name="T23" fmla="*/ 34 h 119"/>
                <a:gd name="T24" fmla="*/ 94 w 107"/>
                <a:gd name="T25" fmla="*/ 90 h 119"/>
                <a:gd name="T26" fmla="*/ 101 w 107"/>
                <a:gd name="T27" fmla="*/ 102 h 119"/>
                <a:gd name="T28" fmla="*/ 106 w 107"/>
                <a:gd name="T29" fmla="*/ 101 h 119"/>
                <a:gd name="T30" fmla="*/ 106 w 107"/>
                <a:gd name="T31" fmla="*/ 115 h 119"/>
                <a:gd name="T32" fmla="*/ 95 w 107"/>
                <a:gd name="T33" fmla="*/ 117 h 119"/>
                <a:gd name="T34" fmla="*/ 76 w 107"/>
                <a:gd name="T35" fmla="*/ 101 h 119"/>
                <a:gd name="T36" fmla="*/ 76 w 107"/>
                <a:gd name="T37" fmla="*/ 100 h 119"/>
                <a:gd name="T38" fmla="*/ 36 w 107"/>
                <a:gd name="T39" fmla="*/ 118 h 119"/>
                <a:gd name="T40" fmla="*/ 40 w 107"/>
                <a:gd name="T41" fmla="*/ 65 h 119"/>
                <a:gd name="T42" fmla="*/ 40 w 107"/>
                <a:gd name="T43" fmla="*/ 65 h 119"/>
                <a:gd name="T44" fmla="*/ 20 w 107"/>
                <a:gd name="T45" fmla="*/ 84 h 119"/>
                <a:gd name="T46" fmla="*/ 40 w 107"/>
                <a:gd name="T47" fmla="*/ 102 h 119"/>
                <a:gd name="T48" fmla="*/ 75 w 107"/>
                <a:gd name="T49" fmla="*/ 75 h 119"/>
                <a:gd name="T50" fmla="*/ 75 w 107"/>
                <a:gd name="T51" fmla="*/ 58 h 119"/>
                <a:gd name="T52" fmla="*/ 40 w 107"/>
                <a:gd name="T53" fmla="*/ 65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7" h="119">
                  <a:moveTo>
                    <a:pt x="36" y="118"/>
                  </a:moveTo>
                  <a:lnTo>
                    <a:pt x="36" y="118"/>
                  </a:lnTo>
                  <a:cubicBezTo>
                    <a:pt x="14" y="118"/>
                    <a:pt x="0" y="106"/>
                    <a:pt x="0" y="85"/>
                  </a:cubicBezTo>
                  <a:cubicBezTo>
                    <a:pt x="0" y="64"/>
                    <a:pt x="14" y="53"/>
                    <a:pt x="39" y="50"/>
                  </a:cubicBezTo>
                  <a:cubicBezTo>
                    <a:pt x="54" y="48"/>
                    <a:pt x="65" y="48"/>
                    <a:pt x="70" y="45"/>
                  </a:cubicBezTo>
                  <a:cubicBezTo>
                    <a:pt x="75" y="43"/>
                    <a:pt x="75" y="40"/>
                    <a:pt x="75" y="33"/>
                  </a:cubicBezTo>
                  <a:cubicBezTo>
                    <a:pt x="75" y="22"/>
                    <a:pt x="67" y="16"/>
                    <a:pt x="50" y="16"/>
                  </a:cubicBezTo>
                  <a:cubicBezTo>
                    <a:pt x="32" y="16"/>
                    <a:pt x="23" y="24"/>
                    <a:pt x="23" y="37"/>
                  </a:cubicBezTo>
                  <a:cubicBezTo>
                    <a:pt x="5" y="37"/>
                    <a:pt x="5" y="37"/>
                    <a:pt x="5" y="37"/>
                  </a:cubicBezTo>
                  <a:lnTo>
                    <a:pt x="5" y="36"/>
                  </a:lnTo>
                  <a:cubicBezTo>
                    <a:pt x="5" y="13"/>
                    <a:pt x="22" y="0"/>
                    <a:pt x="50" y="0"/>
                  </a:cubicBezTo>
                  <a:cubicBezTo>
                    <a:pt x="80" y="0"/>
                    <a:pt x="94" y="10"/>
                    <a:pt x="94" y="34"/>
                  </a:cubicBezTo>
                  <a:cubicBezTo>
                    <a:pt x="94" y="90"/>
                    <a:pt x="94" y="90"/>
                    <a:pt x="94" y="90"/>
                  </a:cubicBezTo>
                  <a:cubicBezTo>
                    <a:pt x="94" y="98"/>
                    <a:pt x="95" y="102"/>
                    <a:pt x="101" y="102"/>
                  </a:cubicBezTo>
                  <a:cubicBezTo>
                    <a:pt x="102" y="102"/>
                    <a:pt x="104" y="101"/>
                    <a:pt x="106" y="101"/>
                  </a:cubicBezTo>
                  <a:cubicBezTo>
                    <a:pt x="106" y="115"/>
                    <a:pt x="106" y="115"/>
                    <a:pt x="106" y="115"/>
                  </a:cubicBezTo>
                  <a:cubicBezTo>
                    <a:pt x="102" y="116"/>
                    <a:pt x="99" y="117"/>
                    <a:pt x="95" y="117"/>
                  </a:cubicBezTo>
                  <a:cubicBezTo>
                    <a:pt x="82" y="117"/>
                    <a:pt x="76" y="111"/>
                    <a:pt x="76" y="101"/>
                  </a:cubicBezTo>
                  <a:lnTo>
                    <a:pt x="76" y="100"/>
                  </a:lnTo>
                  <a:cubicBezTo>
                    <a:pt x="65" y="112"/>
                    <a:pt x="52" y="118"/>
                    <a:pt x="36" y="118"/>
                  </a:cubicBezTo>
                  <a:close/>
                  <a:moveTo>
                    <a:pt x="40" y="65"/>
                  </a:moveTo>
                  <a:lnTo>
                    <a:pt x="40" y="65"/>
                  </a:lnTo>
                  <a:cubicBezTo>
                    <a:pt x="26" y="67"/>
                    <a:pt x="20" y="74"/>
                    <a:pt x="20" y="84"/>
                  </a:cubicBezTo>
                  <a:cubicBezTo>
                    <a:pt x="20" y="95"/>
                    <a:pt x="27" y="102"/>
                    <a:pt x="40" y="102"/>
                  </a:cubicBezTo>
                  <a:cubicBezTo>
                    <a:pt x="60" y="102"/>
                    <a:pt x="75" y="90"/>
                    <a:pt x="75" y="75"/>
                  </a:cubicBezTo>
                  <a:cubicBezTo>
                    <a:pt x="75" y="58"/>
                    <a:pt x="75" y="58"/>
                    <a:pt x="75" y="58"/>
                  </a:cubicBezTo>
                  <a:cubicBezTo>
                    <a:pt x="65" y="63"/>
                    <a:pt x="52" y="63"/>
                    <a:pt x="40" y="6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9" name="Freeform 317"/>
            <p:cNvSpPr>
              <a:spLocks noChangeArrowheads="1"/>
            </p:cNvSpPr>
            <p:nvPr/>
          </p:nvSpPr>
          <p:spPr bwMode="auto">
            <a:xfrm>
              <a:off x="1529901" y="5135532"/>
              <a:ext cx="22232" cy="48170"/>
            </a:xfrm>
            <a:custGeom>
              <a:avLst/>
              <a:gdLst>
                <a:gd name="T0" fmla="*/ 0 w 55"/>
                <a:gd name="T1" fmla="*/ 2 h 115"/>
                <a:gd name="T2" fmla="*/ 0 w 55"/>
                <a:gd name="T3" fmla="*/ 2 h 115"/>
                <a:gd name="T4" fmla="*/ 19 w 55"/>
                <a:gd name="T5" fmla="*/ 2 h 115"/>
                <a:gd name="T6" fmla="*/ 19 w 55"/>
                <a:gd name="T7" fmla="*/ 23 h 115"/>
                <a:gd name="T8" fmla="*/ 50 w 55"/>
                <a:gd name="T9" fmla="*/ 0 h 115"/>
                <a:gd name="T10" fmla="*/ 54 w 55"/>
                <a:gd name="T11" fmla="*/ 0 h 115"/>
                <a:gd name="T12" fmla="*/ 54 w 55"/>
                <a:gd name="T13" fmla="*/ 20 h 115"/>
                <a:gd name="T14" fmla="*/ 50 w 55"/>
                <a:gd name="T15" fmla="*/ 20 h 115"/>
                <a:gd name="T16" fmla="*/ 20 w 55"/>
                <a:gd name="T17" fmla="*/ 52 h 115"/>
                <a:gd name="T18" fmla="*/ 20 w 55"/>
                <a:gd name="T19" fmla="*/ 114 h 115"/>
                <a:gd name="T20" fmla="*/ 0 w 55"/>
                <a:gd name="T21" fmla="*/ 114 h 115"/>
                <a:gd name="T22" fmla="*/ 0 w 55"/>
                <a:gd name="T23" fmla="*/ 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5">
                  <a:moveTo>
                    <a:pt x="0" y="2"/>
                  </a:moveTo>
                  <a:lnTo>
                    <a:pt x="0" y="2"/>
                  </a:lnTo>
                  <a:cubicBezTo>
                    <a:pt x="19" y="2"/>
                    <a:pt x="19" y="2"/>
                    <a:pt x="19" y="2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25" y="7"/>
                    <a:pt x="35" y="0"/>
                    <a:pt x="50" y="0"/>
                  </a:cubicBezTo>
                  <a:cubicBezTo>
                    <a:pt x="51" y="0"/>
                    <a:pt x="53" y="0"/>
                    <a:pt x="54" y="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3" y="20"/>
                    <a:pt x="52" y="20"/>
                    <a:pt x="50" y="20"/>
                  </a:cubicBezTo>
                  <a:cubicBezTo>
                    <a:pt x="30" y="20"/>
                    <a:pt x="20" y="31"/>
                    <a:pt x="20" y="52"/>
                  </a:cubicBezTo>
                  <a:cubicBezTo>
                    <a:pt x="20" y="114"/>
                    <a:pt x="20" y="114"/>
                    <a:pt x="20" y="114"/>
                  </a:cubicBezTo>
                  <a:cubicBezTo>
                    <a:pt x="0" y="114"/>
                    <a:pt x="0" y="114"/>
                    <a:pt x="0" y="114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0" name="Freeform 318"/>
            <p:cNvSpPr>
              <a:spLocks noChangeArrowheads="1"/>
            </p:cNvSpPr>
            <p:nvPr/>
          </p:nvSpPr>
          <p:spPr bwMode="auto">
            <a:xfrm>
              <a:off x="1555838" y="5135532"/>
              <a:ext cx="42612" cy="50022"/>
            </a:xfrm>
            <a:custGeom>
              <a:avLst/>
              <a:gdLst>
                <a:gd name="T0" fmla="*/ 51 w 100"/>
                <a:gd name="T1" fmla="*/ 16 h 119"/>
                <a:gd name="T2" fmla="*/ 51 w 100"/>
                <a:gd name="T3" fmla="*/ 16 h 119"/>
                <a:gd name="T4" fmla="*/ 20 w 100"/>
                <a:gd name="T5" fmla="*/ 59 h 119"/>
                <a:gd name="T6" fmla="*/ 50 w 100"/>
                <a:gd name="T7" fmla="*/ 101 h 119"/>
                <a:gd name="T8" fmla="*/ 82 w 100"/>
                <a:gd name="T9" fmla="*/ 75 h 119"/>
                <a:gd name="T10" fmla="*/ 99 w 100"/>
                <a:gd name="T11" fmla="*/ 75 h 119"/>
                <a:gd name="T12" fmla="*/ 49 w 100"/>
                <a:gd name="T13" fmla="*/ 118 h 119"/>
                <a:gd name="T14" fmla="*/ 0 w 100"/>
                <a:gd name="T15" fmla="*/ 59 h 119"/>
                <a:gd name="T16" fmla="*/ 51 w 100"/>
                <a:gd name="T17" fmla="*/ 0 h 119"/>
                <a:gd name="T18" fmla="*/ 99 w 100"/>
                <a:gd name="T19" fmla="*/ 40 h 119"/>
                <a:gd name="T20" fmla="*/ 81 w 100"/>
                <a:gd name="T21" fmla="*/ 40 h 119"/>
                <a:gd name="T22" fmla="*/ 51 w 100"/>
                <a:gd name="T23" fmla="*/ 1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0" h="119">
                  <a:moveTo>
                    <a:pt x="51" y="16"/>
                  </a:moveTo>
                  <a:lnTo>
                    <a:pt x="51" y="16"/>
                  </a:lnTo>
                  <a:cubicBezTo>
                    <a:pt x="32" y="16"/>
                    <a:pt x="20" y="31"/>
                    <a:pt x="20" y="59"/>
                  </a:cubicBezTo>
                  <a:cubicBezTo>
                    <a:pt x="20" y="86"/>
                    <a:pt x="32" y="101"/>
                    <a:pt x="50" y="101"/>
                  </a:cubicBezTo>
                  <a:cubicBezTo>
                    <a:pt x="68" y="101"/>
                    <a:pt x="79" y="92"/>
                    <a:pt x="82" y="75"/>
                  </a:cubicBezTo>
                  <a:cubicBezTo>
                    <a:pt x="99" y="75"/>
                    <a:pt x="99" y="75"/>
                    <a:pt x="99" y="75"/>
                  </a:cubicBezTo>
                  <a:cubicBezTo>
                    <a:pt x="97" y="102"/>
                    <a:pt x="80" y="118"/>
                    <a:pt x="49" y="118"/>
                  </a:cubicBezTo>
                  <a:cubicBezTo>
                    <a:pt x="19" y="118"/>
                    <a:pt x="0" y="97"/>
                    <a:pt x="0" y="59"/>
                  </a:cubicBezTo>
                  <a:cubicBezTo>
                    <a:pt x="0" y="22"/>
                    <a:pt x="20" y="0"/>
                    <a:pt x="51" y="0"/>
                  </a:cubicBezTo>
                  <a:cubicBezTo>
                    <a:pt x="81" y="0"/>
                    <a:pt x="98" y="15"/>
                    <a:pt x="99" y="40"/>
                  </a:cubicBezTo>
                  <a:cubicBezTo>
                    <a:pt x="81" y="40"/>
                    <a:pt x="81" y="40"/>
                    <a:pt x="81" y="40"/>
                  </a:cubicBezTo>
                  <a:cubicBezTo>
                    <a:pt x="80" y="25"/>
                    <a:pt x="69" y="16"/>
                    <a:pt x="51" y="16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1" name="Freeform 319"/>
            <p:cNvSpPr>
              <a:spLocks noChangeArrowheads="1"/>
            </p:cNvSpPr>
            <p:nvPr/>
          </p:nvSpPr>
          <p:spPr bwMode="auto">
            <a:xfrm>
              <a:off x="1605861" y="5118857"/>
              <a:ext cx="40759" cy="64844"/>
            </a:xfrm>
            <a:custGeom>
              <a:avLst/>
              <a:gdLst>
                <a:gd name="T0" fmla="*/ 75 w 95"/>
                <a:gd name="T1" fmla="*/ 86 h 155"/>
                <a:gd name="T2" fmla="*/ 75 w 95"/>
                <a:gd name="T3" fmla="*/ 86 h 155"/>
                <a:gd name="T4" fmla="*/ 52 w 95"/>
                <a:gd name="T5" fmla="*/ 56 h 155"/>
                <a:gd name="T6" fmla="*/ 19 w 95"/>
                <a:gd name="T7" fmla="*/ 88 h 155"/>
                <a:gd name="T8" fmla="*/ 19 w 95"/>
                <a:gd name="T9" fmla="*/ 154 h 155"/>
                <a:gd name="T10" fmla="*/ 0 w 95"/>
                <a:gd name="T11" fmla="*/ 154 h 155"/>
                <a:gd name="T12" fmla="*/ 0 w 95"/>
                <a:gd name="T13" fmla="*/ 0 h 155"/>
                <a:gd name="T14" fmla="*/ 19 w 95"/>
                <a:gd name="T15" fmla="*/ 0 h 155"/>
                <a:gd name="T16" fmla="*/ 19 w 95"/>
                <a:gd name="T17" fmla="*/ 58 h 155"/>
                <a:gd name="T18" fmla="*/ 54 w 95"/>
                <a:gd name="T19" fmla="*/ 40 h 155"/>
                <a:gd name="T20" fmla="*/ 89 w 95"/>
                <a:gd name="T21" fmla="*/ 54 h 155"/>
                <a:gd name="T22" fmla="*/ 94 w 95"/>
                <a:gd name="T23" fmla="*/ 81 h 155"/>
                <a:gd name="T24" fmla="*/ 94 w 95"/>
                <a:gd name="T25" fmla="*/ 87 h 155"/>
                <a:gd name="T26" fmla="*/ 94 w 95"/>
                <a:gd name="T27" fmla="*/ 154 h 155"/>
                <a:gd name="T28" fmla="*/ 75 w 95"/>
                <a:gd name="T29" fmla="*/ 154 h 155"/>
                <a:gd name="T30" fmla="*/ 75 w 95"/>
                <a:gd name="T31" fmla="*/ 86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55">
                  <a:moveTo>
                    <a:pt x="75" y="86"/>
                  </a:moveTo>
                  <a:lnTo>
                    <a:pt x="75" y="86"/>
                  </a:lnTo>
                  <a:cubicBezTo>
                    <a:pt x="75" y="66"/>
                    <a:pt x="71" y="56"/>
                    <a:pt x="52" y="56"/>
                  </a:cubicBezTo>
                  <a:cubicBezTo>
                    <a:pt x="32" y="56"/>
                    <a:pt x="19" y="69"/>
                    <a:pt x="19" y="88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26" y="46"/>
                    <a:pt x="39" y="40"/>
                    <a:pt x="54" y="40"/>
                  </a:cubicBezTo>
                  <a:cubicBezTo>
                    <a:pt x="71" y="40"/>
                    <a:pt x="82" y="45"/>
                    <a:pt x="89" y="54"/>
                  </a:cubicBezTo>
                  <a:cubicBezTo>
                    <a:pt x="94" y="62"/>
                    <a:pt x="94" y="71"/>
                    <a:pt x="94" y="81"/>
                  </a:cubicBezTo>
                  <a:cubicBezTo>
                    <a:pt x="94" y="83"/>
                    <a:pt x="94" y="84"/>
                    <a:pt x="94" y="87"/>
                  </a:cubicBezTo>
                  <a:cubicBezTo>
                    <a:pt x="94" y="154"/>
                    <a:pt x="94" y="154"/>
                    <a:pt x="94" y="154"/>
                  </a:cubicBezTo>
                  <a:cubicBezTo>
                    <a:pt x="75" y="154"/>
                    <a:pt x="75" y="154"/>
                    <a:pt x="75" y="154"/>
                  </a:cubicBezTo>
                  <a:lnTo>
                    <a:pt x="75" y="8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2" name="Freeform 320"/>
            <p:cNvSpPr>
              <a:spLocks noChangeArrowheads="1"/>
            </p:cNvSpPr>
            <p:nvPr/>
          </p:nvSpPr>
          <p:spPr bwMode="auto">
            <a:xfrm>
              <a:off x="1679968" y="5120710"/>
              <a:ext cx="42611" cy="62991"/>
            </a:xfrm>
            <a:custGeom>
              <a:avLst/>
              <a:gdLst>
                <a:gd name="T0" fmla="*/ 0 w 103"/>
                <a:gd name="T1" fmla="*/ 148 h 151"/>
                <a:gd name="T2" fmla="*/ 0 w 103"/>
                <a:gd name="T3" fmla="*/ 148 h 151"/>
                <a:gd name="T4" fmla="*/ 47 w 103"/>
                <a:gd name="T5" fmla="*/ 84 h 151"/>
                <a:gd name="T6" fmla="*/ 59 w 103"/>
                <a:gd name="T7" fmla="*/ 76 h 151"/>
                <a:gd name="T8" fmla="*/ 81 w 103"/>
                <a:gd name="T9" fmla="*/ 44 h 151"/>
                <a:gd name="T10" fmla="*/ 52 w 103"/>
                <a:gd name="T11" fmla="*/ 18 h 151"/>
                <a:gd name="T12" fmla="*/ 23 w 103"/>
                <a:gd name="T13" fmla="*/ 52 h 151"/>
                <a:gd name="T14" fmla="*/ 23 w 103"/>
                <a:gd name="T15" fmla="*/ 54 h 151"/>
                <a:gd name="T16" fmla="*/ 3 w 103"/>
                <a:gd name="T17" fmla="*/ 54 h 151"/>
                <a:gd name="T18" fmla="*/ 3 w 103"/>
                <a:gd name="T19" fmla="*/ 51 h 151"/>
                <a:gd name="T20" fmla="*/ 53 w 103"/>
                <a:gd name="T21" fmla="*/ 0 h 151"/>
                <a:gd name="T22" fmla="*/ 102 w 103"/>
                <a:gd name="T23" fmla="*/ 45 h 151"/>
                <a:gd name="T24" fmla="*/ 70 w 103"/>
                <a:gd name="T25" fmla="*/ 92 h 151"/>
                <a:gd name="T26" fmla="*/ 57 w 103"/>
                <a:gd name="T27" fmla="*/ 98 h 151"/>
                <a:gd name="T28" fmla="*/ 22 w 103"/>
                <a:gd name="T29" fmla="*/ 132 h 151"/>
                <a:gd name="T30" fmla="*/ 102 w 103"/>
                <a:gd name="T31" fmla="*/ 132 h 151"/>
                <a:gd name="T32" fmla="*/ 102 w 103"/>
                <a:gd name="T33" fmla="*/ 150 h 151"/>
                <a:gd name="T34" fmla="*/ 0 w 103"/>
                <a:gd name="T35" fmla="*/ 150 h 151"/>
                <a:gd name="T36" fmla="*/ 0 w 103"/>
                <a:gd name="T37" fmla="*/ 148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3" h="151">
                  <a:moveTo>
                    <a:pt x="0" y="148"/>
                  </a:moveTo>
                  <a:lnTo>
                    <a:pt x="0" y="148"/>
                  </a:lnTo>
                  <a:cubicBezTo>
                    <a:pt x="0" y="118"/>
                    <a:pt x="15" y="100"/>
                    <a:pt x="47" y="84"/>
                  </a:cubicBezTo>
                  <a:cubicBezTo>
                    <a:pt x="59" y="76"/>
                    <a:pt x="59" y="76"/>
                    <a:pt x="59" y="76"/>
                  </a:cubicBezTo>
                  <a:cubicBezTo>
                    <a:pt x="74" y="68"/>
                    <a:pt x="81" y="59"/>
                    <a:pt x="81" y="44"/>
                  </a:cubicBezTo>
                  <a:cubicBezTo>
                    <a:pt x="81" y="28"/>
                    <a:pt x="71" y="18"/>
                    <a:pt x="52" y="18"/>
                  </a:cubicBezTo>
                  <a:cubicBezTo>
                    <a:pt x="34" y="18"/>
                    <a:pt x="23" y="31"/>
                    <a:pt x="23" y="52"/>
                  </a:cubicBezTo>
                  <a:cubicBezTo>
                    <a:pt x="23" y="53"/>
                    <a:pt x="23" y="53"/>
                    <a:pt x="23" y="54"/>
                  </a:cubicBezTo>
                  <a:cubicBezTo>
                    <a:pt x="3" y="54"/>
                    <a:pt x="3" y="54"/>
                    <a:pt x="3" y="54"/>
                  </a:cubicBezTo>
                  <a:cubicBezTo>
                    <a:pt x="3" y="53"/>
                    <a:pt x="3" y="52"/>
                    <a:pt x="3" y="51"/>
                  </a:cubicBezTo>
                  <a:cubicBezTo>
                    <a:pt x="3" y="20"/>
                    <a:pt x="23" y="0"/>
                    <a:pt x="53" y="0"/>
                  </a:cubicBezTo>
                  <a:cubicBezTo>
                    <a:pt x="82" y="0"/>
                    <a:pt x="102" y="18"/>
                    <a:pt x="102" y="45"/>
                  </a:cubicBezTo>
                  <a:cubicBezTo>
                    <a:pt x="102" y="65"/>
                    <a:pt x="92" y="80"/>
                    <a:pt x="70" y="92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37" y="109"/>
                    <a:pt x="25" y="117"/>
                    <a:pt x="22" y="132"/>
                  </a:cubicBezTo>
                  <a:cubicBezTo>
                    <a:pt x="102" y="132"/>
                    <a:pt x="102" y="132"/>
                    <a:pt x="102" y="132"/>
                  </a:cubicBezTo>
                  <a:cubicBezTo>
                    <a:pt x="102" y="150"/>
                    <a:pt x="102" y="150"/>
                    <a:pt x="102" y="150"/>
                  </a:cubicBezTo>
                  <a:cubicBezTo>
                    <a:pt x="0" y="150"/>
                    <a:pt x="0" y="150"/>
                    <a:pt x="0" y="150"/>
                  </a:cubicBezTo>
                  <a:cubicBezTo>
                    <a:pt x="0" y="149"/>
                    <a:pt x="0" y="149"/>
                    <a:pt x="0" y="148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60" name="Group 359"/>
          <p:cNvGrpSpPr/>
          <p:nvPr/>
        </p:nvGrpSpPr>
        <p:grpSpPr>
          <a:xfrm>
            <a:off x="2243181" y="5117005"/>
            <a:ext cx="326071" cy="68549"/>
            <a:chOff x="2265415" y="5117005"/>
            <a:chExt cx="326071" cy="68549"/>
          </a:xfrm>
        </p:grpSpPr>
        <p:sp>
          <p:nvSpPr>
            <p:cNvPr id="3393" name="Freeform 321"/>
            <p:cNvSpPr>
              <a:spLocks noChangeArrowheads="1"/>
            </p:cNvSpPr>
            <p:nvPr/>
          </p:nvSpPr>
          <p:spPr bwMode="auto">
            <a:xfrm>
              <a:off x="2265415" y="5117005"/>
              <a:ext cx="50022" cy="68549"/>
            </a:xfrm>
            <a:custGeom>
              <a:avLst/>
              <a:gdLst>
                <a:gd name="T0" fmla="*/ 20 w 120"/>
                <a:gd name="T1" fmla="*/ 107 h 162"/>
                <a:gd name="T2" fmla="*/ 20 w 120"/>
                <a:gd name="T3" fmla="*/ 107 h 162"/>
                <a:gd name="T4" fmla="*/ 61 w 120"/>
                <a:gd name="T5" fmla="*/ 144 h 162"/>
                <a:gd name="T6" fmla="*/ 98 w 120"/>
                <a:gd name="T7" fmla="*/ 116 h 162"/>
                <a:gd name="T8" fmla="*/ 56 w 120"/>
                <a:gd name="T9" fmla="*/ 88 h 162"/>
                <a:gd name="T10" fmla="*/ 5 w 120"/>
                <a:gd name="T11" fmla="*/ 46 h 162"/>
                <a:gd name="T12" fmla="*/ 59 w 120"/>
                <a:gd name="T13" fmla="*/ 0 h 162"/>
                <a:gd name="T14" fmla="*/ 115 w 120"/>
                <a:gd name="T15" fmla="*/ 49 h 162"/>
                <a:gd name="T16" fmla="*/ 95 w 120"/>
                <a:gd name="T17" fmla="*/ 49 h 162"/>
                <a:gd name="T18" fmla="*/ 58 w 120"/>
                <a:gd name="T19" fmla="*/ 18 h 162"/>
                <a:gd name="T20" fmla="*/ 25 w 120"/>
                <a:gd name="T21" fmla="*/ 42 h 162"/>
                <a:gd name="T22" fmla="*/ 71 w 120"/>
                <a:gd name="T23" fmla="*/ 71 h 162"/>
                <a:gd name="T24" fmla="*/ 106 w 120"/>
                <a:gd name="T25" fmla="*/ 84 h 162"/>
                <a:gd name="T26" fmla="*/ 119 w 120"/>
                <a:gd name="T27" fmla="*/ 113 h 162"/>
                <a:gd name="T28" fmla="*/ 61 w 120"/>
                <a:gd name="T29" fmla="*/ 161 h 162"/>
                <a:gd name="T30" fmla="*/ 0 w 120"/>
                <a:gd name="T31" fmla="*/ 107 h 162"/>
                <a:gd name="T32" fmla="*/ 20 w 120"/>
                <a:gd name="T33" fmla="*/ 107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0" h="162">
                  <a:moveTo>
                    <a:pt x="20" y="107"/>
                  </a:moveTo>
                  <a:lnTo>
                    <a:pt x="20" y="107"/>
                  </a:lnTo>
                  <a:cubicBezTo>
                    <a:pt x="21" y="130"/>
                    <a:pt x="37" y="144"/>
                    <a:pt x="61" y="144"/>
                  </a:cubicBezTo>
                  <a:cubicBezTo>
                    <a:pt x="84" y="144"/>
                    <a:pt x="98" y="132"/>
                    <a:pt x="98" y="116"/>
                  </a:cubicBezTo>
                  <a:cubicBezTo>
                    <a:pt x="98" y="98"/>
                    <a:pt x="84" y="95"/>
                    <a:pt x="56" y="88"/>
                  </a:cubicBezTo>
                  <a:cubicBezTo>
                    <a:pt x="22" y="80"/>
                    <a:pt x="5" y="73"/>
                    <a:pt x="5" y="46"/>
                  </a:cubicBezTo>
                  <a:cubicBezTo>
                    <a:pt x="5" y="19"/>
                    <a:pt x="26" y="0"/>
                    <a:pt x="59" y="0"/>
                  </a:cubicBezTo>
                  <a:cubicBezTo>
                    <a:pt x="94" y="0"/>
                    <a:pt x="115" y="19"/>
                    <a:pt x="115" y="49"/>
                  </a:cubicBezTo>
                  <a:cubicBezTo>
                    <a:pt x="95" y="49"/>
                    <a:pt x="95" y="49"/>
                    <a:pt x="95" y="49"/>
                  </a:cubicBezTo>
                  <a:cubicBezTo>
                    <a:pt x="94" y="29"/>
                    <a:pt x="80" y="18"/>
                    <a:pt x="58" y="18"/>
                  </a:cubicBezTo>
                  <a:cubicBezTo>
                    <a:pt x="38" y="18"/>
                    <a:pt x="25" y="27"/>
                    <a:pt x="25" y="42"/>
                  </a:cubicBezTo>
                  <a:cubicBezTo>
                    <a:pt x="25" y="61"/>
                    <a:pt x="39" y="64"/>
                    <a:pt x="71" y="71"/>
                  </a:cubicBezTo>
                  <a:cubicBezTo>
                    <a:pt x="87" y="74"/>
                    <a:pt x="98" y="77"/>
                    <a:pt x="106" y="84"/>
                  </a:cubicBezTo>
                  <a:cubicBezTo>
                    <a:pt x="115" y="91"/>
                    <a:pt x="119" y="101"/>
                    <a:pt x="119" y="113"/>
                  </a:cubicBezTo>
                  <a:cubicBezTo>
                    <a:pt x="119" y="143"/>
                    <a:pt x="97" y="161"/>
                    <a:pt x="61" y="161"/>
                  </a:cubicBezTo>
                  <a:cubicBezTo>
                    <a:pt x="23" y="161"/>
                    <a:pt x="1" y="143"/>
                    <a:pt x="0" y="107"/>
                  </a:cubicBezTo>
                  <a:lnTo>
                    <a:pt x="20" y="107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4" name="Freeform 322"/>
            <p:cNvSpPr>
              <a:spLocks noChangeArrowheads="1"/>
            </p:cNvSpPr>
            <p:nvPr/>
          </p:nvSpPr>
          <p:spPr bwMode="auto">
            <a:xfrm>
              <a:off x="2324700" y="5135532"/>
              <a:ext cx="42611" cy="50022"/>
            </a:xfrm>
            <a:custGeom>
              <a:avLst/>
              <a:gdLst>
                <a:gd name="T0" fmla="*/ 98 w 102"/>
                <a:gd name="T1" fmla="*/ 79 h 119"/>
                <a:gd name="T2" fmla="*/ 98 w 102"/>
                <a:gd name="T3" fmla="*/ 79 h 119"/>
                <a:gd name="T4" fmla="*/ 50 w 102"/>
                <a:gd name="T5" fmla="*/ 118 h 119"/>
                <a:gd name="T6" fmla="*/ 0 w 102"/>
                <a:gd name="T7" fmla="*/ 60 h 119"/>
                <a:gd name="T8" fmla="*/ 50 w 102"/>
                <a:gd name="T9" fmla="*/ 0 h 119"/>
                <a:gd name="T10" fmla="*/ 101 w 102"/>
                <a:gd name="T11" fmla="*/ 56 h 119"/>
                <a:gd name="T12" fmla="*/ 100 w 102"/>
                <a:gd name="T13" fmla="*/ 64 h 119"/>
                <a:gd name="T14" fmla="*/ 19 w 102"/>
                <a:gd name="T15" fmla="*/ 64 h 119"/>
                <a:gd name="T16" fmla="*/ 52 w 102"/>
                <a:gd name="T17" fmla="*/ 102 h 119"/>
                <a:gd name="T18" fmla="*/ 80 w 102"/>
                <a:gd name="T19" fmla="*/ 79 h 119"/>
                <a:gd name="T20" fmla="*/ 98 w 102"/>
                <a:gd name="T21" fmla="*/ 79 h 119"/>
                <a:gd name="T22" fmla="*/ 81 w 102"/>
                <a:gd name="T23" fmla="*/ 49 h 119"/>
                <a:gd name="T24" fmla="*/ 81 w 102"/>
                <a:gd name="T25" fmla="*/ 49 h 119"/>
                <a:gd name="T26" fmla="*/ 51 w 102"/>
                <a:gd name="T27" fmla="*/ 16 h 119"/>
                <a:gd name="T28" fmla="*/ 19 w 102"/>
                <a:gd name="T29" fmla="*/ 49 h 119"/>
                <a:gd name="T30" fmla="*/ 81 w 102"/>
                <a:gd name="T31" fmla="*/ 4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19">
                  <a:moveTo>
                    <a:pt x="98" y="79"/>
                  </a:moveTo>
                  <a:lnTo>
                    <a:pt x="98" y="79"/>
                  </a:lnTo>
                  <a:cubicBezTo>
                    <a:pt x="94" y="104"/>
                    <a:pt x="76" y="118"/>
                    <a:pt x="50" y="118"/>
                  </a:cubicBezTo>
                  <a:cubicBezTo>
                    <a:pt x="19" y="118"/>
                    <a:pt x="0" y="97"/>
                    <a:pt x="0" y="60"/>
                  </a:cubicBezTo>
                  <a:cubicBezTo>
                    <a:pt x="0" y="22"/>
                    <a:pt x="19" y="0"/>
                    <a:pt x="50" y="0"/>
                  </a:cubicBezTo>
                  <a:cubicBezTo>
                    <a:pt x="82" y="0"/>
                    <a:pt x="101" y="19"/>
                    <a:pt x="101" y="56"/>
                  </a:cubicBezTo>
                  <a:cubicBezTo>
                    <a:pt x="101" y="59"/>
                    <a:pt x="101" y="62"/>
                    <a:pt x="100" y="64"/>
                  </a:cubicBezTo>
                  <a:cubicBezTo>
                    <a:pt x="19" y="64"/>
                    <a:pt x="19" y="64"/>
                    <a:pt x="19" y="64"/>
                  </a:cubicBezTo>
                  <a:cubicBezTo>
                    <a:pt x="19" y="88"/>
                    <a:pt x="32" y="102"/>
                    <a:pt x="52" y="102"/>
                  </a:cubicBezTo>
                  <a:cubicBezTo>
                    <a:pt x="67" y="102"/>
                    <a:pt x="78" y="93"/>
                    <a:pt x="80" y="79"/>
                  </a:cubicBezTo>
                  <a:lnTo>
                    <a:pt x="98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8"/>
                    <a:pt x="69" y="16"/>
                    <a:pt x="51" y="16"/>
                  </a:cubicBezTo>
                  <a:cubicBezTo>
                    <a:pt x="32" y="16"/>
                    <a:pt x="21" y="28"/>
                    <a:pt x="19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5" name="Freeform 323"/>
            <p:cNvSpPr>
              <a:spLocks noChangeArrowheads="1"/>
            </p:cNvSpPr>
            <p:nvPr/>
          </p:nvSpPr>
          <p:spPr bwMode="auto">
            <a:xfrm>
              <a:off x="2374722" y="5118857"/>
              <a:ext cx="9264" cy="64844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154 h 155"/>
                <a:gd name="T6" fmla="*/ 0 w 20"/>
                <a:gd name="T7" fmla="*/ 154 h 155"/>
                <a:gd name="T8" fmla="*/ 0 w 20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6" name="Freeform 324"/>
            <p:cNvSpPr>
              <a:spLocks noChangeArrowheads="1"/>
            </p:cNvSpPr>
            <p:nvPr/>
          </p:nvSpPr>
          <p:spPr bwMode="auto">
            <a:xfrm>
              <a:off x="2393249" y="5135532"/>
              <a:ext cx="42612" cy="50022"/>
            </a:xfrm>
            <a:custGeom>
              <a:avLst/>
              <a:gdLst>
                <a:gd name="T0" fmla="*/ 99 w 101"/>
                <a:gd name="T1" fmla="*/ 79 h 119"/>
                <a:gd name="T2" fmla="*/ 99 w 101"/>
                <a:gd name="T3" fmla="*/ 79 h 119"/>
                <a:gd name="T4" fmla="*/ 50 w 101"/>
                <a:gd name="T5" fmla="*/ 118 h 119"/>
                <a:gd name="T6" fmla="*/ 0 w 101"/>
                <a:gd name="T7" fmla="*/ 60 h 119"/>
                <a:gd name="T8" fmla="*/ 50 w 101"/>
                <a:gd name="T9" fmla="*/ 0 h 119"/>
                <a:gd name="T10" fmla="*/ 100 w 101"/>
                <a:gd name="T11" fmla="*/ 56 h 119"/>
                <a:gd name="T12" fmla="*/ 100 w 101"/>
                <a:gd name="T13" fmla="*/ 64 h 119"/>
                <a:gd name="T14" fmla="*/ 20 w 101"/>
                <a:gd name="T15" fmla="*/ 64 h 119"/>
                <a:gd name="T16" fmla="*/ 52 w 101"/>
                <a:gd name="T17" fmla="*/ 102 h 119"/>
                <a:gd name="T18" fmla="*/ 80 w 101"/>
                <a:gd name="T19" fmla="*/ 79 h 119"/>
                <a:gd name="T20" fmla="*/ 99 w 101"/>
                <a:gd name="T21" fmla="*/ 79 h 119"/>
                <a:gd name="T22" fmla="*/ 80 w 101"/>
                <a:gd name="T23" fmla="*/ 49 h 119"/>
                <a:gd name="T24" fmla="*/ 80 w 101"/>
                <a:gd name="T25" fmla="*/ 49 h 119"/>
                <a:gd name="T26" fmla="*/ 50 w 101"/>
                <a:gd name="T27" fmla="*/ 16 h 119"/>
                <a:gd name="T28" fmla="*/ 20 w 101"/>
                <a:gd name="T29" fmla="*/ 49 h 119"/>
                <a:gd name="T30" fmla="*/ 80 w 101"/>
                <a:gd name="T31" fmla="*/ 4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19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6" y="118"/>
                    <a:pt x="50" y="118"/>
                  </a:cubicBezTo>
                  <a:cubicBezTo>
                    <a:pt x="19" y="118"/>
                    <a:pt x="0" y="97"/>
                    <a:pt x="0" y="60"/>
                  </a:cubicBezTo>
                  <a:cubicBezTo>
                    <a:pt x="0" y="22"/>
                    <a:pt x="19" y="0"/>
                    <a:pt x="50" y="0"/>
                  </a:cubicBezTo>
                  <a:cubicBezTo>
                    <a:pt x="81" y="0"/>
                    <a:pt x="100" y="19"/>
                    <a:pt x="100" y="56"/>
                  </a:cubicBezTo>
                  <a:cubicBezTo>
                    <a:pt x="100" y="59"/>
                    <a:pt x="100" y="62"/>
                    <a:pt x="100" y="6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0" y="88"/>
                    <a:pt x="31" y="102"/>
                    <a:pt x="52" y="102"/>
                  </a:cubicBezTo>
                  <a:cubicBezTo>
                    <a:pt x="67" y="102"/>
                    <a:pt x="77" y="93"/>
                    <a:pt x="80" y="79"/>
                  </a:cubicBezTo>
                  <a:lnTo>
                    <a:pt x="99" y="79"/>
                  </a:lnTo>
                  <a:close/>
                  <a:moveTo>
                    <a:pt x="80" y="49"/>
                  </a:moveTo>
                  <a:lnTo>
                    <a:pt x="80" y="49"/>
                  </a:lnTo>
                  <a:cubicBezTo>
                    <a:pt x="80" y="28"/>
                    <a:pt x="70" y="16"/>
                    <a:pt x="50" y="16"/>
                  </a:cubicBezTo>
                  <a:cubicBezTo>
                    <a:pt x="32" y="16"/>
                    <a:pt x="21" y="28"/>
                    <a:pt x="20" y="49"/>
                  </a:cubicBezTo>
                  <a:lnTo>
                    <a:pt x="80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7" name="Freeform 325"/>
            <p:cNvSpPr>
              <a:spLocks noChangeArrowheads="1"/>
            </p:cNvSpPr>
            <p:nvPr/>
          </p:nvSpPr>
          <p:spPr bwMode="auto">
            <a:xfrm>
              <a:off x="2443272" y="5135532"/>
              <a:ext cx="40759" cy="50022"/>
            </a:xfrm>
            <a:custGeom>
              <a:avLst/>
              <a:gdLst>
                <a:gd name="T0" fmla="*/ 51 w 99"/>
                <a:gd name="T1" fmla="*/ 16 h 119"/>
                <a:gd name="T2" fmla="*/ 51 w 99"/>
                <a:gd name="T3" fmla="*/ 16 h 119"/>
                <a:gd name="T4" fmla="*/ 18 w 99"/>
                <a:gd name="T5" fmla="*/ 59 h 119"/>
                <a:gd name="T6" fmla="*/ 50 w 99"/>
                <a:gd name="T7" fmla="*/ 101 h 119"/>
                <a:gd name="T8" fmla="*/ 80 w 99"/>
                <a:gd name="T9" fmla="*/ 75 h 119"/>
                <a:gd name="T10" fmla="*/ 98 w 99"/>
                <a:gd name="T11" fmla="*/ 75 h 119"/>
                <a:gd name="T12" fmla="*/ 49 w 99"/>
                <a:gd name="T13" fmla="*/ 118 h 119"/>
                <a:gd name="T14" fmla="*/ 0 w 99"/>
                <a:gd name="T15" fmla="*/ 59 h 119"/>
                <a:gd name="T16" fmla="*/ 51 w 99"/>
                <a:gd name="T17" fmla="*/ 0 h 119"/>
                <a:gd name="T18" fmla="*/ 98 w 99"/>
                <a:gd name="T19" fmla="*/ 40 h 119"/>
                <a:gd name="T20" fmla="*/ 79 w 99"/>
                <a:gd name="T21" fmla="*/ 40 h 119"/>
                <a:gd name="T22" fmla="*/ 51 w 99"/>
                <a:gd name="T23" fmla="*/ 1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9" h="119">
                  <a:moveTo>
                    <a:pt x="51" y="16"/>
                  </a:moveTo>
                  <a:lnTo>
                    <a:pt x="51" y="16"/>
                  </a:lnTo>
                  <a:cubicBezTo>
                    <a:pt x="30" y="16"/>
                    <a:pt x="18" y="31"/>
                    <a:pt x="18" y="59"/>
                  </a:cubicBezTo>
                  <a:cubicBezTo>
                    <a:pt x="18" y="86"/>
                    <a:pt x="30" y="101"/>
                    <a:pt x="50" y="101"/>
                  </a:cubicBezTo>
                  <a:cubicBezTo>
                    <a:pt x="66" y="101"/>
                    <a:pt x="78" y="92"/>
                    <a:pt x="80" y="75"/>
                  </a:cubicBezTo>
                  <a:cubicBezTo>
                    <a:pt x="98" y="75"/>
                    <a:pt x="98" y="75"/>
                    <a:pt x="98" y="75"/>
                  </a:cubicBezTo>
                  <a:cubicBezTo>
                    <a:pt x="95" y="102"/>
                    <a:pt x="78" y="118"/>
                    <a:pt x="49" y="118"/>
                  </a:cubicBezTo>
                  <a:cubicBezTo>
                    <a:pt x="18" y="118"/>
                    <a:pt x="0" y="97"/>
                    <a:pt x="0" y="59"/>
                  </a:cubicBezTo>
                  <a:cubicBezTo>
                    <a:pt x="0" y="22"/>
                    <a:pt x="18" y="0"/>
                    <a:pt x="51" y="0"/>
                  </a:cubicBezTo>
                  <a:cubicBezTo>
                    <a:pt x="79" y="0"/>
                    <a:pt x="97" y="15"/>
                    <a:pt x="98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8" y="25"/>
                    <a:pt x="67" y="16"/>
                    <a:pt x="51" y="16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8" name="Freeform 326"/>
            <p:cNvSpPr>
              <a:spLocks noChangeArrowheads="1"/>
            </p:cNvSpPr>
            <p:nvPr/>
          </p:nvSpPr>
          <p:spPr bwMode="auto">
            <a:xfrm>
              <a:off x="2485883" y="5122562"/>
              <a:ext cx="24085" cy="61139"/>
            </a:xfrm>
            <a:custGeom>
              <a:avLst/>
              <a:gdLst>
                <a:gd name="T0" fmla="*/ 46 w 56"/>
                <a:gd name="T1" fmla="*/ 128 h 145"/>
                <a:gd name="T2" fmla="*/ 46 w 56"/>
                <a:gd name="T3" fmla="*/ 128 h 145"/>
                <a:gd name="T4" fmla="*/ 55 w 56"/>
                <a:gd name="T5" fmla="*/ 127 h 145"/>
                <a:gd name="T6" fmla="*/ 55 w 56"/>
                <a:gd name="T7" fmla="*/ 142 h 145"/>
                <a:gd name="T8" fmla="*/ 40 w 56"/>
                <a:gd name="T9" fmla="*/ 144 h 145"/>
                <a:gd name="T10" fmla="*/ 16 w 56"/>
                <a:gd name="T11" fmla="*/ 121 h 145"/>
                <a:gd name="T12" fmla="*/ 16 w 56"/>
                <a:gd name="T13" fmla="*/ 46 h 145"/>
                <a:gd name="T14" fmla="*/ 0 w 56"/>
                <a:gd name="T15" fmla="*/ 46 h 145"/>
                <a:gd name="T16" fmla="*/ 0 w 56"/>
                <a:gd name="T17" fmla="*/ 31 h 145"/>
                <a:gd name="T18" fmla="*/ 16 w 56"/>
                <a:gd name="T19" fmla="*/ 31 h 145"/>
                <a:gd name="T20" fmla="*/ 16 w 56"/>
                <a:gd name="T21" fmla="*/ 0 h 145"/>
                <a:gd name="T22" fmla="*/ 35 w 56"/>
                <a:gd name="T23" fmla="*/ 0 h 145"/>
                <a:gd name="T24" fmla="*/ 35 w 56"/>
                <a:gd name="T25" fmla="*/ 31 h 145"/>
                <a:gd name="T26" fmla="*/ 55 w 56"/>
                <a:gd name="T27" fmla="*/ 31 h 145"/>
                <a:gd name="T28" fmla="*/ 55 w 56"/>
                <a:gd name="T29" fmla="*/ 46 h 145"/>
                <a:gd name="T30" fmla="*/ 35 w 56"/>
                <a:gd name="T31" fmla="*/ 46 h 145"/>
                <a:gd name="T32" fmla="*/ 35 w 56"/>
                <a:gd name="T33" fmla="*/ 115 h 145"/>
                <a:gd name="T34" fmla="*/ 46 w 56"/>
                <a:gd name="T35" fmla="*/ 128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145">
                  <a:moveTo>
                    <a:pt x="46" y="128"/>
                  </a:moveTo>
                  <a:lnTo>
                    <a:pt x="46" y="128"/>
                  </a:lnTo>
                  <a:cubicBezTo>
                    <a:pt x="48" y="128"/>
                    <a:pt x="51" y="127"/>
                    <a:pt x="55" y="127"/>
                  </a:cubicBezTo>
                  <a:cubicBezTo>
                    <a:pt x="55" y="142"/>
                    <a:pt x="55" y="142"/>
                    <a:pt x="55" y="142"/>
                  </a:cubicBezTo>
                  <a:cubicBezTo>
                    <a:pt x="50" y="143"/>
                    <a:pt x="45" y="144"/>
                    <a:pt x="40" y="144"/>
                  </a:cubicBezTo>
                  <a:cubicBezTo>
                    <a:pt x="23" y="144"/>
                    <a:pt x="16" y="138"/>
                    <a:pt x="16" y="121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46"/>
                    <a:pt x="55" y="46"/>
                    <a:pt x="55" y="46"/>
                  </a:cubicBezTo>
                  <a:cubicBezTo>
                    <a:pt x="35" y="46"/>
                    <a:pt x="35" y="46"/>
                    <a:pt x="35" y="46"/>
                  </a:cubicBezTo>
                  <a:cubicBezTo>
                    <a:pt x="35" y="115"/>
                    <a:pt x="35" y="115"/>
                    <a:pt x="35" y="115"/>
                  </a:cubicBezTo>
                  <a:cubicBezTo>
                    <a:pt x="35" y="123"/>
                    <a:pt x="37" y="128"/>
                    <a:pt x="46" y="128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9" name="Freeform 327"/>
            <p:cNvSpPr>
              <a:spLocks noChangeArrowheads="1"/>
            </p:cNvSpPr>
            <p:nvPr/>
          </p:nvSpPr>
          <p:spPr bwMode="auto">
            <a:xfrm>
              <a:off x="2513674" y="5135532"/>
              <a:ext cx="46316" cy="50022"/>
            </a:xfrm>
            <a:custGeom>
              <a:avLst/>
              <a:gdLst>
                <a:gd name="T0" fmla="*/ 54 w 109"/>
                <a:gd name="T1" fmla="*/ 0 h 119"/>
                <a:gd name="T2" fmla="*/ 54 w 109"/>
                <a:gd name="T3" fmla="*/ 0 h 119"/>
                <a:gd name="T4" fmla="*/ 108 w 109"/>
                <a:gd name="T5" fmla="*/ 59 h 119"/>
                <a:gd name="T6" fmla="*/ 54 w 109"/>
                <a:gd name="T7" fmla="*/ 118 h 119"/>
                <a:gd name="T8" fmla="*/ 0 w 109"/>
                <a:gd name="T9" fmla="*/ 59 h 119"/>
                <a:gd name="T10" fmla="*/ 54 w 109"/>
                <a:gd name="T11" fmla="*/ 0 h 119"/>
                <a:gd name="T12" fmla="*/ 54 w 109"/>
                <a:gd name="T13" fmla="*/ 102 h 119"/>
                <a:gd name="T14" fmla="*/ 54 w 109"/>
                <a:gd name="T15" fmla="*/ 102 h 119"/>
                <a:gd name="T16" fmla="*/ 88 w 109"/>
                <a:gd name="T17" fmla="*/ 59 h 119"/>
                <a:gd name="T18" fmla="*/ 54 w 109"/>
                <a:gd name="T19" fmla="*/ 16 h 119"/>
                <a:gd name="T20" fmla="*/ 19 w 109"/>
                <a:gd name="T21" fmla="*/ 59 h 119"/>
                <a:gd name="T22" fmla="*/ 54 w 109"/>
                <a:gd name="T23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9" h="119">
                  <a:moveTo>
                    <a:pt x="54" y="0"/>
                  </a:moveTo>
                  <a:lnTo>
                    <a:pt x="54" y="0"/>
                  </a:lnTo>
                  <a:cubicBezTo>
                    <a:pt x="88" y="0"/>
                    <a:pt x="108" y="22"/>
                    <a:pt x="108" y="59"/>
                  </a:cubicBezTo>
                  <a:cubicBezTo>
                    <a:pt x="108" y="97"/>
                    <a:pt x="88" y="118"/>
                    <a:pt x="54" y="118"/>
                  </a:cubicBezTo>
                  <a:cubicBezTo>
                    <a:pt x="20" y="118"/>
                    <a:pt x="0" y="97"/>
                    <a:pt x="0" y="59"/>
                  </a:cubicBezTo>
                  <a:cubicBezTo>
                    <a:pt x="0" y="22"/>
                    <a:pt x="20" y="0"/>
                    <a:pt x="54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5" y="102"/>
                    <a:pt x="88" y="87"/>
                    <a:pt x="88" y="59"/>
                  </a:cubicBezTo>
                  <a:cubicBezTo>
                    <a:pt x="88" y="31"/>
                    <a:pt x="75" y="16"/>
                    <a:pt x="54" y="16"/>
                  </a:cubicBezTo>
                  <a:cubicBezTo>
                    <a:pt x="32" y="16"/>
                    <a:pt x="19" y="31"/>
                    <a:pt x="19" y="59"/>
                  </a:cubicBezTo>
                  <a:cubicBezTo>
                    <a:pt x="19" y="87"/>
                    <a:pt x="32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00" name="Freeform 328"/>
            <p:cNvSpPr>
              <a:spLocks noChangeArrowheads="1"/>
            </p:cNvSpPr>
            <p:nvPr/>
          </p:nvSpPr>
          <p:spPr bwMode="auto">
            <a:xfrm>
              <a:off x="2569254" y="5135532"/>
              <a:ext cx="22232" cy="48170"/>
            </a:xfrm>
            <a:custGeom>
              <a:avLst/>
              <a:gdLst>
                <a:gd name="T0" fmla="*/ 0 w 55"/>
                <a:gd name="T1" fmla="*/ 2 h 115"/>
                <a:gd name="T2" fmla="*/ 0 w 55"/>
                <a:gd name="T3" fmla="*/ 2 h 115"/>
                <a:gd name="T4" fmla="*/ 17 w 55"/>
                <a:gd name="T5" fmla="*/ 2 h 115"/>
                <a:gd name="T6" fmla="*/ 17 w 55"/>
                <a:gd name="T7" fmla="*/ 23 h 115"/>
                <a:gd name="T8" fmla="*/ 49 w 55"/>
                <a:gd name="T9" fmla="*/ 0 h 115"/>
                <a:gd name="T10" fmla="*/ 54 w 55"/>
                <a:gd name="T11" fmla="*/ 0 h 115"/>
                <a:gd name="T12" fmla="*/ 54 w 55"/>
                <a:gd name="T13" fmla="*/ 20 h 115"/>
                <a:gd name="T14" fmla="*/ 49 w 55"/>
                <a:gd name="T15" fmla="*/ 20 h 115"/>
                <a:gd name="T16" fmla="*/ 18 w 55"/>
                <a:gd name="T17" fmla="*/ 52 h 115"/>
                <a:gd name="T18" fmla="*/ 18 w 55"/>
                <a:gd name="T19" fmla="*/ 114 h 115"/>
                <a:gd name="T20" fmla="*/ 0 w 55"/>
                <a:gd name="T21" fmla="*/ 114 h 115"/>
                <a:gd name="T22" fmla="*/ 0 w 55"/>
                <a:gd name="T23" fmla="*/ 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5">
                  <a:moveTo>
                    <a:pt x="0" y="2"/>
                  </a:moveTo>
                  <a:lnTo>
                    <a:pt x="0" y="2"/>
                  </a:lnTo>
                  <a:cubicBezTo>
                    <a:pt x="17" y="2"/>
                    <a:pt x="17" y="2"/>
                    <a:pt x="17" y="2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24" y="7"/>
                    <a:pt x="34" y="0"/>
                    <a:pt x="49" y="0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2" y="20"/>
                    <a:pt x="51" y="20"/>
                    <a:pt x="49" y="20"/>
                  </a:cubicBezTo>
                  <a:cubicBezTo>
                    <a:pt x="29" y="20"/>
                    <a:pt x="18" y="31"/>
                    <a:pt x="18" y="52"/>
                  </a:cubicBezTo>
                  <a:cubicBezTo>
                    <a:pt x="18" y="114"/>
                    <a:pt x="18" y="114"/>
                    <a:pt x="18" y="114"/>
                  </a:cubicBezTo>
                  <a:cubicBezTo>
                    <a:pt x="0" y="114"/>
                    <a:pt x="0" y="114"/>
                    <a:pt x="0" y="114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59" name="Group 358"/>
          <p:cNvGrpSpPr/>
          <p:nvPr/>
        </p:nvGrpSpPr>
        <p:grpSpPr>
          <a:xfrm>
            <a:off x="3043401" y="5118857"/>
            <a:ext cx="461317" cy="66697"/>
            <a:chOff x="3006486" y="5118857"/>
            <a:chExt cx="461317" cy="66697"/>
          </a:xfrm>
        </p:grpSpPr>
        <p:sp>
          <p:nvSpPr>
            <p:cNvPr id="3401" name="Freeform 329"/>
            <p:cNvSpPr>
              <a:spLocks noChangeArrowheads="1"/>
            </p:cNvSpPr>
            <p:nvPr/>
          </p:nvSpPr>
          <p:spPr bwMode="auto">
            <a:xfrm>
              <a:off x="3006486" y="5118857"/>
              <a:ext cx="50022" cy="64844"/>
            </a:xfrm>
            <a:custGeom>
              <a:avLst/>
              <a:gdLst>
                <a:gd name="T0" fmla="*/ 0 w 117"/>
                <a:gd name="T1" fmla="*/ 0 h 155"/>
                <a:gd name="T2" fmla="*/ 0 w 117"/>
                <a:gd name="T3" fmla="*/ 0 h 155"/>
                <a:gd name="T4" fmla="*/ 61 w 117"/>
                <a:gd name="T5" fmla="*/ 0 h 155"/>
                <a:gd name="T6" fmla="*/ 109 w 117"/>
                <a:gd name="T7" fmla="*/ 38 h 155"/>
                <a:gd name="T8" fmla="*/ 87 w 117"/>
                <a:gd name="T9" fmla="*/ 71 h 155"/>
                <a:gd name="T10" fmla="*/ 116 w 117"/>
                <a:gd name="T11" fmla="*/ 108 h 155"/>
                <a:gd name="T12" fmla="*/ 64 w 117"/>
                <a:gd name="T13" fmla="*/ 154 h 155"/>
                <a:gd name="T14" fmla="*/ 0 w 117"/>
                <a:gd name="T15" fmla="*/ 154 h 155"/>
                <a:gd name="T16" fmla="*/ 0 w 117"/>
                <a:gd name="T17" fmla="*/ 0 h 155"/>
                <a:gd name="T18" fmla="*/ 57 w 117"/>
                <a:gd name="T19" fmla="*/ 65 h 155"/>
                <a:gd name="T20" fmla="*/ 57 w 117"/>
                <a:gd name="T21" fmla="*/ 65 h 155"/>
                <a:gd name="T22" fmla="*/ 88 w 117"/>
                <a:gd name="T23" fmla="*/ 41 h 155"/>
                <a:gd name="T24" fmla="*/ 59 w 117"/>
                <a:gd name="T25" fmla="*/ 18 h 155"/>
                <a:gd name="T26" fmla="*/ 21 w 117"/>
                <a:gd name="T27" fmla="*/ 18 h 155"/>
                <a:gd name="T28" fmla="*/ 21 w 117"/>
                <a:gd name="T29" fmla="*/ 65 h 155"/>
                <a:gd name="T30" fmla="*/ 57 w 117"/>
                <a:gd name="T31" fmla="*/ 65 h 155"/>
                <a:gd name="T32" fmla="*/ 62 w 117"/>
                <a:gd name="T33" fmla="*/ 136 h 155"/>
                <a:gd name="T34" fmla="*/ 62 w 117"/>
                <a:gd name="T35" fmla="*/ 136 h 155"/>
                <a:gd name="T36" fmla="*/ 96 w 117"/>
                <a:gd name="T37" fmla="*/ 107 h 155"/>
                <a:gd name="T38" fmla="*/ 60 w 117"/>
                <a:gd name="T39" fmla="*/ 81 h 155"/>
                <a:gd name="T40" fmla="*/ 21 w 117"/>
                <a:gd name="T41" fmla="*/ 81 h 155"/>
                <a:gd name="T42" fmla="*/ 21 w 117"/>
                <a:gd name="T43" fmla="*/ 136 h 155"/>
                <a:gd name="T44" fmla="*/ 62 w 117"/>
                <a:gd name="T45" fmla="*/ 136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7" h="155">
                  <a:moveTo>
                    <a:pt x="0" y="0"/>
                  </a:moveTo>
                  <a:lnTo>
                    <a:pt x="0" y="0"/>
                  </a:lnTo>
                  <a:cubicBezTo>
                    <a:pt x="61" y="0"/>
                    <a:pt x="61" y="0"/>
                    <a:pt x="61" y="0"/>
                  </a:cubicBezTo>
                  <a:cubicBezTo>
                    <a:pt x="94" y="0"/>
                    <a:pt x="109" y="13"/>
                    <a:pt x="109" y="38"/>
                  </a:cubicBezTo>
                  <a:cubicBezTo>
                    <a:pt x="109" y="53"/>
                    <a:pt x="102" y="65"/>
                    <a:pt x="87" y="71"/>
                  </a:cubicBezTo>
                  <a:cubicBezTo>
                    <a:pt x="106" y="74"/>
                    <a:pt x="116" y="88"/>
                    <a:pt x="116" y="108"/>
                  </a:cubicBezTo>
                  <a:cubicBezTo>
                    <a:pt x="116" y="136"/>
                    <a:pt x="98" y="154"/>
                    <a:pt x="64" y="154"/>
                  </a:cubicBezTo>
                  <a:cubicBezTo>
                    <a:pt x="0" y="154"/>
                    <a:pt x="0" y="154"/>
                    <a:pt x="0" y="154"/>
                  </a:cubicBezTo>
                  <a:lnTo>
                    <a:pt x="0" y="0"/>
                  </a:lnTo>
                  <a:close/>
                  <a:moveTo>
                    <a:pt x="57" y="65"/>
                  </a:moveTo>
                  <a:lnTo>
                    <a:pt x="57" y="65"/>
                  </a:lnTo>
                  <a:cubicBezTo>
                    <a:pt x="78" y="65"/>
                    <a:pt x="88" y="57"/>
                    <a:pt x="88" y="41"/>
                  </a:cubicBezTo>
                  <a:cubicBezTo>
                    <a:pt x="88" y="25"/>
                    <a:pt x="79" y="18"/>
                    <a:pt x="59" y="18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1" y="65"/>
                    <a:pt x="21" y="65"/>
                    <a:pt x="21" y="65"/>
                  </a:cubicBezTo>
                  <a:lnTo>
                    <a:pt x="57" y="65"/>
                  </a:lnTo>
                  <a:close/>
                  <a:moveTo>
                    <a:pt x="62" y="136"/>
                  </a:moveTo>
                  <a:lnTo>
                    <a:pt x="62" y="136"/>
                  </a:lnTo>
                  <a:cubicBezTo>
                    <a:pt x="84" y="136"/>
                    <a:pt x="96" y="126"/>
                    <a:pt x="96" y="107"/>
                  </a:cubicBezTo>
                  <a:cubicBezTo>
                    <a:pt x="96" y="90"/>
                    <a:pt x="84" y="81"/>
                    <a:pt x="60" y="81"/>
                  </a:cubicBezTo>
                  <a:cubicBezTo>
                    <a:pt x="21" y="81"/>
                    <a:pt x="21" y="81"/>
                    <a:pt x="21" y="81"/>
                  </a:cubicBezTo>
                  <a:cubicBezTo>
                    <a:pt x="21" y="136"/>
                    <a:pt x="21" y="136"/>
                    <a:pt x="21" y="136"/>
                  </a:cubicBezTo>
                  <a:lnTo>
                    <a:pt x="62" y="136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02" name="Freeform 330"/>
            <p:cNvSpPr>
              <a:spLocks noChangeArrowheads="1"/>
            </p:cNvSpPr>
            <p:nvPr/>
          </p:nvSpPr>
          <p:spPr bwMode="auto">
            <a:xfrm>
              <a:off x="3063919" y="5135532"/>
              <a:ext cx="44464" cy="50022"/>
            </a:xfrm>
            <a:custGeom>
              <a:avLst/>
              <a:gdLst>
                <a:gd name="T0" fmla="*/ 53 w 108"/>
                <a:gd name="T1" fmla="*/ 0 h 119"/>
                <a:gd name="T2" fmla="*/ 53 w 108"/>
                <a:gd name="T3" fmla="*/ 0 h 119"/>
                <a:gd name="T4" fmla="*/ 107 w 108"/>
                <a:gd name="T5" fmla="*/ 59 h 119"/>
                <a:gd name="T6" fmla="*/ 54 w 108"/>
                <a:gd name="T7" fmla="*/ 118 h 119"/>
                <a:gd name="T8" fmla="*/ 0 w 108"/>
                <a:gd name="T9" fmla="*/ 59 h 119"/>
                <a:gd name="T10" fmla="*/ 53 w 108"/>
                <a:gd name="T11" fmla="*/ 0 h 119"/>
                <a:gd name="T12" fmla="*/ 54 w 108"/>
                <a:gd name="T13" fmla="*/ 102 h 119"/>
                <a:gd name="T14" fmla="*/ 54 w 108"/>
                <a:gd name="T15" fmla="*/ 102 h 119"/>
                <a:gd name="T16" fmla="*/ 88 w 108"/>
                <a:gd name="T17" fmla="*/ 59 h 119"/>
                <a:gd name="T18" fmla="*/ 54 w 108"/>
                <a:gd name="T19" fmla="*/ 16 h 119"/>
                <a:gd name="T20" fmla="*/ 20 w 108"/>
                <a:gd name="T21" fmla="*/ 59 h 119"/>
                <a:gd name="T22" fmla="*/ 54 w 108"/>
                <a:gd name="T23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19">
                  <a:moveTo>
                    <a:pt x="53" y="0"/>
                  </a:moveTo>
                  <a:lnTo>
                    <a:pt x="53" y="0"/>
                  </a:lnTo>
                  <a:cubicBezTo>
                    <a:pt x="88" y="0"/>
                    <a:pt x="107" y="22"/>
                    <a:pt x="107" y="59"/>
                  </a:cubicBezTo>
                  <a:cubicBezTo>
                    <a:pt x="107" y="97"/>
                    <a:pt x="88" y="118"/>
                    <a:pt x="54" y="118"/>
                  </a:cubicBezTo>
                  <a:cubicBezTo>
                    <a:pt x="20" y="118"/>
                    <a:pt x="0" y="97"/>
                    <a:pt x="0" y="59"/>
                  </a:cubicBezTo>
                  <a:cubicBezTo>
                    <a:pt x="0" y="22"/>
                    <a:pt x="20" y="0"/>
                    <a:pt x="53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5" y="102"/>
                    <a:pt x="88" y="87"/>
                    <a:pt x="88" y="59"/>
                  </a:cubicBezTo>
                  <a:cubicBezTo>
                    <a:pt x="88" y="31"/>
                    <a:pt x="75" y="16"/>
                    <a:pt x="54" y="16"/>
                  </a:cubicBezTo>
                  <a:cubicBezTo>
                    <a:pt x="31" y="16"/>
                    <a:pt x="20" y="31"/>
                    <a:pt x="20" y="59"/>
                  </a:cubicBezTo>
                  <a:cubicBezTo>
                    <a:pt x="20" y="87"/>
                    <a:pt x="31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03" name="Freeform 331"/>
            <p:cNvSpPr>
              <a:spLocks noChangeArrowheads="1"/>
            </p:cNvSpPr>
            <p:nvPr/>
          </p:nvSpPr>
          <p:spPr bwMode="auto">
            <a:xfrm>
              <a:off x="3115794" y="5135532"/>
              <a:ext cx="44464" cy="50022"/>
            </a:xfrm>
            <a:custGeom>
              <a:avLst/>
              <a:gdLst>
                <a:gd name="T0" fmla="*/ 54 w 108"/>
                <a:gd name="T1" fmla="*/ 0 h 119"/>
                <a:gd name="T2" fmla="*/ 54 w 108"/>
                <a:gd name="T3" fmla="*/ 0 h 119"/>
                <a:gd name="T4" fmla="*/ 107 w 108"/>
                <a:gd name="T5" fmla="*/ 59 h 119"/>
                <a:gd name="T6" fmla="*/ 54 w 108"/>
                <a:gd name="T7" fmla="*/ 118 h 119"/>
                <a:gd name="T8" fmla="*/ 0 w 108"/>
                <a:gd name="T9" fmla="*/ 59 h 119"/>
                <a:gd name="T10" fmla="*/ 54 w 108"/>
                <a:gd name="T11" fmla="*/ 0 h 119"/>
                <a:gd name="T12" fmla="*/ 54 w 108"/>
                <a:gd name="T13" fmla="*/ 102 h 119"/>
                <a:gd name="T14" fmla="*/ 54 w 108"/>
                <a:gd name="T15" fmla="*/ 102 h 119"/>
                <a:gd name="T16" fmla="*/ 87 w 108"/>
                <a:gd name="T17" fmla="*/ 59 h 119"/>
                <a:gd name="T18" fmla="*/ 54 w 108"/>
                <a:gd name="T19" fmla="*/ 16 h 119"/>
                <a:gd name="T20" fmla="*/ 20 w 108"/>
                <a:gd name="T21" fmla="*/ 59 h 119"/>
                <a:gd name="T22" fmla="*/ 54 w 108"/>
                <a:gd name="T23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19">
                  <a:moveTo>
                    <a:pt x="54" y="0"/>
                  </a:moveTo>
                  <a:lnTo>
                    <a:pt x="54" y="0"/>
                  </a:lnTo>
                  <a:cubicBezTo>
                    <a:pt x="87" y="0"/>
                    <a:pt x="107" y="22"/>
                    <a:pt x="107" y="59"/>
                  </a:cubicBezTo>
                  <a:cubicBezTo>
                    <a:pt x="107" y="97"/>
                    <a:pt x="87" y="118"/>
                    <a:pt x="54" y="118"/>
                  </a:cubicBezTo>
                  <a:cubicBezTo>
                    <a:pt x="20" y="118"/>
                    <a:pt x="0" y="97"/>
                    <a:pt x="0" y="59"/>
                  </a:cubicBezTo>
                  <a:cubicBezTo>
                    <a:pt x="0" y="22"/>
                    <a:pt x="20" y="0"/>
                    <a:pt x="54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6" y="102"/>
                    <a:pt x="87" y="87"/>
                    <a:pt x="87" y="59"/>
                  </a:cubicBezTo>
                  <a:cubicBezTo>
                    <a:pt x="87" y="31"/>
                    <a:pt x="76" y="16"/>
                    <a:pt x="54" y="16"/>
                  </a:cubicBezTo>
                  <a:cubicBezTo>
                    <a:pt x="31" y="16"/>
                    <a:pt x="20" y="31"/>
                    <a:pt x="20" y="59"/>
                  </a:cubicBezTo>
                  <a:cubicBezTo>
                    <a:pt x="20" y="87"/>
                    <a:pt x="32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04" name="Freeform 332"/>
            <p:cNvSpPr>
              <a:spLocks noChangeArrowheads="1"/>
            </p:cNvSpPr>
            <p:nvPr/>
          </p:nvSpPr>
          <p:spPr bwMode="auto">
            <a:xfrm>
              <a:off x="3169522" y="5118857"/>
              <a:ext cx="38906" cy="64844"/>
            </a:xfrm>
            <a:custGeom>
              <a:avLst/>
              <a:gdLst>
                <a:gd name="T0" fmla="*/ 0 w 94"/>
                <a:gd name="T1" fmla="*/ 0 h 155"/>
                <a:gd name="T2" fmla="*/ 19 w 94"/>
                <a:gd name="T3" fmla="*/ 0 h 155"/>
                <a:gd name="T4" fmla="*/ 19 w 94"/>
                <a:gd name="T5" fmla="*/ 93 h 155"/>
                <a:gd name="T6" fmla="*/ 70 w 94"/>
                <a:gd name="T7" fmla="*/ 42 h 155"/>
                <a:gd name="T8" fmla="*/ 93 w 94"/>
                <a:gd name="T9" fmla="*/ 42 h 155"/>
                <a:gd name="T10" fmla="*/ 51 w 94"/>
                <a:gd name="T11" fmla="*/ 82 h 155"/>
                <a:gd name="T12" fmla="*/ 93 w 94"/>
                <a:gd name="T13" fmla="*/ 154 h 155"/>
                <a:gd name="T14" fmla="*/ 71 w 94"/>
                <a:gd name="T15" fmla="*/ 154 h 155"/>
                <a:gd name="T16" fmla="*/ 39 w 94"/>
                <a:gd name="T17" fmla="*/ 96 h 155"/>
                <a:gd name="T18" fmla="*/ 19 w 94"/>
                <a:gd name="T19" fmla="*/ 115 h 155"/>
                <a:gd name="T20" fmla="*/ 19 w 94"/>
                <a:gd name="T21" fmla="*/ 154 h 155"/>
                <a:gd name="T22" fmla="*/ 0 w 94"/>
                <a:gd name="T23" fmla="*/ 154 h 155"/>
                <a:gd name="T24" fmla="*/ 0 w 94"/>
                <a:gd name="T25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4" h="155">
                  <a:moveTo>
                    <a:pt x="0" y="0"/>
                  </a:moveTo>
                  <a:lnTo>
                    <a:pt x="19" y="0"/>
                  </a:lnTo>
                  <a:lnTo>
                    <a:pt x="19" y="93"/>
                  </a:lnTo>
                  <a:lnTo>
                    <a:pt x="70" y="42"/>
                  </a:lnTo>
                  <a:lnTo>
                    <a:pt x="93" y="42"/>
                  </a:lnTo>
                  <a:lnTo>
                    <a:pt x="51" y="82"/>
                  </a:lnTo>
                  <a:lnTo>
                    <a:pt x="93" y="154"/>
                  </a:lnTo>
                  <a:lnTo>
                    <a:pt x="71" y="154"/>
                  </a:lnTo>
                  <a:lnTo>
                    <a:pt x="39" y="96"/>
                  </a:lnTo>
                  <a:lnTo>
                    <a:pt x="19" y="115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05" name="Freeform 333"/>
            <p:cNvSpPr>
              <a:spLocks noChangeArrowheads="1"/>
            </p:cNvSpPr>
            <p:nvPr/>
          </p:nvSpPr>
          <p:spPr bwMode="auto">
            <a:xfrm>
              <a:off x="3215838" y="5135532"/>
              <a:ext cx="66696" cy="48170"/>
            </a:xfrm>
            <a:custGeom>
              <a:avLst/>
              <a:gdLst>
                <a:gd name="T0" fmla="*/ 137 w 157"/>
                <a:gd name="T1" fmla="*/ 46 h 115"/>
                <a:gd name="T2" fmla="*/ 137 w 157"/>
                <a:gd name="T3" fmla="*/ 46 h 115"/>
                <a:gd name="T4" fmla="*/ 116 w 157"/>
                <a:gd name="T5" fmla="*/ 15 h 115"/>
                <a:gd name="T6" fmla="*/ 88 w 157"/>
                <a:gd name="T7" fmla="*/ 48 h 115"/>
                <a:gd name="T8" fmla="*/ 88 w 157"/>
                <a:gd name="T9" fmla="*/ 114 h 115"/>
                <a:gd name="T10" fmla="*/ 68 w 157"/>
                <a:gd name="T11" fmla="*/ 114 h 115"/>
                <a:gd name="T12" fmla="*/ 68 w 157"/>
                <a:gd name="T13" fmla="*/ 46 h 115"/>
                <a:gd name="T14" fmla="*/ 48 w 157"/>
                <a:gd name="T15" fmla="*/ 15 h 115"/>
                <a:gd name="T16" fmla="*/ 19 w 157"/>
                <a:gd name="T17" fmla="*/ 48 h 115"/>
                <a:gd name="T18" fmla="*/ 19 w 157"/>
                <a:gd name="T19" fmla="*/ 114 h 115"/>
                <a:gd name="T20" fmla="*/ 0 w 157"/>
                <a:gd name="T21" fmla="*/ 114 h 115"/>
                <a:gd name="T22" fmla="*/ 0 w 157"/>
                <a:gd name="T23" fmla="*/ 2 h 115"/>
                <a:gd name="T24" fmla="*/ 18 w 157"/>
                <a:gd name="T25" fmla="*/ 2 h 115"/>
                <a:gd name="T26" fmla="*/ 18 w 157"/>
                <a:gd name="T27" fmla="*/ 18 h 115"/>
                <a:gd name="T28" fmla="*/ 54 w 157"/>
                <a:gd name="T29" fmla="*/ 0 h 115"/>
                <a:gd name="T30" fmla="*/ 84 w 157"/>
                <a:gd name="T31" fmla="*/ 16 h 115"/>
                <a:gd name="T32" fmla="*/ 120 w 157"/>
                <a:gd name="T33" fmla="*/ 0 h 115"/>
                <a:gd name="T34" fmla="*/ 151 w 157"/>
                <a:gd name="T35" fmla="*/ 14 h 115"/>
                <a:gd name="T36" fmla="*/ 156 w 157"/>
                <a:gd name="T37" fmla="*/ 43 h 115"/>
                <a:gd name="T38" fmla="*/ 156 w 157"/>
                <a:gd name="T39" fmla="*/ 47 h 115"/>
                <a:gd name="T40" fmla="*/ 156 w 157"/>
                <a:gd name="T41" fmla="*/ 114 h 115"/>
                <a:gd name="T42" fmla="*/ 137 w 157"/>
                <a:gd name="T43" fmla="*/ 114 h 115"/>
                <a:gd name="T44" fmla="*/ 137 w 157"/>
                <a:gd name="T45" fmla="*/ 46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7" h="115">
                  <a:moveTo>
                    <a:pt x="137" y="46"/>
                  </a:moveTo>
                  <a:lnTo>
                    <a:pt x="137" y="46"/>
                  </a:lnTo>
                  <a:cubicBezTo>
                    <a:pt x="137" y="25"/>
                    <a:pt x="133" y="15"/>
                    <a:pt x="116" y="15"/>
                  </a:cubicBezTo>
                  <a:cubicBezTo>
                    <a:pt x="98" y="15"/>
                    <a:pt x="88" y="28"/>
                    <a:pt x="88" y="48"/>
                  </a:cubicBezTo>
                  <a:cubicBezTo>
                    <a:pt x="88" y="114"/>
                    <a:pt x="88" y="114"/>
                    <a:pt x="88" y="114"/>
                  </a:cubicBezTo>
                  <a:cubicBezTo>
                    <a:pt x="68" y="114"/>
                    <a:pt x="68" y="114"/>
                    <a:pt x="68" y="114"/>
                  </a:cubicBezTo>
                  <a:cubicBezTo>
                    <a:pt x="68" y="46"/>
                    <a:pt x="68" y="46"/>
                    <a:pt x="68" y="46"/>
                  </a:cubicBezTo>
                  <a:cubicBezTo>
                    <a:pt x="68" y="25"/>
                    <a:pt x="65" y="15"/>
                    <a:pt x="48" y="15"/>
                  </a:cubicBezTo>
                  <a:cubicBezTo>
                    <a:pt x="31" y="15"/>
                    <a:pt x="19" y="28"/>
                    <a:pt x="19" y="48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27" y="5"/>
                    <a:pt x="38" y="0"/>
                    <a:pt x="54" y="0"/>
                  </a:cubicBezTo>
                  <a:cubicBezTo>
                    <a:pt x="67" y="0"/>
                    <a:pt x="76" y="5"/>
                    <a:pt x="84" y="16"/>
                  </a:cubicBezTo>
                  <a:cubicBezTo>
                    <a:pt x="93" y="5"/>
                    <a:pt x="105" y="0"/>
                    <a:pt x="120" y="0"/>
                  </a:cubicBezTo>
                  <a:cubicBezTo>
                    <a:pt x="135" y="0"/>
                    <a:pt x="145" y="5"/>
                    <a:pt x="151" y="14"/>
                  </a:cubicBezTo>
                  <a:cubicBezTo>
                    <a:pt x="156" y="23"/>
                    <a:pt x="156" y="32"/>
                    <a:pt x="156" y="43"/>
                  </a:cubicBezTo>
                  <a:cubicBezTo>
                    <a:pt x="156" y="44"/>
                    <a:pt x="156" y="46"/>
                    <a:pt x="156" y="47"/>
                  </a:cubicBezTo>
                  <a:cubicBezTo>
                    <a:pt x="156" y="114"/>
                    <a:pt x="156" y="114"/>
                    <a:pt x="156" y="114"/>
                  </a:cubicBezTo>
                  <a:cubicBezTo>
                    <a:pt x="137" y="114"/>
                    <a:pt x="137" y="114"/>
                    <a:pt x="137" y="114"/>
                  </a:cubicBezTo>
                  <a:lnTo>
                    <a:pt x="137" y="4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06" name="Freeform 334"/>
            <p:cNvSpPr>
              <a:spLocks noChangeArrowheads="1"/>
            </p:cNvSpPr>
            <p:nvPr/>
          </p:nvSpPr>
          <p:spPr bwMode="auto">
            <a:xfrm>
              <a:off x="3289946" y="5135532"/>
              <a:ext cx="44464" cy="50022"/>
            </a:xfrm>
            <a:custGeom>
              <a:avLst/>
              <a:gdLst>
                <a:gd name="T0" fmla="*/ 37 w 107"/>
                <a:gd name="T1" fmla="*/ 118 h 119"/>
                <a:gd name="T2" fmla="*/ 37 w 107"/>
                <a:gd name="T3" fmla="*/ 118 h 119"/>
                <a:gd name="T4" fmla="*/ 0 w 107"/>
                <a:gd name="T5" fmla="*/ 85 h 119"/>
                <a:gd name="T6" fmla="*/ 38 w 107"/>
                <a:gd name="T7" fmla="*/ 50 h 119"/>
                <a:gd name="T8" fmla="*/ 69 w 107"/>
                <a:gd name="T9" fmla="*/ 45 h 119"/>
                <a:gd name="T10" fmla="*/ 74 w 107"/>
                <a:gd name="T11" fmla="*/ 33 h 119"/>
                <a:gd name="T12" fmla="*/ 49 w 107"/>
                <a:gd name="T13" fmla="*/ 16 h 119"/>
                <a:gd name="T14" fmla="*/ 23 w 107"/>
                <a:gd name="T15" fmla="*/ 37 h 119"/>
                <a:gd name="T16" fmla="*/ 6 w 107"/>
                <a:gd name="T17" fmla="*/ 37 h 119"/>
                <a:gd name="T18" fmla="*/ 6 w 107"/>
                <a:gd name="T19" fmla="*/ 36 h 119"/>
                <a:gd name="T20" fmla="*/ 49 w 107"/>
                <a:gd name="T21" fmla="*/ 0 h 119"/>
                <a:gd name="T22" fmla="*/ 93 w 107"/>
                <a:gd name="T23" fmla="*/ 34 h 119"/>
                <a:gd name="T24" fmla="*/ 93 w 107"/>
                <a:gd name="T25" fmla="*/ 90 h 119"/>
                <a:gd name="T26" fmla="*/ 100 w 107"/>
                <a:gd name="T27" fmla="*/ 102 h 119"/>
                <a:gd name="T28" fmla="*/ 106 w 107"/>
                <a:gd name="T29" fmla="*/ 101 h 119"/>
                <a:gd name="T30" fmla="*/ 106 w 107"/>
                <a:gd name="T31" fmla="*/ 115 h 119"/>
                <a:gd name="T32" fmla="*/ 95 w 107"/>
                <a:gd name="T33" fmla="*/ 117 h 119"/>
                <a:gd name="T34" fmla="*/ 75 w 107"/>
                <a:gd name="T35" fmla="*/ 101 h 119"/>
                <a:gd name="T36" fmla="*/ 75 w 107"/>
                <a:gd name="T37" fmla="*/ 100 h 119"/>
                <a:gd name="T38" fmla="*/ 37 w 107"/>
                <a:gd name="T39" fmla="*/ 118 h 119"/>
                <a:gd name="T40" fmla="*/ 39 w 107"/>
                <a:gd name="T41" fmla="*/ 65 h 119"/>
                <a:gd name="T42" fmla="*/ 39 w 107"/>
                <a:gd name="T43" fmla="*/ 65 h 119"/>
                <a:gd name="T44" fmla="*/ 19 w 107"/>
                <a:gd name="T45" fmla="*/ 84 h 119"/>
                <a:gd name="T46" fmla="*/ 40 w 107"/>
                <a:gd name="T47" fmla="*/ 102 h 119"/>
                <a:gd name="T48" fmla="*/ 74 w 107"/>
                <a:gd name="T49" fmla="*/ 75 h 119"/>
                <a:gd name="T50" fmla="*/ 74 w 107"/>
                <a:gd name="T51" fmla="*/ 58 h 119"/>
                <a:gd name="T52" fmla="*/ 39 w 107"/>
                <a:gd name="T53" fmla="*/ 65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7" h="119">
                  <a:moveTo>
                    <a:pt x="37" y="118"/>
                  </a:moveTo>
                  <a:lnTo>
                    <a:pt x="37" y="118"/>
                  </a:lnTo>
                  <a:cubicBezTo>
                    <a:pt x="13" y="118"/>
                    <a:pt x="0" y="106"/>
                    <a:pt x="0" y="85"/>
                  </a:cubicBezTo>
                  <a:cubicBezTo>
                    <a:pt x="0" y="64"/>
                    <a:pt x="13" y="53"/>
                    <a:pt x="38" y="50"/>
                  </a:cubicBezTo>
                  <a:cubicBezTo>
                    <a:pt x="54" y="48"/>
                    <a:pt x="64" y="48"/>
                    <a:pt x="69" y="45"/>
                  </a:cubicBezTo>
                  <a:cubicBezTo>
                    <a:pt x="74" y="43"/>
                    <a:pt x="74" y="40"/>
                    <a:pt x="74" y="33"/>
                  </a:cubicBezTo>
                  <a:cubicBezTo>
                    <a:pt x="74" y="22"/>
                    <a:pt x="66" y="16"/>
                    <a:pt x="49" y="16"/>
                  </a:cubicBezTo>
                  <a:cubicBezTo>
                    <a:pt x="32" y="16"/>
                    <a:pt x="23" y="24"/>
                    <a:pt x="23" y="37"/>
                  </a:cubicBezTo>
                  <a:cubicBezTo>
                    <a:pt x="6" y="37"/>
                    <a:pt x="6" y="37"/>
                    <a:pt x="6" y="37"/>
                  </a:cubicBezTo>
                  <a:lnTo>
                    <a:pt x="6" y="36"/>
                  </a:lnTo>
                  <a:cubicBezTo>
                    <a:pt x="6" y="13"/>
                    <a:pt x="22" y="0"/>
                    <a:pt x="49" y="0"/>
                  </a:cubicBezTo>
                  <a:cubicBezTo>
                    <a:pt x="80" y="0"/>
                    <a:pt x="93" y="10"/>
                    <a:pt x="93" y="34"/>
                  </a:cubicBezTo>
                  <a:cubicBezTo>
                    <a:pt x="93" y="90"/>
                    <a:pt x="93" y="90"/>
                    <a:pt x="93" y="90"/>
                  </a:cubicBezTo>
                  <a:cubicBezTo>
                    <a:pt x="93" y="98"/>
                    <a:pt x="94" y="102"/>
                    <a:pt x="100" y="102"/>
                  </a:cubicBezTo>
                  <a:cubicBezTo>
                    <a:pt x="102" y="102"/>
                    <a:pt x="104" y="101"/>
                    <a:pt x="106" y="101"/>
                  </a:cubicBezTo>
                  <a:cubicBezTo>
                    <a:pt x="106" y="115"/>
                    <a:pt x="106" y="115"/>
                    <a:pt x="106" y="115"/>
                  </a:cubicBezTo>
                  <a:cubicBezTo>
                    <a:pt x="101" y="116"/>
                    <a:pt x="98" y="117"/>
                    <a:pt x="95" y="117"/>
                  </a:cubicBezTo>
                  <a:cubicBezTo>
                    <a:pt x="82" y="117"/>
                    <a:pt x="75" y="111"/>
                    <a:pt x="75" y="101"/>
                  </a:cubicBezTo>
                  <a:lnTo>
                    <a:pt x="75" y="100"/>
                  </a:lnTo>
                  <a:cubicBezTo>
                    <a:pt x="64" y="112"/>
                    <a:pt x="51" y="118"/>
                    <a:pt x="37" y="118"/>
                  </a:cubicBezTo>
                  <a:close/>
                  <a:moveTo>
                    <a:pt x="39" y="65"/>
                  </a:moveTo>
                  <a:lnTo>
                    <a:pt x="39" y="65"/>
                  </a:lnTo>
                  <a:cubicBezTo>
                    <a:pt x="25" y="67"/>
                    <a:pt x="19" y="74"/>
                    <a:pt x="19" y="84"/>
                  </a:cubicBezTo>
                  <a:cubicBezTo>
                    <a:pt x="19" y="95"/>
                    <a:pt x="26" y="102"/>
                    <a:pt x="40" y="102"/>
                  </a:cubicBezTo>
                  <a:cubicBezTo>
                    <a:pt x="60" y="102"/>
                    <a:pt x="74" y="90"/>
                    <a:pt x="74" y="75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4" y="63"/>
                    <a:pt x="53" y="63"/>
                    <a:pt x="39" y="6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07" name="Freeform 335"/>
            <p:cNvSpPr>
              <a:spLocks noChangeArrowheads="1"/>
            </p:cNvSpPr>
            <p:nvPr/>
          </p:nvSpPr>
          <p:spPr bwMode="auto">
            <a:xfrm>
              <a:off x="3341821" y="5135532"/>
              <a:ext cx="22232" cy="48170"/>
            </a:xfrm>
            <a:custGeom>
              <a:avLst/>
              <a:gdLst>
                <a:gd name="T0" fmla="*/ 0 w 55"/>
                <a:gd name="T1" fmla="*/ 2 h 115"/>
                <a:gd name="T2" fmla="*/ 0 w 55"/>
                <a:gd name="T3" fmla="*/ 2 h 115"/>
                <a:gd name="T4" fmla="*/ 18 w 55"/>
                <a:gd name="T5" fmla="*/ 2 h 115"/>
                <a:gd name="T6" fmla="*/ 18 w 55"/>
                <a:gd name="T7" fmla="*/ 23 h 115"/>
                <a:gd name="T8" fmla="*/ 49 w 55"/>
                <a:gd name="T9" fmla="*/ 0 h 115"/>
                <a:gd name="T10" fmla="*/ 54 w 55"/>
                <a:gd name="T11" fmla="*/ 0 h 115"/>
                <a:gd name="T12" fmla="*/ 54 w 55"/>
                <a:gd name="T13" fmla="*/ 20 h 115"/>
                <a:gd name="T14" fmla="*/ 49 w 55"/>
                <a:gd name="T15" fmla="*/ 20 h 115"/>
                <a:gd name="T16" fmla="*/ 19 w 55"/>
                <a:gd name="T17" fmla="*/ 52 h 115"/>
                <a:gd name="T18" fmla="*/ 19 w 55"/>
                <a:gd name="T19" fmla="*/ 114 h 115"/>
                <a:gd name="T20" fmla="*/ 0 w 55"/>
                <a:gd name="T21" fmla="*/ 114 h 115"/>
                <a:gd name="T22" fmla="*/ 0 w 55"/>
                <a:gd name="T23" fmla="*/ 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5">
                  <a:moveTo>
                    <a:pt x="0" y="2"/>
                  </a:moveTo>
                  <a:lnTo>
                    <a:pt x="0" y="2"/>
                  </a:lnTo>
                  <a:cubicBezTo>
                    <a:pt x="18" y="2"/>
                    <a:pt x="18" y="2"/>
                    <a:pt x="18" y="2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24" y="7"/>
                    <a:pt x="35" y="0"/>
                    <a:pt x="49" y="0"/>
                  </a:cubicBezTo>
                  <a:cubicBezTo>
                    <a:pt x="50" y="0"/>
                    <a:pt x="52" y="0"/>
                    <a:pt x="54" y="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2" y="20"/>
                    <a:pt x="51" y="20"/>
                    <a:pt x="49" y="20"/>
                  </a:cubicBezTo>
                  <a:cubicBezTo>
                    <a:pt x="29" y="20"/>
                    <a:pt x="19" y="31"/>
                    <a:pt x="19" y="52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08" name="Freeform 336"/>
            <p:cNvSpPr>
              <a:spLocks noChangeArrowheads="1"/>
            </p:cNvSpPr>
            <p:nvPr/>
          </p:nvSpPr>
          <p:spPr bwMode="auto">
            <a:xfrm>
              <a:off x="3371463" y="5118857"/>
              <a:ext cx="38907" cy="64844"/>
            </a:xfrm>
            <a:custGeom>
              <a:avLst/>
              <a:gdLst>
                <a:gd name="T0" fmla="*/ 0 w 94"/>
                <a:gd name="T1" fmla="*/ 0 h 155"/>
                <a:gd name="T2" fmla="*/ 19 w 94"/>
                <a:gd name="T3" fmla="*/ 0 h 155"/>
                <a:gd name="T4" fmla="*/ 19 w 94"/>
                <a:gd name="T5" fmla="*/ 93 h 155"/>
                <a:gd name="T6" fmla="*/ 69 w 94"/>
                <a:gd name="T7" fmla="*/ 42 h 155"/>
                <a:gd name="T8" fmla="*/ 93 w 94"/>
                <a:gd name="T9" fmla="*/ 42 h 155"/>
                <a:gd name="T10" fmla="*/ 51 w 94"/>
                <a:gd name="T11" fmla="*/ 82 h 155"/>
                <a:gd name="T12" fmla="*/ 92 w 94"/>
                <a:gd name="T13" fmla="*/ 154 h 155"/>
                <a:gd name="T14" fmla="*/ 71 w 94"/>
                <a:gd name="T15" fmla="*/ 154 h 155"/>
                <a:gd name="T16" fmla="*/ 39 w 94"/>
                <a:gd name="T17" fmla="*/ 96 h 155"/>
                <a:gd name="T18" fmla="*/ 19 w 94"/>
                <a:gd name="T19" fmla="*/ 115 h 155"/>
                <a:gd name="T20" fmla="*/ 19 w 94"/>
                <a:gd name="T21" fmla="*/ 154 h 155"/>
                <a:gd name="T22" fmla="*/ 0 w 94"/>
                <a:gd name="T23" fmla="*/ 154 h 155"/>
                <a:gd name="T24" fmla="*/ 0 w 94"/>
                <a:gd name="T25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4" h="155">
                  <a:moveTo>
                    <a:pt x="0" y="0"/>
                  </a:moveTo>
                  <a:lnTo>
                    <a:pt x="19" y="0"/>
                  </a:lnTo>
                  <a:lnTo>
                    <a:pt x="19" y="93"/>
                  </a:lnTo>
                  <a:lnTo>
                    <a:pt x="69" y="42"/>
                  </a:lnTo>
                  <a:lnTo>
                    <a:pt x="93" y="42"/>
                  </a:lnTo>
                  <a:lnTo>
                    <a:pt x="51" y="82"/>
                  </a:lnTo>
                  <a:lnTo>
                    <a:pt x="92" y="154"/>
                  </a:lnTo>
                  <a:lnTo>
                    <a:pt x="71" y="154"/>
                  </a:lnTo>
                  <a:lnTo>
                    <a:pt x="39" y="96"/>
                  </a:lnTo>
                  <a:lnTo>
                    <a:pt x="19" y="115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09" name="Freeform 337"/>
            <p:cNvSpPr>
              <a:spLocks noChangeArrowheads="1"/>
            </p:cNvSpPr>
            <p:nvPr/>
          </p:nvSpPr>
          <p:spPr bwMode="auto">
            <a:xfrm>
              <a:off x="3445571" y="5120710"/>
              <a:ext cx="22232" cy="62991"/>
            </a:xfrm>
            <a:custGeom>
              <a:avLst/>
              <a:gdLst>
                <a:gd name="T0" fmla="*/ 34 w 55"/>
                <a:gd name="T1" fmla="*/ 44 h 151"/>
                <a:gd name="T2" fmla="*/ 34 w 55"/>
                <a:gd name="T3" fmla="*/ 44 h 151"/>
                <a:gd name="T4" fmla="*/ 0 w 55"/>
                <a:gd name="T5" fmla="*/ 44 h 151"/>
                <a:gd name="T6" fmla="*/ 0 w 55"/>
                <a:gd name="T7" fmla="*/ 29 h 151"/>
                <a:gd name="T8" fmla="*/ 40 w 55"/>
                <a:gd name="T9" fmla="*/ 0 h 151"/>
                <a:gd name="T10" fmla="*/ 54 w 55"/>
                <a:gd name="T11" fmla="*/ 0 h 151"/>
                <a:gd name="T12" fmla="*/ 54 w 55"/>
                <a:gd name="T13" fmla="*/ 150 h 151"/>
                <a:gd name="T14" fmla="*/ 34 w 55"/>
                <a:gd name="T15" fmla="*/ 150 h 151"/>
                <a:gd name="T16" fmla="*/ 34 w 55"/>
                <a:gd name="T17" fmla="*/ 4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151">
                  <a:moveTo>
                    <a:pt x="34" y="44"/>
                  </a:moveTo>
                  <a:lnTo>
                    <a:pt x="34" y="44"/>
                  </a:lnTo>
                  <a:cubicBezTo>
                    <a:pt x="0" y="44"/>
                    <a:pt x="0" y="44"/>
                    <a:pt x="0" y="44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25" y="28"/>
                    <a:pt x="37" y="20"/>
                    <a:pt x="40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4" y="150"/>
                    <a:pt x="54" y="150"/>
                    <a:pt x="54" y="150"/>
                  </a:cubicBezTo>
                  <a:cubicBezTo>
                    <a:pt x="34" y="150"/>
                    <a:pt x="34" y="150"/>
                    <a:pt x="34" y="150"/>
                  </a:cubicBezTo>
                  <a:lnTo>
                    <a:pt x="34" y="4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58" name="Group 357"/>
          <p:cNvGrpSpPr/>
          <p:nvPr/>
        </p:nvGrpSpPr>
        <p:grpSpPr>
          <a:xfrm>
            <a:off x="3886508" y="5118857"/>
            <a:ext cx="476139" cy="66697"/>
            <a:chOff x="3886508" y="5118857"/>
            <a:chExt cx="476139" cy="66697"/>
          </a:xfrm>
        </p:grpSpPr>
        <p:sp>
          <p:nvSpPr>
            <p:cNvPr id="3410" name="Freeform 338"/>
            <p:cNvSpPr>
              <a:spLocks noChangeArrowheads="1"/>
            </p:cNvSpPr>
            <p:nvPr/>
          </p:nvSpPr>
          <p:spPr bwMode="auto">
            <a:xfrm>
              <a:off x="3886508" y="5118857"/>
              <a:ext cx="50023" cy="64844"/>
            </a:xfrm>
            <a:custGeom>
              <a:avLst/>
              <a:gdLst>
                <a:gd name="T0" fmla="*/ 0 w 118"/>
                <a:gd name="T1" fmla="*/ 0 h 155"/>
                <a:gd name="T2" fmla="*/ 0 w 118"/>
                <a:gd name="T3" fmla="*/ 0 h 155"/>
                <a:gd name="T4" fmla="*/ 62 w 118"/>
                <a:gd name="T5" fmla="*/ 0 h 155"/>
                <a:gd name="T6" fmla="*/ 110 w 118"/>
                <a:gd name="T7" fmla="*/ 38 h 155"/>
                <a:gd name="T8" fmla="*/ 88 w 118"/>
                <a:gd name="T9" fmla="*/ 71 h 155"/>
                <a:gd name="T10" fmla="*/ 117 w 118"/>
                <a:gd name="T11" fmla="*/ 108 h 155"/>
                <a:gd name="T12" fmla="*/ 65 w 118"/>
                <a:gd name="T13" fmla="*/ 154 h 155"/>
                <a:gd name="T14" fmla="*/ 0 w 118"/>
                <a:gd name="T15" fmla="*/ 154 h 155"/>
                <a:gd name="T16" fmla="*/ 0 w 118"/>
                <a:gd name="T17" fmla="*/ 0 h 155"/>
                <a:gd name="T18" fmla="*/ 58 w 118"/>
                <a:gd name="T19" fmla="*/ 65 h 155"/>
                <a:gd name="T20" fmla="*/ 58 w 118"/>
                <a:gd name="T21" fmla="*/ 65 h 155"/>
                <a:gd name="T22" fmla="*/ 89 w 118"/>
                <a:gd name="T23" fmla="*/ 41 h 155"/>
                <a:gd name="T24" fmla="*/ 59 w 118"/>
                <a:gd name="T25" fmla="*/ 18 h 155"/>
                <a:gd name="T26" fmla="*/ 21 w 118"/>
                <a:gd name="T27" fmla="*/ 18 h 155"/>
                <a:gd name="T28" fmla="*/ 21 w 118"/>
                <a:gd name="T29" fmla="*/ 65 h 155"/>
                <a:gd name="T30" fmla="*/ 58 w 118"/>
                <a:gd name="T31" fmla="*/ 65 h 155"/>
                <a:gd name="T32" fmla="*/ 63 w 118"/>
                <a:gd name="T33" fmla="*/ 136 h 155"/>
                <a:gd name="T34" fmla="*/ 63 w 118"/>
                <a:gd name="T35" fmla="*/ 136 h 155"/>
                <a:gd name="T36" fmla="*/ 96 w 118"/>
                <a:gd name="T37" fmla="*/ 107 h 155"/>
                <a:gd name="T38" fmla="*/ 61 w 118"/>
                <a:gd name="T39" fmla="*/ 81 h 155"/>
                <a:gd name="T40" fmla="*/ 21 w 118"/>
                <a:gd name="T41" fmla="*/ 81 h 155"/>
                <a:gd name="T42" fmla="*/ 21 w 118"/>
                <a:gd name="T43" fmla="*/ 136 h 155"/>
                <a:gd name="T44" fmla="*/ 63 w 118"/>
                <a:gd name="T45" fmla="*/ 136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8" h="155">
                  <a:moveTo>
                    <a:pt x="0" y="0"/>
                  </a:moveTo>
                  <a:lnTo>
                    <a:pt x="0" y="0"/>
                  </a:lnTo>
                  <a:cubicBezTo>
                    <a:pt x="62" y="0"/>
                    <a:pt x="62" y="0"/>
                    <a:pt x="62" y="0"/>
                  </a:cubicBezTo>
                  <a:cubicBezTo>
                    <a:pt x="94" y="0"/>
                    <a:pt x="110" y="13"/>
                    <a:pt x="110" y="38"/>
                  </a:cubicBezTo>
                  <a:cubicBezTo>
                    <a:pt x="110" y="53"/>
                    <a:pt x="103" y="65"/>
                    <a:pt x="88" y="71"/>
                  </a:cubicBezTo>
                  <a:cubicBezTo>
                    <a:pt x="107" y="74"/>
                    <a:pt x="117" y="88"/>
                    <a:pt x="117" y="108"/>
                  </a:cubicBezTo>
                  <a:cubicBezTo>
                    <a:pt x="117" y="136"/>
                    <a:pt x="98" y="154"/>
                    <a:pt x="65" y="154"/>
                  </a:cubicBezTo>
                  <a:cubicBezTo>
                    <a:pt x="0" y="154"/>
                    <a:pt x="0" y="154"/>
                    <a:pt x="0" y="154"/>
                  </a:cubicBezTo>
                  <a:lnTo>
                    <a:pt x="0" y="0"/>
                  </a:lnTo>
                  <a:close/>
                  <a:moveTo>
                    <a:pt x="58" y="65"/>
                  </a:moveTo>
                  <a:lnTo>
                    <a:pt x="58" y="65"/>
                  </a:lnTo>
                  <a:cubicBezTo>
                    <a:pt x="79" y="65"/>
                    <a:pt x="89" y="57"/>
                    <a:pt x="89" y="41"/>
                  </a:cubicBezTo>
                  <a:cubicBezTo>
                    <a:pt x="89" y="25"/>
                    <a:pt x="80" y="18"/>
                    <a:pt x="59" y="18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1" y="65"/>
                    <a:pt x="21" y="65"/>
                    <a:pt x="21" y="65"/>
                  </a:cubicBezTo>
                  <a:lnTo>
                    <a:pt x="58" y="65"/>
                  </a:lnTo>
                  <a:close/>
                  <a:moveTo>
                    <a:pt x="63" y="136"/>
                  </a:moveTo>
                  <a:lnTo>
                    <a:pt x="63" y="136"/>
                  </a:lnTo>
                  <a:cubicBezTo>
                    <a:pt x="85" y="136"/>
                    <a:pt x="96" y="126"/>
                    <a:pt x="96" y="107"/>
                  </a:cubicBezTo>
                  <a:cubicBezTo>
                    <a:pt x="96" y="90"/>
                    <a:pt x="85" y="81"/>
                    <a:pt x="61" y="81"/>
                  </a:cubicBezTo>
                  <a:cubicBezTo>
                    <a:pt x="21" y="81"/>
                    <a:pt x="21" y="81"/>
                    <a:pt x="21" y="81"/>
                  </a:cubicBezTo>
                  <a:cubicBezTo>
                    <a:pt x="21" y="136"/>
                    <a:pt x="21" y="136"/>
                    <a:pt x="21" y="136"/>
                  </a:cubicBezTo>
                  <a:lnTo>
                    <a:pt x="63" y="136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11" name="Freeform 339"/>
            <p:cNvSpPr>
              <a:spLocks noChangeArrowheads="1"/>
            </p:cNvSpPr>
            <p:nvPr/>
          </p:nvSpPr>
          <p:spPr bwMode="auto">
            <a:xfrm>
              <a:off x="3942089" y="5135532"/>
              <a:ext cx="44464" cy="50022"/>
            </a:xfrm>
            <a:custGeom>
              <a:avLst/>
              <a:gdLst>
                <a:gd name="T0" fmla="*/ 53 w 108"/>
                <a:gd name="T1" fmla="*/ 0 h 119"/>
                <a:gd name="T2" fmla="*/ 53 w 108"/>
                <a:gd name="T3" fmla="*/ 0 h 119"/>
                <a:gd name="T4" fmla="*/ 107 w 108"/>
                <a:gd name="T5" fmla="*/ 59 h 119"/>
                <a:gd name="T6" fmla="*/ 53 w 108"/>
                <a:gd name="T7" fmla="*/ 118 h 119"/>
                <a:gd name="T8" fmla="*/ 0 w 108"/>
                <a:gd name="T9" fmla="*/ 59 h 119"/>
                <a:gd name="T10" fmla="*/ 53 w 108"/>
                <a:gd name="T11" fmla="*/ 0 h 119"/>
                <a:gd name="T12" fmla="*/ 53 w 108"/>
                <a:gd name="T13" fmla="*/ 102 h 119"/>
                <a:gd name="T14" fmla="*/ 53 w 108"/>
                <a:gd name="T15" fmla="*/ 102 h 119"/>
                <a:gd name="T16" fmla="*/ 87 w 108"/>
                <a:gd name="T17" fmla="*/ 59 h 119"/>
                <a:gd name="T18" fmla="*/ 53 w 108"/>
                <a:gd name="T19" fmla="*/ 16 h 119"/>
                <a:gd name="T20" fmla="*/ 19 w 108"/>
                <a:gd name="T21" fmla="*/ 59 h 119"/>
                <a:gd name="T22" fmla="*/ 53 w 108"/>
                <a:gd name="T23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19">
                  <a:moveTo>
                    <a:pt x="53" y="0"/>
                  </a:moveTo>
                  <a:lnTo>
                    <a:pt x="53" y="0"/>
                  </a:lnTo>
                  <a:cubicBezTo>
                    <a:pt x="87" y="0"/>
                    <a:pt x="107" y="22"/>
                    <a:pt x="107" y="59"/>
                  </a:cubicBezTo>
                  <a:cubicBezTo>
                    <a:pt x="107" y="97"/>
                    <a:pt x="87" y="118"/>
                    <a:pt x="53" y="118"/>
                  </a:cubicBezTo>
                  <a:cubicBezTo>
                    <a:pt x="20" y="118"/>
                    <a:pt x="0" y="97"/>
                    <a:pt x="0" y="59"/>
                  </a:cubicBezTo>
                  <a:cubicBezTo>
                    <a:pt x="0" y="22"/>
                    <a:pt x="20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7" y="87"/>
                    <a:pt x="87" y="59"/>
                  </a:cubicBezTo>
                  <a:cubicBezTo>
                    <a:pt x="87" y="31"/>
                    <a:pt x="75" y="16"/>
                    <a:pt x="53" y="16"/>
                  </a:cubicBezTo>
                  <a:cubicBezTo>
                    <a:pt x="31" y="16"/>
                    <a:pt x="19" y="31"/>
                    <a:pt x="19" y="59"/>
                  </a:cubicBezTo>
                  <a:cubicBezTo>
                    <a:pt x="19" y="87"/>
                    <a:pt x="31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12" name="Freeform 340"/>
            <p:cNvSpPr>
              <a:spLocks noChangeArrowheads="1"/>
            </p:cNvSpPr>
            <p:nvPr/>
          </p:nvSpPr>
          <p:spPr bwMode="auto">
            <a:xfrm>
              <a:off x="3993964" y="5135532"/>
              <a:ext cx="44464" cy="50022"/>
            </a:xfrm>
            <a:custGeom>
              <a:avLst/>
              <a:gdLst>
                <a:gd name="T0" fmla="*/ 53 w 108"/>
                <a:gd name="T1" fmla="*/ 0 h 119"/>
                <a:gd name="T2" fmla="*/ 53 w 108"/>
                <a:gd name="T3" fmla="*/ 0 h 119"/>
                <a:gd name="T4" fmla="*/ 107 w 108"/>
                <a:gd name="T5" fmla="*/ 59 h 119"/>
                <a:gd name="T6" fmla="*/ 54 w 108"/>
                <a:gd name="T7" fmla="*/ 118 h 119"/>
                <a:gd name="T8" fmla="*/ 0 w 108"/>
                <a:gd name="T9" fmla="*/ 59 h 119"/>
                <a:gd name="T10" fmla="*/ 53 w 108"/>
                <a:gd name="T11" fmla="*/ 0 h 119"/>
                <a:gd name="T12" fmla="*/ 54 w 108"/>
                <a:gd name="T13" fmla="*/ 102 h 119"/>
                <a:gd name="T14" fmla="*/ 54 w 108"/>
                <a:gd name="T15" fmla="*/ 102 h 119"/>
                <a:gd name="T16" fmla="*/ 87 w 108"/>
                <a:gd name="T17" fmla="*/ 59 h 119"/>
                <a:gd name="T18" fmla="*/ 54 w 108"/>
                <a:gd name="T19" fmla="*/ 16 h 119"/>
                <a:gd name="T20" fmla="*/ 19 w 108"/>
                <a:gd name="T21" fmla="*/ 59 h 119"/>
                <a:gd name="T22" fmla="*/ 54 w 108"/>
                <a:gd name="T23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19">
                  <a:moveTo>
                    <a:pt x="53" y="0"/>
                  </a:moveTo>
                  <a:lnTo>
                    <a:pt x="53" y="0"/>
                  </a:lnTo>
                  <a:cubicBezTo>
                    <a:pt x="87" y="0"/>
                    <a:pt x="107" y="22"/>
                    <a:pt x="107" y="59"/>
                  </a:cubicBezTo>
                  <a:cubicBezTo>
                    <a:pt x="107" y="97"/>
                    <a:pt x="87" y="118"/>
                    <a:pt x="54" y="118"/>
                  </a:cubicBezTo>
                  <a:cubicBezTo>
                    <a:pt x="19" y="118"/>
                    <a:pt x="0" y="97"/>
                    <a:pt x="0" y="59"/>
                  </a:cubicBezTo>
                  <a:cubicBezTo>
                    <a:pt x="0" y="22"/>
                    <a:pt x="19" y="0"/>
                    <a:pt x="53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6" y="102"/>
                    <a:pt x="87" y="87"/>
                    <a:pt x="87" y="59"/>
                  </a:cubicBezTo>
                  <a:cubicBezTo>
                    <a:pt x="87" y="31"/>
                    <a:pt x="76" y="16"/>
                    <a:pt x="54" y="16"/>
                  </a:cubicBezTo>
                  <a:cubicBezTo>
                    <a:pt x="31" y="16"/>
                    <a:pt x="19" y="31"/>
                    <a:pt x="19" y="59"/>
                  </a:cubicBezTo>
                  <a:cubicBezTo>
                    <a:pt x="19" y="87"/>
                    <a:pt x="31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13" name="Freeform 341"/>
            <p:cNvSpPr>
              <a:spLocks noChangeArrowheads="1"/>
            </p:cNvSpPr>
            <p:nvPr/>
          </p:nvSpPr>
          <p:spPr bwMode="auto">
            <a:xfrm>
              <a:off x="4049544" y="5118857"/>
              <a:ext cx="38907" cy="64844"/>
            </a:xfrm>
            <a:custGeom>
              <a:avLst/>
              <a:gdLst>
                <a:gd name="T0" fmla="*/ 0 w 93"/>
                <a:gd name="T1" fmla="*/ 0 h 155"/>
                <a:gd name="T2" fmla="*/ 19 w 93"/>
                <a:gd name="T3" fmla="*/ 0 h 155"/>
                <a:gd name="T4" fmla="*/ 19 w 93"/>
                <a:gd name="T5" fmla="*/ 93 h 155"/>
                <a:gd name="T6" fmla="*/ 69 w 93"/>
                <a:gd name="T7" fmla="*/ 42 h 155"/>
                <a:gd name="T8" fmla="*/ 92 w 93"/>
                <a:gd name="T9" fmla="*/ 42 h 155"/>
                <a:gd name="T10" fmla="*/ 51 w 93"/>
                <a:gd name="T11" fmla="*/ 82 h 155"/>
                <a:gd name="T12" fmla="*/ 92 w 93"/>
                <a:gd name="T13" fmla="*/ 154 h 155"/>
                <a:gd name="T14" fmla="*/ 71 w 93"/>
                <a:gd name="T15" fmla="*/ 154 h 155"/>
                <a:gd name="T16" fmla="*/ 38 w 93"/>
                <a:gd name="T17" fmla="*/ 96 h 155"/>
                <a:gd name="T18" fmla="*/ 19 w 93"/>
                <a:gd name="T19" fmla="*/ 115 h 155"/>
                <a:gd name="T20" fmla="*/ 19 w 93"/>
                <a:gd name="T21" fmla="*/ 154 h 155"/>
                <a:gd name="T22" fmla="*/ 0 w 93"/>
                <a:gd name="T23" fmla="*/ 154 h 155"/>
                <a:gd name="T24" fmla="*/ 0 w 93"/>
                <a:gd name="T25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3" h="155">
                  <a:moveTo>
                    <a:pt x="0" y="0"/>
                  </a:moveTo>
                  <a:lnTo>
                    <a:pt x="19" y="0"/>
                  </a:lnTo>
                  <a:lnTo>
                    <a:pt x="19" y="93"/>
                  </a:lnTo>
                  <a:lnTo>
                    <a:pt x="69" y="42"/>
                  </a:lnTo>
                  <a:lnTo>
                    <a:pt x="92" y="42"/>
                  </a:lnTo>
                  <a:lnTo>
                    <a:pt x="51" y="82"/>
                  </a:lnTo>
                  <a:lnTo>
                    <a:pt x="92" y="154"/>
                  </a:lnTo>
                  <a:lnTo>
                    <a:pt x="71" y="154"/>
                  </a:lnTo>
                  <a:lnTo>
                    <a:pt x="38" y="96"/>
                  </a:lnTo>
                  <a:lnTo>
                    <a:pt x="19" y="115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14" name="Freeform 342"/>
            <p:cNvSpPr>
              <a:spLocks noChangeArrowheads="1"/>
            </p:cNvSpPr>
            <p:nvPr/>
          </p:nvSpPr>
          <p:spPr bwMode="auto">
            <a:xfrm>
              <a:off x="4095862" y="5135532"/>
              <a:ext cx="64843" cy="48170"/>
            </a:xfrm>
            <a:custGeom>
              <a:avLst/>
              <a:gdLst>
                <a:gd name="T0" fmla="*/ 137 w 156"/>
                <a:gd name="T1" fmla="*/ 46 h 115"/>
                <a:gd name="T2" fmla="*/ 137 w 156"/>
                <a:gd name="T3" fmla="*/ 46 h 115"/>
                <a:gd name="T4" fmla="*/ 116 w 156"/>
                <a:gd name="T5" fmla="*/ 15 h 115"/>
                <a:gd name="T6" fmla="*/ 87 w 156"/>
                <a:gd name="T7" fmla="*/ 48 h 115"/>
                <a:gd name="T8" fmla="*/ 87 w 156"/>
                <a:gd name="T9" fmla="*/ 114 h 115"/>
                <a:gd name="T10" fmla="*/ 68 w 156"/>
                <a:gd name="T11" fmla="*/ 114 h 115"/>
                <a:gd name="T12" fmla="*/ 68 w 156"/>
                <a:gd name="T13" fmla="*/ 46 h 115"/>
                <a:gd name="T14" fmla="*/ 48 w 156"/>
                <a:gd name="T15" fmla="*/ 15 h 115"/>
                <a:gd name="T16" fmla="*/ 19 w 156"/>
                <a:gd name="T17" fmla="*/ 48 h 115"/>
                <a:gd name="T18" fmla="*/ 19 w 156"/>
                <a:gd name="T19" fmla="*/ 114 h 115"/>
                <a:gd name="T20" fmla="*/ 0 w 156"/>
                <a:gd name="T21" fmla="*/ 114 h 115"/>
                <a:gd name="T22" fmla="*/ 0 w 156"/>
                <a:gd name="T23" fmla="*/ 2 h 115"/>
                <a:gd name="T24" fmla="*/ 18 w 156"/>
                <a:gd name="T25" fmla="*/ 2 h 115"/>
                <a:gd name="T26" fmla="*/ 18 w 156"/>
                <a:gd name="T27" fmla="*/ 18 h 115"/>
                <a:gd name="T28" fmla="*/ 53 w 156"/>
                <a:gd name="T29" fmla="*/ 0 h 115"/>
                <a:gd name="T30" fmla="*/ 83 w 156"/>
                <a:gd name="T31" fmla="*/ 16 h 115"/>
                <a:gd name="T32" fmla="*/ 119 w 156"/>
                <a:gd name="T33" fmla="*/ 0 h 115"/>
                <a:gd name="T34" fmla="*/ 150 w 156"/>
                <a:gd name="T35" fmla="*/ 14 h 115"/>
                <a:gd name="T36" fmla="*/ 155 w 156"/>
                <a:gd name="T37" fmla="*/ 43 h 115"/>
                <a:gd name="T38" fmla="*/ 155 w 156"/>
                <a:gd name="T39" fmla="*/ 47 h 115"/>
                <a:gd name="T40" fmla="*/ 155 w 156"/>
                <a:gd name="T41" fmla="*/ 114 h 115"/>
                <a:gd name="T42" fmla="*/ 137 w 156"/>
                <a:gd name="T43" fmla="*/ 114 h 115"/>
                <a:gd name="T44" fmla="*/ 137 w 156"/>
                <a:gd name="T45" fmla="*/ 46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6" h="115">
                  <a:moveTo>
                    <a:pt x="137" y="46"/>
                  </a:moveTo>
                  <a:lnTo>
                    <a:pt x="137" y="46"/>
                  </a:lnTo>
                  <a:cubicBezTo>
                    <a:pt x="137" y="25"/>
                    <a:pt x="132" y="15"/>
                    <a:pt x="116" y="15"/>
                  </a:cubicBezTo>
                  <a:cubicBezTo>
                    <a:pt x="98" y="15"/>
                    <a:pt x="87" y="28"/>
                    <a:pt x="87" y="48"/>
                  </a:cubicBezTo>
                  <a:cubicBezTo>
                    <a:pt x="87" y="114"/>
                    <a:pt x="87" y="114"/>
                    <a:pt x="87" y="114"/>
                  </a:cubicBezTo>
                  <a:cubicBezTo>
                    <a:pt x="68" y="114"/>
                    <a:pt x="68" y="114"/>
                    <a:pt x="68" y="114"/>
                  </a:cubicBezTo>
                  <a:cubicBezTo>
                    <a:pt x="68" y="46"/>
                    <a:pt x="68" y="46"/>
                    <a:pt x="68" y="46"/>
                  </a:cubicBezTo>
                  <a:cubicBezTo>
                    <a:pt x="68" y="25"/>
                    <a:pt x="65" y="15"/>
                    <a:pt x="48" y="15"/>
                  </a:cubicBezTo>
                  <a:cubicBezTo>
                    <a:pt x="30" y="15"/>
                    <a:pt x="19" y="28"/>
                    <a:pt x="19" y="48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26" y="5"/>
                    <a:pt x="38" y="0"/>
                    <a:pt x="53" y="0"/>
                  </a:cubicBezTo>
                  <a:cubicBezTo>
                    <a:pt x="67" y="0"/>
                    <a:pt x="76" y="5"/>
                    <a:pt x="83" y="16"/>
                  </a:cubicBezTo>
                  <a:cubicBezTo>
                    <a:pt x="93" y="5"/>
                    <a:pt x="104" y="0"/>
                    <a:pt x="119" y="0"/>
                  </a:cubicBezTo>
                  <a:cubicBezTo>
                    <a:pt x="134" y="0"/>
                    <a:pt x="145" y="5"/>
                    <a:pt x="150" y="14"/>
                  </a:cubicBezTo>
                  <a:cubicBezTo>
                    <a:pt x="155" y="23"/>
                    <a:pt x="155" y="32"/>
                    <a:pt x="155" y="43"/>
                  </a:cubicBezTo>
                  <a:cubicBezTo>
                    <a:pt x="155" y="44"/>
                    <a:pt x="155" y="46"/>
                    <a:pt x="155" y="47"/>
                  </a:cubicBezTo>
                  <a:cubicBezTo>
                    <a:pt x="155" y="114"/>
                    <a:pt x="155" y="114"/>
                    <a:pt x="155" y="114"/>
                  </a:cubicBezTo>
                  <a:cubicBezTo>
                    <a:pt x="137" y="114"/>
                    <a:pt x="137" y="114"/>
                    <a:pt x="137" y="114"/>
                  </a:cubicBezTo>
                  <a:lnTo>
                    <a:pt x="137" y="4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15" name="Freeform 343"/>
            <p:cNvSpPr>
              <a:spLocks noChangeArrowheads="1"/>
            </p:cNvSpPr>
            <p:nvPr/>
          </p:nvSpPr>
          <p:spPr bwMode="auto">
            <a:xfrm>
              <a:off x="4169969" y="5135532"/>
              <a:ext cx="44464" cy="50022"/>
            </a:xfrm>
            <a:custGeom>
              <a:avLst/>
              <a:gdLst>
                <a:gd name="T0" fmla="*/ 36 w 106"/>
                <a:gd name="T1" fmla="*/ 118 h 119"/>
                <a:gd name="T2" fmla="*/ 36 w 106"/>
                <a:gd name="T3" fmla="*/ 118 h 119"/>
                <a:gd name="T4" fmla="*/ 0 w 106"/>
                <a:gd name="T5" fmla="*/ 85 h 119"/>
                <a:gd name="T6" fmla="*/ 38 w 106"/>
                <a:gd name="T7" fmla="*/ 50 h 119"/>
                <a:gd name="T8" fmla="*/ 69 w 106"/>
                <a:gd name="T9" fmla="*/ 45 h 119"/>
                <a:gd name="T10" fmla="*/ 74 w 106"/>
                <a:gd name="T11" fmla="*/ 33 h 119"/>
                <a:gd name="T12" fmla="*/ 49 w 106"/>
                <a:gd name="T13" fmla="*/ 16 h 119"/>
                <a:gd name="T14" fmla="*/ 22 w 106"/>
                <a:gd name="T15" fmla="*/ 37 h 119"/>
                <a:gd name="T16" fmla="*/ 4 w 106"/>
                <a:gd name="T17" fmla="*/ 37 h 119"/>
                <a:gd name="T18" fmla="*/ 4 w 106"/>
                <a:gd name="T19" fmla="*/ 36 h 119"/>
                <a:gd name="T20" fmla="*/ 49 w 106"/>
                <a:gd name="T21" fmla="*/ 0 h 119"/>
                <a:gd name="T22" fmla="*/ 93 w 106"/>
                <a:gd name="T23" fmla="*/ 34 h 119"/>
                <a:gd name="T24" fmla="*/ 93 w 106"/>
                <a:gd name="T25" fmla="*/ 90 h 119"/>
                <a:gd name="T26" fmla="*/ 100 w 106"/>
                <a:gd name="T27" fmla="*/ 102 h 119"/>
                <a:gd name="T28" fmla="*/ 105 w 106"/>
                <a:gd name="T29" fmla="*/ 101 h 119"/>
                <a:gd name="T30" fmla="*/ 105 w 106"/>
                <a:gd name="T31" fmla="*/ 115 h 119"/>
                <a:gd name="T32" fmla="*/ 94 w 106"/>
                <a:gd name="T33" fmla="*/ 117 h 119"/>
                <a:gd name="T34" fmla="*/ 75 w 106"/>
                <a:gd name="T35" fmla="*/ 101 h 119"/>
                <a:gd name="T36" fmla="*/ 75 w 106"/>
                <a:gd name="T37" fmla="*/ 100 h 119"/>
                <a:gd name="T38" fmla="*/ 36 w 106"/>
                <a:gd name="T39" fmla="*/ 118 h 119"/>
                <a:gd name="T40" fmla="*/ 39 w 106"/>
                <a:gd name="T41" fmla="*/ 65 h 119"/>
                <a:gd name="T42" fmla="*/ 39 w 106"/>
                <a:gd name="T43" fmla="*/ 65 h 119"/>
                <a:gd name="T44" fmla="*/ 19 w 106"/>
                <a:gd name="T45" fmla="*/ 84 h 119"/>
                <a:gd name="T46" fmla="*/ 39 w 106"/>
                <a:gd name="T47" fmla="*/ 102 h 119"/>
                <a:gd name="T48" fmla="*/ 74 w 106"/>
                <a:gd name="T49" fmla="*/ 75 h 119"/>
                <a:gd name="T50" fmla="*/ 74 w 106"/>
                <a:gd name="T51" fmla="*/ 58 h 119"/>
                <a:gd name="T52" fmla="*/ 39 w 106"/>
                <a:gd name="T53" fmla="*/ 65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6" h="119">
                  <a:moveTo>
                    <a:pt x="36" y="118"/>
                  </a:moveTo>
                  <a:lnTo>
                    <a:pt x="36" y="118"/>
                  </a:lnTo>
                  <a:cubicBezTo>
                    <a:pt x="13" y="118"/>
                    <a:pt x="0" y="106"/>
                    <a:pt x="0" y="85"/>
                  </a:cubicBezTo>
                  <a:cubicBezTo>
                    <a:pt x="0" y="64"/>
                    <a:pt x="13" y="53"/>
                    <a:pt x="38" y="50"/>
                  </a:cubicBezTo>
                  <a:cubicBezTo>
                    <a:pt x="53" y="48"/>
                    <a:pt x="64" y="48"/>
                    <a:pt x="69" y="45"/>
                  </a:cubicBezTo>
                  <a:cubicBezTo>
                    <a:pt x="74" y="43"/>
                    <a:pt x="74" y="40"/>
                    <a:pt x="74" y="33"/>
                  </a:cubicBezTo>
                  <a:cubicBezTo>
                    <a:pt x="74" y="22"/>
                    <a:pt x="66" y="16"/>
                    <a:pt x="49" y="16"/>
                  </a:cubicBezTo>
                  <a:cubicBezTo>
                    <a:pt x="31" y="16"/>
                    <a:pt x="22" y="24"/>
                    <a:pt x="22" y="37"/>
                  </a:cubicBezTo>
                  <a:cubicBezTo>
                    <a:pt x="4" y="37"/>
                    <a:pt x="4" y="37"/>
                    <a:pt x="4" y="37"/>
                  </a:cubicBezTo>
                  <a:lnTo>
                    <a:pt x="4" y="36"/>
                  </a:lnTo>
                  <a:cubicBezTo>
                    <a:pt x="4" y="13"/>
                    <a:pt x="21" y="0"/>
                    <a:pt x="49" y="0"/>
                  </a:cubicBezTo>
                  <a:cubicBezTo>
                    <a:pt x="79" y="0"/>
                    <a:pt x="93" y="10"/>
                    <a:pt x="93" y="34"/>
                  </a:cubicBezTo>
                  <a:cubicBezTo>
                    <a:pt x="93" y="90"/>
                    <a:pt x="93" y="90"/>
                    <a:pt x="93" y="90"/>
                  </a:cubicBezTo>
                  <a:cubicBezTo>
                    <a:pt x="93" y="98"/>
                    <a:pt x="94" y="102"/>
                    <a:pt x="100" y="102"/>
                  </a:cubicBezTo>
                  <a:cubicBezTo>
                    <a:pt x="101" y="102"/>
                    <a:pt x="103" y="101"/>
                    <a:pt x="105" y="101"/>
                  </a:cubicBezTo>
                  <a:cubicBezTo>
                    <a:pt x="105" y="115"/>
                    <a:pt x="105" y="115"/>
                    <a:pt x="105" y="115"/>
                  </a:cubicBezTo>
                  <a:cubicBezTo>
                    <a:pt x="101" y="116"/>
                    <a:pt x="98" y="117"/>
                    <a:pt x="94" y="117"/>
                  </a:cubicBezTo>
                  <a:cubicBezTo>
                    <a:pt x="81" y="117"/>
                    <a:pt x="75" y="111"/>
                    <a:pt x="75" y="101"/>
                  </a:cubicBezTo>
                  <a:lnTo>
                    <a:pt x="75" y="100"/>
                  </a:lnTo>
                  <a:cubicBezTo>
                    <a:pt x="64" y="112"/>
                    <a:pt x="51" y="118"/>
                    <a:pt x="36" y="118"/>
                  </a:cubicBezTo>
                  <a:close/>
                  <a:moveTo>
                    <a:pt x="39" y="65"/>
                  </a:moveTo>
                  <a:lnTo>
                    <a:pt x="39" y="65"/>
                  </a:lnTo>
                  <a:cubicBezTo>
                    <a:pt x="25" y="67"/>
                    <a:pt x="19" y="74"/>
                    <a:pt x="19" y="84"/>
                  </a:cubicBezTo>
                  <a:cubicBezTo>
                    <a:pt x="19" y="95"/>
                    <a:pt x="26" y="102"/>
                    <a:pt x="39" y="102"/>
                  </a:cubicBezTo>
                  <a:cubicBezTo>
                    <a:pt x="60" y="102"/>
                    <a:pt x="74" y="90"/>
                    <a:pt x="74" y="75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4" y="63"/>
                    <a:pt x="51" y="63"/>
                    <a:pt x="39" y="6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16" name="Freeform 344"/>
            <p:cNvSpPr>
              <a:spLocks noChangeArrowheads="1"/>
            </p:cNvSpPr>
            <p:nvPr/>
          </p:nvSpPr>
          <p:spPr bwMode="auto">
            <a:xfrm>
              <a:off x="4221844" y="5135532"/>
              <a:ext cx="22232" cy="48170"/>
            </a:xfrm>
            <a:custGeom>
              <a:avLst/>
              <a:gdLst>
                <a:gd name="T0" fmla="*/ 0 w 54"/>
                <a:gd name="T1" fmla="*/ 2 h 115"/>
                <a:gd name="T2" fmla="*/ 0 w 54"/>
                <a:gd name="T3" fmla="*/ 2 h 115"/>
                <a:gd name="T4" fmla="*/ 18 w 54"/>
                <a:gd name="T5" fmla="*/ 2 h 115"/>
                <a:gd name="T6" fmla="*/ 18 w 54"/>
                <a:gd name="T7" fmla="*/ 23 h 115"/>
                <a:gd name="T8" fmla="*/ 49 w 54"/>
                <a:gd name="T9" fmla="*/ 0 h 115"/>
                <a:gd name="T10" fmla="*/ 53 w 54"/>
                <a:gd name="T11" fmla="*/ 0 h 115"/>
                <a:gd name="T12" fmla="*/ 53 w 54"/>
                <a:gd name="T13" fmla="*/ 20 h 115"/>
                <a:gd name="T14" fmla="*/ 49 w 54"/>
                <a:gd name="T15" fmla="*/ 20 h 115"/>
                <a:gd name="T16" fmla="*/ 19 w 54"/>
                <a:gd name="T17" fmla="*/ 52 h 115"/>
                <a:gd name="T18" fmla="*/ 19 w 54"/>
                <a:gd name="T19" fmla="*/ 114 h 115"/>
                <a:gd name="T20" fmla="*/ 0 w 54"/>
                <a:gd name="T21" fmla="*/ 114 h 115"/>
                <a:gd name="T22" fmla="*/ 0 w 54"/>
                <a:gd name="T23" fmla="*/ 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" h="115">
                  <a:moveTo>
                    <a:pt x="0" y="2"/>
                  </a:moveTo>
                  <a:lnTo>
                    <a:pt x="0" y="2"/>
                  </a:lnTo>
                  <a:cubicBezTo>
                    <a:pt x="18" y="2"/>
                    <a:pt x="18" y="2"/>
                    <a:pt x="18" y="2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24" y="7"/>
                    <a:pt x="34" y="0"/>
                    <a:pt x="49" y="0"/>
                  </a:cubicBezTo>
                  <a:cubicBezTo>
                    <a:pt x="50" y="0"/>
                    <a:pt x="52" y="0"/>
                    <a:pt x="53" y="0"/>
                  </a:cubicBezTo>
                  <a:cubicBezTo>
                    <a:pt x="53" y="20"/>
                    <a:pt x="53" y="20"/>
                    <a:pt x="53" y="20"/>
                  </a:cubicBezTo>
                  <a:cubicBezTo>
                    <a:pt x="52" y="20"/>
                    <a:pt x="51" y="20"/>
                    <a:pt x="49" y="20"/>
                  </a:cubicBezTo>
                  <a:cubicBezTo>
                    <a:pt x="29" y="20"/>
                    <a:pt x="19" y="31"/>
                    <a:pt x="19" y="52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17" name="Freeform 345"/>
            <p:cNvSpPr>
              <a:spLocks noChangeArrowheads="1"/>
            </p:cNvSpPr>
            <p:nvPr/>
          </p:nvSpPr>
          <p:spPr bwMode="auto">
            <a:xfrm>
              <a:off x="4251487" y="5118857"/>
              <a:ext cx="38906" cy="64844"/>
            </a:xfrm>
            <a:custGeom>
              <a:avLst/>
              <a:gdLst>
                <a:gd name="T0" fmla="*/ 0 w 93"/>
                <a:gd name="T1" fmla="*/ 0 h 155"/>
                <a:gd name="T2" fmla="*/ 19 w 93"/>
                <a:gd name="T3" fmla="*/ 0 h 155"/>
                <a:gd name="T4" fmla="*/ 19 w 93"/>
                <a:gd name="T5" fmla="*/ 93 h 155"/>
                <a:gd name="T6" fmla="*/ 69 w 93"/>
                <a:gd name="T7" fmla="*/ 42 h 155"/>
                <a:gd name="T8" fmla="*/ 92 w 93"/>
                <a:gd name="T9" fmla="*/ 42 h 155"/>
                <a:gd name="T10" fmla="*/ 51 w 93"/>
                <a:gd name="T11" fmla="*/ 82 h 155"/>
                <a:gd name="T12" fmla="*/ 91 w 93"/>
                <a:gd name="T13" fmla="*/ 154 h 155"/>
                <a:gd name="T14" fmla="*/ 71 w 93"/>
                <a:gd name="T15" fmla="*/ 154 h 155"/>
                <a:gd name="T16" fmla="*/ 38 w 93"/>
                <a:gd name="T17" fmla="*/ 96 h 155"/>
                <a:gd name="T18" fmla="*/ 19 w 93"/>
                <a:gd name="T19" fmla="*/ 115 h 155"/>
                <a:gd name="T20" fmla="*/ 19 w 93"/>
                <a:gd name="T21" fmla="*/ 154 h 155"/>
                <a:gd name="T22" fmla="*/ 0 w 93"/>
                <a:gd name="T23" fmla="*/ 154 h 155"/>
                <a:gd name="T24" fmla="*/ 0 w 93"/>
                <a:gd name="T25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3" h="155">
                  <a:moveTo>
                    <a:pt x="0" y="0"/>
                  </a:moveTo>
                  <a:lnTo>
                    <a:pt x="19" y="0"/>
                  </a:lnTo>
                  <a:lnTo>
                    <a:pt x="19" y="93"/>
                  </a:lnTo>
                  <a:lnTo>
                    <a:pt x="69" y="42"/>
                  </a:lnTo>
                  <a:lnTo>
                    <a:pt x="92" y="42"/>
                  </a:lnTo>
                  <a:lnTo>
                    <a:pt x="51" y="82"/>
                  </a:lnTo>
                  <a:lnTo>
                    <a:pt x="91" y="154"/>
                  </a:lnTo>
                  <a:lnTo>
                    <a:pt x="71" y="154"/>
                  </a:lnTo>
                  <a:lnTo>
                    <a:pt x="38" y="96"/>
                  </a:lnTo>
                  <a:lnTo>
                    <a:pt x="19" y="115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18" name="Freeform 346"/>
            <p:cNvSpPr>
              <a:spLocks noChangeArrowheads="1"/>
            </p:cNvSpPr>
            <p:nvPr/>
          </p:nvSpPr>
          <p:spPr bwMode="auto">
            <a:xfrm>
              <a:off x="4320035" y="5120710"/>
              <a:ext cx="42612" cy="62991"/>
            </a:xfrm>
            <a:custGeom>
              <a:avLst/>
              <a:gdLst>
                <a:gd name="T0" fmla="*/ 0 w 102"/>
                <a:gd name="T1" fmla="*/ 148 h 151"/>
                <a:gd name="T2" fmla="*/ 0 w 102"/>
                <a:gd name="T3" fmla="*/ 148 h 151"/>
                <a:gd name="T4" fmla="*/ 47 w 102"/>
                <a:gd name="T5" fmla="*/ 84 h 151"/>
                <a:gd name="T6" fmla="*/ 60 w 102"/>
                <a:gd name="T7" fmla="*/ 76 h 151"/>
                <a:gd name="T8" fmla="*/ 81 w 102"/>
                <a:gd name="T9" fmla="*/ 44 h 151"/>
                <a:gd name="T10" fmla="*/ 52 w 102"/>
                <a:gd name="T11" fmla="*/ 18 h 151"/>
                <a:gd name="T12" fmla="*/ 22 w 102"/>
                <a:gd name="T13" fmla="*/ 52 h 151"/>
                <a:gd name="T14" fmla="*/ 22 w 102"/>
                <a:gd name="T15" fmla="*/ 54 h 151"/>
                <a:gd name="T16" fmla="*/ 3 w 102"/>
                <a:gd name="T17" fmla="*/ 54 h 151"/>
                <a:gd name="T18" fmla="*/ 3 w 102"/>
                <a:gd name="T19" fmla="*/ 51 h 151"/>
                <a:gd name="T20" fmla="*/ 52 w 102"/>
                <a:gd name="T21" fmla="*/ 0 h 151"/>
                <a:gd name="T22" fmla="*/ 101 w 102"/>
                <a:gd name="T23" fmla="*/ 45 h 151"/>
                <a:gd name="T24" fmla="*/ 70 w 102"/>
                <a:gd name="T25" fmla="*/ 92 h 151"/>
                <a:gd name="T26" fmla="*/ 56 w 102"/>
                <a:gd name="T27" fmla="*/ 98 h 151"/>
                <a:gd name="T28" fmla="*/ 21 w 102"/>
                <a:gd name="T29" fmla="*/ 132 h 151"/>
                <a:gd name="T30" fmla="*/ 101 w 102"/>
                <a:gd name="T31" fmla="*/ 132 h 151"/>
                <a:gd name="T32" fmla="*/ 101 w 102"/>
                <a:gd name="T33" fmla="*/ 150 h 151"/>
                <a:gd name="T34" fmla="*/ 0 w 102"/>
                <a:gd name="T35" fmla="*/ 150 h 151"/>
                <a:gd name="T36" fmla="*/ 0 w 102"/>
                <a:gd name="T37" fmla="*/ 148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2" h="151">
                  <a:moveTo>
                    <a:pt x="0" y="148"/>
                  </a:moveTo>
                  <a:lnTo>
                    <a:pt x="0" y="148"/>
                  </a:lnTo>
                  <a:cubicBezTo>
                    <a:pt x="0" y="118"/>
                    <a:pt x="15" y="100"/>
                    <a:pt x="47" y="84"/>
                  </a:cubicBezTo>
                  <a:cubicBezTo>
                    <a:pt x="60" y="76"/>
                    <a:pt x="60" y="76"/>
                    <a:pt x="60" y="76"/>
                  </a:cubicBezTo>
                  <a:cubicBezTo>
                    <a:pt x="74" y="68"/>
                    <a:pt x="81" y="59"/>
                    <a:pt x="81" y="44"/>
                  </a:cubicBezTo>
                  <a:cubicBezTo>
                    <a:pt x="81" y="28"/>
                    <a:pt x="70" y="18"/>
                    <a:pt x="52" y="18"/>
                  </a:cubicBezTo>
                  <a:cubicBezTo>
                    <a:pt x="34" y="18"/>
                    <a:pt x="22" y="31"/>
                    <a:pt x="22" y="52"/>
                  </a:cubicBezTo>
                  <a:cubicBezTo>
                    <a:pt x="22" y="53"/>
                    <a:pt x="22" y="53"/>
                    <a:pt x="22" y="54"/>
                  </a:cubicBezTo>
                  <a:cubicBezTo>
                    <a:pt x="3" y="54"/>
                    <a:pt x="3" y="54"/>
                    <a:pt x="3" y="54"/>
                  </a:cubicBezTo>
                  <a:cubicBezTo>
                    <a:pt x="3" y="53"/>
                    <a:pt x="3" y="52"/>
                    <a:pt x="3" y="51"/>
                  </a:cubicBezTo>
                  <a:cubicBezTo>
                    <a:pt x="3" y="20"/>
                    <a:pt x="22" y="0"/>
                    <a:pt x="52" y="0"/>
                  </a:cubicBezTo>
                  <a:cubicBezTo>
                    <a:pt x="82" y="0"/>
                    <a:pt x="101" y="18"/>
                    <a:pt x="101" y="45"/>
                  </a:cubicBezTo>
                  <a:cubicBezTo>
                    <a:pt x="101" y="65"/>
                    <a:pt x="92" y="80"/>
                    <a:pt x="70" y="92"/>
                  </a:cubicBezTo>
                  <a:cubicBezTo>
                    <a:pt x="56" y="98"/>
                    <a:pt x="56" y="98"/>
                    <a:pt x="56" y="98"/>
                  </a:cubicBezTo>
                  <a:cubicBezTo>
                    <a:pt x="38" y="109"/>
                    <a:pt x="25" y="117"/>
                    <a:pt x="21" y="132"/>
                  </a:cubicBezTo>
                  <a:cubicBezTo>
                    <a:pt x="101" y="132"/>
                    <a:pt x="101" y="132"/>
                    <a:pt x="101" y="132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0" y="150"/>
                    <a:pt x="0" y="150"/>
                    <a:pt x="0" y="150"/>
                  </a:cubicBezTo>
                  <a:cubicBezTo>
                    <a:pt x="0" y="149"/>
                    <a:pt x="0" y="149"/>
                    <a:pt x="0" y="148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57" name="Group 356"/>
          <p:cNvGrpSpPr/>
          <p:nvPr/>
        </p:nvGrpSpPr>
        <p:grpSpPr>
          <a:xfrm>
            <a:off x="4873987" y="5118857"/>
            <a:ext cx="281607" cy="66697"/>
            <a:chOff x="4873987" y="5118857"/>
            <a:chExt cx="281607" cy="66697"/>
          </a:xfrm>
        </p:grpSpPr>
        <p:sp>
          <p:nvSpPr>
            <p:cNvPr id="3419" name="Freeform 347"/>
            <p:cNvSpPr>
              <a:spLocks noChangeArrowheads="1"/>
            </p:cNvSpPr>
            <p:nvPr/>
          </p:nvSpPr>
          <p:spPr bwMode="auto">
            <a:xfrm>
              <a:off x="4873987" y="5118857"/>
              <a:ext cx="46316" cy="64844"/>
            </a:xfrm>
            <a:custGeom>
              <a:avLst/>
              <a:gdLst>
                <a:gd name="T0" fmla="*/ 0 w 112"/>
                <a:gd name="T1" fmla="*/ 0 h 155"/>
                <a:gd name="T2" fmla="*/ 0 w 112"/>
                <a:gd name="T3" fmla="*/ 0 h 155"/>
                <a:gd name="T4" fmla="*/ 51 w 112"/>
                <a:gd name="T5" fmla="*/ 0 h 155"/>
                <a:gd name="T6" fmla="*/ 58 w 112"/>
                <a:gd name="T7" fmla="*/ 0 h 155"/>
                <a:gd name="T8" fmla="*/ 91 w 112"/>
                <a:gd name="T9" fmla="*/ 6 h 155"/>
                <a:gd name="T10" fmla="*/ 111 w 112"/>
                <a:gd name="T11" fmla="*/ 45 h 155"/>
                <a:gd name="T12" fmla="*/ 91 w 112"/>
                <a:gd name="T13" fmla="*/ 82 h 155"/>
                <a:gd name="T14" fmla="*/ 53 w 112"/>
                <a:gd name="T15" fmla="*/ 89 h 155"/>
                <a:gd name="T16" fmla="*/ 21 w 112"/>
                <a:gd name="T17" fmla="*/ 89 h 155"/>
                <a:gd name="T18" fmla="*/ 21 w 112"/>
                <a:gd name="T19" fmla="*/ 154 h 155"/>
                <a:gd name="T20" fmla="*/ 0 w 112"/>
                <a:gd name="T21" fmla="*/ 154 h 155"/>
                <a:gd name="T22" fmla="*/ 0 w 112"/>
                <a:gd name="T23" fmla="*/ 0 h 155"/>
                <a:gd name="T24" fmla="*/ 57 w 112"/>
                <a:gd name="T25" fmla="*/ 71 h 155"/>
                <a:gd name="T26" fmla="*/ 57 w 112"/>
                <a:gd name="T27" fmla="*/ 71 h 155"/>
                <a:gd name="T28" fmla="*/ 89 w 112"/>
                <a:gd name="T29" fmla="*/ 45 h 155"/>
                <a:gd name="T30" fmla="*/ 58 w 112"/>
                <a:gd name="T31" fmla="*/ 19 h 155"/>
                <a:gd name="T32" fmla="*/ 21 w 112"/>
                <a:gd name="T33" fmla="*/ 19 h 155"/>
                <a:gd name="T34" fmla="*/ 21 w 112"/>
                <a:gd name="T35" fmla="*/ 71 h 155"/>
                <a:gd name="T36" fmla="*/ 57 w 112"/>
                <a:gd name="T37" fmla="*/ 71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2" h="155">
                  <a:moveTo>
                    <a:pt x="0" y="0"/>
                  </a:moveTo>
                  <a:lnTo>
                    <a:pt x="0" y="0"/>
                  </a:lnTo>
                  <a:cubicBezTo>
                    <a:pt x="51" y="0"/>
                    <a:pt x="51" y="0"/>
                    <a:pt x="51" y="0"/>
                  </a:cubicBezTo>
                  <a:cubicBezTo>
                    <a:pt x="53" y="0"/>
                    <a:pt x="56" y="0"/>
                    <a:pt x="58" y="0"/>
                  </a:cubicBezTo>
                  <a:cubicBezTo>
                    <a:pt x="70" y="0"/>
                    <a:pt x="82" y="1"/>
                    <a:pt x="91" y="6"/>
                  </a:cubicBezTo>
                  <a:cubicBezTo>
                    <a:pt x="103" y="13"/>
                    <a:pt x="111" y="26"/>
                    <a:pt x="111" y="45"/>
                  </a:cubicBezTo>
                  <a:cubicBezTo>
                    <a:pt x="111" y="62"/>
                    <a:pt x="103" y="75"/>
                    <a:pt x="91" y="82"/>
                  </a:cubicBezTo>
                  <a:cubicBezTo>
                    <a:pt x="81" y="89"/>
                    <a:pt x="69" y="89"/>
                    <a:pt x="53" y="89"/>
                  </a:cubicBezTo>
                  <a:cubicBezTo>
                    <a:pt x="21" y="89"/>
                    <a:pt x="21" y="89"/>
                    <a:pt x="21" y="89"/>
                  </a:cubicBezTo>
                  <a:cubicBezTo>
                    <a:pt x="21" y="154"/>
                    <a:pt x="21" y="154"/>
                    <a:pt x="21" y="154"/>
                  </a:cubicBezTo>
                  <a:cubicBezTo>
                    <a:pt x="0" y="154"/>
                    <a:pt x="0" y="154"/>
                    <a:pt x="0" y="154"/>
                  </a:cubicBezTo>
                  <a:lnTo>
                    <a:pt x="0" y="0"/>
                  </a:lnTo>
                  <a:close/>
                  <a:moveTo>
                    <a:pt x="57" y="71"/>
                  </a:moveTo>
                  <a:lnTo>
                    <a:pt x="57" y="71"/>
                  </a:lnTo>
                  <a:cubicBezTo>
                    <a:pt x="79" y="71"/>
                    <a:pt x="89" y="65"/>
                    <a:pt x="89" y="45"/>
                  </a:cubicBezTo>
                  <a:cubicBezTo>
                    <a:pt x="89" y="26"/>
                    <a:pt x="79" y="19"/>
                    <a:pt x="58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71"/>
                    <a:pt x="21" y="71"/>
                    <a:pt x="21" y="71"/>
                  </a:cubicBezTo>
                  <a:lnTo>
                    <a:pt x="57" y="71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20" name="Freeform 348"/>
            <p:cNvSpPr>
              <a:spLocks noChangeArrowheads="1"/>
            </p:cNvSpPr>
            <p:nvPr/>
          </p:nvSpPr>
          <p:spPr bwMode="auto">
            <a:xfrm>
              <a:off x="4929567" y="5135532"/>
              <a:ext cx="22232" cy="48170"/>
            </a:xfrm>
            <a:custGeom>
              <a:avLst/>
              <a:gdLst>
                <a:gd name="T0" fmla="*/ 0 w 55"/>
                <a:gd name="T1" fmla="*/ 2 h 115"/>
                <a:gd name="T2" fmla="*/ 0 w 55"/>
                <a:gd name="T3" fmla="*/ 2 h 115"/>
                <a:gd name="T4" fmla="*/ 18 w 55"/>
                <a:gd name="T5" fmla="*/ 2 h 115"/>
                <a:gd name="T6" fmla="*/ 18 w 55"/>
                <a:gd name="T7" fmla="*/ 23 h 115"/>
                <a:gd name="T8" fmla="*/ 50 w 55"/>
                <a:gd name="T9" fmla="*/ 0 h 115"/>
                <a:gd name="T10" fmla="*/ 54 w 55"/>
                <a:gd name="T11" fmla="*/ 0 h 115"/>
                <a:gd name="T12" fmla="*/ 54 w 55"/>
                <a:gd name="T13" fmla="*/ 20 h 115"/>
                <a:gd name="T14" fmla="*/ 50 w 55"/>
                <a:gd name="T15" fmla="*/ 20 h 115"/>
                <a:gd name="T16" fmla="*/ 18 w 55"/>
                <a:gd name="T17" fmla="*/ 52 h 115"/>
                <a:gd name="T18" fmla="*/ 18 w 55"/>
                <a:gd name="T19" fmla="*/ 114 h 115"/>
                <a:gd name="T20" fmla="*/ 0 w 55"/>
                <a:gd name="T21" fmla="*/ 114 h 115"/>
                <a:gd name="T22" fmla="*/ 0 w 55"/>
                <a:gd name="T23" fmla="*/ 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5">
                  <a:moveTo>
                    <a:pt x="0" y="2"/>
                  </a:moveTo>
                  <a:lnTo>
                    <a:pt x="0" y="2"/>
                  </a:lnTo>
                  <a:cubicBezTo>
                    <a:pt x="18" y="2"/>
                    <a:pt x="18" y="2"/>
                    <a:pt x="18" y="2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25" y="7"/>
                    <a:pt x="34" y="0"/>
                    <a:pt x="50" y="0"/>
                  </a:cubicBezTo>
                  <a:cubicBezTo>
                    <a:pt x="51" y="0"/>
                    <a:pt x="53" y="0"/>
                    <a:pt x="54" y="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3" y="20"/>
                    <a:pt x="51" y="20"/>
                    <a:pt x="50" y="20"/>
                  </a:cubicBezTo>
                  <a:cubicBezTo>
                    <a:pt x="30" y="20"/>
                    <a:pt x="18" y="31"/>
                    <a:pt x="18" y="52"/>
                  </a:cubicBezTo>
                  <a:cubicBezTo>
                    <a:pt x="18" y="114"/>
                    <a:pt x="18" y="114"/>
                    <a:pt x="18" y="114"/>
                  </a:cubicBezTo>
                  <a:cubicBezTo>
                    <a:pt x="0" y="114"/>
                    <a:pt x="0" y="114"/>
                    <a:pt x="0" y="114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21" name="Freeform 349"/>
            <p:cNvSpPr>
              <a:spLocks noChangeArrowheads="1"/>
            </p:cNvSpPr>
            <p:nvPr/>
          </p:nvSpPr>
          <p:spPr bwMode="auto">
            <a:xfrm>
              <a:off x="4957357" y="5135532"/>
              <a:ext cx="42612" cy="50022"/>
            </a:xfrm>
            <a:custGeom>
              <a:avLst/>
              <a:gdLst>
                <a:gd name="T0" fmla="*/ 100 w 102"/>
                <a:gd name="T1" fmla="*/ 79 h 119"/>
                <a:gd name="T2" fmla="*/ 100 w 102"/>
                <a:gd name="T3" fmla="*/ 79 h 119"/>
                <a:gd name="T4" fmla="*/ 51 w 102"/>
                <a:gd name="T5" fmla="*/ 118 h 119"/>
                <a:gd name="T6" fmla="*/ 0 w 102"/>
                <a:gd name="T7" fmla="*/ 60 h 119"/>
                <a:gd name="T8" fmla="*/ 51 w 102"/>
                <a:gd name="T9" fmla="*/ 0 h 119"/>
                <a:gd name="T10" fmla="*/ 101 w 102"/>
                <a:gd name="T11" fmla="*/ 56 h 119"/>
                <a:gd name="T12" fmla="*/ 101 w 102"/>
                <a:gd name="T13" fmla="*/ 64 h 119"/>
                <a:gd name="T14" fmla="*/ 20 w 102"/>
                <a:gd name="T15" fmla="*/ 64 h 119"/>
                <a:gd name="T16" fmla="*/ 52 w 102"/>
                <a:gd name="T17" fmla="*/ 102 h 119"/>
                <a:gd name="T18" fmla="*/ 81 w 102"/>
                <a:gd name="T19" fmla="*/ 79 h 119"/>
                <a:gd name="T20" fmla="*/ 100 w 102"/>
                <a:gd name="T21" fmla="*/ 79 h 119"/>
                <a:gd name="T22" fmla="*/ 81 w 102"/>
                <a:gd name="T23" fmla="*/ 49 h 119"/>
                <a:gd name="T24" fmla="*/ 81 w 102"/>
                <a:gd name="T25" fmla="*/ 49 h 119"/>
                <a:gd name="T26" fmla="*/ 51 w 102"/>
                <a:gd name="T27" fmla="*/ 16 h 119"/>
                <a:gd name="T28" fmla="*/ 20 w 102"/>
                <a:gd name="T29" fmla="*/ 49 h 119"/>
                <a:gd name="T30" fmla="*/ 81 w 102"/>
                <a:gd name="T31" fmla="*/ 4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19">
                  <a:moveTo>
                    <a:pt x="100" y="79"/>
                  </a:moveTo>
                  <a:lnTo>
                    <a:pt x="100" y="79"/>
                  </a:lnTo>
                  <a:cubicBezTo>
                    <a:pt x="96" y="104"/>
                    <a:pt x="77" y="118"/>
                    <a:pt x="51" y="118"/>
                  </a:cubicBezTo>
                  <a:cubicBezTo>
                    <a:pt x="20" y="118"/>
                    <a:pt x="0" y="97"/>
                    <a:pt x="0" y="60"/>
                  </a:cubicBezTo>
                  <a:cubicBezTo>
                    <a:pt x="0" y="22"/>
                    <a:pt x="20" y="0"/>
                    <a:pt x="51" y="0"/>
                  </a:cubicBezTo>
                  <a:cubicBezTo>
                    <a:pt x="82" y="0"/>
                    <a:pt x="101" y="19"/>
                    <a:pt x="101" y="56"/>
                  </a:cubicBezTo>
                  <a:cubicBezTo>
                    <a:pt x="101" y="59"/>
                    <a:pt x="101" y="62"/>
                    <a:pt x="101" y="6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1" y="88"/>
                    <a:pt x="32" y="102"/>
                    <a:pt x="52" y="102"/>
                  </a:cubicBezTo>
                  <a:cubicBezTo>
                    <a:pt x="68" y="102"/>
                    <a:pt x="78" y="93"/>
                    <a:pt x="81" y="79"/>
                  </a:cubicBezTo>
                  <a:lnTo>
                    <a:pt x="100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8"/>
                    <a:pt x="70" y="16"/>
                    <a:pt x="51" y="16"/>
                  </a:cubicBezTo>
                  <a:cubicBezTo>
                    <a:pt x="32" y="16"/>
                    <a:pt x="22" y="28"/>
                    <a:pt x="20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22" name="Freeform 350"/>
            <p:cNvSpPr>
              <a:spLocks noChangeArrowheads="1"/>
            </p:cNvSpPr>
            <p:nvPr/>
          </p:nvSpPr>
          <p:spPr bwMode="auto">
            <a:xfrm>
              <a:off x="5005526" y="5135532"/>
              <a:ext cx="38907" cy="50022"/>
            </a:xfrm>
            <a:custGeom>
              <a:avLst/>
              <a:gdLst>
                <a:gd name="T0" fmla="*/ 18 w 92"/>
                <a:gd name="T1" fmla="*/ 79 h 119"/>
                <a:gd name="T2" fmla="*/ 18 w 92"/>
                <a:gd name="T3" fmla="*/ 79 h 119"/>
                <a:gd name="T4" fmla="*/ 47 w 92"/>
                <a:gd name="T5" fmla="*/ 102 h 119"/>
                <a:gd name="T6" fmla="*/ 73 w 92"/>
                <a:gd name="T7" fmla="*/ 84 h 119"/>
                <a:gd name="T8" fmla="*/ 56 w 92"/>
                <a:gd name="T9" fmla="*/ 68 h 119"/>
                <a:gd name="T10" fmla="*/ 35 w 92"/>
                <a:gd name="T11" fmla="*/ 63 h 119"/>
                <a:gd name="T12" fmla="*/ 3 w 92"/>
                <a:gd name="T13" fmla="*/ 32 h 119"/>
                <a:gd name="T14" fmla="*/ 44 w 92"/>
                <a:gd name="T15" fmla="*/ 0 h 119"/>
                <a:gd name="T16" fmla="*/ 88 w 92"/>
                <a:gd name="T17" fmla="*/ 34 h 119"/>
                <a:gd name="T18" fmla="*/ 88 w 92"/>
                <a:gd name="T19" fmla="*/ 34 h 119"/>
                <a:gd name="T20" fmla="*/ 70 w 92"/>
                <a:gd name="T21" fmla="*/ 34 h 119"/>
                <a:gd name="T22" fmla="*/ 44 w 92"/>
                <a:gd name="T23" fmla="*/ 15 h 119"/>
                <a:gd name="T24" fmla="*/ 22 w 92"/>
                <a:gd name="T25" fmla="*/ 31 h 119"/>
                <a:gd name="T26" fmla="*/ 39 w 92"/>
                <a:gd name="T27" fmla="*/ 45 h 119"/>
                <a:gd name="T28" fmla="*/ 58 w 92"/>
                <a:gd name="T29" fmla="*/ 50 h 119"/>
                <a:gd name="T30" fmla="*/ 91 w 92"/>
                <a:gd name="T31" fmla="*/ 82 h 119"/>
                <a:gd name="T32" fmla="*/ 44 w 92"/>
                <a:gd name="T33" fmla="*/ 118 h 119"/>
                <a:gd name="T34" fmla="*/ 0 w 92"/>
                <a:gd name="T35" fmla="*/ 79 h 119"/>
                <a:gd name="T36" fmla="*/ 18 w 92"/>
                <a:gd name="T37" fmla="*/ 7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2" h="119">
                  <a:moveTo>
                    <a:pt x="18" y="79"/>
                  </a:moveTo>
                  <a:lnTo>
                    <a:pt x="18" y="79"/>
                  </a:lnTo>
                  <a:cubicBezTo>
                    <a:pt x="19" y="93"/>
                    <a:pt x="29" y="102"/>
                    <a:pt x="47" y="102"/>
                  </a:cubicBezTo>
                  <a:cubicBezTo>
                    <a:pt x="63" y="102"/>
                    <a:pt x="73" y="94"/>
                    <a:pt x="73" y="84"/>
                  </a:cubicBezTo>
                  <a:cubicBezTo>
                    <a:pt x="73" y="75"/>
                    <a:pt x="67" y="72"/>
                    <a:pt x="56" y="68"/>
                  </a:cubicBezTo>
                  <a:cubicBezTo>
                    <a:pt x="35" y="63"/>
                    <a:pt x="35" y="63"/>
                    <a:pt x="35" y="63"/>
                  </a:cubicBezTo>
                  <a:cubicBezTo>
                    <a:pt x="13" y="58"/>
                    <a:pt x="3" y="51"/>
                    <a:pt x="3" y="32"/>
                  </a:cubicBezTo>
                  <a:cubicBezTo>
                    <a:pt x="3" y="13"/>
                    <a:pt x="18" y="0"/>
                    <a:pt x="44" y="0"/>
                  </a:cubicBezTo>
                  <a:cubicBezTo>
                    <a:pt x="72" y="0"/>
                    <a:pt x="88" y="13"/>
                    <a:pt x="88" y="34"/>
                  </a:cubicBezTo>
                  <a:lnTo>
                    <a:pt x="88" y="34"/>
                  </a:lnTo>
                  <a:cubicBezTo>
                    <a:pt x="70" y="34"/>
                    <a:pt x="70" y="34"/>
                    <a:pt x="70" y="34"/>
                  </a:cubicBezTo>
                  <a:cubicBezTo>
                    <a:pt x="69" y="23"/>
                    <a:pt x="60" y="15"/>
                    <a:pt x="44" y="15"/>
                  </a:cubicBezTo>
                  <a:cubicBezTo>
                    <a:pt x="30" y="15"/>
                    <a:pt x="22" y="22"/>
                    <a:pt x="22" y="31"/>
                  </a:cubicBezTo>
                  <a:cubicBezTo>
                    <a:pt x="22" y="39"/>
                    <a:pt x="28" y="42"/>
                    <a:pt x="39" y="45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81" y="55"/>
                    <a:pt x="91" y="62"/>
                    <a:pt x="91" y="82"/>
                  </a:cubicBezTo>
                  <a:cubicBezTo>
                    <a:pt x="91" y="105"/>
                    <a:pt x="75" y="118"/>
                    <a:pt x="44" y="118"/>
                  </a:cubicBezTo>
                  <a:cubicBezTo>
                    <a:pt x="16" y="118"/>
                    <a:pt x="1" y="104"/>
                    <a:pt x="0" y="79"/>
                  </a:cubicBezTo>
                  <a:lnTo>
                    <a:pt x="18" y="7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23" name="Freeform 351"/>
            <p:cNvSpPr>
              <a:spLocks noChangeArrowheads="1"/>
            </p:cNvSpPr>
            <p:nvPr/>
          </p:nvSpPr>
          <p:spPr bwMode="auto">
            <a:xfrm>
              <a:off x="5049991" y="5135532"/>
              <a:ext cx="44464" cy="50022"/>
            </a:xfrm>
            <a:custGeom>
              <a:avLst/>
              <a:gdLst>
                <a:gd name="T0" fmla="*/ 53 w 108"/>
                <a:gd name="T1" fmla="*/ 0 h 119"/>
                <a:gd name="T2" fmla="*/ 53 w 108"/>
                <a:gd name="T3" fmla="*/ 0 h 119"/>
                <a:gd name="T4" fmla="*/ 107 w 108"/>
                <a:gd name="T5" fmla="*/ 59 h 119"/>
                <a:gd name="T6" fmla="*/ 54 w 108"/>
                <a:gd name="T7" fmla="*/ 118 h 119"/>
                <a:gd name="T8" fmla="*/ 0 w 108"/>
                <a:gd name="T9" fmla="*/ 59 h 119"/>
                <a:gd name="T10" fmla="*/ 53 w 108"/>
                <a:gd name="T11" fmla="*/ 0 h 119"/>
                <a:gd name="T12" fmla="*/ 54 w 108"/>
                <a:gd name="T13" fmla="*/ 102 h 119"/>
                <a:gd name="T14" fmla="*/ 54 w 108"/>
                <a:gd name="T15" fmla="*/ 102 h 119"/>
                <a:gd name="T16" fmla="*/ 87 w 108"/>
                <a:gd name="T17" fmla="*/ 59 h 119"/>
                <a:gd name="T18" fmla="*/ 54 w 108"/>
                <a:gd name="T19" fmla="*/ 16 h 119"/>
                <a:gd name="T20" fmla="*/ 20 w 108"/>
                <a:gd name="T21" fmla="*/ 59 h 119"/>
                <a:gd name="T22" fmla="*/ 54 w 108"/>
                <a:gd name="T23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19">
                  <a:moveTo>
                    <a:pt x="53" y="0"/>
                  </a:moveTo>
                  <a:lnTo>
                    <a:pt x="53" y="0"/>
                  </a:lnTo>
                  <a:cubicBezTo>
                    <a:pt x="87" y="0"/>
                    <a:pt x="107" y="22"/>
                    <a:pt x="107" y="59"/>
                  </a:cubicBezTo>
                  <a:cubicBezTo>
                    <a:pt x="107" y="97"/>
                    <a:pt x="87" y="118"/>
                    <a:pt x="54" y="118"/>
                  </a:cubicBezTo>
                  <a:cubicBezTo>
                    <a:pt x="20" y="118"/>
                    <a:pt x="0" y="97"/>
                    <a:pt x="0" y="59"/>
                  </a:cubicBezTo>
                  <a:cubicBezTo>
                    <a:pt x="0" y="22"/>
                    <a:pt x="20" y="0"/>
                    <a:pt x="53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5" y="102"/>
                    <a:pt x="87" y="87"/>
                    <a:pt x="87" y="59"/>
                  </a:cubicBezTo>
                  <a:cubicBezTo>
                    <a:pt x="87" y="31"/>
                    <a:pt x="75" y="16"/>
                    <a:pt x="54" y="16"/>
                  </a:cubicBezTo>
                  <a:cubicBezTo>
                    <a:pt x="31" y="16"/>
                    <a:pt x="20" y="31"/>
                    <a:pt x="20" y="59"/>
                  </a:cubicBezTo>
                  <a:cubicBezTo>
                    <a:pt x="20" y="87"/>
                    <a:pt x="31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24" name="Freeform 352"/>
            <p:cNvSpPr>
              <a:spLocks noChangeArrowheads="1"/>
            </p:cNvSpPr>
            <p:nvPr/>
          </p:nvSpPr>
          <p:spPr bwMode="auto">
            <a:xfrm>
              <a:off x="5133362" y="5120710"/>
              <a:ext cx="22232" cy="62991"/>
            </a:xfrm>
            <a:custGeom>
              <a:avLst/>
              <a:gdLst>
                <a:gd name="T0" fmla="*/ 34 w 55"/>
                <a:gd name="T1" fmla="*/ 44 h 151"/>
                <a:gd name="T2" fmla="*/ 34 w 55"/>
                <a:gd name="T3" fmla="*/ 44 h 151"/>
                <a:gd name="T4" fmla="*/ 0 w 55"/>
                <a:gd name="T5" fmla="*/ 44 h 151"/>
                <a:gd name="T6" fmla="*/ 0 w 55"/>
                <a:gd name="T7" fmla="*/ 29 h 151"/>
                <a:gd name="T8" fmla="*/ 39 w 55"/>
                <a:gd name="T9" fmla="*/ 0 h 151"/>
                <a:gd name="T10" fmla="*/ 54 w 55"/>
                <a:gd name="T11" fmla="*/ 0 h 151"/>
                <a:gd name="T12" fmla="*/ 54 w 55"/>
                <a:gd name="T13" fmla="*/ 150 h 151"/>
                <a:gd name="T14" fmla="*/ 34 w 55"/>
                <a:gd name="T15" fmla="*/ 150 h 151"/>
                <a:gd name="T16" fmla="*/ 34 w 55"/>
                <a:gd name="T17" fmla="*/ 4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151">
                  <a:moveTo>
                    <a:pt x="34" y="44"/>
                  </a:moveTo>
                  <a:lnTo>
                    <a:pt x="34" y="44"/>
                  </a:lnTo>
                  <a:cubicBezTo>
                    <a:pt x="0" y="44"/>
                    <a:pt x="0" y="44"/>
                    <a:pt x="0" y="44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25" y="28"/>
                    <a:pt x="36" y="20"/>
                    <a:pt x="39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4" y="150"/>
                    <a:pt x="54" y="150"/>
                    <a:pt x="54" y="150"/>
                  </a:cubicBezTo>
                  <a:cubicBezTo>
                    <a:pt x="34" y="150"/>
                    <a:pt x="34" y="150"/>
                    <a:pt x="34" y="150"/>
                  </a:cubicBezTo>
                  <a:lnTo>
                    <a:pt x="34" y="4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56" name="Group 355"/>
          <p:cNvGrpSpPr/>
          <p:nvPr/>
        </p:nvGrpSpPr>
        <p:grpSpPr>
          <a:xfrm>
            <a:off x="5722514" y="5118857"/>
            <a:ext cx="296428" cy="66697"/>
            <a:chOff x="5722514" y="5118857"/>
            <a:chExt cx="296428" cy="66697"/>
          </a:xfrm>
        </p:grpSpPr>
        <p:sp>
          <p:nvSpPr>
            <p:cNvPr id="3425" name="Freeform 353"/>
            <p:cNvSpPr>
              <a:spLocks noChangeArrowheads="1"/>
            </p:cNvSpPr>
            <p:nvPr/>
          </p:nvSpPr>
          <p:spPr bwMode="auto">
            <a:xfrm>
              <a:off x="5722514" y="5118857"/>
              <a:ext cx="46316" cy="64844"/>
            </a:xfrm>
            <a:custGeom>
              <a:avLst/>
              <a:gdLst>
                <a:gd name="T0" fmla="*/ 0 w 112"/>
                <a:gd name="T1" fmla="*/ 0 h 155"/>
                <a:gd name="T2" fmla="*/ 0 w 112"/>
                <a:gd name="T3" fmla="*/ 0 h 155"/>
                <a:gd name="T4" fmla="*/ 51 w 112"/>
                <a:gd name="T5" fmla="*/ 0 h 155"/>
                <a:gd name="T6" fmla="*/ 56 w 112"/>
                <a:gd name="T7" fmla="*/ 0 h 155"/>
                <a:gd name="T8" fmla="*/ 91 w 112"/>
                <a:gd name="T9" fmla="*/ 6 h 155"/>
                <a:gd name="T10" fmla="*/ 111 w 112"/>
                <a:gd name="T11" fmla="*/ 45 h 155"/>
                <a:gd name="T12" fmla="*/ 91 w 112"/>
                <a:gd name="T13" fmla="*/ 82 h 155"/>
                <a:gd name="T14" fmla="*/ 53 w 112"/>
                <a:gd name="T15" fmla="*/ 89 h 155"/>
                <a:gd name="T16" fmla="*/ 21 w 112"/>
                <a:gd name="T17" fmla="*/ 89 h 155"/>
                <a:gd name="T18" fmla="*/ 21 w 112"/>
                <a:gd name="T19" fmla="*/ 154 h 155"/>
                <a:gd name="T20" fmla="*/ 0 w 112"/>
                <a:gd name="T21" fmla="*/ 154 h 155"/>
                <a:gd name="T22" fmla="*/ 0 w 112"/>
                <a:gd name="T23" fmla="*/ 0 h 155"/>
                <a:gd name="T24" fmla="*/ 56 w 112"/>
                <a:gd name="T25" fmla="*/ 71 h 155"/>
                <a:gd name="T26" fmla="*/ 56 w 112"/>
                <a:gd name="T27" fmla="*/ 71 h 155"/>
                <a:gd name="T28" fmla="*/ 89 w 112"/>
                <a:gd name="T29" fmla="*/ 45 h 155"/>
                <a:gd name="T30" fmla="*/ 57 w 112"/>
                <a:gd name="T31" fmla="*/ 19 h 155"/>
                <a:gd name="T32" fmla="*/ 21 w 112"/>
                <a:gd name="T33" fmla="*/ 19 h 155"/>
                <a:gd name="T34" fmla="*/ 21 w 112"/>
                <a:gd name="T35" fmla="*/ 71 h 155"/>
                <a:gd name="T36" fmla="*/ 56 w 112"/>
                <a:gd name="T37" fmla="*/ 71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2" h="155">
                  <a:moveTo>
                    <a:pt x="0" y="0"/>
                  </a:moveTo>
                  <a:lnTo>
                    <a:pt x="0" y="0"/>
                  </a:lnTo>
                  <a:cubicBezTo>
                    <a:pt x="51" y="0"/>
                    <a:pt x="51" y="0"/>
                    <a:pt x="51" y="0"/>
                  </a:cubicBezTo>
                  <a:cubicBezTo>
                    <a:pt x="53" y="0"/>
                    <a:pt x="55" y="0"/>
                    <a:pt x="56" y="0"/>
                  </a:cubicBezTo>
                  <a:cubicBezTo>
                    <a:pt x="70" y="0"/>
                    <a:pt x="80" y="1"/>
                    <a:pt x="91" y="6"/>
                  </a:cubicBezTo>
                  <a:cubicBezTo>
                    <a:pt x="103" y="13"/>
                    <a:pt x="111" y="26"/>
                    <a:pt x="111" y="45"/>
                  </a:cubicBezTo>
                  <a:cubicBezTo>
                    <a:pt x="111" y="62"/>
                    <a:pt x="103" y="75"/>
                    <a:pt x="91" y="82"/>
                  </a:cubicBezTo>
                  <a:cubicBezTo>
                    <a:pt x="80" y="89"/>
                    <a:pt x="69" y="89"/>
                    <a:pt x="53" y="89"/>
                  </a:cubicBezTo>
                  <a:cubicBezTo>
                    <a:pt x="21" y="89"/>
                    <a:pt x="21" y="89"/>
                    <a:pt x="21" y="89"/>
                  </a:cubicBezTo>
                  <a:cubicBezTo>
                    <a:pt x="21" y="154"/>
                    <a:pt x="21" y="154"/>
                    <a:pt x="21" y="154"/>
                  </a:cubicBezTo>
                  <a:cubicBezTo>
                    <a:pt x="0" y="154"/>
                    <a:pt x="0" y="154"/>
                    <a:pt x="0" y="154"/>
                  </a:cubicBezTo>
                  <a:lnTo>
                    <a:pt x="0" y="0"/>
                  </a:lnTo>
                  <a:close/>
                  <a:moveTo>
                    <a:pt x="56" y="71"/>
                  </a:moveTo>
                  <a:lnTo>
                    <a:pt x="56" y="71"/>
                  </a:lnTo>
                  <a:cubicBezTo>
                    <a:pt x="79" y="71"/>
                    <a:pt x="89" y="65"/>
                    <a:pt x="89" y="45"/>
                  </a:cubicBezTo>
                  <a:cubicBezTo>
                    <a:pt x="89" y="26"/>
                    <a:pt x="79" y="19"/>
                    <a:pt x="57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71"/>
                    <a:pt x="21" y="71"/>
                    <a:pt x="21" y="71"/>
                  </a:cubicBezTo>
                  <a:lnTo>
                    <a:pt x="56" y="71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26" name="Freeform 354"/>
            <p:cNvSpPr>
              <a:spLocks noChangeArrowheads="1"/>
            </p:cNvSpPr>
            <p:nvPr/>
          </p:nvSpPr>
          <p:spPr bwMode="auto">
            <a:xfrm>
              <a:off x="5778094" y="5135532"/>
              <a:ext cx="24084" cy="48170"/>
            </a:xfrm>
            <a:custGeom>
              <a:avLst/>
              <a:gdLst>
                <a:gd name="T0" fmla="*/ 0 w 56"/>
                <a:gd name="T1" fmla="*/ 2 h 115"/>
                <a:gd name="T2" fmla="*/ 0 w 56"/>
                <a:gd name="T3" fmla="*/ 2 h 115"/>
                <a:gd name="T4" fmla="*/ 19 w 56"/>
                <a:gd name="T5" fmla="*/ 2 h 115"/>
                <a:gd name="T6" fmla="*/ 19 w 56"/>
                <a:gd name="T7" fmla="*/ 23 h 115"/>
                <a:gd name="T8" fmla="*/ 50 w 56"/>
                <a:gd name="T9" fmla="*/ 0 h 115"/>
                <a:gd name="T10" fmla="*/ 55 w 56"/>
                <a:gd name="T11" fmla="*/ 0 h 115"/>
                <a:gd name="T12" fmla="*/ 55 w 56"/>
                <a:gd name="T13" fmla="*/ 20 h 115"/>
                <a:gd name="T14" fmla="*/ 50 w 56"/>
                <a:gd name="T15" fmla="*/ 20 h 115"/>
                <a:gd name="T16" fmla="*/ 19 w 56"/>
                <a:gd name="T17" fmla="*/ 52 h 115"/>
                <a:gd name="T18" fmla="*/ 19 w 56"/>
                <a:gd name="T19" fmla="*/ 114 h 115"/>
                <a:gd name="T20" fmla="*/ 0 w 56"/>
                <a:gd name="T21" fmla="*/ 114 h 115"/>
                <a:gd name="T22" fmla="*/ 0 w 56"/>
                <a:gd name="T23" fmla="*/ 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6" h="115">
                  <a:moveTo>
                    <a:pt x="0" y="2"/>
                  </a:moveTo>
                  <a:lnTo>
                    <a:pt x="0" y="2"/>
                  </a:lnTo>
                  <a:cubicBezTo>
                    <a:pt x="19" y="2"/>
                    <a:pt x="19" y="2"/>
                    <a:pt x="19" y="2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25" y="7"/>
                    <a:pt x="35" y="0"/>
                    <a:pt x="50" y="0"/>
                  </a:cubicBezTo>
                  <a:cubicBezTo>
                    <a:pt x="51" y="0"/>
                    <a:pt x="53" y="0"/>
                    <a:pt x="55" y="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3" y="20"/>
                    <a:pt x="51" y="20"/>
                    <a:pt x="50" y="20"/>
                  </a:cubicBezTo>
                  <a:cubicBezTo>
                    <a:pt x="31" y="20"/>
                    <a:pt x="19" y="31"/>
                    <a:pt x="19" y="52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27" name="Freeform 355"/>
            <p:cNvSpPr>
              <a:spLocks noChangeArrowheads="1"/>
            </p:cNvSpPr>
            <p:nvPr/>
          </p:nvSpPr>
          <p:spPr bwMode="auto">
            <a:xfrm>
              <a:off x="5805884" y="5135532"/>
              <a:ext cx="42612" cy="50022"/>
            </a:xfrm>
            <a:custGeom>
              <a:avLst/>
              <a:gdLst>
                <a:gd name="T0" fmla="*/ 100 w 102"/>
                <a:gd name="T1" fmla="*/ 79 h 119"/>
                <a:gd name="T2" fmla="*/ 100 w 102"/>
                <a:gd name="T3" fmla="*/ 79 h 119"/>
                <a:gd name="T4" fmla="*/ 51 w 102"/>
                <a:gd name="T5" fmla="*/ 118 h 119"/>
                <a:gd name="T6" fmla="*/ 0 w 102"/>
                <a:gd name="T7" fmla="*/ 60 h 119"/>
                <a:gd name="T8" fmla="*/ 51 w 102"/>
                <a:gd name="T9" fmla="*/ 0 h 119"/>
                <a:gd name="T10" fmla="*/ 101 w 102"/>
                <a:gd name="T11" fmla="*/ 56 h 119"/>
                <a:gd name="T12" fmla="*/ 101 w 102"/>
                <a:gd name="T13" fmla="*/ 64 h 119"/>
                <a:gd name="T14" fmla="*/ 20 w 102"/>
                <a:gd name="T15" fmla="*/ 64 h 119"/>
                <a:gd name="T16" fmla="*/ 52 w 102"/>
                <a:gd name="T17" fmla="*/ 102 h 119"/>
                <a:gd name="T18" fmla="*/ 81 w 102"/>
                <a:gd name="T19" fmla="*/ 79 h 119"/>
                <a:gd name="T20" fmla="*/ 100 w 102"/>
                <a:gd name="T21" fmla="*/ 79 h 119"/>
                <a:gd name="T22" fmla="*/ 81 w 102"/>
                <a:gd name="T23" fmla="*/ 49 h 119"/>
                <a:gd name="T24" fmla="*/ 81 w 102"/>
                <a:gd name="T25" fmla="*/ 49 h 119"/>
                <a:gd name="T26" fmla="*/ 51 w 102"/>
                <a:gd name="T27" fmla="*/ 16 h 119"/>
                <a:gd name="T28" fmla="*/ 20 w 102"/>
                <a:gd name="T29" fmla="*/ 49 h 119"/>
                <a:gd name="T30" fmla="*/ 81 w 102"/>
                <a:gd name="T31" fmla="*/ 4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19">
                  <a:moveTo>
                    <a:pt x="100" y="79"/>
                  </a:moveTo>
                  <a:lnTo>
                    <a:pt x="100" y="79"/>
                  </a:lnTo>
                  <a:cubicBezTo>
                    <a:pt x="96" y="104"/>
                    <a:pt x="77" y="118"/>
                    <a:pt x="51" y="118"/>
                  </a:cubicBezTo>
                  <a:cubicBezTo>
                    <a:pt x="20" y="118"/>
                    <a:pt x="0" y="97"/>
                    <a:pt x="0" y="60"/>
                  </a:cubicBezTo>
                  <a:cubicBezTo>
                    <a:pt x="0" y="22"/>
                    <a:pt x="20" y="0"/>
                    <a:pt x="51" y="0"/>
                  </a:cubicBezTo>
                  <a:cubicBezTo>
                    <a:pt x="82" y="0"/>
                    <a:pt x="101" y="19"/>
                    <a:pt x="101" y="56"/>
                  </a:cubicBezTo>
                  <a:cubicBezTo>
                    <a:pt x="101" y="59"/>
                    <a:pt x="101" y="62"/>
                    <a:pt x="101" y="6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1" y="88"/>
                    <a:pt x="32" y="102"/>
                    <a:pt x="52" y="102"/>
                  </a:cubicBezTo>
                  <a:cubicBezTo>
                    <a:pt x="68" y="102"/>
                    <a:pt x="78" y="93"/>
                    <a:pt x="81" y="79"/>
                  </a:cubicBezTo>
                  <a:lnTo>
                    <a:pt x="100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8"/>
                    <a:pt x="70" y="16"/>
                    <a:pt x="51" y="16"/>
                  </a:cubicBezTo>
                  <a:cubicBezTo>
                    <a:pt x="32" y="16"/>
                    <a:pt x="22" y="28"/>
                    <a:pt x="20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28" name="Freeform 356"/>
            <p:cNvSpPr>
              <a:spLocks noChangeArrowheads="1"/>
            </p:cNvSpPr>
            <p:nvPr/>
          </p:nvSpPr>
          <p:spPr bwMode="auto">
            <a:xfrm>
              <a:off x="5854053" y="5135532"/>
              <a:ext cx="38907" cy="50022"/>
            </a:xfrm>
            <a:custGeom>
              <a:avLst/>
              <a:gdLst>
                <a:gd name="T0" fmla="*/ 18 w 92"/>
                <a:gd name="T1" fmla="*/ 79 h 119"/>
                <a:gd name="T2" fmla="*/ 18 w 92"/>
                <a:gd name="T3" fmla="*/ 79 h 119"/>
                <a:gd name="T4" fmla="*/ 46 w 92"/>
                <a:gd name="T5" fmla="*/ 102 h 119"/>
                <a:gd name="T6" fmla="*/ 72 w 92"/>
                <a:gd name="T7" fmla="*/ 84 h 119"/>
                <a:gd name="T8" fmla="*/ 56 w 92"/>
                <a:gd name="T9" fmla="*/ 68 h 119"/>
                <a:gd name="T10" fmla="*/ 35 w 92"/>
                <a:gd name="T11" fmla="*/ 63 h 119"/>
                <a:gd name="T12" fmla="*/ 3 w 92"/>
                <a:gd name="T13" fmla="*/ 32 h 119"/>
                <a:gd name="T14" fmla="*/ 44 w 92"/>
                <a:gd name="T15" fmla="*/ 0 h 119"/>
                <a:gd name="T16" fmla="*/ 88 w 92"/>
                <a:gd name="T17" fmla="*/ 34 h 119"/>
                <a:gd name="T18" fmla="*/ 88 w 92"/>
                <a:gd name="T19" fmla="*/ 34 h 119"/>
                <a:gd name="T20" fmla="*/ 70 w 92"/>
                <a:gd name="T21" fmla="*/ 34 h 119"/>
                <a:gd name="T22" fmla="*/ 44 w 92"/>
                <a:gd name="T23" fmla="*/ 15 h 119"/>
                <a:gd name="T24" fmla="*/ 21 w 92"/>
                <a:gd name="T25" fmla="*/ 31 h 119"/>
                <a:gd name="T26" fmla="*/ 39 w 92"/>
                <a:gd name="T27" fmla="*/ 45 h 119"/>
                <a:gd name="T28" fmla="*/ 58 w 92"/>
                <a:gd name="T29" fmla="*/ 50 h 119"/>
                <a:gd name="T30" fmla="*/ 91 w 92"/>
                <a:gd name="T31" fmla="*/ 82 h 119"/>
                <a:gd name="T32" fmla="*/ 44 w 92"/>
                <a:gd name="T33" fmla="*/ 118 h 119"/>
                <a:gd name="T34" fmla="*/ 0 w 92"/>
                <a:gd name="T35" fmla="*/ 79 h 119"/>
                <a:gd name="T36" fmla="*/ 18 w 92"/>
                <a:gd name="T37" fmla="*/ 7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2" h="119">
                  <a:moveTo>
                    <a:pt x="18" y="79"/>
                  </a:moveTo>
                  <a:lnTo>
                    <a:pt x="18" y="79"/>
                  </a:lnTo>
                  <a:cubicBezTo>
                    <a:pt x="19" y="93"/>
                    <a:pt x="29" y="102"/>
                    <a:pt x="46" y="102"/>
                  </a:cubicBezTo>
                  <a:cubicBezTo>
                    <a:pt x="63" y="102"/>
                    <a:pt x="72" y="94"/>
                    <a:pt x="72" y="84"/>
                  </a:cubicBezTo>
                  <a:cubicBezTo>
                    <a:pt x="72" y="75"/>
                    <a:pt x="67" y="72"/>
                    <a:pt x="56" y="68"/>
                  </a:cubicBezTo>
                  <a:cubicBezTo>
                    <a:pt x="35" y="63"/>
                    <a:pt x="35" y="63"/>
                    <a:pt x="35" y="63"/>
                  </a:cubicBezTo>
                  <a:cubicBezTo>
                    <a:pt x="12" y="58"/>
                    <a:pt x="3" y="51"/>
                    <a:pt x="3" y="32"/>
                  </a:cubicBezTo>
                  <a:cubicBezTo>
                    <a:pt x="3" y="13"/>
                    <a:pt x="18" y="0"/>
                    <a:pt x="44" y="0"/>
                  </a:cubicBezTo>
                  <a:cubicBezTo>
                    <a:pt x="71" y="0"/>
                    <a:pt x="88" y="13"/>
                    <a:pt x="88" y="34"/>
                  </a:cubicBezTo>
                  <a:lnTo>
                    <a:pt x="88" y="34"/>
                  </a:lnTo>
                  <a:cubicBezTo>
                    <a:pt x="70" y="34"/>
                    <a:pt x="70" y="34"/>
                    <a:pt x="70" y="34"/>
                  </a:cubicBezTo>
                  <a:cubicBezTo>
                    <a:pt x="69" y="23"/>
                    <a:pt x="60" y="15"/>
                    <a:pt x="44" y="15"/>
                  </a:cubicBezTo>
                  <a:cubicBezTo>
                    <a:pt x="30" y="15"/>
                    <a:pt x="21" y="22"/>
                    <a:pt x="21" y="31"/>
                  </a:cubicBezTo>
                  <a:cubicBezTo>
                    <a:pt x="21" y="39"/>
                    <a:pt x="28" y="42"/>
                    <a:pt x="39" y="45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80" y="55"/>
                    <a:pt x="91" y="62"/>
                    <a:pt x="91" y="82"/>
                  </a:cubicBezTo>
                  <a:cubicBezTo>
                    <a:pt x="91" y="105"/>
                    <a:pt x="74" y="118"/>
                    <a:pt x="44" y="118"/>
                  </a:cubicBezTo>
                  <a:cubicBezTo>
                    <a:pt x="16" y="118"/>
                    <a:pt x="1" y="104"/>
                    <a:pt x="0" y="79"/>
                  </a:cubicBezTo>
                  <a:lnTo>
                    <a:pt x="18" y="7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29" name="Freeform 357"/>
            <p:cNvSpPr>
              <a:spLocks noChangeArrowheads="1"/>
            </p:cNvSpPr>
            <p:nvPr/>
          </p:nvSpPr>
          <p:spPr bwMode="auto">
            <a:xfrm>
              <a:off x="5898518" y="5135532"/>
              <a:ext cx="44464" cy="50022"/>
            </a:xfrm>
            <a:custGeom>
              <a:avLst/>
              <a:gdLst>
                <a:gd name="T0" fmla="*/ 53 w 108"/>
                <a:gd name="T1" fmla="*/ 0 h 119"/>
                <a:gd name="T2" fmla="*/ 53 w 108"/>
                <a:gd name="T3" fmla="*/ 0 h 119"/>
                <a:gd name="T4" fmla="*/ 107 w 108"/>
                <a:gd name="T5" fmla="*/ 59 h 119"/>
                <a:gd name="T6" fmla="*/ 53 w 108"/>
                <a:gd name="T7" fmla="*/ 118 h 119"/>
                <a:gd name="T8" fmla="*/ 0 w 108"/>
                <a:gd name="T9" fmla="*/ 59 h 119"/>
                <a:gd name="T10" fmla="*/ 53 w 108"/>
                <a:gd name="T11" fmla="*/ 0 h 119"/>
                <a:gd name="T12" fmla="*/ 53 w 108"/>
                <a:gd name="T13" fmla="*/ 102 h 119"/>
                <a:gd name="T14" fmla="*/ 53 w 108"/>
                <a:gd name="T15" fmla="*/ 102 h 119"/>
                <a:gd name="T16" fmla="*/ 87 w 108"/>
                <a:gd name="T17" fmla="*/ 59 h 119"/>
                <a:gd name="T18" fmla="*/ 53 w 108"/>
                <a:gd name="T19" fmla="*/ 16 h 119"/>
                <a:gd name="T20" fmla="*/ 19 w 108"/>
                <a:gd name="T21" fmla="*/ 59 h 119"/>
                <a:gd name="T22" fmla="*/ 53 w 108"/>
                <a:gd name="T23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19">
                  <a:moveTo>
                    <a:pt x="53" y="0"/>
                  </a:moveTo>
                  <a:lnTo>
                    <a:pt x="53" y="0"/>
                  </a:lnTo>
                  <a:cubicBezTo>
                    <a:pt x="87" y="0"/>
                    <a:pt x="107" y="22"/>
                    <a:pt x="107" y="59"/>
                  </a:cubicBezTo>
                  <a:cubicBezTo>
                    <a:pt x="107" y="97"/>
                    <a:pt x="87" y="118"/>
                    <a:pt x="53" y="118"/>
                  </a:cubicBezTo>
                  <a:cubicBezTo>
                    <a:pt x="20" y="118"/>
                    <a:pt x="0" y="97"/>
                    <a:pt x="0" y="59"/>
                  </a:cubicBezTo>
                  <a:cubicBezTo>
                    <a:pt x="0" y="22"/>
                    <a:pt x="20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7" y="87"/>
                    <a:pt x="87" y="59"/>
                  </a:cubicBezTo>
                  <a:cubicBezTo>
                    <a:pt x="87" y="31"/>
                    <a:pt x="75" y="16"/>
                    <a:pt x="53" y="16"/>
                  </a:cubicBezTo>
                  <a:cubicBezTo>
                    <a:pt x="31" y="16"/>
                    <a:pt x="19" y="31"/>
                    <a:pt x="19" y="59"/>
                  </a:cubicBezTo>
                  <a:cubicBezTo>
                    <a:pt x="19" y="87"/>
                    <a:pt x="31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30" name="Freeform 358"/>
            <p:cNvSpPr>
              <a:spLocks noChangeArrowheads="1"/>
            </p:cNvSpPr>
            <p:nvPr/>
          </p:nvSpPr>
          <p:spPr bwMode="auto">
            <a:xfrm>
              <a:off x="5976330" y="5120710"/>
              <a:ext cx="42612" cy="62991"/>
            </a:xfrm>
            <a:custGeom>
              <a:avLst/>
              <a:gdLst>
                <a:gd name="T0" fmla="*/ 0 w 102"/>
                <a:gd name="T1" fmla="*/ 148 h 151"/>
                <a:gd name="T2" fmla="*/ 0 w 102"/>
                <a:gd name="T3" fmla="*/ 148 h 151"/>
                <a:gd name="T4" fmla="*/ 47 w 102"/>
                <a:gd name="T5" fmla="*/ 84 h 151"/>
                <a:gd name="T6" fmla="*/ 59 w 102"/>
                <a:gd name="T7" fmla="*/ 76 h 151"/>
                <a:gd name="T8" fmla="*/ 81 w 102"/>
                <a:gd name="T9" fmla="*/ 44 h 151"/>
                <a:gd name="T10" fmla="*/ 52 w 102"/>
                <a:gd name="T11" fmla="*/ 18 h 151"/>
                <a:gd name="T12" fmla="*/ 22 w 102"/>
                <a:gd name="T13" fmla="*/ 52 h 151"/>
                <a:gd name="T14" fmla="*/ 22 w 102"/>
                <a:gd name="T15" fmla="*/ 54 h 151"/>
                <a:gd name="T16" fmla="*/ 3 w 102"/>
                <a:gd name="T17" fmla="*/ 54 h 151"/>
                <a:gd name="T18" fmla="*/ 3 w 102"/>
                <a:gd name="T19" fmla="*/ 51 h 151"/>
                <a:gd name="T20" fmla="*/ 52 w 102"/>
                <a:gd name="T21" fmla="*/ 0 h 151"/>
                <a:gd name="T22" fmla="*/ 101 w 102"/>
                <a:gd name="T23" fmla="*/ 45 h 151"/>
                <a:gd name="T24" fmla="*/ 70 w 102"/>
                <a:gd name="T25" fmla="*/ 92 h 151"/>
                <a:gd name="T26" fmla="*/ 56 w 102"/>
                <a:gd name="T27" fmla="*/ 98 h 151"/>
                <a:gd name="T28" fmla="*/ 21 w 102"/>
                <a:gd name="T29" fmla="*/ 132 h 151"/>
                <a:gd name="T30" fmla="*/ 101 w 102"/>
                <a:gd name="T31" fmla="*/ 132 h 151"/>
                <a:gd name="T32" fmla="*/ 101 w 102"/>
                <a:gd name="T33" fmla="*/ 150 h 151"/>
                <a:gd name="T34" fmla="*/ 0 w 102"/>
                <a:gd name="T35" fmla="*/ 150 h 151"/>
                <a:gd name="T36" fmla="*/ 0 w 102"/>
                <a:gd name="T37" fmla="*/ 148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2" h="151">
                  <a:moveTo>
                    <a:pt x="0" y="148"/>
                  </a:moveTo>
                  <a:lnTo>
                    <a:pt x="0" y="148"/>
                  </a:lnTo>
                  <a:cubicBezTo>
                    <a:pt x="0" y="118"/>
                    <a:pt x="15" y="100"/>
                    <a:pt x="47" y="84"/>
                  </a:cubicBezTo>
                  <a:cubicBezTo>
                    <a:pt x="59" y="76"/>
                    <a:pt x="59" y="76"/>
                    <a:pt x="59" y="76"/>
                  </a:cubicBezTo>
                  <a:cubicBezTo>
                    <a:pt x="74" y="68"/>
                    <a:pt x="81" y="59"/>
                    <a:pt x="81" y="44"/>
                  </a:cubicBezTo>
                  <a:cubicBezTo>
                    <a:pt x="81" y="28"/>
                    <a:pt x="70" y="18"/>
                    <a:pt x="52" y="18"/>
                  </a:cubicBezTo>
                  <a:cubicBezTo>
                    <a:pt x="33" y="18"/>
                    <a:pt x="22" y="31"/>
                    <a:pt x="22" y="52"/>
                  </a:cubicBezTo>
                  <a:cubicBezTo>
                    <a:pt x="22" y="53"/>
                    <a:pt x="22" y="53"/>
                    <a:pt x="22" y="54"/>
                  </a:cubicBezTo>
                  <a:cubicBezTo>
                    <a:pt x="3" y="54"/>
                    <a:pt x="3" y="54"/>
                    <a:pt x="3" y="54"/>
                  </a:cubicBezTo>
                  <a:cubicBezTo>
                    <a:pt x="3" y="53"/>
                    <a:pt x="3" y="52"/>
                    <a:pt x="3" y="51"/>
                  </a:cubicBezTo>
                  <a:cubicBezTo>
                    <a:pt x="3" y="20"/>
                    <a:pt x="22" y="0"/>
                    <a:pt x="52" y="0"/>
                  </a:cubicBezTo>
                  <a:cubicBezTo>
                    <a:pt x="82" y="0"/>
                    <a:pt x="101" y="18"/>
                    <a:pt x="101" y="45"/>
                  </a:cubicBezTo>
                  <a:cubicBezTo>
                    <a:pt x="101" y="65"/>
                    <a:pt x="92" y="80"/>
                    <a:pt x="70" y="92"/>
                  </a:cubicBezTo>
                  <a:cubicBezTo>
                    <a:pt x="56" y="98"/>
                    <a:pt x="56" y="98"/>
                    <a:pt x="56" y="98"/>
                  </a:cubicBezTo>
                  <a:cubicBezTo>
                    <a:pt x="37" y="109"/>
                    <a:pt x="25" y="117"/>
                    <a:pt x="21" y="132"/>
                  </a:cubicBezTo>
                  <a:cubicBezTo>
                    <a:pt x="101" y="132"/>
                    <a:pt x="101" y="132"/>
                    <a:pt x="101" y="132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0" y="150"/>
                    <a:pt x="0" y="150"/>
                    <a:pt x="0" y="150"/>
                  </a:cubicBezTo>
                  <a:cubicBezTo>
                    <a:pt x="0" y="149"/>
                    <a:pt x="0" y="149"/>
                    <a:pt x="0" y="148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55" name="Group 354"/>
          <p:cNvGrpSpPr/>
          <p:nvPr/>
        </p:nvGrpSpPr>
        <p:grpSpPr>
          <a:xfrm>
            <a:off x="6572893" y="5118857"/>
            <a:ext cx="296428" cy="66697"/>
            <a:chOff x="6572893" y="5118857"/>
            <a:chExt cx="296428" cy="66697"/>
          </a:xfrm>
        </p:grpSpPr>
        <p:sp>
          <p:nvSpPr>
            <p:cNvPr id="3431" name="Freeform 359"/>
            <p:cNvSpPr>
              <a:spLocks noChangeArrowheads="1"/>
            </p:cNvSpPr>
            <p:nvPr/>
          </p:nvSpPr>
          <p:spPr bwMode="auto">
            <a:xfrm>
              <a:off x="6572893" y="5118857"/>
              <a:ext cx="46318" cy="64844"/>
            </a:xfrm>
            <a:custGeom>
              <a:avLst/>
              <a:gdLst>
                <a:gd name="T0" fmla="*/ 0 w 110"/>
                <a:gd name="T1" fmla="*/ 0 h 155"/>
                <a:gd name="T2" fmla="*/ 0 w 110"/>
                <a:gd name="T3" fmla="*/ 0 h 155"/>
                <a:gd name="T4" fmla="*/ 51 w 110"/>
                <a:gd name="T5" fmla="*/ 0 h 155"/>
                <a:gd name="T6" fmla="*/ 56 w 110"/>
                <a:gd name="T7" fmla="*/ 0 h 155"/>
                <a:gd name="T8" fmla="*/ 91 w 110"/>
                <a:gd name="T9" fmla="*/ 6 h 155"/>
                <a:gd name="T10" fmla="*/ 109 w 110"/>
                <a:gd name="T11" fmla="*/ 45 h 155"/>
                <a:gd name="T12" fmla="*/ 90 w 110"/>
                <a:gd name="T13" fmla="*/ 82 h 155"/>
                <a:gd name="T14" fmla="*/ 52 w 110"/>
                <a:gd name="T15" fmla="*/ 89 h 155"/>
                <a:gd name="T16" fmla="*/ 21 w 110"/>
                <a:gd name="T17" fmla="*/ 89 h 155"/>
                <a:gd name="T18" fmla="*/ 21 w 110"/>
                <a:gd name="T19" fmla="*/ 154 h 155"/>
                <a:gd name="T20" fmla="*/ 0 w 110"/>
                <a:gd name="T21" fmla="*/ 154 h 155"/>
                <a:gd name="T22" fmla="*/ 0 w 110"/>
                <a:gd name="T23" fmla="*/ 0 h 155"/>
                <a:gd name="T24" fmla="*/ 56 w 110"/>
                <a:gd name="T25" fmla="*/ 71 h 155"/>
                <a:gd name="T26" fmla="*/ 56 w 110"/>
                <a:gd name="T27" fmla="*/ 71 h 155"/>
                <a:gd name="T28" fmla="*/ 89 w 110"/>
                <a:gd name="T29" fmla="*/ 45 h 155"/>
                <a:gd name="T30" fmla="*/ 57 w 110"/>
                <a:gd name="T31" fmla="*/ 19 h 155"/>
                <a:gd name="T32" fmla="*/ 21 w 110"/>
                <a:gd name="T33" fmla="*/ 19 h 155"/>
                <a:gd name="T34" fmla="*/ 21 w 110"/>
                <a:gd name="T35" fmla="*/ 71 h 155"/>
                <a:gd name="T36" fmla="*/ 56 w 110"/>
                <a:gd name="T37" fmla="*/ 71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155">
                  <a:moveTo>
                    <a:pt x="0" y="0"/>
                  </a:moveTo>
                  <a:lnTo>
                    <a:pt x="0" y="0"/>
                  </a:lnTo>
                  <a:cubicBezTo>
                    <a:pt x="51" y="0"/>
                    <a:pt x="51" y="0"/>
                    <a:pt x="51" y="0"/>
                  </a:cubicBezTo>
                  <a:cubicBezTo>
                    <a:pt x="53" y="0"/>
                    <a:pt x="54" y="0"/>
                    <a:pt x="56" y="0"/>
                  </a:cubicBezTo>
                  <a:cubicBezTo>
                    <a:pt x="70" y="0"/>
                    <a:pt x="80" y="1"/>
                    <a:pt x="91" y="6"/>
                  </a:cubicBezTo>
                  <a:cubicBezTo>
                    <a:pt x="103" y="13"/>
                    <a:pt x="109" y="26"/>
                    <a:pt x="109" y="45"/>
                  </a:cubicBezTo>
                  <a:cubicBezTo>
                    <a:pt x="109" y="62"/>
                    <a:pt x="103" y="75"/>
                    <a:pt x="90" y="82"/>
                  </a:cubicBezTo>
                  <a:cubicBezTo>
                    <a:pt x="80" y="89"/>
                    <a:pt x="69" y="89"/>
                    <a:pt x="52" y="89"/>
                  </a:cubicBezTo>
                  <a:cubicBezTo>
                    <a:pt x="21" y="89"/>
                    <a:pt x="21" y="89"/>
                    <a:pt x="21" y="89"/>
                  </a:cubicBezTo>
                  <a:cubicBezTo>
                    <a:pt x="21" y="154"/>
                    <a:pt x="21" y="154"/>
                    <a:pt x="21" y="154"/>
                  </a:cubicBezTo>
                  <a:cubicBezTo>
                    <a:pt x="0" y="154"/>
                    <a:pt x="0" y="154"/>
                    <a:pt x="0" y="154"/>
                  </a:cubicBezTo>
                  <a:lnTo>
                    <a:pt x="0" y="0"/>
                  </a:lnTo>
                  <a:close/>
                  <a:moveTo>
                    <a:pt x="56" y="71"/>
                  </a:moveTo>
                  <a:lnTo>
                    <a:pt x="56" y="71"/>
                  </a:lnTo>
                  <a:cubicBezTo>
                    <a:pt x="78" y="71"/>
                    <a:pt x="89" y="65"/>
                    <a:pt x="89" y="45"/>
                  </a:cubicBezTo>
                  <a:cubicBezTo>
                    <a:pt x="89" y="26"/>
                    <a:pt x="79" y="19"/>
                    <a:pt x="57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71"/>
                    <a:pt x="21" y="71"/>
                    <a:pt x="21" y="71"/>
                  </a:cubicBezTo>
                  <a:lnTo>
                    <a:pt x="56" y="71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32" name="Freeform 360"/>
            <p:cNvSpPr>
              <a:spLocks noChangeArrowheads="1"/>
            </p:cNvSpPr>
            <p:nvPr/>
          </p:nvSpPr>
          <p:spPr bwMode="auto">
            <a:xfrm>
              <a:off x="6626621" y="5135532"/>
              <a:ext cx="22232" cy="48170"/>
            </a:xfrm>
            <a:custGeom>
              <a:avLst/>
              <a:gdLst>
                <a:gd name="T0" fmla="*/ 0 w 55"/>
                <a:gd name="T1" fmla="*/ 2 h 115"/>
                <a:gd name="T2" fmla="*/ 0 w 55"/>
                <a:gd name="T3" fmla="*/ 2 h 115"/>
                <a:gd name="T4" fmla="*/ 19 w 55"/>
                <a:gd name="T5" fmla="*/ 2 h 115"/>
                <a:gd name="T6" fmla="*/ 19 w 55"/>
                <a:gd name="T7" fmla="*/ 23 h 115"/>
                <a:gd name="T8" fmla="*/ 49 w 55"/>
                <a:gd name="T9" fmla="*/ 0 h 115"/>
                <a:gd name="T10" fmla="*/ 54 w 55"/>
                <a:gd name="T11" fmla="*/ 0 h 115"/>
                <a:gd name="T12" fmla="*/ 54 w 55"/>
                <a:gd name="T13" fmla="*/ 20 h 115"/>
                <a:gd name="T14" fmla="*/ 50 w 55"/>
                <a:gd name="T15" fmla="*/ 20 h 115"/>
                <a:gd name="T16" fmla="*/ 19 w 55"/>
                <a:gd name="T17" fmla="*/ 52 h 115"/>
                <a:gd name="T18" fmla="*/ 19 w 55"/>
                <a:gd name="T19" fmla="*/ 114 h 115"/>
                <a:gd name="T20" fmla="*/ 0 w 55"/>
                <a:gd name="T21" fmla="*/ 114 h 115"/>
                <a:gd name="T22" fmla="*/ 0 w 55"/>
                <a:gd name="T23" fmla="*/ 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5">
                  <a:moveTo>
                    <a:pt x="0" y="2"/>
                  </a:moveTo>
                  <a:lnTo>
                    <a:pt x="0" y="2"/>
                  </a:lnTo>
                  <a:cubicBezTo>
                    <a:pt x="19" y="2"/>
                    <a:pt x="19" y="2"/>
                    <a:pt x="19" y="2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24" y="7"/>
                    <a:pt x="35" y="0"/>
                    <a:pt x="49" y="0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3" y="20"/>
                    <a:pt x="51" y="20"/>
                    <a:pt x="50" y="20"/>
                  </a:cubicBezTo>
                  <a:cubicBezTo>
                    <a:pt x="29" y="20"/>
                    <a:pt x="19" y="31"/>
                    <a:pt x="19" y="52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33" name="Freeform 361"/>
            <p:cNvSpPr>
              <a:spLocks noChangeArrowheads="1"/>
            </p:cNvSpPr>
            <p:nvPr/>
          </p:nvSpPr>
          <p:spPr bwMode="auto">
            <a:xfrm>
              <a:off x="6654411" y="5135532"/>
              <a:ext cx="42612" cy="50022"/>
            </a:xfrm>
            <a:custGeom>
              <a:avLst/>
              <a:gdLst>
                <a:gd name="T0" fmla="*/ 99 w 102"/>
                <a:gd name="T1" fmla="*/ 79 h 119"/>
                <a:gd name="T2" fmla="*/ 99 w 102"/>
                <a:gd name="T3" fmla="*/ 79 h 119"/>
                <a:gd name="T4" fmla="*/ 50 w 102"/>
                <a:gd name="T5" fmla="*/ 118 h 119"/>
                <a:gd name="T6" fmla="*/ 0 w 102"/>
                <a:gd name="T7" fmla="*/ 60 h 119"/>
                <a:gd name="T8" fmla="*/ 50 w 102"/>
                <a:gd name="T9" fmla="*/ 0 h 119"/>
                <a:gd name="T10" fmla="*/ 101 w 102"/>
                <a:gd name="T11" fmla="*/ 56 h 119"/>
                <a:gd name="T12" fmla="*/ 101 w 102"/>
                <a:gd name="T13" fmla="*/ 64 h 119"/>
                <a:gd name="T14" fmla="*/ 20 w 102"/>
                <a:gd name="T15" fmla="*/ 64 h 119"/>
                <a:gd name="T16" fmla="*/ 52 w 102"/>
                <a:gd name="T17" fmla="*/ 102 h 119"/>
                <a:gd name="T18" fmla="*/ 80 w 102"/>
                <a:gd name="T19" fmla="*/ 79 h 119"/>
                <a:gd name="T20" fmla="*/ 99 w 102"/>
                <a:gd name="T21" fmla="*/ 79 h 119"/>
                <a:gd name="T22" fmla="*/ 81 w 102"/>
                <a:gd name="T23" fmla="*/ 49 h 119"/>
                <a:gd name="T24" fmla="*/ 81 w 102"/>
                <a:gd name="T25" fmla="*/ 49 h 119"/>
                <a:gd name="T26" fmla="*/ 51 w 102"/>
                <a:gd name="T27" fmla="*/ 16 h 119"/>
                <a:gd name="T28" fmla="*/ 20 w 102"/>
                <a:gd name="T29" fmla="*/ 49 h 119"/>
                <a:gd name="T30" fmla="*/ 81 w 102"/>
                <a:gd name="T31" fmla="*/ 4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19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7" y="118"/>
                    <a:pt x="50" y="118"/>
                  </a:cubicBezTo>
                  <a:cubicBezTo>
                    <a:pt x="20" y="118"/>
                    <a:pt x="0" y="97"/>
                    <a:pt x="0" y="60"/>
                  </a:cubicBezTo>
                  <a:cubicBezTo>
                    <a:pt x="0" y="22"/>
                    <a:pt x="20" y="0"/>
                    <a:pt x="50" y="0"/>
                  </a:cubicBezTo>
                  <a:cubicBezTo>
                    <a:pt x="82" y="0"/>
                    <a:pt x="101" y="19"/>
                    <a:pt x="101" y="56"/>
                  </a:cubicBezTo>
                  <a:cubicBezTo>
                    <a:pt x="101" y="59"/>
                    <a:pt x="101" y="62"/>
                    <a:pt x="101" y="6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0" y="88"/>
                    <a:pt x="32" y="102"/>
                    <a:pt x="52" y="102"/>
                  </a:cubicBezTo>
                  <a:cubicBezTo>
                    <a:pt x="68" y="102"/>
                    <a:pt x="78" y="93"/>
                    <a:pt x="80" y="79"/>
                  </a:cubicBezTo>
                  <a:lnTo>
                    <a:pt x="99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8"/>
                    <a:pt x="70" y="16"/>
                    <a:pt x="51" y="16"/>
                  </a:cubicBezTo>
                  <a:cubicBezTo>
                    <a:pt x="32" y="16"/>
                    <a:pt x="22" y="28"/>
                    <a:pt x="20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34" name="Freeform 362"/>
            <p:cNvSpPr>
              <a:spLocks noChangeArrowheads="1"/>
            </p:cNvSpPr>
            <p:nvPr/>
          </p:nvSpPr>
          <p:spPr bwMode="auto">
            <a:xfrm>
              <a:off x="6702580" y="5135532"/>
              <a:ext cx="38907" cy="50022"/>
            </a:xfrm>
            <a:custGeom>
              <a:avLst/>
              <a:gdLst>
                <a:gd name="T0" fmla="*/ 19 w 93"/>
                <a:gd name="T1" fmla="*/ 79 h 119"/>
                <a:gd name="T2" fmla="*/ 19 w 93"/>
                <a:gd name="T3" fmla="*/ 79 h 119"/>
                <a:gd name="T4" fmla="*/ 47 w 93"/>
                <a:gd name="T5" fmla="*/ 102 h 119"/>
                <a:gd name="T6" fmla="*/ 73 w 93"/>
                <a:gd name="T7" fmla="*/ 84 h 119"/>
                <a:gd name="T8" fmla="*/ 56 w 93"/>
                <a:gd name="T9" fmla="*/ 68 h 119"/>
                <a:gd name="T10" fmla="*/ 35 w 93"/>
                <a:gd name="T11" fmla="*/ 63 h 119"/>
                <a:gd name="T12" fmla="*/ 4 w 93"/>
                <a:gd name="T13" fmla="*/ 32 h 119"/>
                <a:gd name="T14" fmla="*/ 45 w 93"/>
                <a:gd name="T15" fmla="*/ 0 h 119"/>
                <a:gd name="T16" fmla="*/ 89 w 93"/>
                <a:gd name="T17" fmla="*/ 34 h 119"/>
                <a:gd name="T18" fmla="*/ 89 w 93"/>
                <a:gd name="T19" fmla="*/ 34 h 119"/>
                <a:gd name="T20" fmla="*/ 70 w 93"/>
                <a:gd name="T21" fmla="*/ 34 h 119"/>
                <a:gd name="T22" fmla="*/ 45 w 93"/>
                <a:gd name="T23" fmla="*/ 15 h 119"/>
                <a:gd name="T24" fmla="*/ 22 w 93"/>
                <a:gd name="T25" fmla="*/ 31 h 119"/>
                <a:gd name="T26" fmla="*/ 40 w 93"/>
                <a:gd name="T27" fmla="*/ 45 h 119"/>
                <a:gd name="T28" fmla="*/ 58 w 93"/>
                <a:gd name="T29" fmla="*/ 50 h 119"/>
                <a:gd name="T30" fmla="*/ 92 w 93"/>
                <a:gd name="T31" fmla="*/ 82 h 119"/>
                <a:gd name="T32" fmla="*/ 45 w 93"/>
                <a:gd name="T33" fmla="*/ 118 h 119"/>
                <a:gd name="T34" fmla="*/ 0 w 93"/>
                <a:gd name="T35" fmla="*/ 79 h 119"/>
                <a:gd name="T36" fmla="*/ 19 w 93"/>
                <a:gd name="T37" fmla="*/ 7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3" h="119">
                  <a:moveTo>
                    <a:pt x="19" y="79"/>
                  </a:moveTo>
                  <a:lnTo>
                    <a:pt x="19" y="79"/>
                  </a:lnTo>
                  <a:cubicBezTo>
                    <a:pt x="20" y="93"/>
                    <a:pt x="30" y="102"/>
                    <a:pt x="47" y="102"/>
                  </a:cubicBezTo>
                  <a:cubicBezTo>
                    <a:pt x="64" y="102"/>
                    <a:pt x="73" y="94"/>
                    <a:pt x="73" y="84"/>
                  </a:cubicBezTo>
                  <a:cubicBezTo>
                    <a:pt x="73" y="75"/>
                    <a:pt x="68" y="72"/>
                    <a:pt x="56" y="68"/>
                  </a:cubicBezTo>
                  <a:cubicBezTo>
                    <a:pt x="35" y="63"/>
                    <a:pt x="35" y="63"/>
                    <a:pt x="35" y="63"/>
                  </a:cubicBezTo>
                  <a:cubicBezTo>
                    <a:pt x="13" y="58"/>
                    <a:pt x="4" y="51"/>
                    <a:pt x="4" y="32"/>
                  </a:cubicBezTo>
                  <a:cubicBezTo>
                    <a:pt x="4" y="13"/>
                    <a:pt x="19" y="0"/>
                    <a:pt x="45" y="0"/>
                  </a:cubicBezTo>
                  <a:cubicBezTo>
                    <a:pt x="72" y="0"/>
                    <a:pt x="89" y="13"/>
                    <a:pt x="89" y="34"/>
                  </a:cubicBezTo>
                  <a:lnTo>
                    <a:pt x="89" y="34"/>
                  </a:lnTo>
                  <a:cubicBezTo>
                    <a:pt x="70" y="34"/>
                    <a:pt x="70" y="34"/>
                    <a:pt x="70" y="34"/>
                  </a:cubicBezTo>
                  <a:cubicBezTo>
                    <a:pt x="70" y="23"/>
                    <a:pt x="61" y="15"/>
                    <a:pt x="45" y="15"/>
                  </a:cubicBezTo>
                  <a:cubicBezTo>
                    <a:pt x="31" y="15"/>
                    <a:pt x="22" y="22"/>
                    <a:pt x="22" y="31"/>
                  </a:cubicBezTo>
                  <a:cubicBezTo>
                    <a:pt x="22" y="39"/>
                    <a:pt x="27" y="42"/>
                    <a:pt x="40" y="45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81" y="55"/>
                    <a:pt x="92" y="62"/>
                    <a:pt x="92" y="82"/>
                  </a:cubicBezTo>
                  <a:cubicBezTo>
                    <a:pt x="92" y="105"/>
                    <a:pt x="75" y="118"/>
                    <a:pt x="45" y="118"/>
                  </a:cubicBezTo>
                  <a:cubicBezTo>
                    <a:pt x="17" y="118"/>
                    <a:pt x="1" y="104"/>
                    <a:pt x="0" y="79"/>
                  </a:cubicBezTo>
                  <a:lnTo>
                    <a:pt x="19" y="7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35" name="Freeform 363"/>
            <p:cNvSpPr>
              <a:spLocks noChangeArrowheads="1"/>
            </p:cNvSpPr>
            <p:nvPr/>
          </p:nvSpPr>
          <p:spPr bwMode="auto">
            <a:xfrm>
              <a:off x="6748898" y="5135532"/>
              <a:ext cx="44464" cy="50022"/>
            </a:xfrm>
            <a:custGeom>
              <a:avLst/>
              <a:gdLst>
                <a:gd name="T0" fmla="*/ 53 w 108"/>
                <a:gd name="T1" fmla="*/ 0 h 119"/>
                <a:gd name="T2" fmla="*/ 53 w 108"/>
                <a:gd name="T3" fmla="*/ 0 h 119"/>
                <a:gd name="T4" fmla="*/ 107 w 108"/>
                <a:gd name="T5" fmla="*/ 59 h 119"/>
                <a:gd name="T6" fmla="*/ 53 w 108"/>
                <a:gd name="T7" fmla="*/ 118 h 119"/>
                <a:gd name="T8" fmla="*/ 0 w 108"/>
                <a:gd name="T9" fmla="*/ 59 h 119"/>
                <a:gd name="T10" fmla="*/ 53 w 108"/>
                <a:gd name="T11" fmla="*/ 0 h 119"/>
                <a:gd name="T12" fmla="*/ 53 w 108"/>
                <a:gd name="T13" fmla="*/ 102 h 119"/>
                <a:gd name="T14" fmla="*/ 53 w 108"/>
                <a:gd name="T15" fmla="*/ 102 h 119"/>
                <a:gd name="T16" fmla="*/ 87 w 108"/>
                <a:gd name="T17" fmla="*/ 59 h 119"/>
                <a:gd name="T18" fmla="*/ 53 w 108"/>
                <a:gd name="T19" fmla="*/ 16 h 119"/>
                <a:gd name="T20" fmla="*/ 18 w 108"/>
                <a:gd name="T21" fmla="*/ 59 h 119"/>
                <a:gd name="T22" fmla="*/ 53 w 108"/>
                <a:gd name="T23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19">
                  <a:moveTo>
                    <a:pt x="53" y="0"/>
                  </a:moveTo>
                  <a:lnTo>
                    <a:pt x="53" y="0"/>
                  </a:lnTo>
                  <a:cubicBezTo>
                    <a:pt x="86" y="0"/>
                    <a:pt x="107" y="22"/>
                    <a:pt x="107" y="59"/>
                  </a:cubicBezTo>
                  <a:cubicBezTo>
                    <a:pt x="107" y="97"/>
                    <a:pt x="86" y="118"/>
                    <a:pt x="53" y="118"/>
                  </a:cubicBezTo>
                  <a:cubicBezTo>
                    <a:pt x="19" y="118"/>
                    <a:pt x="0" y="97"/>
                    <a:pt x="0" y="59"/>
                  </a:cubicBezTo>
                  <a:cubicBezTo>
                    <a:pt x="0" y="22"/>
                    <a:pt x="19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7" y="87"/>
                    <a:pt x="87" y="59"/>
                  </a:cubicBezTo>
                  <a:cubicBezTo>
                    <a:pt x="87" y="31"/>
                    <a:pt x="75" y="16"/>
                    <a:pt x="53" y="16"/>
                  </a:cubicBezTo>
                  <a:cubicBezTo>
                    <a:pt x="31" y="16"/>
                    <a:pt x="18" y="31"/>
                    <a:pt x="18" y="59"/>
                  </a:cubicBezTo>
                  <a:cubicBezTo>
                    <a:pt x="18" y="87"/>
                    <a:pt x="31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36" name="Freeform 364"/>
            <p:cNvSpPr>
              <a:spLocks noChangeArrowheads="1"/>
            </p:cNvSpPr>
            <p:nvPr/>
          </p:nvSpPr>
          <p:spPr bwMode="auto">
            <a:xfrm>
              <a:off x="6824857" y="5120710"/>
              <a:ext cx="44464" cy="64843"/>
            </a:xfrm>
            <a:custGeom>
              <a:avLst/>
              <a:gdLst>
                <a:gd name="T0" fmla="*/ 20 w 104"/>
                <a:gd name="T1" fmla="*/ 103 h 155"/>
                <a:gd name="T2" fmla="*/ 20 w 104"/>
                <a:gd name="T3" fmla="*/ 103 h 155"/>
                <a:gd name="T4" fmla="*/ 51 w 104"/>
                <a:gd name="T5" fmla="*/ 136 h 155"/>
                <a:gd name="T6" fmla="*/ 82 w 104"/>
                <a:gd name="T7" fmla="*/ 107 h 155"/>
                <a:gd name="T8" fmla="*/ 51 w 104"/>
                <a:gd name="T9" fmla="*/ 80 h 155"/>
                <a:gd name="T10" fmla="*/ 40 w 104"/>
                <a:gd name="T11" fmla="*/ 82 h 155"/>
                <a:gd name="T12" fmla="*/ 40 w 104"/>
                <a:gd name="T13" fmla="*/ 64 h 155"/>
                <a:gd name="T14" fmla="*/ 47 w 104"/>
                <a:gd name="T15" fmla="*/ 65 h 155"/>
                <a:gd name="T16" fmla="*/ 77 w 104"/>
                <a:gd name="T17" fmla="*/ 41 h 155"/>
                <a:gd name="T18" fmla="*/ 51 w 104"/>
                <a:gd name="T19" fmla="*/ 18 h 155"/>
                <a:gd name="T20" fmla="*/ 22 w 104"/>
                <a:gd name="T21" fmla="*/ 49 h 155"/>
                <a:gd name="T22" fmla="*/ 3 w 104"/>
                <a:gd name="T23" fmla="*/ 49 h 155"/>
                <a:gd name="T24" fmla="*/ 3 w 104"/>
                <a:gd name="T25" fmla="*/ 48 h 155"/>
                <a:gd name="T26" fmla="*/ 50 w 104"/>
                <a:gd name="T27" fmla="*/ 0 h 155"/>
                <a:gd name="T28" fmla="*/ 98 w 104"/>
                <a:gd name="T29" fmla="*/ 41 h 155"/>
                <a:gd name="T30" fmla="*/ 79 w 104"/>
                <a:gd name="T31" fmla="*/ 70 h 155"/>
                <a:gd name="T32" fmla="*/ 103 w 104"/>
                <a:gd name="T33" fmla="*/ 107 h 155"/>
                <a:gd name="T34" fmla="*/ 50 w 104"/>
                <a:gd name="T35" fmla="*/ 154 h 155"/>
                <a:gd name="T36" fmla="*/ 0 w 104"/>
                <a:gd name="T37" fmla="*/ 104 h 155"/>
                <a:gd name="T38" fmla="*/ 0 w 104"/>
                <a:gd name="T39" fmla="*/ 103 h 155"/>
                <a:gd name="T40" fmla="*/ 20 w 104"/>
                <a:gd name="T41" fmla="*/ 103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4" h="155">
                  <a:moveTo>
                    <a:pt x="20" y="103"/>
                  </a:moveTo>
                  <a:lnTo>
                    <a:pt x="20" y="103"/>
                  </a:lnTo>
                  <a:cubicBezTo>
                    <a:pt x="20" y="124"/>
                    <a:pt x="31" y="136"/>
                    <a:pt x="51" y="136"/>
                  </a:cubicBezTo>
                  <a:cubicBezTo>
                    <a:pt x="71" y="136"/>
                    <a:pt x="82" y="125"/>
                    <a:pt x="82" y="107"/>
                  </a:cubicBezTo>
                  <a:cubicBezTo>
                    <a:pt x="82" y="91"/>
                    <a:pt x="72" y="80"/>
                    <a:pt x="51" y="80"/>
                  </a:cubicBezTo>
                  <a:cubicBezTo>
                    <a:pt x="48" y="80"/>
                    <a:pt x="45" y="80"/>
                    <a:pt x="40" y="82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44" y="65"/>
                    <a:pt x="46" y="65"/>
                    <a:pt x="47" y="65"/>
                  </a:cubicBezTo>
                  <a:cubicBezTo>
                    <a:pt x="67" y="65"/>
                    <a:pt x="77" y="59"/>
                    <a:pt x="77" y="41"/>
                  </a:cubicBezTo>
                  <a:cubicBezTo>
                    <a:pt x="77" y="26"/>
                    <a:pt x="67" y="18"/>
                    <a:pt x="51" y="18"/>
                  </a:cubicBezTo>
                  <a:cubicBezTo>
                    <a:pt x="32" y="18"/>
                    <a:pt x="22" y="28"/>
                    <a:pt x="22" y="49"/>
                  </a:cubicBezTo>
                  <a:cubicBezTo>
                    <a:pt x="3" y="49"/>
                    <a:pt x="3" y="49"/>
                    <a:pt x="3" y="49"/>
                  </a:cubicBezTo>
                  <a:cubicBezTo>
                    <a:pt x="3" y="49"/>
                    <a:pt x="3" y="49"/>
                    <a:pt x="3" y="48"/>
                  </a:cubicBezTo>
                  <a:cubicBezTo>
                    <a:pt x="3" y="19"/>
                    <a:pt x="22" y="0"/>
                    <a:pt x="50" y="0"/>
                  </a:cubicBezTo>
                  <a:cubicBezTo>
                    <a:pt x="80" y="0"/>
                    <a:pt x="98" y="16"/>
                    <a:pt x="98" y="41"/>
                  </a:cubicBezTo>
                  <a:cubicBezTo>
                    <a:pt x="98" y="54"/>
                    <a:pt x="91" y="65"/>
                    <a:pt x="79" y="70"/>
                  </a:cubicBezTo>
                  <a:cubicBezTo>
                    <a:pt x="95" y="76"/>
                    <a:pt x="103" y="89"/>
                    <a:pt x="103" y="107"/>
                  </a:cubicBezTo>
                  <a:cubicBezTo>
                    <a:pt x="103" y="135"/>
                    <a:pt x="82" y="154"/>
                    <a:pt x="50" y="154"/>
                  </a:cubicBezTo>
                  <a:cubicBezTo>
                    <a:pt x="20" y="154"/>
                    <a:pt x="0" y="135"/>
                    <a:pt x="0" y="104"/>
                  </a:cubicBezTo>
                  <a:lnTo>
                    <a:pt x="0" y="103"/>
                  </a:lnTo>
                  <a:lnTo>
                    <a:pt x="20" y="103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4" name="TextBox 3641"/>
          <p:cNvSpPr txBox="1">
            <a:spLocks noChangeArrowheads="1"/>
          </p:cNvSpPr>
          <p:nvPr/>
        </p:nvSpPr>
        <p:spPr bwMode="auto">
          <a:xfrm>
            <a:off x="457200" y="914400"/>
            <a:ext cx="1115690" cy="257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b="1" dirty="0" smtClean="0"/>
              <a:t>Education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3" name="Group 382"/>
          <p:cNvGrpSpPr/>
          <p:nvPr/>
        </p:nvGrpSpPr>
        <p:grpSpPr>
          <a:xfrm>
            <a:off x="5655817" y="2669676"/>
            <a:ext cx="429822" cy="429821"/>
            <a:chOff x="5655817" y="2669676"/>
            <a:chExt cx="429822" cy="429821"/>
          </a:xfrm>
        </p:grpSpPr>
        <p:sp>
          <p:nvSpPr>
            <p:cNvPr id="3089" name="Freeform 17"/>
            <p:cNvSpPr>
              <a:spLocks noChangeArrowheads="1"/>
            </p:cNvSpPr>
            <p:nvPr/>
          </p:nvSpPr>
          <p:spPr bwMode="auto">
            <a:xfrm>
              <a:off x="5655817" y="2669676"/>
              <a:ext cx="429822" cy="429821"/>
            </a:xfrm>
            <a:custGeom>
              <a:avLst/>
              <a:gdLst>
                <a:gd name="T0" fmla="*/ 1023 w 1024"/>
                <a:gd name="T1" fmla="*/ 511 h 1023"/>
                <a:gd name="T2" fmla="*/ 1023 w 1024"/>
                <a:gd name="T3" fmla="*/ 511 h 1023"/>
                <a:gd name="T4" fmla="*/ 511 w 1024"/>
                <a:gd name="T5" fmla="*/ 1022 h 1023"/>
                <a:gd name="T6" fmla="*/ 0 w 1024"/>
                <a:gd name="T7" fmla="*/ 511 h 1023"/>
                <a:gd name="T8" fmla="*/ 511 w 1024"/>
                <a:gd name="T9" fmla="*/ 0 h 1023"/>
                <a:gd name="T10" fmla="*/ 1023 w 1024"/>
                <a:gd name="T11" fmla="*/ 511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4" h="1023">
                  <a:moveTo>
                    <a:pt x="1023" y="511"/>
                  </a:moveTo>
                  <a:lnTo>
                    <a:pt x="1023" y="511"/>
                  </a:lnTo>
                  <a:cubicBezTo>
                    <a:pt x="1023" y="793"/>
                    <a:pt x="793" y="1022"/>
                    <a:pt x="511" y="1022"/>
                  </a:cubicBezTo>
                  <a:cubicBezTo>
                    <a:pt x="229" y="1022"/>
                    <a:pt x="0" y="793"/>
                    <a:pt x="0" y="511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3" y="0"/>
                    <a:pt x="1023" y="229"/>
                    <a:pt x="1023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3" name="Freeform 41"/>
            <p:cNvSpPr>
              <a:spLocks noChangeArrowheads="1"/>
            </p:cNvSpPr>
            <p:nvPr/>
          </p:nvSpPr>
          <p:spPr bwMode="auto">
            <a:xfrm>
              <a:off x="5746598" y="2754839"/>
              <a:ext cx="270491" cy="235291"/>
            </a:xfrm>
            <a:custGeom>
              <a:avLst/>
              <a:gdLst>
                <a:gd name="T0" fmla="*/ 640 w 645"/>
                <a:gd name="T1" fmla="*/ 128 h 560"/>
                <a:gd name="T2" fmla="*/ 640 w 645"/>
                <a:gd name="T3" fmla="*/ 128 h 560"/>
                <a:gd name="T4" fmla="*/ 585 w 645"/>
                <a:gd name="T5" fmla="*/ 74 h 560"/>
                <a:gd name="T6" fmla="*/ 343 w 645"/>
                <a:gd name="T7" fmla="*/ 318 h 560"/>
                <a:gd name="T8" fmla="*/ 335 w 645"/>
                <a:gd name="T9" fmla="*/ 322 h 560"/>
                <a:gd name="T10" fmla="*/ 326 w 645"/>
                <a:gd name="T11" fmla="*/ 318 h 560"/>
                <a:gd name="T12" fmla="*/ 326 w 645"/>
                <a:gd name="T13" fmla="*/ 301 h 560"/>
                <a:gd name="T14" fmla="*/ 567 w 645"/>
                <a:gd name="T15" fmla="*/ 56 h 560"/>
                <a:gd name="T16" fmla="*/ 516 w 645"/>
                <a:gd name="T17" fmla="*/ 4 h 560"/>
                <a:gd name="T18" fmla="*/ 499 w 645"/>
                <a:gd name="T19" fmla="*/ 4 h 560"/>
                <a:gd name="T20" fmla="*/ 148 w 645"/>
                <a:gd name="T21" fmla="*/ 355 h 560"/>
                <a:gd name="T22" fmla="*/ 114 w 645"/>
                <a:gd name="T23" fmla="*/ 390 h 560"/>
                <a:gd name="T24" fmla="*/ 114 w 645"/>
                <a:gd name="T25" fmla="*/ 524 h 560"/>
                <a:gd name="T26" fmla="*/ 123 w 645"/>
                <a:gd name="T27" fmla="*/ 532 h 560"/>
                <a:gd name="T28" fmla="*/ 127 w 645"/>
                <a:gd name="T29" fmla="*/ 535 h 560"/>
                <a:gd name="T30" fmla="*/ 12 w 645"/>
                <a:gd name="T31" fmla="*/ 535 h 560"/>
                <a:gd name="T32" fmla="*/ 0 w 645"/>
                <a:gd name="T33" fmla="*/ 548 h 560"/>
                <a:gd name="T34" fmla="*/ 12 w 645"/>
                <a:gd name="T35" fmla="*/ 559 h 560"/>
                <a:gd name="T36" fmla="*/ 175 w 645"/>
                <a:gd name="T37" fmla="*/ 559 h 560"/>
                <a:gd name="T38" fmla="*/ 188 w 645"/>
                <a:gd name="T39" fmla="*/ 559 h 560"/>
                <a:gd name="T40" fmla="*/ 252 w 645"/>
                <a:gd name="T41" fmla="*/ 532 h 560"/>
                <a:gd name="T42" fmla="*/ 640 w 645"/>
                <a:gd name="T43" fmla="*/ 145 h 560"/>
                <a:gd name="T44" fmla="*/ 640 w 645"/>
                <a:gd name="T45" fmla="*/ 128 h 560"/>
                <a:gd name="T46" fmla="*/ 236 w 645"/>
                <a:gd name="T47" fmla="*/ 516 h 560"/>
                <a:gd name="T48" fmla="*/ 236 w 645"/>
                <a:gd name="T49" fmla="*/ 516 h 560"/>
                <a:gd name="T50" fmla="*/ 139 w 645"/>
                <a:gd name="T51" fmla="*/ 516 h 560"/>
                <a:gd name="T52" fmla="*/ 131 w 645"/>
                <a:gd name="T53" fmla="*/ 507 h 560"/>
                <a:gd name="T54" fmla="*/ 131 w 645"/>
                <a:gd name="T55" fmla="*/ 406 h 560"/>
                <a:gd name="T56" fmla="*/ 165 w 645"/>
                <a:gd name="T57" fmla="*/ 372 h 560"/>
                <a:gd name="T58" fmla="*/ 188 w 645"/>
                <a:gd name="T59" fmla="*/ 349 h 560"/>
                <a:gd name="T60" fmla="*/ 295 w 645"/>
                <a:gd name="T61" fmla="*/ 456 h 560"/>
                <a:gd name="T62" fmla="*/ 236 w 645"/>
                <a:gd name="T63" fmla="*/ 516 h 560"/>
                <a:gd name="T64" fmla="*/ 311 w 645"/>
                <a:gd name="T65" fmla="*/ 441 h 560"/>
                <a:gd name="T66" fmla="*/ 311 w 645"/>
                <a:gd name="T67" fmla="*/ 441 h 560"/>
                <a:gd name="T68" fmla="*/ 204 w 645"/>
                <a:gd name="T69" fmla="*/ 332 h 560"/>
                <a:gd name="T70" fmla="*/ 229 w 645"/>
                <a:gd name="T71" fmla="*/ 308 h 560"/>
                <a:gd name="T72" fmla="*/ 336 w 645"/>
                <a:gd name="T73" fmla="*/ 416 h 560"/>
                <a:gd name="T74" fmla="*/ 311 w 645"/>
                <a:gd name="T75" fmla="*/ 44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45" h="560">
                  <a:moveTo>
                    <a:pt x="640" y="128"/>
                  </a:moveTo>
                  <a:lnTo>
                    <a:pt x="640" y="128"/>
                  </a:lnTo>
                  <a:cubicBezTo>
                    <a:pt x="638" y="126"/>
                    <a:pt x="612" y="101"/>
                    <a:pt x="585" y="74"/>
                  </a:cubicBezTo>
                  <a:cubicBezTo>
                    <a:pt x="343" y="318"/>
                    <a:pt x="343" y="318"/>
                    <a:pt x="343" y="318"/>
                  </a:cubicBezTo>
                  <a:cubicBezTo>
                    <a:pt x="341" y="321"/>
                    <a:pt x="338" y="322"/>
                    <a:pt x="335" y="322"/>
                  </a:cubicBezTo>
                  <a:cubicBezTo>
                    <a:pt x="332" y="322"/>
                    <a:pt x="328" y="321"/>
                    <a:pt x="326" y="318"/>
                  </a:cubicBezTo>
                  <a:cubicBezTo>
                    <a:pt x="321" y="314"/>
                    <a:pt x="321" y="305"/>
                    <a:pt x="326" y="301"/>
                  </a:cubicBezTo>
                  <a:cubicBezTo>
                    <a:pt x="567" y="56"/>
                    <a:pt x="567" y="56"/>
                    <a:pt x="567" y="56"/>
                  </a:cubicBezTo>
                  <a:cubicBezTo>
                    <a:pt x="541" y="30"/>
                    <a:pt x="518" y="6"/>
                    <a:pt x="516" y="4"/>
                  </a:cubicBezTo>
                  <a:cubicBezTo>
                    <a:pt x="511" y="0"/>
                    <a:pt x="503" y="0"/>
                    <a:pt x="499" y="4"/>
                  </a:cubicBezTo>
                  <a:cubicBezTo>
                    <a:pt x="148" y="355"/>
                    <a:pt x="148" y="355"/>
                    <a:pt x="148" y="355"/>
                  </a:cubicBezTo>
                  <a:cubicBezTo>
                    <a:pt x="114" y="390"/>
                    <a:pt x="114" y="390"/>
                    <a:pt x="114" y="390"/>
                  </a:cubicBezTo>
                  <a:cubicBezTo>
                    <a:pt x="78" y="426"/>
                    <a:pt x="78" y="486"/>
                    <a:pt x="114" y="524"/>
                  </a:cubicBezTo>
                  <a:cubicBezTo>
                    <a:pt x="123" y="532"/>
                    <a:pt x="123" y="532"/>
                    <a:pt x="123" y="532"/>
                  </a:cubicBezTo>
                  <a:cubicBezTo>
                    <a:pt x="124" y="533"/>
                    <a:pt x="125" y="534"/>
                    <a:pt x="127" y="535"/>
                  </a:cubicBezTo>
                  <a:cubicBezTo>
                    <a:pt x="12" y="535"/>
                    <a:pt x="12" y="535"/>
                    <a:pt x="12" y="535"/>
                  </a:cubicBezTo>
                  <a:cubicBezTo>
                    <a:pt x="6" y="535"/>
                    <a:pt x="0" y="541"/>
                    <a:pt x="0" y="548"/>
                  </a:cubicBezTo>
                  <a:cubicBezTo>
                    <a:pt x="0" y="554"/>
                    <a:pt x="6" y="559"/>
                    <a:pt x="12" y="559"/>
                  </a:cubicBezTo>
                  <a:cubicBezTo>
                    <a:pt x="175" y="559"/>
                    <a:pt x="175" y="559"/>
                    <a:pt x="175" y="559"/>
                  </a:cubicBezTo>
                  <a:cubicBezTo>
                    <a:pt x="176" y="559"/>
                    <a:pt x="185" y="559"/>
                    <a:pt x="188" y="559"/>
                  </a:cubicBezTo>
                  <a:cubicBezTo>
                    <a:pt x="211" y="559"/>
                    <a:pt x="235" y="550"/>
                    <a:pt x="252" y="532"/>
                  </a:cubicBezTo>
                  <a:cubicBezTo>
                    <a:pt x="640" y="145"/>
                    <a:pt x="640" y="145"/>
                    <a:pt x="640" y="145"/>
                  </a:cubicBezTo>
                  <a:cubicBezTo>
                    <a:pt x="644" y="141"/>
                    <a:pt x="644" y="133"/>
                    <a:pt x="640" y="128"/>
                  </a:cubicBezTo>
                  <a:close/>
                  <a:moveTo>
                    <a:pt x="236" y="516"/>
                  </a:moveTo>
                  <a:lnTo>
                    <a:pt x="236" y="516"/>
                  </a:lnTo>
                  <a:cubicBezTo>
                    <a:pt x="209" y="543"/>
                    <a:pt x="166" y="543"/>
                    <a:pt x="139" y="516"/>
                  </a:cubicBezTo>
                  <a:cubicBezTo>
                    <a:pt x="131" y="507"/>
                    <a:pt x="131" y="507"/>
                    <a:pt x="131" y="507"/>
                  </a:cubicBezTo>
                  <a:cubicBezTo>
                    <a:pt x="102" y="479"/>
                    <a:pt x="102" y="434"/>
                    <a:pt x="131" y="406"/>
                  </a:cubicBezTo>
                  <a:cubicBezTo>
                    <a:pt x="165" y="372"/>
                    <a:pt x="165" y="372"/>
                    <a:pt x="165" y="372"/>
                  </a:cubicBezTo>
                  <a:cubicBezTo>
                    <a:pt x="188" y="349"/>
                    <a:pt x="188" y="349"/>
                    <a:pt x="188" y="349"/>
                  </a:cubicBezTo>
                  <a:cubicBezTo>
                    <a:pt x="295" y="456"/>
                    <a:pt x="295" y="456"/>
                    <a:pt x="295" y="456"/>
                  </a:cubicBezTo>
                  <a:lnTo>
                    <a:pt x="236" y="516"/>
                  </a:lnTo>
                  <a:close/>
                  <a:moveTo>
                    <a:pt x="311" y="441"/>
                  </a:moveTo>
                  <a:lnTo>
                    <a:pt x="311" y="441"/>
                  </a:lnTo>
                  <a:cubicBezTo>
                    <a:pt x="204" y="332"/>
                    <a:pt x="204" y="332"/>
                    <a:pt x="204" y="332"/>
                  </a:cubicBezTo>
                  <a:cubicBezTo>
                    <a:pt x="229" y="308"/>
                    <a:pt x="229" y="308"/>
                    <a:pt x="229" y="308"/>
                  </a:cubicBezTo>
                  <a:cubicBezTo>
                    <a:pt x="336" y="416"/>
                    <a:pt x="336" y="416"/>
                    <a:pt x="336" y="416"/>
                  </a:cubicBezTo>
                  <a:lnTo>
                    <a:pt x="311" y="44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96" name="Group 395"/>
          <p:cNvGrpSpPr/>
          <p:nvPr/>
        </p:nvGrpSpPr>
        <p:grpSpPr>
          <a:xfrm>
            <a:off x="7389925" y="3618247"/>
            <a:ext cx="429822" cy="429821"/>
            <a:chOff x="7389925" y="3618247"/>
            <a:chExt cx="429822" cy="429821"/>
          </a:xfrm>
        </p:grpSpPr>
        <p:sp>
          <p:nvSpPr>
            <p:cNvPr id="3101" name="Freeform 29"/>
            <p:cNvSpPr>
              <a:spLocks noChangeArrowheads="1"/>
            </p:cNvSpPr>
            <p:nvPr/>
          </p:nvSpPr>
          <p:spPr bwMode="auto">
            <a:xfrm>
              <a:off x="7389925" y="3618247"/>
              <a:ext cx="429822" cy="429821"/>
            </a:xfrm>
            <a:custGeom>
              <a:avLst/>
              <a:gdLst>
                <a:gd name="T0" fmla="*/ 1023 w 1024"/>
                <a:gd name="T1" fmla="*/ 511 h 1024"/>
                <a:gd name="T2" fmla="*/ 1023 w 1024"/>
                <a:gd name="T3" fmla="*/ 511 h 1024"/>
                <a:gd name="T4" fmla="*/ 511 w 1024"/>
                <a:gd name="T5" fmla="*/ 1023 h 1024"/>
                <a:gd name="T6" fmla="*/ 0 w 1024"/>
                <a:gd name="T7" fmla="*/ 511 h 1024"/>
                <a:gd name="T8" fmla="*/ 511 w 1024"/>
                <a:gd name="T9" fmla="*/ 0 h 1024"/>
                <a:gd name="T10" fmla="*/ 1023 w 1024"/>
                <a:gd name="T11" fmla="*/ 511 h 1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4" h="1024">
                  <a:moveTo>
                    <a:pt x="1023" y="511"/>
                  </a:moveTo>
                  <a:lnTo>
                    <a:pt x="1023" y="511"/>
                  </a:lnTo>
                  <a:cubicBezTo>
                    <a:pt x="1023" y="793"/>
                    <a:pt x="793" y="1023"/>
                    <a:pt x="511" y="1023"/>
                  </a:cubicBezTo>
                  <a:cubicBezTo>
                    <a:pt x="229" y="1023"/>
                    <a:pt x="0" y="793"/>
                    <a:pt x="0" y="511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3" y="0"/>
                    <a:pt x="1023" y="229"/>
                    <a:pt x="1023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4" name="Freeform 42"/>
            <p:cNvSpPr>
              <a:spLocks noChangeArrowheads="1"/>
            </p:cNvSpPr>
            <p:nvPr/>
          </p:nvSpPr>
          <p:spPr bwMode="auto">
            <a:xfrm>
              <a:off x="7488116" y="3677473"/>
              <a:ext cx="246407" cy="274196"/>
            </a:xfrm>
            <a:custGeom>
              <a:avLst/>
              <a:gdLst>
                <a:gd name="T0" fmla="*/ 584 w 587"/>
                <a:gd name="T1" fmla="*/ 125 h 651"/>
                <a:gd name="T2" fmla="*/ 553 w 587"/>
                <a:gd name="T3" fmla="*/ 106 h 651"/>
                <a:gd name="T4" fmla="*/ 521 w 587"/>
                <a:gd name="T5" fmla="*/ 131 h 651"/>
                <a:gd name="T6" fmla="*/ 522 w 587"/>
                <a:gd name="T7" fmla="*/ 529 h 651"/>
                <a:gd name="T8" fmla="*/ 553 w 587"/>
                <a:gd name="T9" fmla="*/ 618 h 651"/>
                <a:gd name="T10" fmla="*/ 585 w 587"/>
                <a:gd name="T11" fmla="*/ 529 h 651"/>
                <a:gd name="T12" fmla="*/ 586 w 587"/>
                <a:gd name="T13" fmla="*/ 131 h 651"/>
                <a:gd name="T14" fmla="*/ 543 w 587"/>
                <a:gd name="T15" fmla="*/ 174 h 651"/>
                <a:gd name="T16" fmla="*/ 543 w 587"/>
                <a:gd name="T17" fmla="*/ 174 h 651"/>
                <a:gd name="T18" fmla="*/ 565 w 587"/>
                <a:gd name="T19" fmla="*/ 134 h 651"/>
                <a:gd name="T20" fmla="*/ 565 w 587"/>
                <a:gd name="T21" fmla="*/ 520 h 651"/>
                <a:gd name="T22" fmla="*/ 565 w 587"/>
                <a:gd name="T23" fmla="*/ 525 h 651"/>
                <a:gd name="T24" fmla="*/ 543 w 587"/>
                <a:gd name="T25" fmla="*/ 525 h 651"/>
                <a:gd name="T26" fmla="*/ 543 w 587"/>
                <a:gd name="T27" fmla="*/ 520 h 651"/>
                <a:gd name="T28" fmla="*/ 467 w 587"/>
                <a:gd name="T29" fmla="*/ 108 h 651"/>
                <a:gd name="T30" fmla="*/ 369 w 587"/>
                <a:gd name="T31" fmla="*/ 108 h 651"/>
                <a:gd name="T32" fmla="*/ 358 w 587"/>
                <a:gd name="T33" fmla="*/ 65 h 651"/>
                <a:gd name="T34" fmla="*/ 257 w 587"/>
                <a:gd name="T35" fmla="*/ 0 h 651"/>
                <a:gd name="T36" fmla="*/ 166 w 587"/>
                <a:gd name="T37" fmla="*/ 65 h 651"/>
                <a:gd name="T38" fmla="*/ 109 w 587"/>
                <a:gd name="T39" fmla="*/ 76 h 651"/>
                <a:gd name="T40" fmla="*/ 109 w 587"/>
                <a:gd name="T41" fmla="*/ 108 h 651"/>
                <a:gd name="T42" fmla="*/ 0 w 587"/>
                <a:gd name="T43" fmla="*/ 119 h 651"/>
                <a:gd name="T44" fmla="*/ 11 w 587"/>
                <a:gd name="T45" fmla="*/ 650 h 651"/>
                <a:gd name="T46" fmla="*/ 477 w 587"/>
                <a:gd name="T47" fmla="*/ 640 h 651"/>
                <a:gd name="T48" fmla="*/ 467 w 587"/>
                <a:gd name="T49" fmla="*/ 108 h 651"/>
                <a:gd name="T50" fmla="*/ 130 w 587"/>
                <a:gd name="T51" fmla="*/ 108 h 651"/>
                <a:gd name="T52" fmla="*/ 130 w 587"/>
                <a:gd name="T53" fmla="*/ 87 h 651"/>
                <a:gd name="T54" fmla="*/ 188 w 587"/>
                <a:gd name="T55" fmla="*/ 76 h 651"/>
                <a:gd name="T56" fmla="*/ 257 w 587"/>
                <a:gd name="T57" fmla="*/ 22 h 651"/>
                <a:gd name="T58" fmla="*/ 312 w 587"/>
                <a:gd name="T59" fmla="*/ 87 h 651"/>
                <a:gd name="T60" fmla="*/ 347 w 587"/>
                <a:gd name="T61" fmla="*/ 108 h 651"/>
                <a:gd name="T62" fmla="*/ 130 w 587"/>
                <a:gd name="T63" fmla="*/ 108 h 651"/>
                <a:gd name="T64" fmla="*/ 413 w 587"/>
                <a:gd name="T65" fmla="*/ 574 h 651"/>
                <a:gd name="T66" fmla="*/ 76 w 587"/>
                <a:gd name="T67" fmla="*/ 586 h 651"/>
                <a:gd name="T68" fmla="*/ 66 w 587"/>
                <a:gd name="T69" fmla="*/ 184 h 651"/>
                <a:gd name="T70" fmla="*/ 402 w 587"/>
                <a:gd name="T71" fmla="*/ 174 h 651"/>
                <a:gd name="T72" fmla="*/ 413 w 587"/>
                <a:gd name="T73" fmla="*/ 574 h 651"/>
                <a:gd name="T74" fmla="*/ 326 w 587"/>
                <a:gd name="T75" fmla="*/ 282 h 651"/>
                <a:gd name="T76" fmla="*/ 142 w 587"/>
                <a:gd name="T77" fmla="*/ 272 h 651"/>
                <a:gd name="T78" fmla="*/ 326 w 587"/>
                <a:gd name="T79" fmla="*/ 260 h 651"/>
                <a:gd name="T80" fmla="*/ 326 w 587"/>
                <a:gd name="T81" fmla="*/ 282 h 651"/>
                <a:gd name="T82" fmla="*/ 326 w 587"/>
                <a:gd name="T83" fmla="*/ 368 h 651"/>
                <a:gd name="T84" fmla="*/ 142 w 587"/>
                <a:gd name="T85" fmla="*/ 358 h 651"/>
                <a:gd name="T86" fmla="*/ 326 w 587"/>
                <a:gd name="T87" fmla="*/ 348 h 651"/>
                <a:gd name="T88" fmla="*/ 326 w 587"/>
                <a:gd name="T89" fmla="*/ 368 h 651"/>
                <a:gd name="T90" fmla="*/ 326 w 587"/>
                <a:gd name="T91" fmla="*/ 456 h 651"/>
                <a:gd name="T92" fmla="*/ 142 w 587"/>
                <a:gd name="T93" fmla="*/ 444 h 651"/>
                <a:gd name="T94" fmla="*/ 326 w 587"/>
                <a:gd name="T95" fmla="*/ 434 h 651"/>
                <a:gd name="T96" fmla="*/ 326 w 587"/>
                <a:gd name="T97" fmla="*/ 456 h 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87" h="651">
                  <a:moveTo>
                    <a:pt x="584" y="125"/>
                  </a:moveTo>
                  <a:lnTo>
                    <a:pt x="584" y="125"/>
                  </a:lnTo>
                  <a:cubicBezTo>
                    <a:pt x="577" y="113"/>
                    <a:pt x="566" y="106"/>
                    <a:pt x="553" y="106"/>
                  </a:cubicBezTo>
                  <a:lnTo>
                    <a:pt x="553" y="106"/>
                  </a:lnTo>
                  <a:cubicBezTo>
                    <a:pt x="541" y="106"/>
                    <a:pt x="529" y="113"/>
                    <a:pt x="523" y="125"/>
                  </a:cubicBezTo>
                  <a:cubicBezTo>
                    <a:pt x="522" y="127"/>
                    <a:pt x="521" y="129"/>
                    <a:pt x="521" y="131"/>
                  </a:cubicBezTo>
                  <a:cubicBezTo>
                    <a:pt x="521" y="526"/>
                    <a:pt x="521" y="526"/>
                    <a:pt x="521" y="526"/>
                  </a:cubicBezTo>
                  <a:cubicBezTo>
                    <a:pt x="521" y="527"/>
                    <a:pt x="521" y="528"/>
                    <a:pt x="522" y="529"/>
                  </a:cubicBezTo>
                  <a:cubicBezTo>
                    <a:pt x="543" y="610"/>
                    <a:pt x="543" y="610"/>
                    <a:pt x="543" y="610"/>
                  </a:cubicBezTo>
                  <a:cubicBezTo>
                    <a:pt x="545" y="615"/>
                    <a:pt x="549" y="618"/>
                    <a:pt x="553" y="618"/>
                  </a:cubicBezTo>
                  <a:cubicBezTo>
                    <a:pt x="558" y="618"/>
                    <a:pt x="562" y="615"/>
                    <a:pt x="564" y="610"/>
                  </a:cubicBezTo>
                  <a:cubicBezTo>
                    <a:pt x="585" y="529"/>
                    <a:pt x="585" y="529"/>
                    <a:pt x="585" y="529"/>
                  </a:cubicBezTo>
                  <a:cubicBezTo>
                    <a:pt x="585" y="528"/>
                    <a:pt x="586" y="527"/>
                    <a:pt x="586" y="526"/>
                  </a:cubicBezTo>
                  <a:cubicBezTo>
                    <a:pt x="586" y="131"/>
                    <a:pt x="586" y="131"/>
                    <a:pt x="586" y="131"/>
                  </a:cubicBezTo>
                  <a:cubicBezTo>
                    <a:pt x="586" y="129"/>
                    <a:pt x="585" y="127"/>
                    <a:pt x="584" y="125"/>
                  </a:cubicBezTo>
                  <a:close/>
                  <a:moveTo>
                    <a:pt x="543" y="174"/>
                  </a:moveTo>
                  <a:lnTo>
                    <a:pt x="543" y="174"/>
                  </a:lnTo>
                  <a:lnTo>
                    <a:pt x="543" y="174"/>
                  </a:lnTo>
                  <a:cubicBezTo>
                    <a:pt x="543" y="134"/>
                    <a:pt x="543" y="134"/>
                    <a:pt x="543" y="134"/>
                  </a:cubicBezTo>
                  <a:cubicBezTo>
                    <a:pt x="549" y="126"/>
                    <a:pt x="558" y="126"/>
                    <a:pt x="565" y="134"/>
                  </a:cubicBezTo>
                  <a:cubicBezTo>
                    <a:pt x="565" y="174"/>
                    <a:pt x="565" y="174"/>
                    <a:pt x="565" y="174"/>
                  </a:cubicBezTo>
                  <a:lnTo>
                    <a:pt x="565" y="520"/>
                  </a:lnTo>
                  <a:lnTo>
                    <a:pt x="565" y="520"/>
                  </a:lnTo>
                  <a:cubicBezTo>
                    <a:pt x="565" y="525"/>
                    <a:pt x="565" y="525"/>
                    <a:pt x="565" y="525"/>
                  </a:cubicBezTo>
                  <a:cubicBezTo>
                    <a:pt x="553" y="565"/>
                    <a:pt x="553" y="565"/>
                    <a:pt x="553" y="565"/>
                  </a:cubicBezTo>
                  <a:cubicBezTo>
                    <a:pt x="543" y="525"/>
                    <a:pt x="543" y="525"/>
                    <a:pt x="543" y="525"/>
                  </a:cubicBezTo>
                  <a:cubicBezTo>
                    <a:pt x="543" y="520"/>
                    <a:pt x="543" y="520"/>
                    <a:pt x="543" y="520"/>
                  </a:cubicBezTo>
                  <a:lnTo>
                    <a:pt x="543" y="520"/>
                  </a:lnTo>
                  <a:lnTo>
                    <a:pt x="467" y="108"/>
                  </a:lnTo>
                  <a:lnTo>
                    <a:pt x="467" y="108"/>
                  </a:lnTo>
                  <a:cubicBezTo>
                    <a:pt x="369" y="108"/>
                    <a:pt x="369" y="108"/>
                    <a:pt x="369" y="108"/>
                  </a:cubicBezTo>
                  <a:lnTo>
                    <a:pt x="369" y="108"/>
                  </a:lnTo>
                  <a:cubicBezTo>
                    <a:pt x="369" y="76"/>
                    <a:pt x="369" y="76"/>
                    <a:pt x="369" y="76"/>
                  </a:cubicBezTo>
                  <a:cubicBezTo>
                    <a:pt x="369" y="70"/>
                    <a:pt x="365" y="65"/>
                    <a:pt x="358" y="65"/>
                  </a:cubicBezTo>
                  <a:cubicBezTo>
                    <a:pt x="322" y="65"/>
                    <a:pt x="322" y="65"/>
                    <a:pt x="322" y="65"/>
                  </a:cubicBezTo>
                  <a:cubicBezTo>
                    <a:pt x="318" y="21"/>
                    <a:pt x="288" y="0"/>
                    <a:pt x="257" y="0"/>
                  </a:cubicBezTo>
                  <a:cubicBezTo>
                    <a:pt x="230" y="0"/>
                    <a:pt x="230" y="0"/>
                    <a:pt x="230" y="0"/>
                  </a:cubicBezTo>
                  <a:cubicBezTo>
                    <a:pt x="200" y="0"/>
                    <a:pt x="170" y="21"/>
                    <a:pt x="166" y="65"/>
                  </a:cubicBezTo>
                  <a:cubicBezTo>
                    <a:pt x="120" y="65"/>
                    <a:pt x="120" y="65"/>
                    <a:pt x="120" y="65"/>
                  </a:cubicBezTo>
                  <a:cubicBezTo>
                    <a:pt x="114" y="65"/>
                    <a:pt x="109" y="70"/>
                    <a:pt x="109" y="76"/>
                  </a:cubicBezTo>
                  <a:cubicBezTo>
                    <a:pt x="109" y="108"/>
                    <a:pt x="109" y="108"/>
                    <a:pt x="109" y="108"/>
                  </a:cubicBezTo>
                  <a:lnTo>
                    <a:pt x="109" y="108"/>
                  </a:lnTo>
                  <a:cubicBezTo>
                    <a:pt x="11" y="108"/>
                    <a:pt x="11" y="108"/>
                    <a:pt x="11" y="108"/>
                  </a:cubicBezTo>
                  <a:cubicBezTo>
                    <a:pt x="5" y="108"/>
                    <a:pt x="0" y="113"/>
                    <a:pt x="0" y="119"/>
                  </a:cubicBezTo>
                  <a:cubicBezTo>
                    <a:pt x="0" y="640"/>
                    <a:pt x="0" y="640"/>
                    <a:pt x="0" y="640"/>
                  </a:cubicBezTo>
                  <a:cubicBezTo>
                    <a:pt x="0" y="646"/>
                    <a:pt x="5" y="650"/>
                    <a:pt x="11" y="650"/>
                  </a:cubicBezTo>
                  <a:cubicBezTo>
                    <a:pt x="467" y="650"/>
                    <a:pt x="467" y="650"/>
                    <a:pt x="467" y="650"/>
                  </a:cubicBezTo>
                  <a:cubicBezTo>
                    <a:pt x="473" y="650"/>
                    <a:pt x="477" y="646"/>
                    <a:pt x="477" y="640"/>
                  </a:cubicBezTo>
                  <a:cubicBezTo>
                    <a:pt x="477" y="119"/>
                    <a:pt x="477" y="119"/>
                    <a:pt x="477" y="119"/>
                  </a:cubicBezTo>
                  <a:cubicBezTo>
                    <a:pt x="477" y="113"/>
                    <a:pt x="473" y="108"/>
                    <a:pt x="467" y="108"/>
                  </a:cubicBezTo>
                  <a:lnTo>
                    <a:pt x="543" y="174"/>
                  </a:lnTo>
                  <a:close/>
                  <a:moveTo>
                    <a:pt x="130" y="108"/>
                  </a:moveTo>
                  <a:lnTo>
                    <a:pt x="130" y="108"/>
                  </a:lnTo>
                  <a:cubicBezTo>
                    <a:pt x="130" y="87"/>
                    <a:pt x="130" y="87"/>
                    <a:pt x="130" y="87"/>
                  </a:cubicBezTo>
                  <a:cubicBezTo>
                    <a:pt x="176" y="87"/>
                    <a:pt x="176" y="87"/>
                    <a:pt x="176" y="87"/>
                  </a:cubicBezTo>
                  <a:cubicBezTo>
                    <a:pt x="182" y="87"/>
                    <a:pt x="188" y="82"/>
                    <a:pt x="188" y="76"/>
                  </a:cubicBezTo>
                  <a:cubicBezTo>
                    <a:pt x="188" y="41"/>
                    <a:pt x="203" y="22"/>
                    <a:pt x="230" y="22"/>
                  </a:cubicBezTo>
                  <a:cubicBezTo>
                    <a:pt x="257" y="22"/>
                    <a:pt x="257" y="22"/>
                    <a:pt x="257" y="22"/>
                  </a:cubicBezTo>
                  <a:cubicBezTo>
                    <a:pt x="285" y="22"/>
                    <a:pt x="301" y="41"/>
                    <a:pt x="301" y="76"/>
                  </a:cubicBezTo>
                  <a:cubicBezTo>
                    <a:pt x="301" y="82"/>
                    <a:pt x="306" y="87"/>
                    <a:pt x="312" y="87"/>
                  </a:cubicBezTo>
                  <a:cubicBezTo>
                    <a:pt x="347" y="87"/>
                    <a:pt x="347" y="87"/>
                    <a:pt x="347" y="87"/>
                  </a:cubicBezTo>
                  <a:cubicBezTo>
                    <a:pt x="347" y="108"/>
                    <a:pt x="347" y="108"/>
                    <a:pt x="347" y="108"/>
                  </a:cubicBezTo>
                  <a:lnTo>
                    <a:pt x="348" y="108"/>
                  </a:lnTo>
                  <a:cubicBezTo>
                    <a:pt x="130" y="108"/>
                    <a:pt x="130" y="108"/>
                    <a:pt x="130" y="108"/>
                  </a:cubicBezTo>
                  <a:close/>
                  <a:moveTo>
                    <a:pt x="413" y="574"/>
                  </a:moveTo>
                  <a:lnTo>
                    <a:pt x="413" y="574"/>
                  </a:lnTo>
                  <a:cubicBezTo>
                    <a:pt x="413" y="581"/>
                    <a:pt x="407" y="586"/>
                    <a:pt x="402" y="586"/>
                  </a:cubicBezTo>
                  <a:cubicBezTo>
                    <a:pt x="76" y="586"/>
                    <a:pt x="76" y="586"/>
                    <a:pt x="76" y="586"/>
                  </a:cubicBezTo>
                  <a:cubicBezTo>
                    <a:pt x="70" y="586"/>
                    <a:pt x="66" y="581"/>
                    <a:pt x="66" y="574"/>
                  </a:cubicBezTo>
                  <a:cubicBezTo>
                    <a:pt x="66" y="184"/>
                    <a:pt x="66" y="184"/>
                    <a:pt x="66" y="184"/>
                  </a:cubicBezTo>
                  <a:cubicBezTo>
                    <a:pt x="66" y="179"/>
                    <a:pt x="70" y="174"/>
                    <a:pt x="76" y="174"/>
                  </a:cubicBezTo>
                  <a:cubicBezTo>
                    <a:pt x="402" y="174"/>
                    <a:pt x="402" y="174"/>
                    <a:pt x="402" y="174"/>
                  </a:cubicBezTo>
                  <a:cubicBezTo>
                    <a:pt x="407" y="174"/>
                    <a:pt x="413" y="179"/>
                    <a:pt x="413" y="184"/>
                  </a:cubicBezTo>
                  <a:lnTo>
                    <a:pt x="413" y="574"/>
                  </a:lnTo>
                  <a:close/>
                  <a:moveTo>
                    <a:pt x="326" y="282"/>
                  </a:moveTo>
                  <a:lnTo>
                    <a:pt x="326" y="282"/>
                  </a:lnTo>
                  <a:cubicBezTo>
                    <a:pt x="152" y="282"/>
                    <a:pt x="152" y="282"/>
                    <a:pt x="152" y="282"/>
                  </a:cubicBezTo>
                  <a:cubicBezTo>
                    <a:pt x="146" y="282"/>
                    <a:pt x="142" y="277"/>
                    <a:pt x="142" y="272"/>
                  </a:cubicBezTo>
                  <a:cubicBezTo>
                    <a:pt x="142" y="265"/>
                    <a:pt x="146" y="260"/>
                    <a:pt x="152" y="260"/>
                  </a:cubicBezTo>
                  <a:cubicBezTo>
                    <a:pt x="326" y="260"/>
                    <a:pt x="326" y="260"/>
                    <a:pt x="326" y="260"/>
                  </a:cubicBezTo>
                  <a:cubicBezTo>
                    <a:pt x="331" y="260"/>
                    <a:pt x="337" y="265"/>
                    <a:pt x="337" y="272"/>
                  </a:cubicBezTo>
                  <a:cubicBezTo>
                    <a:pt x="337" y="277"/>
                    <a:pt x="331" y="282"/>
                    <a:pt x="326" y="282"/>
                  </a:cubicBezTo>
                  <a:close/>
                  <a:moveTo>
                    <a:pt x="326" y="368"/>
                  </a:moveTo>
                  <a:lnTo>
                    <a:pt x="326" y="368"/>
                  </a:lnTo>
                  <a:cubicBezTo>
                    <a:pt x="152" y="368"/>
                    <a:pt x="152" y="368"/>
                    <a:pt x="152" y="368"/>
                  </a:cubicBezTo>
                  <a:cubicBezTo>
                    <a:pt x="146" y="368"/>
                    <a:pt x="142" y="364"/>
                    <a:pt x="142" y="358"/>
                  </a:cubicBezTo>
                  <a:cubicBezTo>
                    <a:pt x="142" y="352"/>
                    <a:pt x="146" y="348"/>
                    <a:pt x="152" y="348"/>
                  </a:cubicBezTo>
                  <a:cubicBezTo>
                    <a:pt x="326" y="348"/>
                    <a:pt x="326" y="348"/>
                    <a:pt x="326" y="348"/>
                  </a:cubicBezTo>
                  <a:cubicBezTo>
                    <a:pt x="331" y="348"/>
                    <a:pt x="337" y="352"/>
                    <a:pt x="337" y="358"/>
                  </a:cubicBezTo>
                  <a:cubicBezTo>
                    <a:pt x="337" y="364"/>
                    <a:pt x="331" y="368"/>
                    <a:pt x="326" y="368"/>
                  </a:cubicBezTo>
                  <a:close/>
                  <a:moveTo>
                    <a:pt x="326" y="456"/>
                  </a:moveTo>
                  <a:lnTo>
                    <a:pt x="326" y="456"/>
                  </a:lnTo>
                  <a:cubicBezTo>
                    <a:pt x="152" y="456"/>
                    <a:pt x="152" y="456"/>
                    <a:pt x="152" y="456"/>
                  </a:cubicBezTo>
                  <a:cubicBezTo>
                    <a:pt x="146" y="456"/>
                    <a:pt x="142" y="451"/>
                    <a:pt x="142" y="444"/>
                  </a:cubicBezTo>
                  <a:cubicBezTo>
                    <a:pt x="142" y="439"/>
                    <a:pt x="146" y="434"/>
                    <a:pt x="152" y="434"/>
                  </a:cubicBezTo>
                  <a:cubicBezTo>
                    <a:pt x="326" y="434"/>
                    <a:pt x="326" y="434"/>
                    <a:pt x="326" y="434"/>
                  </a:cubicBezTo>
                  <a:cubicBezTo>
                    <a:pt x="331" y="434"/>
                    <a:pt x="337" y="439"/>
                    <a:pt x="337" y="444"/>
                  </a:cubicBezTo>
                  <a:cubicBezTo>
                    <a:pt x="337" y="451"/>
                    <a:pt x="331" y="456"/>
                    <a:pt x="326" y="45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97" name="Group 396"/>
          <p:cNvGrpSpPr/>
          <p:nvPr/>
        </p:nvGrpSpPr>
        <p:grpSpPr>
          <a:xfrm>
            <a:off x="8256978" y="3618247"/>
            <a:ext cx="429822" cy="429821"/>
            <a:chOff x="8256978" y="3618247"/>
            <a:chExt cx="429822" cy="429821"/>
          </a:xfrm>
        </p:grpSpPr>
        <p:sp>
          <p:nvSpPr>
            <p:cNvPr id="3102" name="Freeform 30"/>
            <p:cNvSpPr>
              <a:spLocks noChangeArrowheads="1"/>
            </p:cNvSpPr>
            <p:nvPr/>
          </p:nvSpPr>
          <p:spPr bwMode="auto">
            <a:xfrm>
              <a:off x="8256978" y="3618247"/>
              <a:ext cx="429822" cy="429821"/>
            </a:xfrm>
            <a:custGeom>
              <a:avLst/>
              <a:gdLst>
                <a:gd name="T0" fmla="*/ 1023 w 1024"/>
                <a:gd name="T1" fmla="*/ 511 h 1024"/>
                <a:gd name="T2" fmla="*/ 1023 w 1024"/>
                <a:gd name="T3" fmla="*/ 511 h 1024"/>
                <a:gd name="T4" fmla="*/ 511 w 1024"/>
                <a:gd name="T5" fmla="*/ 1023 h 1024"/>
                <a:gd name="T6" fmla="*/ 0 w 1024"/>
                <a:gd name="T7" fmla="*/ 511 h 1024"/>
                <a:gd name="T8" fmla="*/ 511 w 1024"/>
                <a:gd name="T9" fmla="*/ 0 h 1024"/>
                <a:gd name="T10" fmla="*/ 1023 w 1024"/>
                <a:gd name="T11" fmla="*/ 511 h 1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4" h="1024">
                  <a:moveTo>
                    <a:pt x="1023" y="511"/>
                  </a:moveTo>
                  <a:lnTo>
                    <a:pt x="1023" y="511"/>
                  </a:lnTo>
                  <a:cubicBezTo>
                    <a:pt x="1023" y="793"/>
                    <a:pt x="793" y="1023"/>
                    <a:pt x="511" y="1023"/>
                  </a:cubicBezTo>
                  <a:cubicBezTo>
                    <a:pt x="229" y="1023"/>
                    <a:pt x="0" y="793"/>
                    <a:pt x="0" y="511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3" y="0"/>
                    <a:pt x="1023" y="229"/>
                    <a:pt x="1023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5" name="Freeform 43"/>
            <p:cNvSpPr>
              <a:spLocks noChangeArrowheads="1"/>
            </p:cNvSpPr>
            <p:nvPr/>
          </p:nvSpPr>
          <p:spPr bwMode="auto">
            <a:xfrm>
              <a:off x="8395929" y="3675621"/>
              <a:ext cx="153773" cy="296429"/>
            </a:xfrm>
            <a:custGeom>
              <a:avLst/>
              <a:gdLst>
                <a:gd name="T0" fmla="*/ 354 w 366"/>
                <a:gd name="T1" fmla="*/ 216 h 707"/>
                <a:gd name="T2" fmla="*/ 354 w 366"/>
                <a:gd name="T3" fmla="*/ 216 h 707"/>
                <a:gd name="T4" fmla="*/ 304 w 366"/>
                <a:gd name="T5" fmla="*/ 216 h 707"/>
                <a:gd name="T6" fmla="*/ 304 w 366"/>
                <a:gd name="T7" fmla="*/ 122 h 707"/>
                <a:gd name="T8" fmla="*/ 182 w 366"/>
                <a:gd name="T9" fmla="*/ 0 h 707"/>
                <a:gd name="T10" fmla="*/ 61 w 366"/>
                <a:gd name="T11" fmla="*/ 114 h 707"/>
                <a:gd name="T12" fmla="*/ 61 w 366"/>
                <a:gd name="T13" fmla="*/ 216 h 707"/>
                <a:gd name="T14" fmla="*/ 11 w 366"/>
                <a:gd name="T15" fmla="*/ 216 h 707"/>
                <a:gd name="T16" fmla="*/ 0 w 366"/>
                <a:gd name="T17" fmla="*/ 228 h 707"/>
                <a:gd name="T18" fmla="*/ 11 w 366"/>
                <a:gd name="T19" fmla="*/ 239 h 707"/>
                <a:gd name="T20" fmla="*/ 61 w 366"/>
                <a:gd name="T21" fmla="*/ 239 h 707"/>
                <a:gd name="T22" fmla="*/ 61 w 366"/>
                <a:gd name="T23" fmla="*/ 240 h 707"/>
                <a:gd name="T24" fmla="*/ 61 w 366"/>
                <a:gd name="T25" fmla="*/ 481 h 707"/>
                <a:gd name="T26" fmla="*/ 66 w 366"/>
                <a:gd name="T27" fmla="*/ 491 h 707"/>
                <a:gd name="T28" fmla="*/ 177 w 366"/>
                <a:gd name="T29" fmla="*/ 554 h 707"/>
                <a:gd name="T30" fmla="*/ 183 w 366"/>
                <a:gd name="T31" fmla="*/ 557 h 707"/>
                <a:gd name="T32" fmla="*/ 189 w 366"/>
                <a:gd name="T33" fmla="*/ 554 h 707"/>
                <a:gd name="T34" fmla="*/ 298 w 366"/>
                <a:gd name="T35" fmla="*/ 491 h 707"/>
                <a:gd name="T36" fmla="*/ 304 w 366"/>
                <a:gd name="T37" fmla="*/ 481 h 707"/>
                <a:gd name="T38" fmla="*/ 304 w 366"/>
                <a:gd name="T39" fmla="*/ 240 h 707"/>
                <a:gd name="T40" fmla="*/ 304 w 366"/>
                <a:gd name="T41" fmla="*/ 239 h 707"/>
                <a:gd name="T42" fmla="*/ 354 w 366"/>
                <a:gd name="T43" fmla="*/ 239 h 707"/>
                <a:gd name="T44" fmla="*/ 365 w 366"/>
                <a:gd name="T45" fmla="*/ 228 h 707"/>
                <a:gd name="T46" fmla="*/ 354 w 366"/>
                <a:gd name="T47" fmla="*/ 216 h 707"/>
                <a:gd name="T48" fmla="*/ 84 w 366"/>
                <a:gd name="T49" fmla="*/ 114 h 707"/>
                <a:gd name="T50" fmla="*/ 84 w 366"/>
                <a:gd name="T51" fmla="*/ 114 h 707"/>
                <a:gd name="T52" fmla="*/ 182 w 366"/>
                <a:gd name="T53" fmla="*/ 23 h 707"/>
                <a:gd name="T54" fmla="*/ 281 w 366"/>
                <a:gd name="T55" fmla="*/ 122 h 707"/>
                <a:gd name="T56" fmla="*/ 281 w 366"/>
                <a:gd name="T57" fmla="*/ 216 h 707"/>
                <a:gd name="T58" fmla="*/ 84 w 366"/>
                <a:gd name="T59" fmla="*/ 216 h 707"/>
                <a:gd name="T60" fmla="*/ 84 w 366"/>
                <a:gd name="T61" fmla="*/ 114 h 707"/>
                <a:gd name="T62" fmla="*/ 182 w 366"/>
                <a:gd name="T63" fmla="*/ 706 h 707"/>
                <a:gd name="T64" fmla="*/ 182 w 366"/>
                <a:gd name="T65" fmla="*/ 706 h 707"/>
                <a:gd name="T66" fmla="*/ 149 w 366"/>
                <a:gd name="T67" fmla="*/ 674 h 707"/>
                <a:gd name="T68" fmla="*/ 182 w 366"/>
                <a:gd name="T69" fmla="*/ 594 h 707"/>
                <a:gd name="T70" fmla="*/ 215 w 366"/>
                <a:gd name="T71" fmla="*/ 674 h 707"/>
                <a:gd name="T72" fmla="*/ 182 w 366"/>
                <a:gd name="T73" fmla="*/ 706 h 7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66" h="707">
                  <a:moveTo>
                    <a:pt x="354" y="216"/>
                  </a:moveTo>
                  <a:lnTo>
                    <a:pt x="354" y="216"/>
                  </a:lnTo>
                  <a:cubicBezTo>
                    <a:pt x="304" y="216"/>
                    <a:pt x="304" y="216"/>
                    <a:pt x="304" y="216"/>
                  </a:cubicBezTo>
                  <a:cubicBezTo>
                    <a:pt x="304" y="122"/>
                    <a:pt x="304" y="122"/>
                    <a:pt x="304" y="122"/>
                  </a:cubicBezTo>
                  <a:cubicBezTo>
                    <a:pt x="304" y="57"/>
                    <a:pt x="247" y="0"/>
                    <a:pt x="182" y="0"/>
                  </a:cubicBezTo>
                  <a:cubicBezTo>
                    <a:pt x="115" y="0"/>
                    <a:pt x="61" y="52"/>
                    <a:pt x="61" y="114"/>
                  </a:cubicBezTo>
                  <a:cubicBezTo>
                    <a:pt x="61" y="216"/>
                    <a:pt x="61" y="216"/>
                    <a:pt x="61" y="216"/>
                  </a:cubicBezTo>
                  <a:cubicBezTo>
                    <a:pt x="11" y="216"/>
                    <a:pt x="11" y="216"/>
                    <a:pt x="11" y="216"/>
                  </a:cubicBezTo>
                  <a:cubicBezTo>
                    <a:pt x="5" y="216"/>
                    <a:pt x="0" y="221"/>
                    <a:pt x="0" y="228"/>
                  </a:cubicBezTo>
                  <a:cubicBezTo>
                    <a:pt x="0" y="234"/>
                    <a:pt x="5" y="239"/>
                    <a:pt x="11" y="239"/>
                  </a:cubicBezTo>
                  <a:cubicBezTo>
                    <a:pt x="61" y="239"/>
                    <a:pt x="61" y="239"/>
                    <a:pt x="61" y="239"/>
                  </a:cubicBezTo>
                  <a:cubicBezTo>
                    <a:pt x="61" y="240"/>
                    <a:pt x="61" y="240"/>
                    <a:pt x="61" y="240"/>
                  </a:cubicBezTo>
                  <a:cubicBezTo>
                    <a:pt x="61" y="481"/>
                    <a:pt x="61" y="481"/>
                    <a:pt x="61" y="481"/>
                  </a:cubicBezTo>
                  <a:cubicBezTo>
                    <a:pt x="61" y="485"/>
                    <a:pt x="63" y="489"/>
                    <a:pt x="66" y="491"/>
                  </a:cubicBezTo>
                  <a:cubicBezTo>
                    <a:pt x="177" y="554"/>
                    <a:pt x="177" y="554"/>
                    <a:pt x="177" y="554"/>
                  </a:cubicBezTo>
                  <a:cubicBezTo>
                    <a:pt x="179" y="555"/>
                    <a:pt x="181" y="557"/>
                    <a:pt x="183" y="557"/>
                  </a:cubicBezTo>
                  <a:cubicBezTo>
                    <a:pt x="185" y="557"/>
                    <a:pt x="187" y="555"/>
                    <a:pt x="189" y="554"/>
                  </a:cubicBezTo>
                  <a:cubicBezTo>
                    <a:pt x="298" y="491"/>
                    <a:pt x="298" y="491"/>
                    <a:pt x="298" y="491"/>
                  </a:cubicBezTo>
                  <a:cubicBezTo>
                    <a:pt x="301" y="489"/>
                    <a:pt x="304" y="485"/>
                    <a:pt x="304" y="481"/>
                  </a:cubicBezTo>
                  <a:cubicBezTo>
                    <a:pt x="304" y="240"/>
                    <a:pt x="304" y="240"/>
                    <a:pt x="304" y="240"/>
                  </a:cubicBezTo>
                  <a:cubicBezTo>
                    <a:pt x="304" y="239"/>
                    <a:pt x="304" y="239"/>
                    <a:pt x="304" y="239"/>
                  </a:cubicBezTo>
                  <a:cubicBezTo>
                    <a:pt x="354" y="239"/>
                    <a:pt x="354" y="239"/>
                    <a:pt x="354" y="239"/>
                  </a:cubicBezTo>
                  <a:cubicBezTo>
                    <a:pt x="360" y="239"/>
                    <a:pt x="365" y="234"/>
                    <a:pt x="365" y="228"/>
                  </a:cubicBezTo>
                  <a:cubicBezTo>
                    <a:pt x="365" y="221"/>
                    <a:pt x="360" y="216"/>
                    <a:pt x="354" y="216"/>
                  </a:cubicBezTo>
                  <a:close/>
                  <a:moveTo>
                    <a:pt x="84" y="114"/>
                  </a:moveTo>
                  <a:lnTo>
                    <a:pt x="84" y="114"/>
                  </a:lnTo>
                  <a:cubicBezTo>
                    <a:pt x="84" y="64"/>
                    <a:pt x="128" y="23"/>
                    <a:pt x="182" y="23"/>
                  </a:cubicBezTo>
                  <a:cubicBezTo>
                    <a:pt x="235" y="23"/>
                    <a:pt x="281" y="69"/>
                    <a:pt x="281" y="122"/>
                  </a:cubicBezTo>
                  <a:cubicBezTo>
                    <a:pt x="281" y="216"/>
                    <a:pt x="281" y="216"/>
                    <a:pt x="281" y="216"/>
                  </a:cubicBezTo>
                  <a:cubicBezTo>
                    <a:pt x="84" y="216"/>
                    <a:pt x="84" y="216"/>
                    <a:pt x="84" y="216"/>
                  </a:cubicBezTo>
                  <a:lnTo>
                    <a:pt x="84" y="114"/>
                  </a:lnTo>
                  <a:close/>
                  <a:moveTo>
                    <a:pt x="182" y="706"/>
                  </a:moveTo>
                  <a:lnTo>
                    <a:pt x="182" y="706"/>
                  </a:lnTo>
                  <a:cubicBezTo>
                    <a:pt x="164" y="706"/>
                    <a:pt x="149" y="692"/>
                    <a:pt x="149" y="674"/>
                  </a:cubicBezTo>
                  <a:cubicBezTo>
                    <a:pt x="149" y="655"/>
                    <a:pt x="169" y="612"/>
                    <a:pt x="182" y="594"/>
                  </a:cubicBezTo>
                  <a:cubicBezTo>
                    <a:pt x="194" y="612"/>
                    <a:pt x="215" y="655"/>
                    <a:pt x="215" y="674"/>
                  </a:cubicBezTo>
                  <a:cubicBezTo>
                    <a:pt x="215" y="692"/>
                    <a:pt x="200" y="706"/>
                    <a:pt x="182" y="70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94" name="Group 393"/>
          <p:cNvGrpSpPr/>
          <p:nvPr/>
        </p:nvGrpSpPr>
        <p:grpSpPr>
          <a:xfrm>
            <a:off x="5655817" y="3618247"/>
            <a:ext cx="429822" cy="429821"/>
            <a:chOff x="5655817" y="3618247"/>
            <a:chExt cx="429822" cy="429821"/>
          </a:xfrm>
        </p:grpSpPr>
        <p:sp>
          <p:nvSpPr>
            <p:cNvPr id="3099" name="Freeform 27"/>
            <p:cNvSpPr>
              <a:spLocks noChangeArrowheads="1"/>
            </p:cNvSpPr>
            <p:nvPr/>
          </p:nvSpPr>
          <p:spPr bwMode="auto">
            <a:xfrm>
              <a:off x="5655817" y="3618247"/>
              <a:ext cx="429822" cy="429821"/>
            </a:xfrm>
            <a:custGeom>
              <a:avLst/>
              <a:gdLst>
                <a:gd name="T0" fmla="*/ 1023 w 1024"/>
                <a:gd name="T1" fmla="*/ 511 h 1024"/>
                <a:gd name="T2" fmla="*/ 1023 w 1024"/>
                <a:gd name="T3" fmla="*/ 511 h 1024"/>
                <a:gd name="T4" fmla="*/ 511 w 1024"/>
                <a:gd name="T5" fmla="*/ 1023 h 1024"/>
                <a:gd name="T6" fmla="*/ 0 w 1024"/>
                <a:gd name="T7" fmla="*/ 511 h 1024"/>
                <a:gd name="T8" fmla="*/ 511 w 1024"/>
                <a:gd name="T9" fmla="*/ 0 h 1024"/>
                <a:gd name="T10" fmla="*/ 1023 w 1024"/>
                <a:gd name="T11" fmla="*/ 511 h 1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4" h="1024">
                  <a:moveTo>
                    <a:pt x="1023" y="511"/>
                  </a:moveTo>
                  <a:lnTo>
                    <a:pt x="1023" y="511"/>
                  </a:lnTo>
                  <a:cubicBezTo>
                    <a:pt x="1023" y="793"/>
                    <a:pt x="793" y="1023"/>
                    <a:pt x="511" y="1023"/>
                  </a:cubicBezTo>
                  <a:cubicBezTo>
                    <a:pt x="229" y="1023"/>
                    <a:pt x="0" y="793"/>
                    <a:pt x="0" y="511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3" y="0"/>
                    <a:pt x="1023" y="229"/>
                    <a:pt x="1023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6" name="Freeform 44"/>
            <p:cNvSpPr>
              <a:spLocks noChangeArrowheads="1"/>
            </p:cNvSpPr>
            <p:nvPr/>
          </p:nvSpPr>
          <p:spPr bwMode="auto">
            <a:xfrm>
              <a:off x="5742893" y="3720085"/>
              <a:ext cx="235291" cy="227879"/>
            </a:xfrm>
            <a:custGeom>
              <a:avLst/>
              <a:gdLst>
                <a:gd name="T0" fmla="*/ 533 w 558"/>
                <a:gd name="T1" fmla="*/ 366 h 542"/>
                <a:gd name="T2" fmla="*/ 533 w 558"/>
                <a:gd name="T3" fmla="*/ 366 h 542"/>
                <a:gd name="T4" fmla="*/ 510 w 558"/>
                <a:gd name="T5" fmla="*/ 389 h 542"/>
                <a:gd name="T6" fmla="*/ 510 w 558"/>
                <a:gd name="T7" fmla="*/ 494 h 542"/>
                <a:gd name="T8" fmla="*/ 76 w 558"/>
                <a:gd name="T9" fmla="*/ 494 h 542"/>
                <a:gd name="T10" fmla="*/ 261 w 558"/>
                <a:gd name="T11" fmla="*/ 275 h 542"/>
                <a:gd name="T12" fmla="*/ 261 w 558"/>
                <a:gd name="T13" fmla="*/ 243 h 542"/>
                <a:gd name="T14" fmla="*/ 79 w 558"/>
                <a:gd name="T15" fmla="*/ 46 h 542"/>
                <a:gd name="T16" fmla="*/ 442 w 558"/>
                <a:gd name="T17" fmla="*/ 46 h 542"/>
                <a:gd name="T18" fmla="*/ 442 w 558"/>
                <a:gd name="T19" fmla="*/ 100 h 542"/>
                <a:gd name="T20" fmla="*/ 466 w 558"/>
                <a:gd name="T21" fmla="*/ 123 h 542"/>
                <a:gd name="T22" fmla="*/ 488 w 558"/>
                <a:gd name="T23" fmla="*/ 100 h 542"/>
                <a:gd name="T24" fmla="*/ 488 w 558"/>
                <a:gd name="T25" fmla="*/ 23 h 542"/>
                <a:gd name="T26" fmla="*/ 466 w 558"/>
                <a:gd name="T27" fmla="*/ 0 h 542"/>
                <a:gd name="T28" fmla="*/ 25 w 558"/>
                <a:gd name="T29" fmla="*/ 0 h 542"/>
                <a:gd name="T30" fmla="*/ 4 w 558"/>
                <a:gd name="T31" fmla="*/ 13 h 542"/>
                <a:gd name="T32" fmla="*/ 8 w 558"/>
                <a:gd name="T33" fmla="*/ 38 h 542"/>
                <a:gd name="T34" fmla="*/ 213 w 558"/>
                <a:gd name="T35" fmla="*/ 260 h 542"/>
                <a:gd name="T36" fmla="*/ 7 w 558"/>
                <a:gd name="T37" fmla="*/ 503 h 542"/>
                <a:gd name="T38" fmla="*/ 4 w 558"/>
                <a:gd name="T39" fmla="*/ 528 h 542"/>
                <a:gd name="T40" fmla="*/ 25 w 558"/>
                <a:gd name="T41" fmla="*/ 541 h 542"/>
                <a:gd name="T42" fmla="*/ 533 w 558"/>
                <a:gd name="T43" fmla="*/ 541 h 542"/>
                <a:gd name="T44" fmla="*/ 557 w 558"/>
                <a:gd name="T45" fmla="*/ 517 h 542"/>
                <a:gd name="T46" fmla="*/ 557 w 558"/>
                <a:gd name="T47" fmla="*/ 389 h 542"/>
                <a:gd name="T48" fmla="*/ 533 w 558"/>
                <a:gd name="T49" fmla="*/ 366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58" h="542">
                  <a:moveTo>
                    <a:pt x="533" y="366"/>
                  </a:moveTo>
                  <a:lnTo>
                    <a:pt x="533" y="366"/>
                  </a:lnTo>
                  <a:cubicBezTo>
                    <a:pt x="521" y="366"/>
                    <a:pt x="510" y="377"/>
                    <a:pt x="510" y="389"/>
                  </a:cubicBezTo>
                  <a:cubicBezTo>
                    <a:pt x="510" y="494"/>
                    <a:pt x="510" y="494"/>
                    <a:pt x="510" y="494"/>
                  </a:cubicBezTo>
                  <a:cubicBezTo>
                    <a:pt x="76" y="494"/>
                    <a:pt x="76" y="494"/>
                    <a:pt x="76" y="494"/>
                  </a:cubicBezTo>
                  <a:cubicBezTo>
                    <a:pt x="261" y="275"/>
                    <a:pt x="261" y="275"/>
                    <a:pt x="261" y="275"/>
                  </a:cubicBezTo>
                  <a:cubicBezTo>
                    <a:pt x="270" y="265"/>
                    <a:pt x="270" y="253"/>
                    <a:pt x="261" y="243"/>
                  </a:cubicBezTo>
                  <a:cubicBezTo>
                    <a:pt x="79" y="46"/>
                    <a:pt x="79" y="46"/>
                    <a:pt x="79" y="46"/>
                  </a:cubicBezTo>
                  <a:cubicBezTo>
                    <a:pt x="442" y="46"/>
                    <a:pt x="442" y="46"/>
                    <a:pt x="442" y="46"/>
                  </a:cubicBezTo>
                  <a:cubicBezTo>
                    <a:pt x="442" y="100"/>
                    <a:pt x="442" y="100"/>
                    <a:pt x="442" y="100"/>
                  </a:cubicBezTo>
                  <a:cubicBezTo>
                    <a:pt x="442" y="112"/>
                    <a:pt x="452" y="123"/>
                    <a:pt x="466" y="123"/>
                  </a:cubicBezTo>
                  <a:cubicBezTo>
                    <a:pt x="478" y="123"/>
                    <a:pt x="488" y="112"/>
                    <a:pt x="488" y="100"/>
                  </a:cubicBezTo>
                  <a:cubicBezTo>
                    <a:pt x="488" y="23"/>
                    <a:pt x="488" y="23"/>
                    <a:pt x="488" y="23"/>
                  </a:cubicBezTo>
                  <a:cubicBezTo>
                    <a:pt x="488" y="10"/>
                    <a:pt x="478" y="0"/>
                    <a:pt x="466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7" y="0"/>
                    <a:pt x="7" y="5"/>
                    <a:pt x="4" y="13"/>
                  </a:cubicBezTo>
                  <a:cubicBezTo>
                    <a:pt x="0" y="22"/>
                    <a:pt x="2" y="32"/>
                    <a:pt x="8" y="38"/>
                  </a:cubicBezTo>
                  <a:cubicBezTo>
                    <a:pt x="213" y="260"/>
                    <a:pt x="213" y="260"/>
                    <a:pt x="213" y="260"/>
                  </a:cubicBezTo>
                  <a:cubicBezTo>
                    <a:pt x="7" y="503"/>
                    <a:pt x="7" y="503"/>
                    <a:pt x="7" y="503"/>
                  </a:cubicBezTo>
                  <a:cubicBezTo>
                    <a:pt x="2" y="509"/>
                    <a:pt x="0" y="519"/>
                    <a:pt x="4" y="528"/>
                  </a:cubicBezTo>
                  <a:cubicBezTo>
                    <a:pt x="8" y="536"/>
                    <a:pt x="17" y="541"/>
                    <a:pt x="25" y="541"/>
                  </a:cubicBezTo>
                  <a:cubicBezTo>
                    <a:pt x="533" y="541"/>
                    <a:pt x="533" y="541"/>
                    <a:pt x="533" y="541"/>
                  </a:cubicBezTo>
                  <a:cubicBezTo>
                    <a:pt x="547" y="541"/>
                    <a:pt x="557" y="531"/>
                    <a:pt x="557" y="517"/>
                  </a:cubicBezTo>
                  <a:cubicBezTo>
                    <a:pt x="557" y="389"/>
                    <a:pt x="557" y="389"/>
                    <a:pt x="557" y="389"/>
                  </a:cubicBezTo>
                  <a:cubicBezTo>
                    <a:pt x="557" y="377"/>
                    <a:pt x="547" y="366"/>
                    <a:pt x="533" y="366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84" name="Group 383"/>
          <p:cNvGrpSpPr/>
          <p:nvPr/>
        </p:nvGrpSpPr>
        <p:grpSpPr>
          <a:xfrm>
            <a:off x="4788763" y="2669676"/>
            <a:ext cx="429822" cy="429821"/>
            <a:chOff x="4788763" y="2669676"/>
            <a:chExt cx="429822" cy="429821"/>
          </a:xfrm>
        </p:grpSpPr>
        <p:sp>
          <p:nvSpPr>
            <p:cNvPr id="3088" name="Freeform 16"/>
            <p:cNvSpPr>
              <a:spLocks noChangeArrowheads="1"/>
            </p:cNvSpPr>
            <p:nvPr/>
          </p:nvSpPr>
          <p:spPr bwMode="auto">
            <a:xfrm>
              <a:off x="4788763" y="2669676"/>
              <a:ext cx="429822" cy="429821"/>
            </a:xfrm>
            <a:custGeom>
              <a:avLst/>
              <a:gdLst>
                <a:gd name="T0" fmla="*/ 1024 w 1025"/>
                <a:gd name="T1" fmla="*/ 511 h 1023"/>
                <a:gd name="T2" fmla="*/ 1024 w 1025"/>
                <a:gd name="T3" fmla="*/ 511 h 1023"/>
                <a:gd name="T4" fmla="*/ 512 w 1025"/>
                <a:gd name="T5" fmla="*/ 1022 h 1023"/>
                <a:gd name="T6" fmla="*/ 0 w 1025"/>
                <a:gd name="T7" fmla="*/ 511 h 1023"/>
                <a:gd name="T8" fmla="*/ 512 w 1025"/>
                <a:gd name="T9" fmla="*/ 0 h 1023"/>
                <a:gd name="T10" fmla="*/ 1024 w 1025"/>
                <a:gd name="T11" fmla="*/ 511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5" h="1023">
                  <a:moveTo>
                    <a:pt x="1024" y="511"/>
                  </a:moveTo>
                  <a:lnTo>
                    <a:pt x="1024" y="511"/>
                  </a:lnTo>
                  <a:cubicBezTo>
                    <a:pt x="1024" y="793"/>
                    <a:pt x="795" y="1022"/>
                    <a:pt x="512" y="1022"/>
                  </a:cubicBezTo>
                  <a:cubicBezTo>
                    <a:pt x="230" y="1022"/>
                    <a:pt x="0" y="793"/>
                    <a:pt x="0" y="511"/>
                  </a:cubicBezTo>
                  <a:cubicBezTo>
                    <a:pt x="0" y="229"/>
                    <a:pt x="230" y="0"/>
                    <a:pt x="512" y="0"/>
                  </a:cubicBezTo>
                  <a:cubicBezTo>
                    <a:pt x="795" y="0"/>
                    <a:pt x="1024" y="229"/>
                    <a:pt x="1024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7" name="Freeform 45"/>
            <p:cNvSpPr>
              <a:spLocks noChangeArrowheads="1"/>
            </p:cNvSpPr>
            <p:nvPr/>
          </p:nvSpPr>
          <p:spPr bwMode="auto">
            <a:xfrm>
              <a:off x="4866576" y="2751133"/>
              <a:ext cx="298281" cy="229732"/>
            </a:xfrm>
            <a:custGeom>
              <a:avLst/>
              <a:gdLst>
                <a:gd name="T0" fmla="*/ 707 w 708"/>
                <a:gd name="T1" fmla="*/ 196 h 545"/>
                <a:gd name="T2" fmla="*/ 707 w 708"/>
                <a:gd name="T3" fmla="*/ 196 h 545"/>
                <a:gd name="T4" fmla="*/ 702 w 708"/>
                <a:gd name="T5" fmla="*/ 188 h 545"/>
                <a:gd name="T6" fmla="*/ 490 w 708"/>
                <a:gd name="T7" fmla="*/ 3 h 545"/>
                <a:gd name="T8" fmla="*/ 482 w 708"/>
                <a:gd name="T9" fmla="*/ 0 h 545"/>
                <a:gd name="T10" fmla="*/ 473 w 708"/>
                <a:gd name="T11" fmla="*/ 4 h 545"/>
                <a:gd name="T12" fmla="*/ 257 w 708"/>
                <a:gd name="T13" fmla="*/ 253 h 545"/>
                <a:gd name="T14" fmla="*/ 255 w 708"/>
                <a:gd name="T15" fmla="*/ 254 h 545"/>
                <a:gd name="T16" fmla="*/ 255 w 708"/>
                <a:gd name="T17" fmla="*/ 255 h 545"/>
                <a:gd name="T18" fmla="*/ 110 w 708"/>
                <a:gd name="T19" fmla="*/ 421 h 545"/>
                <a:gd name="T20" fmla="*/ 111 w 708"/>
                <a:gd name="T21" fmla="*/ 438 h 545"/>
                <a:gd name="T22" fmla="*/ 205 w 708"/>
                <a:gd name="T23" fmla="*/ 521 h 545"/>
                <a:gd name="T24" fmla="*/ 11 w 708"/>
                <a:gd name="T25" fmla="*/ 521 h 545"/>
                <a:gd name="T26" fmla="*/ 0 w 708"/>
                <a:gd name="T27" fmla="*/ 533 h 545"/>
                <a:gd name="T28" fmla="*/ 11 w 708"/>
                <a:gd name="T29" fmla="*/ 544 h 545"/>
                <a:gd name="T30" fmla="*/ 400 w 708"/>
                <a:gd name="T31" fmla="*/ 544 h 545"/>
                <a:gd name="T32" fmla="*/ 400 w 708"/>
                <a:gd name="T33" fmla="*/ 544 h 545"/>
                <a:gd name="T34" fmla="*/ 409 w 708"/>
                <a:gd name="T35" fmla="*/ 541 h 545"/>
                <a:gd name="T36" fmla="*/ 409 w 708"/>
                <a:gd name="T37" fmla="*/ 541 h 545"/>
                <a:gd name="T38" fmla="*/ 410 w 708"/>
                <a:gd name="T39" fmla="*/ 540 h 545"/>
                <a:gd name="T40" fmla="*/ 487 w 708"/>
                <a:gd name="T41" fmla="*/ 452 h 545"/>
                <a:gd name="T42" fmla="*/ 487 w 708"/>
                <a:gd name="T43" fmla="*/ 452 h 545"/>
                <a:gd name="T44" fmla="*/ 487 w 708"/>
                <a:gd name="T45" fmla="*/ 452 h 545"/>
                <a:gd name="T46" fmla="*/ 703 w 708"/>
                <a:gd name="T47" fmla="*/ 205 h 545"/>
                <a:gd name="T48" fmla="*/ 707 w 708"/>
                <a:gd name="T49" fmla="*/ 196 h 545"/>
                <a:gd name="T50" fmla="*/ 238 w 708"/>
                <a:gd name="T51" fmla="*/ 520 h 545"/>
                <a:gd name="T52" fmla="*/ 238 w 708"/>
                <a:gd name="T53" fmla="*/ 520 h 545"/>
                <a:gd name="T54" fmla="*/ 135 w 708"/>
                <a:gd name="T55" fmla="*/ 428 h 545"/>
                <a:gd name="T56" fmla="*/ 265 w 708"/>
                <a:gd name="T57" fmla="*/ 278 h 545"/>
                <a:gd name="T58" fmla="*/ 462 w 708"/>
                <a:gd name="T59" fmla="*/ 445 h 545"/>
                <a:gd name="T60" fmla="*/ 395 w 708"/>
                <a:gd name="T61" fmla="*/ 521 h 545"/>
                <a:gd name="T62" fmla="*/ 238 w 708"/>
                <a:gd name="T63" fmla="*/ 520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08" h="545">
                  <a:moveTo>
                    <a:pt x="707" y="196"/>
                  </a:moveTo>
                  <a:lnTo>
                    <a:pt x="707" y="196"/>
                  </a:lnTo>
                  <a:cubicBezTo>
                    <a:pt x="707" y="192"/>
                    <a:pt x="704" y="190"/>
                    <a:pt x="702" y="188"/>
                  </a:cubicBezTo>
                  <a:cubicBezTo>
                    <a:pt x="490" y="3"/>
                    <a:pt x="490" y="3"/>
                    <a:pt x="490" y="3"/>
                  </a:cubicBezTo>
                  <a:cubicBezTo>
                    <a:pt x="488" y="1"/>
                    <a:pt x="485" y="0"/>
                    <a:pt x="482" y="0"/>
                  </a:cubicBezTo>
                  <a:cubicBezTo>
                    <a:pt x="479" y="0"/>
                    <a:pt x="475" y="1"/>
                    <a:pt x="473" y="4"/>
                  </a:cubicBezTo>
                  <a:cubicBezTo>
                    <a:pt x="257" y="253"/>
                    <a:pt x="257" y="253"/>
                    <a:pt x="257" y="253"/>
                  </a:cubicBezTo>
                  <a:cubicBezTo>
                    <a:pt x="256" y="253"/>
                    <a:pt x="256" y="253"/>
                    <a:pt x="255" y="254"/>
                  </a:cubicBezTo>
                  <a:lnTo>
                    <a:pt x="255" y="255"/>
                  </a:lnTo>
                  <a:cubicBezTo>
                    <a:pt x="110" y="421"/>
                    <a:pt x="110" y="421"/>
                    <a:pt x="110" y="421"/>
                  </a:cubicBezTo>
                  <a:cubicBezTo>
                    <a:pt x="106" y="426"/>
                    <a:pt x="106" y="434"/>
                    <a:pt x="111" y="438"/>
                  </a:cubicBezTo>
                  <a:cubicBezTo>
                    <a:pt x="205" y="521"/>
                    <a:pt x="205" y="521"/>
                    <a:pt x="205" y="521"/>
                  </a:cubicBezTo>
                  <a:cubicBezTo>
                    <a:pt x="11" y="521"/>
                    <a:pt x="11" y="521"/>
                    <a:pt x="11" y="521"/>
                  </a:cubicBezTo>
                  <a:cubicBezTo>
                    <a:pt x="5" y="521"/>
                    <a:pt x="0" y="527"/>
                    <a:pt x="0" y="533"/>
                  </a:cubicBezTo>
                  <a:cubicBezTo>
                    <a:pt x="0" y="539"/>
                    <a:pt x="5" y="544"/>
                    <a:pt x="11" y="544"/>
                  </a:cubicBezTo>
                  <a:cubicBezTo>
                    <a:pt x="400" y="544"/>
                    <a:pt x="400" y="544"/>
                    <a:pt x="400" y="544"/>
                  </a:cubicBezTo>
                  <a:lnTo>
                    <a:pt x="400" y="544"/>
                  </a:lnTo>
                  <a:cubicBezTo>
                    <a:pt x="404" y="544"/>
                    <a:pt x="407" y="543"/>
                    <a:pt x="409" y="541"/>
                  </a:cubicBezTo>
                  <a:lnTo>
                    <a:pt x="409" y="541"/>
                  </a:lnTo>
                  <a:cubicBezTo>
                    <a:pt x="410" y="541"/>
                    <a:pt x="410" y="541"/>
                    <a:pt x="410" y="540"/>
                  </a:cubicBezTo>
                  <a:cubicBezTo>
                    <a:pt x="487" y="452"/>
                    <a:pt x="487" y="452"/>
                    <a:pt x="487" y="452"/>
                  </a:cubicBezTo>
                  <a:lnTo>
                    <a:pt x="487" y="452"/>
                  </a:lnTo>
                  <a:lnTo>
                    <a:pt x="487" y="452"/>
                  </a:lnTo>
                  <a:cubicBezTo>
                    <a:pt x="703" y="205"/>
                    <a:pt x="703" y="205"/>
                    <a:pt x="703" y="205"/>
                  </a:cubicBezTo>
                  <a:cubicBezTo>
                    <a:pt x="706" y="202"/>
                    <a:pt x="707" y="199"/>
                    <a:pt x="707" y="196"/>
                  </a:cubicBezTo>
                  <a:close/>
                  <a:moveTo>
                    <a:pt x="238" y="520"/>
                  </a:moveTo>
                  <a:lnTo>
                    <a:pt x="238" y="520"/>
                  </a:lnTo>
                  <a:cubicBezTo>
                    <a:pt x="135" y="428"/>
                    <a:pt x="135" y="428"/>
                    <a:pt x="135" y="428"/>
                  </a:cubicBezTo>
                  <a:cubicBezTo>
                    <a:pt x="265" y="278"/>
                    <a:pt x="265" y="278"/>
                    <a:pt x="265" y="278"/>
                  </a:cubicBezTo>
                  <a:cubicBezTo>
                    <a:pt x="462" y="445"/>
                    <a:pt x="462" y="445"/>
                    <a:pt x="462" y="445"/>
                  </a:cubicBezTo>
                  <a:cubicBezTo>
                    <a:pt x="395" y="521"/>
                    <a:pt x="395" y="521"/>
                    <a:pt x="395" y="521"/>
                  </a:cubicBezTo>
                  <a:lnTo>
                    <a:pt x="238" y="52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80" name="Group 379"/>
          <p:cNvGrpSpPr/>
          <p:nvPr/>
        </p:nvGrpSpPr>
        <p:grpSpPr>
          <a:xfrm>
            <a:off x="8256978" y="2669676"/>
            <a:ext cx="429822" cy="429821"/>
            <a:chOff x="8256978" y="2669676"/>
            <a:chExt cx="429822" cy="429821"/>
          </a:xfrm>
        </p:grpSpPr>
        <p:sp>
          <p:nvSpPr>
            <p:cNvPr id="3092" name="Freeform 20"/>
            <p:cNvSpPr>
              <a:spLocks noChangeArrowheads="1"/>
            </p:cNvSpPr>
            <p:nvPr/>
          </p:nvSpPr>
          <p:spPr bwMode="auto">
            <a:xfrm>
              <a:off x="8256978" y="2669676"/>
              <a:ext cx="429822" cy="429821"/>
            </a:xfrm>
            <a:custGeom>
              <a:avLst/>
              <a:gdLst>
                <a:gd name="T0" fmla="*/ 1023 w 1024"/>
                <a:gd name="T1" fmla="*/ 511 h 1023"/>
                <a:gd name="T2" fmla="*/ 1023 w 1024"/>
                <a:gd name="T3" fmla="*/ 511 h 1023"/>
                <a:gd name="T4" fmla="*/ 511 w 1024"/>
                <a:gd name="T5" fmla="*/ 1022 h 1023"/>
                <a:gd name="T6" fmla="*/ 0 w 1024"/>
                <a:gd name="T7" fmla="*/ 511 h 1023"/>
                <a:gd name="T8" fmla="*/ 511 w 1024"/>
                <a:gd name="T9" fmla="*/ 0 h 1023"/>
                <a:gd name="T10" fmla="*/ 1023 w 1024"/>
                <a:gd name="T11" fmla="*/ 511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4" h="1023">
                  <a:moveTo>
                    <a:pt x="1023" y="511"/>
                  </a:moveTo>
                  <a:lnTo>
                    <a:pt x="1023" y="511"/>
                  </a:lnTo>
                  <a:cubicBezTo>
                    <a:pt x="1023" y="793"/>
                    <a:pt x="793" y="1022"/>
                    <a:pt x="511" y="1022"/>
                  </a:cubicBezTo>
                  <a:cubicBezTo>
                    <a:pt x="229" y="1022"/>
                    <a:pt x="0" y="793"/>
                    <a:pt x="0" y="511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3" y="0"/>
                    <a:pt x="1023" y="229"/>
                    <a:pt x="1023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8" name="Freeform 46"/>
            <p:cNvSpPr>
              <a:spLocks noChangeArrowheads="1"/>
            </p:cNvSpPr>
            <p:nvPr/>
          </p:nvSpPr>
          <p:spPr bwMode="auto">
            <a:xfrm>
              <a:off x="8399634" y="2725196"/>
              <a:ext cx="144509" cy="303839"/>
            </a:xfrm>
            <a:custGeom>
              <a:avLst/>
              <a:gdLst>
                <a:gd name="T0" fmla="*/ 303 w 346"/>
                <a:gd name="T1" fmla="*/ 361 h 723"/>
                <a:gd name="T2" fmla="*/ 303 w 346"/>
                <a:gd name="T3" fmla="*/ 361 h 723"/>
                <a:gd name="T4" fmla="*/ 344 w 346"/>
                <a:gd name="T5" fmla="*/ 15 h 723"/>
                <a:gd name="T6" fmla="*/ 333 w 346"/>
                <a:gd name="T7" fmla="*/ 1 h 723"/>
                <a:gd name="T8" fmla="*/ 10 w 346"/>
                <a:gd name="T9" fmla="*/ 1 h 723"/>
                <a:gd name="T10" fmla="*/ 0 w 346"/>
                <a:gd name="T11" fmla="*/ 15 h 723"/>
                <a:gd name="T12" fmla="*/ 41 w 346"/>
                <a:gd name="T13" fmla="*/ 361 h 723"/>
                <a:gd name="T14" fmla="*/ 52 w 346"/>
                <a:gd name="T15" fmla="*/ 371 h 723"/>
                <a:gd name="T16" fmla="*/ 75 w 346"/>
                <a:gd name="T17" fmla="*/ 371 h 723"/>
                <a:gd name="T18" fmla="*/ 41 w 346"/>
                <a:gd name="T19" fmla="*/ 507 h 723"/>
                <a:gd name="T20" fmla="*/ 42 w 346"/>
                <a:gd name="T21" fmla="*/ 516 h 723"/>
                <a:gd name="T22" fmla="*/ 159 w 346"/>
                <a:gd name="T23" fmla="*/ 717 h 723"/>
                <a:gd name="T24" fmla="*/ 169 w 346"/>
                <a:gd name="T25" fmla="*/ 722 h 723"/>
                <a:gd name="T26" fmla="*/ 169 w 346"/>
                <a:gd name="T27" fmla="*/ 722 h 723"/>
                <a:gd name="T28" fmla="*/ 179 w 346"/>
                <a:gd name="T29" fmla="*/ 717 h 723"/>
                <a:gd name="T30" fmla="*/ 301 w 346"/>
                <a:gd name="T31" fmla="*/ 516 h 723"/>
                <a:gd name="T32" fmla="*/ 303 w 346"/>
                <a:gd name="T33" fmla="*/ 507 h 723"/>
                <a:gd name="T34" fmla="*/ 268 w 346"/>
                <a:gd name="T35" fmla="*/ 371 h 723"/>
                <a:gd name="T36" fmla="*/ 291 w 346"/>
                <a:gd name="T37" fmla="*/ 371 h 723"/>
                <a:gd name="T38" fmla="*/ 303 w 346"/>
                <a:gd name="T39" fmla="*/ 361 h 723"/>
                <a:gd name="T40" fmla="*/ 279 w 346"/>
                <a:gd name="T41" fmla="*/ 508 h 723"/>
                <a:gd name="T42" fmla="*/ 279 w 346"/>
                <a:gd name="T43" fmla="*/ 508 h 723"/>
                <a:gd name="T44" fmla="*/ 180 w 346"/>
                <a:gd name="T45" fmla="*/ 669 h 723"/>
                <a:gd name="T46" fmla="*/ 180 w 346"/>
                <a:gd name="T47" fmla="*/ 459 h 723"/>
                <a:gd name="T48" fmla="*/ 209 w 346"/>
                <a:gd name="T49" fmla="*/ 421 h 723"/>
                <a:gd name="T50" fmla="*/ 169 w 346"/>
                <a:gd name="T51" fmla="*/ 380 h 723"/>
                <a:gd name="T52" fmla="*/ 128 w 346"/>
                <a:gd name="T53" fmla="*/ 421 h 723"/>
                <a:gd name="T54" fmla="*/ 157 w 346"/>
                <a:gd name="T55" fmla="*/ 459 h 723"/>
                <a:gd name="T56" fmla="*/ 157 w 346"/>
                <a:gd name="T57" fmla="*/ 668 h 723"/>
                <a:gd name="T58" fmla="*/ 65 w 346"/>
                <a:gd name="T59" fmla="*/ 508 h 723"/>
                <a:gd name="T60" fmla="*/ 99 w 346"/>
                <a:gd name="T61" fmla="*/ 371 h 723"/>
                <a:gd name="T62" fmla="*/ 244 w 346"/>
                <a:gd name="T63" fmla="*/ 371 h 723"/>
                <a:gd name="T64" fmla="*/ 279 w 346"/>
                <a:gd name="T65" fmla="*/ 508 h 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46" h="723">
                  <a:moveTo>
                    <a:pt x="303" y="361"/>
                  </a:moveTo>
                  <a:lnTo>
                    <a:pt x="303" y="361"/>
                  </a:lnTo>
                  <a:cubicBezTo>
                    <a:pt x="344" y="15"/>
                    <a:pt x="344" y="15"/>
                    <a:pt x="344" y="15"/>
                  </a:cubicBezTo>
                  <a:cubicBezTo>
                    <a:pt x="345" y="9"/>
                    <a:pt x="340" y="2"/>
                    <a:pt x="333" y="1"/>
                  </a:cubicBezTo>
                  <a:cubicBezTo>
                    <a:pt x="327" y="0"/>
                    <a:pt x="17" y="0"/>
                    <a:pt x="10" y="1"/>
                  </a:cubicBezTo>
                  <a:cubicBezTo>
                    <a:pt x="4" y="2"/>
                    <a:pt x="0" y="9"/>
                    <a:pt x="0" y="15"/>
                  </a:cubicBezTo>
                  <a:cubicBezTo>
                    <a:pt x="41" y="361"/>
                    <a:pt x="41" y="361"/>
                    <a:pt x="41" y="361"/>
                  </a:cubicBezTo>
                  <a:cubicBezTo>
                    <a:pt x="41" y="367"/>
                    <a:pt x="46" y="371"/>
                    <a:pt x="52" y="371"/>
                  </a:cubicBezTo>
                  <a:cubicBezTo>
                    <a:pt x="75" y="371"/>
                    <a:pt x="75" y="371"/>
                    <a:pt x="75" y="371"/>
                  </a:cubicBezTo>
                  <a:cubicBezTo>
                    <a:pt x="41" y="507"/>
                    <a:pt x="41" y="507"/>
                    <a:pt x="41" y="507"/>
                  </a:cubicBezTo>
                  <a:cubicBezTo>
                    <a:pt x="40" y="510"/>
                    <a:pt x="41" y="514"/>
                    <a:pt x="42" y="516"/>
                  </a:cubicBezTo>
                  <a:cubicBezTo>
                    <a:pt x="159" y="717"/>
                    <a:pt x="159" y="717"/>
                    <a:pt x="159" y="717"/>
                  </a:cubicBezTo>
                  <a:cubicBezTo>
                    <a:pt x="161" y="720"/>
                    <a:pt x="164" y="722"/>
                    <a:pt x="169" y="722"/>
                  </a:cubicBezTo>
                  <a:lnTo>
                    <a:pt x="169" y="722"/>
                  </a:lnTo>
                  <a:cubicBezTo>
                    <a:pt x="173" y="722"/>
                    <a:pt x="177" y="720"/>
                    <a:pt x="179" y="717"/>
                  </a:cubicBezTo>
                  <a:cubicBezTo>
                    <a:pt x="301" y="516"/>
                    <a:pt x="301" y="516"/>
                    <a:pt x="301" y="516"/>
                  </a:cubicBezTo>
                  <a:cubicBezTo>
                    <a:pt x="303" y="514"/>
                    <a:pt x="303" y="510"/>
                    <a:pt x="303" y="507"/>
                  </a:cubicBezTo>
                  <a:cubicBezTo>
                    <a:pt x="268" y="371"/>
                    <a:pt x="268" y="371"/>
                    <a:pt x="268" y="371"/>
                  </a:cubicBezTo>
                  <a:cubicBezTo>
                    <a:pt x="291" y="371"/>
                    <a:pt x="291" y="371"/>
                    <a:pt x="291" y="371"/>
                  </a:cubicBezTo>
                  <a:cubicBezTo>
                    <a:pt x="297" y="371"/>
                    <a:pt x="302" y="367"/>
                    <a:pt x="303" y="361"/>
                  </a:cubicBezTo>
                  <a:close/>
                  <a:moveTo>
                    <a:pt x="279" y="508"/>
                  </a:moveTo>
                  <a:lnTo>
                    <a:pt x="279" y="508"/>
                  </a:lnTo>
                  <a:cubicBezTo>
                    <a:pt x="180" y="669"/>
                    <a:pt x="180" y="669"/>
                    <a:pt x="180" y="669"/>
                  </a:cubicBezTo>
                  <a:cubicBezTo>
                    <a:pt x="180" y="459"/>
                    <a:pt x="180" y="459"/>
                    <a:pt x="180" y="459"/>
                  </a:cubicBezTo>
                  <a:cubicBezTo>
                    <a:pt x="198" y="454"/>
                    <a:pt x="209" y="439"/>
                    <a:pt x="209" y="421"/>
                  </a:cubicBezTo>
                  <a:cubicBezTo>
                    <a:pt x="209" y="398"/>
                    <a:pt x="192" y="380"/>
                    <a:pt x="169" y="380"/>
                  </a:cubicBezTo>
                  <a:cubicBezTo>
                    <a:pt x="147" y="380"/>
                    <a:pt x="128" y="398"/>
                    <a:pt x="128" y="421"/>
                  </a:cubicBezTo>
                  <a:cubicBezTo>
                    <a:pt x="128" y="439"/>
                    <a:pt x="141" y="454"/>
                    <a:pt x="157" y="459"/>
                  </a:cubicBezTo>
                  <a:cubicBezTo>
                    <a:pt x="157" y="668"/>
                    <a:pt x="157" y="668"/>
                    <a:pt x="157" y="668"/>
                  </a:cubicBezTo>
                  <a:cubicBezTo>
                    <a:pt x="65" y="508"/>
                    <a:pt x="65" y="508"/>
                    <a:pt x="65" y="508"/>
                  </a:cubicBezTo>
                  <a:cubicBezTo>
                    <a:pt x="99" y="371"/>
                    <a:pt x="99" y="371"/>
                    <a:pt x="99" y="371"/>
                  </a:cubicBezTo>
                  <a:cubicBezTo>
                    <a:pt x="244" y="371"/>
                    <a:pt x="244" y="371"/>
                    <a:pt x="244" y="371"/>
                  </a:cubicBezTo>
                  <a:lnTo>
                    <a:pt x="279" y="50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87" name="Group 386"/>
          <p:cNvGrpSpPr/>
          <p:nvPr/>
        </p:nvGrpSpPr>
        <p:grpSpPr>
          <a:xfrm>
            <a:off x="2191308" y="2669676"/>
            <a:ext cx="429822" cy="429821"/>
            <a:chOff x="2191308" y="2669676"/>
            <a:chExt cx="429822" cy="429821"/>
          </a:xfrm>
        </p:grpSpPr>
        <p:sp>
          <p:nvSpPr>
            <p:cNvPr id="3085" name="Freeform 13"/>
            <p:cNvSpPr>
              <a:spLocks noChangeArrowheads="1"/>
            </p:cNvSpPr>
            <p:nvPr/>
          </p:nvSpPr>
          <p:spPr bwMode="auto">
            <a:xfrm>
              <a:off x="2191308" y="2669676"/>
              <a:ext cx="429822" cy="429821"/>
            </a:xfrm>
            <a:custGeom>
              <a:avLst/>
              <a:gdLst>
                <a:gd name="T0" fmla="*/ 1023 w 1024"/>
                <a:gd name="T1" fmla="*/ 511 h 1023"/>
                <a:gd name="T2" fmla="*/ 1023 w 1024"/>
                <a:gd name="T3" fmla="*/ 511 h 1023"/>
                <a:gd name="T4" fmla="*/ 512 w 1024"/>
                <a:gd name="T5" fmla="*/ 1022 h 1023"/>
                <a:gd name="T6" fmla="*/ 0 w 1024"/>
                <a:gd name="T7" fmla="*/ 511 h 1023"/>
                <a:gd name="T8" fmla="*/ 512 w 1024"/>
                <a:gd name="T9" fmla="*/ 0 h 1023"/>
                <a:gd name="T10" fmla="*/ 1023 w 1024"/>
                <a:gd name="T11" fmla="*/ 511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4" h="1023">
                  <a:moveTo>
                    <a:pt x="1023" y="511"/>
                  </a:moveTo>
                  <a:lnTo>
                    <a:pt x="1023" y="511"/>
                  </a:lnTo>
                  <a:cubicBezTo>
                    <a:pt x="1023" y="793"/>
                    <a:pt x="794" y="1022"/>
                    <a:pt x="512" y="1022"/>
                  </a:cubicBezTo>
                  <a:cubicBezTo>
                    <a:pt x="229" y="1022"/>
                    <a:pt x="0" y="793"/>
                    <a:pt x="0" y="511"/>
                  </a:cubicBezTo>
                  <a:cubicBezTo>
                    <a:pt x="0" y="229"/>
                    <a:pt x="229" y="0"/>
                    <a:pt x="512" y="0"/>
                  </a:cubicBezTo>
                  <a:cubicBezTo>
                    <a:pt x="794" y="0"/>
                    <a:pt x="1023" y="229"/>
                    <a:pt x="1023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9" name="Freeform 47"/>
            <p:cNvSpPr>
              <a:spLocks noChangeArrowheads="1"/>
            </p:cNvSpPr>
            <p:nvPr/>
          </p:nvSpPr>
          <p:spPr bwMode="auto">
            <a:xfrm>
              <a:off x="2278383" y="2738165"/>
              <a:ext cx="263080" cy="261227"/>
            </a:xfrm>
            <a:custGeom>
              <a:avLst/>
              <a:gdLst>
                <a:gd name="T0" fmla="*/ 548 w 624"/>
                <a:gd name="T1" fmla="*/ 75 h 622"/>
                <a:gd name="T2" fmla="*/ 548 w 624"/>
                <a:gd name="T3" fmla="*/ 75 h 622"/>
                <a:gd name="T4" fmla="*/ 445 w 624"/>
                <a:gd name="T5" fmla="*/ 22 h 622"/>
                <a:gd name="T6" fmla="*/ 98 w 624"/>
                <a:gd name="T7" fmla="*/ 369 h 622"/>
                <a:gd name="T8" fmla="*/ 98 w 624"/>
                <a:gd name="T9" fmla="*/ 386 h 622"/>
                <a:gd name="T10" fmla="*/ 115 w 624"/>
                <a:gd name="T11" fmla="*/ 401 h 622"/>
                <a:gd name="T12" fmla="*/ 110 w 624"/>
                <a:gd name="T13" fmla="*/ 404 h 622"/>
                <a:gd name="T14" fmla="*/ 28 w 624"/>
                <a:gd name="T15" fmla="*/ 485 h 622"/>
                <a:gd name="T16" fmla="*/ 28 w 624"/>
                <a:gd name="T17" fmla="*/ 501 h 622"/>
                <a:gd name="T18" fmla="*/ 67 w 624"/>
                <a:gd name="T19" fmla="*/ 539 h 622"/>
                <a:gd name="T20" fmla="*/ 4 w 624"/>
                <a:gd name="T21" fmla="*/ 601 h 622"/>
                <a:gd name="T22" fmla="*/ 4 w 624"/>
                <a:gd name="T23" fmla="*/ 618 h 622"/>
                <a:gd name="T24" fmla="*/ 13 w 624"/>
                <a:gd name="T25" fmla="*/ 621 h 622"/>
                <a:gd name="T26" fmla="*/ 21 w 624"/>
                <a:gd name="T27" fmla="*/ 618 h 622"/>
                <a:gd name="T28" fmla="*/ 84 w 624"/>
                <a:gd name="T29" fmla="*/ 555 h 622"/>
                <a:gd name="T30" fmla="*/ 121 w 624"/>
                <a:gd name="T31" fmla="*/ 594 h 622"/>
                <a:gd name="T32" fmla="*/ 129 w 624"/>
                <a:gd name="T33" fmla="*/ 597 h 622"/>
                <a:gd name="T34" fmla="*/ 138 w 624"/>
                <a:gd name="T35" fmla="*/ 594 h 622"/>
                <a:gd name="T36" fmla="*/ 219 w 624"/>
                <a:gd name="T37" fmla="*/ 513 h 622"/>
                <a:gd name="T38" fmla="*/ 221 w 624"/>
                <a:gd name="T39" fmla="*/ 509 h 622"/>
                <a:gd name="T40" fmla="*/ 237 w 624"/>
                <a:gd name="T41" fmla="*/ 524 h 622"/>
                <a:gd name="T42" fmla="*/ 245 w 624"/>
                <a:gd name="T43" fmla="*/ 527 h 622"/>
                <a:gd name="T44" fmla="*/ 253 w 624"/>
                <a:gd name="T45" fmla="*/ 524 h 622"/>
                <a:gd name="T46" fmla="*/ 601 w 624"/>
                <a:gd name="T47" fmla="*/ 178 h 622"/>
                <a:gd name="T48" fmla="*/ 601 w 624"/>
                <a:gd name="T49" fmla="*/ 178 h 622"/>
                <a:gd name="T50" fmla="*/ 548 w 624"/>
                <a:gd name="T51" fmla="*/ 75 h 622"/>
                <a:gd name="T52" fmla="*/ 245 w 624"/>
                <a:gd name="T53" fmla="*/ 499 h 622"/>
                <a:gd name="T54" fmla="*/ 245 w 624"/>
                <a:gd name="T55" fmla="*/ 499 h 622"/>
                <a:gd name="T56" fmla="*/ 123 w 624"/>
                <a:gd name="T57" fmla="*/ 377 h 622"/>
                <a:gd name="T58" fmla="*/ 176 w 624"/>
                <a:gd name="T59" fmla="*/ 324 h 622"/>
                <a:gd name="T60" fmla="*/ 298 w 624"/>
                <a:gd name="T61" fmla="*/ 447 h 622"/>
                <a:gd name="T62" fmla="*/ 245 w 624"/>
                <a:gd name="T63" fmla="*/ 499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24" h="622">
                  <a:moveTo>
                    <a:pt x="548" y="75"/>
                  </a:moveTo>
                  <a:lnTo>
                    <a:pt x="548" y="75"/>
                  </a:lnTo>
                  <a:cubicBezTo>
                    <a:pt x="520" y="45"/>
                    <a:pt x="468" y="0"/>
                    <a:pt x="445" y="22"/>
                  </a:cubicBezTo>
                  <a:cubicBezTo>
                    <a:pt x="98" y="369"/>
                    <a:pt x="98" y="369"/>
                    <a:pt x="98" y="369"/>
                  </a:cubicBezTo>
                  <a:cubicBezTo>
                    <a:pt x="94" y="373"/>
                    <a:pt x="94" y="381"/>
                    <a:pt x="98" y="386"/>
                  </a:cubicBezTo>
                  <a:cubicBezTo>
                    <a:pt x="115" y="401"/>
                    <a:pt x="115" y="401"/>
                    <a:pt x="115" y="401"/>
                  </a:cubicBezTo>
                  <a:cubicBezTo>
                    <a:pt x="113" y="402"/>
                    <a:pt x="111" y="402"/>
                    <a:pt x="110" y="404"/>
                  </a:cubicBezTo>
                  <a:cubicBezTo>
                    <a:pt x="28" y="485"/>
                    <a:pt x="28" y="485"/>
                    <a:pt x="28" y="485"/>
                  </a:cubicBezTo>
                  <a:cubicBezTo>
                    <a:pt x="24" y="489"/>
                    <a:pt x="24" y="497"/>
                    <a:pt x="28" y="501"/>
                  </a:cubicBezTo>
                  <a:cubicBezTo>
                    <a:pt x="67" y="539"/>
                    <a:pt x="67" y="539"/>
                    <a:pt x="67" y="539"/>
                  </a:cubicBezTo>
                  <a:cubicBezTo>
                    <a:pt x="4" y="601"/>
                    <a:pt x="4" y="601"/>
                    <a:pt x="4" y="601"/>
                  </a:cubicBezTo>
                  <a:cubicBezTo>
                    <a:pt x="0" y="605"/>
                    <a:pt x="0" y="613"/>
                    <a:pt x="4" y="618"/>
                  </a:cubicBezTo>
                  <a:cubicBezTo>
                    <a:pt x="7" y="620"/>
                    <a:pt x="10" y="621"/>
                    <a:pt x="13" y="621"/>
                  </a:cubicBezTo>
                  <a:cubicBezTo>
                    <a:pt x="16" y="621"/>
                    <a:pt x="19" y="620"/>
                    <a:pt x="21" y="618"/>
                  </a:cubicBezTo>
                  <a:cubicBezTo>
                    <a:pt x="84" y="555"/>
                    <a:pt x="84" y="555"/>
                    <a:pt x="84" y="555"/>
                  </a:cubicBezTo>
                  <a:cubicBezTo>
                    <a:pt x="121" y="594"/>
                    <a:pt x="121" y="594"/>
                    <a:pt x="121" y="594"/>
                  </a:cubicBezTo>
                  <a:cubicBezTo>
                    <a:pt x="123" y="596"/>
                    <a:pt x="126" y="597"/>
                    <a:pt x="129" y="597"/>
                  </a:cubicBezTo>
                  <a:cubicBezTo>
                    <a:pt x="132" y="597"/>
                    <a:pt x="136" y="596"/>
                    <a:pt x="138" y="594"/>
                  </a:cubicBezTo>
                  <a:cubicBezTo>
                    <a:pt x="219" y="513"/>
                    <a:pt x="219" y="513"/>
                    <a:pt x="219" y="513"/>
                  </a:cubicBezTo>
                  <a:cubicBezTo>
                    <a:pt x="220" y="512"/>
                    <a:pt x="220" y="510"/>
                    <a:pt x="221" y="509"/>
                  </a:cubicBezTo>
                  <a:cubicBezTo>
                    <a:pt x="237" y="524"/>
                    <a:pt x="237" y="524"/>
                    <a:pt x="237" y="524"/>
                  </a:cubicBezTo>
                  <a:cubicBezTo>
                    <a:pt x="239" y="526"/>
                    <a:pt x="242" y="527"/>
                    <a:pt x="245" y="527"/>
                  </a:cubicBezTo>
                  <a:cubicBezTo>
                    <a:pt x="248" y="527"/>
                    <a:pt x="251" y="526"/>
                    <a:pt x="253" y="524"/>
                  </a:cubicBezTo>
                  <a:cubicBezTo>
                    <a:pt x="601" y="178"/>
                    <a:pt x="601" y="178"/>
                    <a:pt x="601" y="178"/>
                  </a:cubicBezTo>
                  <a:lnTo>
                    <a:pt x="601" y="178"/>
                  </a:lnTo>
                  <a:cubicBezTo>
                    <a:pt x="623" y="155"/>
                    <a:pt x="577" y="103"/>
                    <a:pt x="548" y="75"/>
                  </a:cubicBezTo>
                  <a:close/>
                  <a:moveTo>
                    <a:pt x="245" y="499"/>
                  </a:moveTo>
                  <a:lnTo>
                    <a:pt x="245" y="499"/>
                  </a:lnTo>
                  <a:cubicBezTo>
                    <a:pt x="123" y="377"/>
                    <a:pt x="123" y="377"/>
                    <a:pt x="123" y="377"/>
                  </a:cubicBezTo>
                  <a:cubicBezTo>
                    <a:pt x="176" y="324"/>
                    <a:pt x="176" y="324"/>
                    <a:pt x="176" y="324"/>
                  </a:cubicBezTo>
                  <a:cubicBezTo>
                    <a:pt x="298" y="447"/>
                    <a:pt x="298" y="447"/>
                    <a:pt x="298" y="447"/>
                  </a:cubicBezTo>
                  <a:lnTo>
                    <a:pt x="245" y="49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81" name="Group 380"/>
          <p:cNvGrpSpPr/>
          <p:nvPr/>
        </p:nvGrpSpPr>
        <p:grpSpPr>
          <a:xfrm>
            <a:off x="7389925" y="2669676"/>
            <a:ext cx="429822" cy="429821"/>
            <a:chOff x="7389925" y="2669676"/>
            <a:chExt cx="429822" cy="429821"/>
          </a:xfrm>
        </p:grpSpPr>
        <p:sp>
          <p:nvSpPr>
            <p:cNvPr id="3091" name="Freeform 19"/>
            <p:cNvSpPr>
              <a:spLocks noChangeArrowheads="1"/>
            </p:cNvSpPr>
            <p:nvPr/>
          </p:nvSpPr>
          <p:spPr bwMode="auto">
            <a:xfrm>
              <a:off x="7389925" y="2669676"/>
              <a:ext cx="429822" cy="429821"/>
            </a:xfrm>
            <a:custGeom>
              <a:avLst/>
              <a:gdLst>
                <a:gd name="T0" fmla="*/ 1023 w 1024"/>
                <a:gd name="T1" fmla="*/ 511 h 1023"/>
                <a:gd name="T2" fmla="*/ 1023 w 1024"/>
                <a:gd name="T3" fmla="*/ 511 h 1023"/>
                <a:gd name="T4" fmla="*/ 511 w 1024"/>
                <a:gd name="T5" fmla="*/ 1022 h 1023"/>
                <a:gd name="T6" fmla="*/ 0 w 1024"/>
                <a:gd name="T7" fmla="*/ 511 h 1023"/>
                <a:gd name="T8" fmla="*/ 511 w 1024"/>
                <a:gd name="T9" fmla="*/ 0 h 1023"/>
                <a:gd name="T10" fmla="*/ 1023 w 1024"/>
                <a:gd name="T11" fmla="*/ 511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4" h="1023">
                  <a:moveTo>
                    <a:pt x="1023" y="511"/>
                  </a:moveTo>
                  <a:lnTo>
                    <a:pt x="1023" y="511"/>
                  </a:lnTo>
                  <a:cubicBezTo>
                    <a:pt x="1023" y="793"/>
                    <a:pt x="793" y="1022"/>
                    <a:pt x="511" y="1022"/>
                  </a:cubicBezTo>
                  <a:cubicBezTo>
                    <a:pt x="229" y="1022"/>
                    <a:pt x="0" y="793"/>
                    <a:pt x="0" y="511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3" y="0"/>
                    <a:pt x="1023" y="229"/>
                    <a:pt x="1023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0" name="Freeform 48"/>
            <p:cNvSpPr>
              <a:spLocks noChangeArrowheads="1"/>
            </p:cNvSpPr>
            <p:nvPr/>
          </p:nvSpPr>
          <p:spPr bwMode="auto">
            <a:xfrm>
              <a:off x="7482559" y="2758544"/>
              <a:ext cx="246406" cy="242701"/>
            </a:xfrm>
            <a:custGeom>
              <a:avLst/>
              <a:gdLst>
                <a:gd name="T0" fmla="*/ 582 w 588"/>
                <a:gd name="T1" fmla="*/ 6 h 577"/>
                <a:gd name="T2" fmla="*/ 582 w 588"/>
                <a:gd name="T3" fmla="*/ 6 h 577"/>
                <a:gd name="T4" fmla="*/ 562 w 588"/>
                <a:gd name="T5" fmla="*/ 4 h 577"/>
                <a:gd name="T6" fmla="*/ 163 w 588"/>
                <a:gd name="T7" fmla="*/ 365 h 577"/>
                <a:gd name="T8" fmla="*/ 163 w 588"/>
                <a:gd name="T9" fmla="*/ 368 h 577"/>
                <a:gd name="T10" fmla="*/ 83 w 588"/>
                <a:gd name="T11" fmla="*/ 389 h 577"/>
                <a:gd name="T12" fmla="*/ 49 w 588"/>
                <a:gd name="T13" fmla="*/ 459 h 577"/>
                <a:gd name="T14" fmla="*/ 2 w 588"/>
                <a:gd name="T15" fmla="*/ 560 h 577"/>
                <a:gd name="T16" fmla="*/ 1 w 588"/>
                <a:gd name="T17" fmla="*/ 570 h 577"/>
                <a:gd name="T18" fmla="*/ 10 w 588"/>
                <a:gd name="T19" fmla="*/ 576 h 577"/>
                <a:gd name="T20" fmla="*/ 18 w 588"/>
                <a:gd name="T21" fmla="*/ 576 h 577"/>
                <a:gd name="T22" fmla="*/ 198 w 588"/>
                <a:gd name="T23" fmla="*/ 503 h 577"/>
                <a:gd name="T24" fmla="*/ 222 w 588"/>
                <a:gd name="T25" fmla="*/ 446 h 577"/>
                <a:gd name="T26" fmla="*/ 219 w 588"/>
                <a:gd name="T27" fmla="*/ 424 h 577"/>
                <a:gd name="T28" fmla="*/ 219 w 588"/>
                <a:gd name="T29" fmla="*/ 424 h 577"/>
                <a:gd name="T30" fmla="*/ 221 w 588"/>
                <a:gd name="T31" fmla="*/ 424 h 577"/>
                <a:gd name="T32" fmla="*/ 584 w 588"/>
                <a:gd name="T33" fmla="*/ 25 h 577"/>
                <a:gd name="T34" fmla="*/ 582 w 588"/>
                <a:gd name="T35" fmla="*/ 6 h 577"/>
                <a:gd name="T36" fmla="*/ 185 w 588"/>
                <a:gd name="T37" fmla="*/ 364 h 577"/>
                <a:gd name="T38" fmla="*/ 185 w 588"/>
                <a:gd name="T39" fmla="*/ 364 h 577"/>
                <a:gd name="T40" fmla="*/ 234 w 588"/>
                <a:gd name="T41" fmla="*/ 273 h 577"/>
                <a:gd name="T42" fmla="*/ 313 w 588"/>
                <a:gd name="T43" fmla="*/ 353 h 577"/>
                <a:gd name="T44" fmla="*/ 222 w 588"/>
                <a:gd name="T45" fmla="*/ 401 h 577"/>
                <a:gd name="T46" fmla="*/ 185 w 588"/>
                <a:gd name="T47" fmla="*/ 364 h 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88" h="577">
                  <a:moveTo>
                    <a:pt x="582" y="6"/>
                  </a:moveTo>
                  <a:lnTo>
                    <a:pt x="582" y="6"/>
                  </a:lnTo>
                  <a:cubicBezTo>
                    <a:pt x="575" y="0"/>
                    <a:pt x="566" y="3"/>
                    <a:pt x="562" y="4"/>
                  </a:cubicBezTo>
                  <a:cubicBezTo>
                    <a:pt x="506" y="20"/>
                    <a:pt x="200" y="195"/>
                    <a:pt x="163" y="365"/>
                  </a:cubicBezTo>
                  <a:cubicBezTo>
                    <a:pt x="163" y="366"/>
                    <a:pt x="163" y="367"/>
                    <a:pt x="163" y="368"/>
                  </a:cubicBezTo>
                  <a:cubicBezTo>
                    <a:pt x="136" y="360"/>
                    <a:pt x="105" y="367"/>
                    <a:pt x="83" y="389"/>
                  </a:cubicBezTo>
                  <a:cubicBezTo>
                    <a:pt x="68" y="404"/>
                    <a:pt x="59" y="428"/>
                    <a:pt x="49" y="459"/>
                  </a:cubicBezTo>
                  <a:cubicBezTo>
                    <a:pt x="37" y="490"/>
                    <a:pt x="25" y="525"/>
                    <a:pt x="2" y="560"/>
                  </a:cubicBezTo>
                  <a:cubicBezTo>
                    <a:pt x="0" y="563"/>
                    <a:pt x="0" y="567"/>
                    <a:pt x="1" y="570"/>
                  </a:cubicBezTo>
                  <a:cubicBezTo>
                    <a:pt x="3" y="573"/>
                    <a:pt x="6" y="576"/>
                    <a:pt x="10" y="576"/>
                  </a:cubicBezTo>
                  <a:cubicBezTo>
                    <a:pt x="13" y="576"/>
                    <a:pt x="15" y="576"/>
                    <a:pt x="18" y="576"/>
                  </a:cubicBezTo>
                  <a:cubicBezTo>
                    <a:pt x="85" y="576"/>
                    <a:pt x="171" y="531"/>
                    <a:pt x="198" y="503"/>
                  </a:cubicBezTo>
                  <a:cubicBezTo>
                    <a:pt x="214" y="489"/>
                    <a:pt x="222" y="468"/>
                    <a:pt x="222" y="446"/>
                  </a:cubicBezTo>
                  <a:cubicBezTo>
                    <a:pt x="222" y="439"/>
                    <a:pt x="221" y="432"/>
                    <a:pt x="219" y="424"/>
                  </a:cubicBezTo>
                  <a:lnTo>
                    <a:pt x="219" y="424"/>
                  </a:lnTo>
                  <a:cubicBezTo>
                    <a:pt x="220" y="424"/>
                    <a:pt x="221" y="424"/>
                    <a:pt x="221" y="424"/>
                  </a:cubicBezTo>
                  <a:cubicBezTo>
                    <a:pt x="390" y="387"/>
                    <a:pt x="568" y="78"/>
                    <a:pt x="584" y="25"/>
                  </a:cubicBezTo>
                  <a:cubicBezTo>
                    <a:pt x="585" y="20"/>
                    <a:pt x="587" y="11"/>
                    <a:pt x="582" y="6"/>
                  </a:cubicBezTo>
                  <a:close/>
                  <a:moveTo>
                    <a:pt x="185" y="364"/>
                  </a:moveTo>
                  <a:lnTo>
                    <a:pt x="185" y="364"/>
                  </a:lnTo>
                  <a:cubicBezTo>
                    <a:pt x="193" y="334"/>
                    <a:pt x="211" y="304"/>
                    <a:pt x="234" y="273"/>
                  </a:cubicBezTo>
                  <a:cubicBezTo>
                    <a:pt x="313" y="353"/>
                    <a:pt x="313" y="353"/>
                    <a:pt x="313" y="353"/>
                  </a:cubicBezTo>
                  <a:cubicBezTo>
                    <a:pt x="284" y="375"/>
                    <a:pt x="253" y="394"/>
                    <a:pt x="222" y="401"/>
                  </a:cubicBezTo>
                  <a:lnTo>
                    <a:pt x="185" y="36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82" name="Group 381"/>
          <p:cNvGrpSpPr/>
          <p:nvPr/>
        </p:nvGrpSpPr>
        <p:grpSpPr>
          <a:xfrm>
            <a:off x="6522871" y="2669676"/>
            <a:ext cx="429822" cy="429821"/>
            <a:chOff x="6522871" y="2669676"/>
            <a:chExt cx="429822" cy="429821"/>
          </a:xfrm>
        </p:grpSpPr>
        <p:sp>
          <p:nvSpPr>
            <p:cNvPr id="3090" name="Freeform 18"/>
            <p:cNvSpPr>
              <a:spLocks noChangeArrowheads="1"/>
            </p:cNvSpPr>
            <p:nvPr/>
          </p:nvSpPr>
          <p:spPr bwMode="auto">
            <a:xfrm>
              <a:off x="6522871" y="2669676"/>
              <a:ext cx="429822" cy="429821"/>
            </a:xfrm>
            <a:custGeom>
              <a:avLst/>
              <a:gdLst>
                <a:gd name="T0" fmla="*/ 1023 w 1024"/>
                <a:gd name="T1" fmla="*/ 511 h 1023"/>
                <a:gd name="T2" fmla="*/ 1023 w 1024"/>
                <a:gd name="T3" fmla="*/ 511 h 1023"/>
                <a:gd name="T4" fmla="*/ 511 w 1024"/>
                <a:gd name="T5" fmla="*/ 1022 h 1023"/>
                <a:gd name="T6" fmla="*/ 0 w 1024"/>
                <a:gd name="T7" fmla="*/ 511 h 1023"/>
                <a:gd name="T8" fmla="*/ 511 w 1024"/>
                <a:gd name="T9" fmla="*/ 0 h 1023"/>
                <a:gd name="T10" fmla="*/ 1023 w 1024"/>
                <a:gd name="T11" fmla="*/ 511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4" h="1023">
                  <a:moveTo>
                    <a:pt x="1023" y="511"/>
                  </a:moveTo>
                  <a:lnTo>
                    <a:pt x="1023" y="511"/>
                  </a:lnTo>
                  <a:cubicBezTo>
                    <a:pt x="1023" y="793"/>
                    <a:pt x="793" y="1022"/>
                    <a:pt x="511" y="1022"/>
                  </a:cubicBezTo>
                  <a:cubicBezTo>
                    <a:pt x="229" y="1022"/>
                    <a:pt x="0" y="793"/>
                    <a:pt x="0" y="511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3" y="0"/>
                    <a:pt x="1023" y="229"/>
                    <a:pt x="1023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1" name="Freeform 49"/>
            <p:cNvSpPr>
              <a:spLocks noChangeArrowheads="1"/>
            </p:cNvSpPr>
            <p:nvPr/>
          </p:nvSpPr>
          <p:spPr bwMode="auto">
            <a:xfrm>
              <a:off x="6609946" y="2743723"/>
              <a:ext cx="263080" cy="259375"/>
            </a:xfrm>
            <a:custGeom>
              <a:avLst/>
              <a:gdLst>
                <a:gd name="T0" fmla="*/ 598 w 626"/>
                <a:gd name="T1" fmla="*/ 20 h 617"/>
                <a:gd name="T2" fmla="*/ 598 w 626"/>
                <a:gd name="T3" fmla="*/ 20 h 617"/>
                <a:gd name="T4" fmla="*/ 544 w 626"/>
                <a:gd name="T5" fmla="*/ 2 h 617"/>
                <a:gd name="T6" fmla="*/ 488 w 626"/>
                <a:gd name="T7" fmla="*/ 31 h 617"/>
                <a:gd name="T8" fmla="*/ 446 w 626"/>
                <a:gd name="T9" fmla="*/ 72 h 617"/>
                <a:gd name="T10" fmla="*/ 413 w 626"/>
                <a:gd name="T11" fmla="*/ 40 h 617"/>
                <a:gd name="T12" fmla="*/ 405 w 626"/>
                <a:gd name="T13" fmla="*/ 35 h 617"/>
                <a:gd name="T14" fmla="*/ 397 w 626"/>
                <a:gd name="T15" fmla="*/ 40 h 617"/>
                <a:gd name="T16" fmla="*/ 221 w 626"/>
                <a:gd name="T17" fmla="*/ 215 h 617"/>
                <a:gd name="T18" fmla="*/ 221 w 626"/>
                <a:gd name="T19" fmla="*/ 231 h 617"/>
                <a:gd name="T20" fmla="*/ 230 w 626"/>
                <a:gd name="T21" fmla="*/ 234 h 617"/>
                <a:gd name="T22" fmla="*/ 238 w 626"/>
                <a:gd name="T23" fmla="*/ 231 h 617"/>
                <a:gd name="T24" fmla="*/ 405 w 626"/>
                <a:gd name="T25" fmla="*/ 64 h 617"/>
                <a:gd name="T26" fmla="*/ 430 w 626"/>
                <a:gd name="T27" fmla="*/ 89 h 617"/>
                <a:gd name="T28" fmla="*/ 94 w 626"/>
                <a:gd name="T29" fmla="*/ 424 h 617"/>
                <a:gd name="T30" fmla="*/ 92 w 626"/>
                <a:gd name="T31" fmla="*/ 427 h 617"/>
                <a:gd name="T32" fmla="*/ 3 w 626"/>
                <a:gd name="T33" fmla="*/ 600 h 617"/>
                <a:gd name="T34" fmla="*/ 5 w 626"/>
                <a:gd name="T35" fmla="*/ 613 h 617"/>
                <a:gd name="T36" fmla="*/ 12 w 626"/>
                <a:gd name="T37" fmla="*/ 616 h 617"/>
                <a:gd name="T38" fmla="*/ 18 w 626"/>
                <a:gd name="T39" fmla="*/ 615 h 617"/>
                <a:gd name="T40" fmla="*/ 190 w 626"/>
                <a:gd name="T41" fmla="*/ 526 h 617"/>
                <a:gd name="T42" fmla="*/ 193 w 626"/>
                <a:gd name="T43" fmla="*/ 524 h 617"/>
                <a:gd name="T44" fmla="*/ 587 w 626"/>
                <a:gd name="T45" fmla="*/ 130 h 617"/>
                <a:gd name="T46" fmla="*/ 598 w 626"/>
                <a:gd name="T47" fmla="*/ 20 h 617"/>
                <a:gd name="T48" fmla="*/ 178 w 626"/>
                <a:gd name="T49" fmla="*/ 505 h 617"/>
                <a:gd name="T50" fmla="*/ 178 w 626"/>
                <a:gd name="T51" fmla="*/ 505 h 617"/>
                <a:gd name="T52" fmla="*/ 40 w 626"/>
                <a:gd name="T53" fmla="*/ 578 h 617"/>
                <a:gd name="T54" fmla="*/ 112 w 626"/>
                <a:gd name="T55" fmla="*/ 439 h 617"/>
                <a:gd name="T56" fmla="*/ 137 w 626"/>
                <a:gd name="T57" fmla="*/ 414 h 617"/>
                <a:gd name="T58" fmla="*/ 203 w 626"/>
                <a:gd name="T59" fmla="*/ 481 h 617"/>
                <a:gd name="T60" fmla="*/ 178 w 626"/>
                <a:gd name="T61" fmla="*/ 505 h 617"/>
                <a:gd name="T62" fmla="*/ 570 w 626"/>
                <a:gd name="T63" fmla="*/ 114 h 617"/>
                <a:gd name="T64" fmla="*/ 570 w 626"/>
                <a:gd name="T65" fmla="*/ 114 h 617"/>
                <a:gd name="T66" fmla="*/ 528 w 626"/>
                <a:gd name="T67" fmla="*/ 154 h 617"/>
                <a:gd name="T68" fmla="*/ 463 w 626"/>
                <a:gd name="T69" fmla="*/ 89 h 617"/>
                <a:gd name="T70" fmla="*/ 504 w 626"/>
                <a:gd name="T71" fmla="*/ 47 h 617"/>
                <a:gd name="T72" fmla="*/ 546 w 626"/>
                <a:gd name="T73" fmla="*/ 26 h 617"/>
                <a:gd name="T74" fmla="*/ 582 w 626"/>
                <a:gd name="T75" fmla="*/ 36 h 617"/>
                <a:gd name="T76" fmla="*/ 570 w 626"/>
                <a:gd name="T77" fmla="*/ 114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26" h="617">
                  <a:moveTo>
                    <a:pt x="598" y="20"/>
                  </a:moveTo>
                  <a:lnTo>
                    <a:pt x="598" y="20"/>
                  </a:lnTo>
                  <a:cubicBezTo>
                    <a:pt x="585" y="6"/>
                    <a:pt x="565" y="0"/>
                    <a:pt x="544" y="2"/>
                  </a:cubicBezTo>
                  <a:cubicBezTo>
                    <a:pt x="523" y="5"/>
                    <a:pt x="503" y="15"/>
                    <a:pt x="488" y="31"/>
                  </a:cubicBezTo>
                  <a:cubicBezTo>
                    <a:pt x="446" y="72"/>
                    <a:pt x="446" y="72"/>
                    <a:pt x="446" y="72"/>
                  </a:cubicBezTo>
                  <a:cubicBezTo>
                    <a:pt x="413" y="40"/>
                    <a:pt x="413" y="40"/>
                    <a:pt x="413" y="40"/>
                  </a:cubicBezTo>
                  <a:cubicBezTo>
                    <a:pt x="411" y="36"/>
                    <a:pt x="408" y="35"/>
                    <a:pt x="405" y="35"/>
                  </a:cubicBezTo>
                  <a:cubicBezTo>
                    <a:pt x="402" y="35"/>
                    <a:pt x="399" y="36"/>
                    <a:pt x="397" y="40"/>
                  </a:cubicBezTo>
                  <a:cubicBezTo>
                    <a:pt x="221" y="215"/>
                    <a:pt x="221" y="215"/>
                    <a:pt x="221" y="215"/>
                  </a:cubicBezTo>
                  <a:cubicBezTo>
                    <a:pt x="217" y="219"/>
                    <a:pt x="217" y="226"/>
                    <a:pt x="221" y="231"/>
                  </a:cubicBezTo>
                  <a:cubicBezTo>
                    <a:pt x="223" y="233"/>
                    <a:pt x="226" y="234"/>
                    <a:pt x="230" y="234"/>
                  </a:cubicBezTo>
                  <a:cubicBezTo>
                    <a:pt x="233" y="234"/>
                    <a:pt x="236" y="233"/>
                    <a:pt x="238" y="231"/>
                  </a:cubicBezTo>
                  <a:cubicBezTo>
                    <a:pt x="405" y="64"/>
                    <a:pt x="405" y="64"/>
                    <a:pt x="405" y="64"/>
                  </a:cubicBezTo>
                  <a:cubicBezTo>
                    <a:pt x="430" y="89"/>
                    <a:pt x="430" y="89"/>
                    <a:pt x="430" y="89"/>
                  </a:cubicBezTo>
                  <a:cubicBezTo>
                    <a:pt x="94" y="424"/>
                    <a:pt x="94" y="424"/>
                    <a:pt x="94" y="424"/>
                  </a:cubicBezTo>
                  <a:cubicBezTo>
                    <a:pt x="93" y="425"/>
                    <a:pt x="92" y="426"/>
                    <a:pt x="92" y="427"/>
                  </a:cubicBezTo>
                  <a:cubicBezTo>
                    <a:pt x="3" y="600"/>
                    <a:pt x="3" y="600"/>
                    <a:pt x="3" y="600"/>
                  </a:cubicBezTo>
                  <a:cubicBezTo>
                    <a:pt x="0" y="604"/>
                    <a:pt x="1" y="609"/>
                    <a:pt x="5" y="613"/>
                  </a:cubicBezTo>
                  <a:cubicBezTo>
                    <a:pt x="7" y="615"/>
                    <a:pt x="10" y="616"/>
                    <a:pt x="12" y="616"/>
                  </a:cubicBezTo>
                  <a:cubicBezTo>
                    <a:pt x="14" y="616"/>
                    <a:pt x="16" y="616"/>
                    <a:pt x="18" y="615"/>
                  </a:cubicBezTo>
                  <a:cubicBezTo>
                    <a:pt x="190" y="526"/>
                    <a:pt x="190" y="526"/>
                    <a:pt x="190" y="526"/>
                  </a:cubicBezTo>
                  <a:cubicBezTo>
                    <a:pt x="191" y="525"/>
                    <a:pt x="192" y="524"/>
                    <a:pt x="193" y="524"/>
                  </a:cubicBezTo>
                  <a:cubicBezTo>
                    <a:pt x="587" y="130"/>
                    <a:pt x="587" y="130"/>
                    <a:pt x="587" y="130"/>
                  </a:cubicBezTo>
                  <a:cubicBezTo>
                    <a:pt x="620" y="97"/>
                    <a:pt x="625" y="47"/>
                    <a:pt x="598" y="20"/>
                  </a:cubicBezTo>
                  <a:close/>
                  <a:moveTo>
                    <a:pt x="178" y="505"/>
                  </a:moveTo>
                  <a:lnTo>
                    <a:pt x="178" y="505"/>
                  </a:lnTo>
                  <a:cubicBezTo>
                    <a:pt x="40" y="578"/>
                    <a:pt x="40" y="578"/>
                    <a:pt x="40" y="578"/>
                  </a:cubicBezTo>
                  <a:cubicBezTo>
                    <a:pt x="112" y="439"/>
                    <a:pt x="112" y="439"/>
                    <a:pt x="112" y="439"/>
                  </a:cubicBezTo>
                  <a:cubicBezTo>
                    <a:pt x="137" y="414"/>
                    <a:pt x="137" y="414"/>
                    <a:pt x="137" y="414"/>
                  </a:cubicBezTo>
                  <a:cubicBezTo>
                    <a:pt x="203" y="481"/>
                    <a:pt x="203" y="481"/>
                    <a:pt x="203" y="481"/>
                  </a:cubicBezTo>
                  <a:lnTo>
                    <a:pt x="178" y="505"/>
                  </a:lnTo>
                  <a:close/>
                  <a:moveTo>
                    <a:pt x="570" y="114"/>
                  </a:moveTo>
                  <a:lnTo>
                    <a:pt x="570" y="114"/>
                  </a:lnTo>
                  <a:cubicBezTo>
                    <a:pt x="528" y="154"/>
                    <a:pt x="528" y="154"/>
                    <a:pt x="528" y="154"/>
                  </a:cubicBezTo>
                  <a:cubicBezTo>
                    <a:pt x="463" y="89"/>
                    <a:pt x="463" y="89"/>
                    <a:pt x="463" y="89"/>
                  </a:cubicBezTo>
                  <a:cubicBezTo>
                    <a:pt x="504" y="47"/>
                    <a:pt x="504" y="47"/>
                    <a:pt x="504" y="47"/>
                  </a:cubicBezTo>
                  <a:cubicBezTo>
                    <a:pt x="516" y="35"/>
                    <a:pt x="532" y="27"/>
                    <a:pt x="546" y="26"/>
                  </a:cubicBezTo>
                  <a:cubicBezTo>
                    <a:pt x="561" y="24"/>
                    <a:pt x="573" y="28"/>
                    <a:pt x="582" y="36"/>
                  </a:cubicBezTo>
                  <a:cubicBezTo>
                    <a:pt x="599" y="54"/>
                    <a:pt x="594" y="89"/>
                    <a:pt x="570" y="11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85" name="Group 384"/>
          <p:cNvGrpSpPr/>
          <p:nvPr/>
        </p:nvGrpSpPr>
        <p:grpSpPr>
          <a:xfrm>
            <a:off x="3923562" y="2669676"/>
            <a:ext cx="429822" cy="429821"/>
            <a:chOff x="3923562" y="2669676"/>
            <a:chExt cx="429822" cy="429821"/>
          </a:xfrm>
        </p:grpSpPr>
        <p:sp>
          <p:nvSpPr>
            <p:cNvPr id="3087" name="Freeform 15"/>
            <p:cNvSpPr>
              <a:spLocks noChangeArrowheads="1"/>
            </p:cNvSpPr>
            <p:nvPr/>
          </p:nvSpPr>
          <p:spPr bwMode="auto">
            <a:xfrm>
              <a:off x="3923562" y="2669676"/>
              <a:ext cx="429822" cy="429821"/>
            </a:xfrm>
            <a:custGeom>
              <a:avLst/>
              <a:gdLst>
                <a:gd name="T0" fmla="*/ 1024 w 1025"/>
                <a:gd name="T1" fmla="*/ 511 h 1023"/>
                <a:gd name="T2" fmla="*/ 1024 w 1025"/>
                <a:gd name="T3" fmla="*/ 511 h 1023"/>
                <a:gd name="T4" fmla="*/ 512 w 1025"/>
                <a:gd name="T5" fmla="*/ 1022 h 1023"/>
                <a:gd name="T6" fmla="*/ 0 w 1025"/>
                <a:gd name="T7" fmla="*/ 511 h 1023"/>
                <a:gd name="T8" fmla="*/ 512 w 1025"/>
                <a:gd name="T9" fmla="*/ 0 h 1023"/>
                <a:gd name="T10" fmla="*/ 1024 w 1025"/>
                <a:gd name="T11" fmla="*/ 511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5" h="1023">
                  <a:moveTo>
                    <a:pt x="1024" y="511"/>
                  </a:moveTo>
                  <a:lnTo>
                    <a:pt x="1024" y="511"/>
                  </a:lnTo>
                  <a:cubicBezTo>
                    <a:pt x="1024" y="793"/>
                    <a:pt x="794" y="1022"/>
                    <a:pt x="512" y="1022"/>
                  </a:cubicBezTo>
                  <a:cubicBezTo>
                    <a:pt x="229" y="1022"/>
                    <a:pt x="0" y="793"/>
                    <a:pt x="0" y="511"/>
                  </a:cubicBezTo>
                  <a:cubicBezTo>
                    <a:pt x="0" y="229"/>
                    <a:pt x="229" y="0"/>
                    <a:pt x="512" y="0"/>
                  </a:cubicBezTo>
                  <a:cubicBezTo>
                    <a:pt x="794" y="0"/>
                    <a:pt x="1024" y="229"/>
                    <a:pt x="1024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2" name="Freeform 50"/>
            <p:cNvSpPr>
              <a:spLocks noChangeArrowheads="1"/>
            </p:cNvSpPr>
            <p:nvPr/>
          </p:nvSpPr>
          <p:spPr bwMode="auto">
            <a:xfrm>
              <a:off x="4105124" y="2725196"/>
              <a:ext cx="98193" cy="296429"/>
            </a:xfrm>
            <a:custGeom>
              <a:avLst/>
              <a:gdLst>
                <a:gd name="T0" fmla="*/ 222 w 234"/>
                <a:gd name="T1" fmla="*/ 94 h 705"/>
                <a:gd name="T2" fmla="*/ 222 w 234"/>
                <a:gd name="T3" fmla="*/ 94 h 705"/>
                <a:gd name="T4" fmla="*/ 164 w 234"/>
                <a:gd name="T5" fmla="*/ 94 h 705"/>
                <a:gd name="T6" fmla="*/ 164 w 234"/>
                <a:gd name="T7" fmla="*/ 94 h 705"/>
                <a:gd name="T8" fmla="*/ 84 w 234"/>
                <a:gd name="T9" fmla="*/ 0 h 705"/>
                <a:gd name="T10" fmla="*/ 0 w 234"/>
                <a:gd name="T11" fmla="*/ 94 h 705"/>
                <a:gd name="T12" fmla="*/ 0 w 234"/>
                <a:gd name="T13" fmla="*/ 340 h 705"/>
                <a:gd name="T14" fmla="*/ 12 w 234"/>
                <a:gd name="T15" fmla="*/ 351 h 705"/>
                <a:gd name="T16" fmla="*/ 23 w 234"/>
                <a:gd name="T17" fmla="*/ 351 h 705"/>
                <a:gd name="T18" fmla="*/ 23 w 234"/>
                <a:gd name="T19" fmla="*/ 650 h 705"/>
                <a:gd name="T20" fmla="*/ 23 w 234"/>
                <a:gd name="T21" fmla="*/ 652 h 705"/>
                <a:gd name="T22" fmla="*/ 82 w 234"/>
                <a:gd name="T23" fmla="*/ 704 h 705"/>
                <a:gd name="T24" fmla="*/ 140 w 234"/>
                <a:gd name="T25" fmla="*/ 650 h 705"/>
                <a:gd name="T26" fmla="*/ 140 w 234"/>
                <a:gd name="T27" fmla="*/ 351 h 705"/>
                <a:gd name="T28" fmla="*/ 152 w 234"/>
                <a:gd name="T29" fmla="*/ 351 h 705"/>
                <a:gd name="T30" fmla="*/ 164 w 234"/>
                <a:gd name="T31" fmla="*/ 340 h 705"/>
                <a:gd name="T32" fmla="*/ 164 w 234"/>
                <a:gd name="T33" fmla="*/ 118 h 705"/>
                <a:gd name="T34" fmla="*/ 210 w 234"/>
                <a:gd name="T35" fmla="*/ 118 h 705"/>
                <a:gd name="T36" fmla="*/ 210 w 234"/>
                <a:gd name="T37" fmla="*/ 281 h 705"/>
                <a:gd name="T38" fmla="*/ 222 w 234"/>
                <a:gd name="T39" fmla="*/ 293 h 705"/>
                <a:gd name="T40" fmla="*/ 233 w 234"/>
                <a:gd name="T41" fmla="*/ 281 h 705"/>
                <a:gd name="T42" fmla="*/ 233 w 234"/>
                <a:gd name="T43" fmla="*/ 107 h 705"/>
                <a:gd name="T44" fmla="*/ 222 w 234"/>
                <a:gd name="T45" fmla="*/ 94 h 705"/>
                <a:gd name="T46" fmla="*/ 117 w 234"/>
                <a:gd name="T47" fmla="*/ 650 h 705"/>
                <a:gd name="T48" fmla="*/ 117 w 234"/>
                <a:gd name="T49" fmla="*/ 650 h 705"/>
                <a:gd name="T50" fmla="*/ 82 w 234"/>
                <a:gd name="T51" fmla="*/ 680 h 705"/>
                <a:gd name="T52" fmla="*/ 47 w 234"/>
                <a:gd name="T53" fmla="*/ 648 h 705"/>
                <a:gd name="T54" fmla="*/ 47 w 234"/>
                <a:gd name="T55" fmla="*/ 351 h 705"/>
                <a:gd name="T56" fmla="*/ 117 w 234"/>
                <a:gd name="T57" fmla="*/ 351 h 705"/>
                <a:gd name="T58" fmla="*/ 117 w 234"/>
                <a:gd name="T59" fmla="*/ 650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34" h="705">
                  <a:moveTo>
                    <a:pt x="222" y="94"/>
                  </a:moveTo>
                  <a:lnTo>
                    <a:pt x="222" y="94"/>
                  </a:lnTo>
                  <a:cubicBezTo>
                    <a:pt x="164" y="94"/>
                    <a:pt x="164" y="94"/>
                    <a:pt x="164" y="94"/>
                  </a:cubicBezTo>
                  <a:lnTo>
                    <a:pt x="164" y="94"/>
                  </a:lnTo>
                  <a:cubicBezTo>
                    <a:pt x="164" y="49"/>
                    <a:pt x="133" y="0"/>
                    <a:pt x="84" y="0"/>
                  </a:cubicBezTo>
                  <a:cubicBezTo>
                    <a:pt x="37" y="0"/>
                    <a:pt x="0" y="50"/>
                    <a:pt x="0" y="94"/>
                  </a:cubicBezTo>
                  <a:cubicBezTo>
                    <a:pt x="0" y="340"/>
                    <a:pt x="0" y="340"/>
                    <a:pt x="0" y="340"/>
                  </a:cubicBezTo>
                  <a:cubicBezTo>
                    <a:pt x="0" y="346"/>
                    <a:pt x="5" y="351"/>
                    <a:pt x="12" y="351"/>
                  </a:cubicBezTo>
                  <a:cubicBezTo>
                    <a:pt x="23" y="351"/>
                    <a:pt x="23" y="351"/>
                    <a:pt x="23" y="351"/>
                  </a:cubicBezTo>
                  <a:cubicBezTo>
                    <a:pt x="23" y="650"/>
                    <a:pt x="23" y="650"/>
                    <a:pt x="23" y="650"/>
                  </a:cubicBezTo>
                  <a:cubicBezTo>
                    <a:pt x="23" y="650"/>
                    <a:pt x="23" y="651"/>
                    <a:pt x="23" y="652"/>
                  </a:cubicBezTo>
                  <a:cubicBezTo>
                    <a:pt x="25" y="680"/>
                    <a:pt x="51" y="704"/>
                    <a:pt x="82" y="704"/>
                  </a:cubicBezTo>
                  <a:cubicBezTo>
                    <a:pt x="114" y="704"/>
                    <a:pt x="140" y="679"/>
                    <a:pt x="140" y="650"/>
                  </a:cubicBezTo>
                  <a:cubicBezTo>
                    <a:pt x="140" y="351"/>
                    <a:pt x="140" y="351"/>
                    <a:pt x="140" y="351"/>
                  </a:cubicBezTo>
                  <a:cubicBezTo>
                    <a:pt x="152" y="351"/>
                    <a:pt x="152" y="351"/>
                    <a:pt x="152" y="351"/>
                  </a:cubicBezTo>
                  <a:cubicBezTo>
                    <a:pt x="158" y="351"/>
                    <a:pt x="164" y="346"/>
                    <a:pt x="164" y="340"/>
                  </a:cubicBezTo>
                  <a:cubicBezTo>
                    <a:pt x="164" y="118"/>
                    <a:pt x="164" y="118"/>
                    <a:pt x="164" y="118"/>
                  </a:cubicBezTo>
                  <a:cubicBezTo>
                    <a:pt x="210" y="118"/>
                    <a:pt x="210" y="118"/>
                    <a:pt x="210" y="118"/>
                  </a:cubicBezTo>
                  <a:cubicBezTo>
                    <a:pt x="210" y="281"/>
                    <a:pt x="210" y="281"/>
                    <a:pt x="210" y="281"/>
                  </a:cubicBezTo>
                  <a:cubicBezTo>
                    <a:pt x="210" y="288"/>
                    <a:pt x="216" y="293"/>
                    <a:pt x="222" y="293"/>
                  </a:cubicBezTo>
                  <a:cubicBezTo>
                    <a:pt x="228" y="293"/>
                    <a:pt x="233" y="288"/>
                    <a:pt x="233" y="281"/>
                  </a:cubicBezTo>
                  <a:cubicBezTo>
                    <a:pt x="233" y="107"/>
                    <a:pt x="233" y="107"/>
                    <a:pt x="233" y="107"/>
                  </a:cubicBezTo>
                  <a:cubicBezTo>
                    <a:pt x="233" y="99"/>
                    <a:pt x="228" y="94"/>
                    <a:pt x="222" y="94"/>
                  </a:cubicBezTo>
                  <a:close/>
                  <a:moveTo>
                    <a:pt x="117" y="650"/>
                  </a:moveTo>
                  <a:lnTo>
                    <a:pt x="117" y="650"/>
                  </a:lnTo>
                  <a:cubicBezTo>
                    <a:pt x="117" y="667"/>
                    <a:pt x="101" y="680"/>
                    <a:pt x="82" y="680"/>
                  </a:cubicBezTo>
                  <a:cubicBezTo>
                    <a:pt x="64" y="680"/>
                    <a:pt x="47" y="666"/>
                    <a:pt x="47" y="648"/>
                  </a:cubicBezTo>
                  <a:cubicBezTo>
                    <a:pt x="47" y="351"/>
                    <a:pt x="47" y="351"/>
                    <a:pt x="47" y="351"/>
                  </a:cubicBezTo>
                  <a:cubicBezTo>
                    <a:pt x="117" y="351"/>
                    <a:pt x="117" y="351"/>
                    <a:pt x="117" y="351"/>
                  </a:cubicBezTo>
                  <a:lnTo>
                    <a:pt x="117" y="6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67" name="Group 366"/>
          <p:cNvGrpSpPr/>
          <p:nvPr/>
        </p:nvGrpSpPr>
        <p:grpSpPr>
          <a:xfrm>
            <a:off x="457200" y="2669676"/>
            <a:ext cx="429822" cy="429821"/>
            <a:chOff x="457200" y="2669676"/>
            <a:chExt cx="429822" cy="429821"/>
          </a:xfrm>
        </p:grpSpPr>
        <p:sp>
          <p:nvSpPr>
            <p:cNvPr id="3083" name="Freeform 11"/>
            <p:cNvSpPr>
              <a:spLocks noChangeArrowheads="1"/>
            </p:cNvSpPr>
            <p:nvPr/>
          </p:nvSpPr>
          <p:spPr bwMode="auto">
            <a:xfrm>
              <a:off x="457200" y="2669676"/>
              <a:ext cx="429822" cy="429821"/>
            </a:xfrm>
            <a:custGeom>
              <a:avLst/>
              <a:gdLst>
                <a:gd name="T0" fmla="*/ 1022 w 1023"/>
                <a:gd name="T1" fmla="*/ 511 h 1023"/>
                <a:gd name="T2" fmla="*/ 1022 w 1023"/>
                <a:gd name="T3" fmla="*/ 511 h 1023"/>
                <a:gd name="T4" fmla="*/ 511 w 1023"/>
                <a:gd name="T5" fmla="*/ 1022 h 1023"/>
                <a:gd name="T6" fmla="*/ 0 w 1023"/>
                <a:gd name="T7" fmla="*/ 511 h 1023"/>
                <a:gd name="T8" fmla="*/ 511 w 1023"/>
                <a:gd name="T9" fmla="*/ 0 h 1023"/>
                <a:gd name="T10" fmla="*/ 1022 w 1023"/>
                <a:gd name="T11" fmla="*/ 511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3" h="1023">
                  <a:moveTo>
                    <a:pt x="1022" y="511"/>
                  </a:moveTo>
                  <a:lnTo>
                    <a:pt x="1022" y="511"/>
                  </a:lnTo>
                  <a:cubicBezTo>
                    <a:pt x="1022" y="793"/>
                    <a:pt x="793" y="1022"/>
                    <a:pt x="511" y="1022"/>
                  </a:cubicBezTo>
                  <a:cubicBezTo>
                    <a:pt x="228" y="1022"/>
                    <a:pt x="0" y="793"/>
                    <a:pt x="0" y="511"/>
                  </a:cubicBezTo>
                  <a:cubicBezTo>
                    <a:pt x="0" y="229"/>
                    <a:pt x="228" y="0"/>
                    <a:pt x="511" y="0"/>
                  </a:cubicBezTo>
                  <a:cubicBezTo>
                    <a:pt x="793" y="0"/>
                    <a:pt x="1022" y="229"/>
                    <a:pt x="1022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3" name="Freeform 51"/>
            <p:cNvSpPr>
              <a:spLocks noChangeArrowheads="1"/>
            </p:cNvSpPr>
            <p:nvPr/>
          </p:nvSpPr>
          <p:spPr bwMode="auto">
            <a:xfrm>
              <a:off x="549834" y="2745576"/>
              <a:ext cx="259375" cy="255670"/>
            </a:xfrm>
            <a:custGeom>
              <a:avLst/>
              <a:gdLst>
                <a:gd name="T0" fmla="*/ 588 w 616"/>
                <a:gd name="T1" fmla="*/ 20 h 608"/>
                <a:gd name="T2" fmla="*/ 588 w 616"/>
                <a:gd name="T3" fmla="*/ 20 h 608"/>
                <a:gd name="T4" fmla="*/ 534 w 616"/>
                <a:gd name="T5" fmla="*/ 2 h 608"/>
                <a:gd name="T6" fmla="*/ 478 w 616"/>
                <a:gd name="T7" fmla="*/ 30 h 608"/>
                <a:gd name="T8" fmla="*/ 430 w 616"/>
                <a:gd name="T9" fmla="*/ 79 h 608"/>
                <a:gd name="T10" fmla="*/ 377 w 616"/>
                <a:gd name="T11" fmla="*/ 131 h 608"/>
                <a:gd name="T12" fmla="*/ 377 w 616"/>
                <a:gd name="T13" fmla="*/ 131 h 608"/>
                <a:gd name="T14" fmla="*/ 377 w 616"/>
                <a:gd name="T15" fmla="*/ 131 h 608"/>
                <a:gd name="T16" fmla="*/ 84 w 616"/>
                <a:gd name="T17" fmla="*/ 424 h 608"/>
                <a:gd name="T18" fmla="*/ 82 w 616"/>
                <a:gd name="T19" fmla="*/ 427 h 608"/>
                <a:gd name="T20" fmla="*/ 2 w 616"/>
                <a:gd name="T21" fmla="*/ 591 h 608"/>
                <a:gd name="T22" fmla="*/ 4 w 616"/>
                <a:gd name="T23" fmla="*/ 603 h 608"/>
                <a:gd name="T24" fmla="*/ 12 w 616"/>
                <a:gd name="T25" fmla="*/ 607 h 608"/>
                <a:gd name="T26" fmla="*/ 17 w 616"/>
                <a:gd name="T27" fmla="*/ 606 h 608"/>
                <a:gd name="T28" fmla="*/ 180 w 616"/>
                <a:gd name="T29" fmla="*/ 525 h 608"/>
                <a:gd name="T30" fmla="*/ 183 w 616"/>
                <a:gd name="T31" fmla="*/ 523 h 608"/>
                <a:gd name="T32" fmla="*/ 527 w 616"/>
                <a:gd name="T33" fmla="*/ 180 h 608"/>
                <a:gd name="T34" fmla="*/ 576 w 616"/>
                <a:gd name="T35" fmla="*/ 129 h 608"/>
                <a:gd name="T36" fmla="*/ 588 w 616"/>
                <a:gd name="T37" fmla="*/ 20 h 608"/>
                <a:gd name="T38" fmla="*/ 38 w 616"/>
                <a:gd name="T39" fmla="*/ 570 h 608"/>
                <a:gd name="T40" fmla="*/ 38 w 616"/>
                <a:gd name="T41" fmla="*/ 570 h 608"/>
                <a:gd name="T42" fmla="*/ 100 w 616"/>
                <a:gd name="T43" fmla="*/ 445 h 608"/>
                <a:gd name="T44" fmla="*/ 162 w 616"/>
                <a:gd name="T45" fmla="*/ 508 h 608"/>
                <a:gd name="T46" fmla="*/ 38 w 616"/>
                <a:gd name="T47" fmla="*/ 570 h 608"/>
                <a:gd name="T48" fmla="*/ 462 w 616"/>
                <a:gd name="T49" fmla="*/ 212 h 608"/>
                <a:gd name="T50" fmla="*/ 462 w 616"/>
                <a:gd name="T51" fmla="*/ 212 h 608"/>
                <a:gd name="T52" fmla="*/ 396 w 616"/>
                <a:gd name="T53" fmla="*/ 145 h 608"/>
                <a:gd name="T54" fmla="*/ 457 w 616"/>
                <a:gd name="T55" fmla="*/ 85 h 608"/>
                <a:gd name="T56" fmla="*/ 522 w 616"/>
                <a:gd name="T57" fmla="*/ 151 h 608"/>
                <a:gd name="T58" fmla="*/ 462 w 616"/>
                <a:gd name="T59" fmla="*/ 21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16" h="608">
                  <a:moveTo>
                    <a:pt x="588" y="20"/>
                  </a:moveTo>
                  <a:lnTo>
                    <a:pt x="588" y="20"/>
                  </a:lnTo>
                  <a:cubicBezTo>
                    <a:pt x="574" y="5"/>
                    <a:pt x="556" y="0"/>
                    <a:pt x="534" y="2"/>
                  </a:cubicBezTo>
                  <a:cubicBezTo>
                    <a:pt x="514" y="4"/>
                    <a:pt x="493" y="15"/>
                    <a:pt x="478" y="30"/>
                  </a:cubicBezTo>
                  <a:cubicBezTo>
                    <a:pt x="430" y="79"/>
                    <a:pt x="430" y="79"/>
                    <a:pt x="430" y="79"/>
                  </a:cubicBezTo>
                  <a:cubicBezTo>
                    <a:pt x="377" y="131"/>
                    <a:pt x="377" y="131"/>
                    <a:pt x="377" y="131"/>
                  </a:cubicBezTo>
                  <a:lnTo>
                    <a:pt x="377" y="131"/>
                  </a:lnTo>
                  <a:lnTo>
                    <a:pt x="377" y="131"/>
                  </a:lnTo>
                  <a:cubicBezTo>
                    <a:pt x="84" y="424"/>
                    <a:pt x="84" y="424"/>
                    <a:pt x="84" y="424"/>
                  </a:cubicBezTo>
                  <a:cubicBezTo>
                    <a:pt x="83" y="425"/>
                    <a:pt x="83" y="426"/>
                    <a:pt x="82" y="427"/>
                  </a:cubicBezTo>
                  <a:cubicBezTo>
                    <a:pt x="2" y="591"/>
                    <a:pt x="2" y="591"/>
                    <a:pt x="2" y="591"/>
                  </a:cubicBezTo>
                  <a:cubicBezTo>
                    <a:pt x="0" y="595"/>
                    <a:pt x="1" y="600"/>
                    <a:pt x="4" y="603"/>
                  </a:cubicBezTo>
                  <a:cubicBezTo>
                    <a:pt x="6" y="606"/>
                    <a:pt x="9" y="607"/>
                    <a:pt x="12" y="607"/>
                  </a:cubicBezTo>
                  <a:cubicBezTo>
                    <a:pt x="14" y="607"/>
                    <a:pt x="16" y="606"/>
                    <a:pt x="17" y="606"/>
                  </a:cubicBezTo>
                  <a:cubicBezTo>
                    <a:pt x="180" y="525"/>
                    <a:pt x="180" y="525"/>
                    <a:pt x="180" y="525"/>
                  </a:cubicBezTo>
                  <a:cubicBezTo>
                    <a:pt x="182" y="525"/>
                    <a:pt x="183" y="524"/>
                    <a:pt x="183" y="523"/>
                  </a:cubicBezTo>
                  <a:cubicBezTo>
                    <a:pt x="527" y="180"/>
                    <a:pt x="527" y="180"/>
                    <a:pt x="527" y="180"/>
                  </a:cubicBezTo>
                  <a:cubicBezTo>
                    <a:pt x="576" y="129"/>
                    <a:pt x="576" y="129"/>
                    <a:pt x="576" y="129"/>
                  </a:cubicBezTo>
                  <a:cubicBezTo>
                    <a:pt x="610" y="96"/>
                    <a:pt x="615" y="47"/>
                    <a:pt x="588" y="20"/>
                  </a:cubicBezTo>
                  <a:close/>
                  <a:moveTo>
                    <a:pt x="38" y="570"/>
                  </a:moveTo>
                  <a:lnTo>
                    <a:pt x="38" y="570"/>
                  </a:lnTo>
                  <a:cubicBezTo>
                    <a:pt x="100" y="445"/>
                    <a:pt x="100" y="445"/>
                    <a:pt x="100" y="445"/>
                  </a:cubicBezTo>
                  <a:cubicBezTo>
                    <a:pt x="162" y="508"/>
                    <a:pt x="162" y="508"/>
                    <a:pt x="162" y="508"/>
                  </a:cubicBezTo>
                  <a:lnTo>
                    <a:pt x="38" y="570"/>
                  </a:lnTo>
                  <a:close/>
                  <a:moveTo>
                    <a:pt x="462" y="212"/>
                  </a:moveTo>
                  <a:lnTo>
                    <a:pt x="462" y="212"/>
                  </a:lnTo>
                  <a:cubicBezTo>
                    <a:pt x="396" y="145"/>
                    <a:pt x="396" y="145"/>
                    <a:pt x="396" y="145"/>
                  </a:cubicBezTo>
                  <a:cubicBezTo>
                    <a:pt x="457" y="85"/>
                    <a:pt x="457" y="85"/>
                    <a:pt x="457" y="85"/>
                  </a:cubicBezTo>
                  <a:cubicBezTo>
                    <a:pt x="522" y="151"/>
                    <a:pt x="522" y="151"/>
                    <a:pt x="522" y="151"/>
                  </a:cubicBezTo>
                  <a:lnTo>
                    <a:pt x="462" y="21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88" name="Group 387"/>
          <p:cNvGrpSpPr/>
          <p:nvPr/>
        </p:nvGrpSpPr>
        <p:grpSpPr>
          <a:xfrm>
            <a:off x="1324254" y="2669676"/>
            <a:ext cx="429822" cy="429821"/>
            <a:chOff x="1324254" y="2669676"/>
            <a:chExt cx="429822" cy="429821"/>
          </a:xfrm>
        </p:grpSpPr>
        <p:sp>
          <p:nvSpPr>
            <p:cNvPr id="3084" name="Freeform 12"/>
            <p:cNvSpPr>
              <a:spLocks noChangeArrowheads="1"/>
            </p:cNvSpPr>
            <p:nvPr/>
          </p:nvSpPr>
          <p:spPr bwMode="auto">
            <a:xfrm>
              <a:off x="1324254" y="2669676"/>
              <a:ext cx="429822" cy="429821"/>
            </a:xfrm>
            <a:custGeom>
              <a:avLst/>
              <a:gdLst>
                <a:gd name="T0" fmla="*/ 1023 w 1024"/>
                <a:gd name="T1" fmla="*/ 511 h 1023"/>
                <a:gd name="T2" fmla="*/ 1023 w 1024"/>
                <a:gd name="T3" fmla="*/ 511 h 1023"/>
                <a:gd name="T4" fmla="*/ 512 w 1024"/>
                <a:gd name="T5" fmla="*/ 1022 h 1023"/>
                <a:gd name="T6" fmla="*/ 0 w 1024"/>
                <a:gd name="T7" fmla="*/ 511 h 1023"/>
                <a:gd name="T8" fmla="*/ 512 w 1024"/>
                <a:gd name="T9" fmla="*/ 0 h 1023"/>
                <a:gd name="T10" fmla="*/ 1023 w 1024"/>
                <a:gd name="T11" fmla="*/ 511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4" h="1023">
                  <a:moveTo>
                    <a:pt x="1023" y="511"/>
                  </a:moveTo>
                  <a:lnTo>
                    <a:pt x="1023" y="511"/>
                  </a:lnTo>
                  <a:cubicBezTo>
                    <a:pt x="1023" y="793"/>
                    <a:pt x="794" y="1022"/>
                    <a:pt x="512" y="1022"/>
                  </a:cubicBezTo>
                  <a:cubicBezTo>
                    <a:pt x="229" y="1022"/>
                    <a:pt x="0" y="793"/>
                    <a:pt x="0" y="511"/>
                  </a:cubicBezTo>
                  <a:cubicBezTo>
                    <a:pt x="0" y="229"/>
                    <a:pt x="229" y="0"/>
                    <a:pt x="512" y="0"/>
                  </a:cubicBezTo>
                  <a:cubicBezTo>
                    <a:pt x="794" y="0"/>
                    <a:pt x="1023" y="229"/>
                    <a:pt x="1023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4" name="Freeform 52"/>
            <p:cNvSpPr>
              <a:spLocks noChangeArrowheads="1"/>
            </p:cNvSpPr>
            <p:nvPr/>
          </p:nvSpPr>
          <p:spPr bwMode="auto">
            <a:xfrm>
              <a:off x="1413182" y="2736312"/>
              <a:ext cx="259375" cy="263080"/>
            </a:xfrm>
            <a:custGeom>
              <a:avLst/>
              <a:gdLst>
                <a:gd name="T0" fmla="*/ 600 w 619"/>
                <a:gd name="T1" fmla="*/ 104 h 626"/>
                <a:gd name="T2" fmla="*/ 600 w 619"/>
                <a:gd name="T3" fmla="*/ 104 h 626"/>
                <a:gd name="T4" fmla="*/ 523 w 619"/>
                <a:gd name="T5" fmla="*/ 25 h 626"/>
                <a:gd name="T6" fmla="*/ 418 w 619"/>
                <a:gd name="T7" fmla="*/ 37 h 626"/>
                <a:gd name="T8" fmla="*/ 61 w 619"/>
                <a:gd name="T9" fmla="*/ 393 h 626"/>
                <a:gd name="T10" fmla="*/ 61 w 619"/>
                <a:gd name="T11" fmla="*/ 393 h 626"/>
                <a:gd name="T12" fmla="*/ 50 w 619"/>
                <a:gd name="T13" fmla="*/ 405 h 626"/>
                <a:gd name="T14" fmla="*/ 47 w 619"/>
                <a:gd name="T15" fmla="*/ 411 h 626"/>
                <a:gd name="T16" fmla="*/ 1 w 619"/>
                <a:gd name="T17" fmla="*/ 610 h 626"/>
                <a:gd name="T18" fmla="*/ 4 w 619"/>
                <a:gd name="T19" fmla="*/ 622 h 626"/>
                <a:gd name="T20" fmla="*/ 12 w 619"/>
                <a:gd name="T21" fmla="*/ 625 h 626"/>
                <a:gd name="T22" fmla="*/ 14 w 619"/>
                <a:gd name="T23" fmla="*/ 624 h 626"/>
                <a:gd name="T24" fmla="*/ 214 w 619"/>
                <a:gd name="T25" fmla="*/ 579 h 626"/>
                <a:gd name="T26" fmla="*/ 221 w 619"/>
                <a:gd name="T27" fmla="*/ 576 h 626"/>
                <a:gd name="T28" fmla="*/ 232 w 619"/>
                <a:gd name="T29" fmla="*/ 564 h 626"/>
                <a:gd name="T30" fmla="*/ 232 w 619"/>
                <a:gd name="T31" fmla="*/ 564 h 626"/>
                <a:gd name="T32" fmla="*/ 589 w 619"/>
                <a:gd name="T33" fmla="*/ 208 h 626"/>
                <a:gd name="T34" fmla="*/ 616 w 619"/>
                <a:gd name="T35" fmla="*/ 155 h 626"/>
                <a:gd name="T36" fmla="*/ 600 w 619"/>
                <a:gd name="T37" fmla="*/ 104 h 626"/>
                <a:gd name="T38" fmla="*/ 468 w 619"/>
                <a:gd name="T39" fmla="*/ 297 h 626"/>
                <a:gd name="T40" fmla="*/ 468 w 619"/>
                <a:gd name="T41" fmla="*/ 297 h 626"/>
                <a:gd name="T42" fmla="*/ 330 w 619"/>
                <a:gd name="T43" fmla="*/ 159 h 626"/>
                <a:gd name="T44" fmla="*/ 389 w 619"/>
                <a:gd name="T45" fmla="*/ 97 h 626"/>
                <a:gd name="T46" fmla="*/ 528 w 619"/>
                <a:gd name="T47" fmla="*/ 236 h 626"/>
                <a:gd name="T48" fmla="*/ 468 w 619"/>
                <a:gd name="T49" fmla="*/ 297 h 626"/>
                <a:gd name="T50" fmla="*/ 63 w 619"/>
                <a:gd name="T51" fmla="*/ 438 h 626"/>
                <a:gd name="T52" fmla="*/ 63 w 619"/>
                <a:gd name="T53" fmla="*/ 438 h 626"/>
                <a:gd name="T54" fmla="*/ 188 w 619"/>
                <a:gd name="T55" fmla="*/ 562 h 626"/>
                <a:gd name="T56" fmla="*/ 84 w 619"/>
                <a:gd name="T57" fmla="*/ 586 h 626"/>
                <a:gd name="T58" fmla="*/ 45 w 619"/>
                <a:gd name="T59" fmla="*/ 551 h 626"/>
                <a:gd name="T60" fmla="*/ 39 w 619"/>
                <a:gd name="T61" fmla="*/ 544 h 626"/>
                <a:gd name="T62" fmla="*/ 63 w 619"/>
                <a:gd name="T63" fmla="*/ 438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19" h="626">
                  <a:moveTo>
                    <a:pt x="600" y="104"/>
                  </a:moveTo>
                  <a:lnTo>
                    <a:pt x="600" y="104"/>
                  </a:lnTo>
                  <a:cubicBezTo>
                    <a:pt x="523" y="25"/>
                    <a:pt x="523" y="25"/>
                    <a:pt x="523" y="25"/>
                  </a:cubicBezTo>
                  <a:cubicBezTo>
                    <a:pt x="496" y="0"/>
                    <a:pt x="450" y="5"/>
                    <a:pt x="418" y="37"/>
                  </a:cubicBezTo>
                  <a:cubicBezTo>
                    <a:pt x="61" y="393"/>
                    <a:pt x="61" y="393"/>
                    <a:pt x="61" y="393"/>
                  </a:cubicBezTo>
                  <a:lnTo>
                    <a:pt x="61" y="393"/>
                  </a:lnTo>
                  <a:cubicBezTo>
                    <a:pt x="50" y="405"/>
                    <a:pt x="50" y="405"/>
                    <a:pt x="50" y="405"/>
                  </a:cubicBezTo>
                  <a:cubicBezTo>
                    <a:pt x="48" y="406"/>
                    <a:pt x="47" y="409"/>
                    <a:pt x="47" y="411"/>
                  </a:cubicBezTo>
                  <a:cubicBezTo>
                    <a:pt x="1" y="610"/>
                    <a:pt x="1" y="610"/>
                    <a:pt x="1" y="610"/>
                  </a:cubicBezTo>
                  <a:cubicBezTo>
                    <a:pt x="0" y="615"/>
                    <a:pt x="1" y="619"/>
                    <a:pt x="4" y="622"/>
                  </a:cubicBezTo>
                  <a:cubicBezTo>
                    <a:pt x="6" y="624"/>
                    <a:pt x="9" y="625"/>
                    <a:pt x="12" y="625"/>
                  </a:cubicBezTo>
                  <a:cubicBezTo>
                    <a:pt x="13" y="625"/>
                    <a:pt x="13" y="625"/>
                    <a:pt x="14" y="624"/>
                  </a:cubicBezTo>
                  <a:cubicBezTo>
                    <a:pt x="214" y="579"/>
                    <a:pt x="214" y="579"/>
                    <a:pt x="214" y="579"/>
                  </a:cubicBezTo>
                  <a:cubicBezTo>
                    <a:pt x="216" y="578"/>
                    <a:pt x="218" y="577"/>
                    <a:pt x="221" y="576"/>
                  </a:cubicBezTo>
                  <a:cubicBezTo>
                    <a:pt x="232" y="564"/>
                    <a:pt x="232" y="564"/>
                    <a:pt x="232" y="564"/>
                  </a:cubicBezTo>
                  <a:lnTo>
                    <a:pt x="232" y="564"/>
                  </a:lnTo>
                  <a:cubicBezTo>
                    <a:pt x="589" y="208"/>
                    <a:pt x="589" y="208"/>
                    <a:pt x="589" y="208"/>
                  </a:cubicBezTo>
                  <a:cubicBezTo>
                    <a:pt x="604" y="192"/>
                    <a:pt x="613" y="173"/>
                    <a:pt x="616" y="155"/>
                  </a:cubicBezTo>
                  <a:cubicBezTo>
                    <a:pt x="618" y="134"/>
                    <a:pt x="613" y="116"/>
                    <a:pt x="600" y="104"/>
                  </a:cubicBezTo>
                  <a:close/>
                  <a:moveTo>
                    <a:pt x="468" y="297"/>
                  </a:moveTo>
                  <a:lnTo>
                    <a:pt x="468" y="297"/>
                  </a:lnTo>
                  <a:cubicBezTo>
                    <a:pt x="330" y="159"/>
                    <a:pt x="330" y="159"/>
                    <a:pt x="330" y="159"/>
                  </a:cubicBezTo>
                  <a:cubicBezTo>
                    <a:pt x="389" y="97"/>
                    <a:pt x="389" y="97"/>
                    <a:pt x="389" y="97"/>
                  </a:cubicBezTo>
                  <a:cubicBezTo>
                    <a:pt x="528" y="236"/>
                    <a:pt x="528" y="236"/>
                    <a:pt x="528" y="236"/>
                  </a:cubicBezTo>
                  <a:lnTo>
                    <a:pt x="468" y="297"/>
                  </a:lnTo>
                  <a:close/>
                  <a:moveTo>
                    <a:pt x="63" y="438"/>
                  </a:moveTo>
                  <a:lnTo>
                    <a:pt x="63" y="438"/>
                  </a:lnTo>
                  <a:cubicBezTo>
                    <a:pt x="80" y="494"/>
                    <a:pt x="131" y="546"/>
                    <a:pt x="188" y="562"/>
                  </a:cubicBezTo>
                  <a:cubicBezTo>
                    <a:pt x="84" y="586"/>
                    <a:pt x="84" y="586"/>
                    <a:pt x="84" y="586"/>
                  </a:cubicBezTo>
                  <a:cubicBezTo>
                    <a:pt x="69" y="578"/>
                    <a:pt x="55" y="566"/>
                    <a:pt x="45" y="551"/>
                  </a:cubicBezTo>
                  <a:cubicBezTo>
                    <a:pt x="44" y="550"/>
                    <a:pt x="41" y="547"/>
                    <a:pt x="39" y="544"/>
                  </a:cubicBezTo>
                  <a:lnTo>
                    <a:pt x="63" y="4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91" name="Group 390"/>
          <p:cNvGrpSpPr/>
          <p:nvPr/>
        </p:nvGrpSpPr>
        <p:grpSpPr>
          <a:xfrm>
            <a:off x="3058361" y="3618247"/>
            <a:ext cx="429822" cy="429821"/>
            <a:chOff x="3058361" y="3618247"/>
            <a:chExt cx="429822" cy="429821"/>
          </a:xfrm>
        </p:grpSpPr>
        <p:sp>
          <p:nvSpPr>
            <p:cNvPr id="3096" name="Freeform 24"/>
            <p:cNvSpPr>
              <a:spLocks noChangeArrowheads="1"/>
            </p:cNvSpPr>
            <p:nvPr/>
          </p:nvSpPr>
          <p:spPr bwMode="auto">
            <a:xfrm>
              <a:off x="3058361" y="3618247"/>
              <a:ext cx="429822" cy="429821"/>
            </a:xfrm>
            <a:custGeom>
              <a:avLst/>
              <a:gdLst>
                <a:gd name="T0" fmla="*/ 1023 w 1024"/>
                <a:gd name="T1" fmla="*/ 511 h 1024"/>
                <a:gd name="T2" fmla="*/ 1023 w 1024"/>
                <a:gd name="T3" fmla="*/ 511 h 1024"/>
                <a:gd name="T4" fmla="*/ 512 w 1024"/>
                <a:gd name="T5" fmla="*/ 1023 h 1024"/>
                <a:gd name="T6" fmla="*/ 0 w 1024"/>
                <a:gd name="T7" fmla="*/ 511 h 1024"/>
                <a:gd name="T8" fmla="*/ 512 w 1024"/>
                <a:gd name="T9" fmla="*/ 0 h 1024"/>
                <a:gd name="T10" fmla="*/ 1023 w 1024"/>
                <a:gd name="T11" fmla="*/ 511 h 1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4" h="1024">
                  <a:moveTo>
                    <a:pt x="1023" y="511"/>
                  </a:moveTo>
                  <a:lnTo>
                    <a:pt x="1023" y="511"/>
                  </a:lnTo>
                  <a:cubicBezTo>
                    <a:pt x="1023" y="793"/>
                    <a:pt x="794" y="1023"/>
                    <a:pt x="512" y="1023"/>
                  </a:cubicBezTo>
                  <a:cubicBezTo>
                    <a:pt x="229" y="1023"/>
                    <a:pt x="0" y="793"/>
                    <a:pt x="0" y="511"/>
                  </a:cubicBezTo>
                  <a:cubicBezTo>
                    <a:pt x="0" y="229"/>
                    <a:pt x="229" y="0"/>
                    <a:pt x="512" y="0"/>
                  </a:cubicBezTo>
                  <a:cubicBezTo>
                    <a:pt x="794" y="0"/>
                    <a:pt x="1023" y="229"/>
                    <a:pt x="1023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5" name="Freeform 53"/>
            <p:cNvSpPr>
              <a:spLocks noChangeArrowheads="1"/>
            </p:cNvSpPr>
            <p:nvPr/>
          </p:nvSpPr>
          <p:spPr bwMode="auto">
            <a:xfrm>
              <a:off x="3208428" y="3699705"/>
              <a:ext cx="163036" cy="274196"/>
            </a:xfrm>
            <a:custGeom>
              <a:avLst/>
              <a:gdLst>
                <a:gd name="T0" fmla="*/ 386 w 387"/>
                <a:gd name="T1" fmla="*/ 282 h 653"/>
                <a:gd name="T2" fmla="*/ 386 w 387"/>
                <a:gd name="T3" fmla="*/ 282 h 653"/>
                <a:gd name="T4" fmla="*/ 272 w 387"/>
                <a:gd name="T5" fmla="*/ 170 h 653"/>
                <a:gd name="T6" fmla="*/ 263 w 387"/>
                <a:gd name="T7" fmla="*/ 170 h 653"/>
                <a:gd name="T8" fmla="*/ 294 w 387"/>
                <a:gd name="T9" fmla="*/ 79 h 653"/>
                <a:gd name="T10" fmla="*/ 294 w 387"/>
                <a:gd name="T11" fmla="*/ 74 h 653"/>
                <a:gd name="T12" fmla="*/ 218 w 387"/>
                <a:gd name="T13" fmla="*/ 0 h 653"/>
                <a:gd name="T14" fmla="*/ 204 w 387"/>
                <a:gd name="T15" fmla="*/ 0 h 653"/>
                <a:gd name="T16" fmla="*/ 23 w 387"/>
                <a:gd name="T17" fmla="*/ 0 h 653"/>
                <a:gd name="T18" fmla="*/ 0 w 387"/>
                <a:gd name="T19" fmla="*/ 23 h 653"/>
                <a:gd name="T20" fmla="*/ 0 w 387"/>
                <a:gd name="T21" fmla="*/ 629 h 653"/>
                <a:gd name="T22" fmla="*/ 23 w 387"/>
                <a:gd name="T23" fmla="*/ 652 h 653"/>
                <a:gd name="T24" fmla="*/ 47 w 387"/>
                <a:gd name="T25" fmla="*/ 629 h 653"/>
                <a:gd name="T26" fmla="*/ 47 w 387"/>
                <a:gd name="T27" fmla="*/ 449 h 653"/>
                <a:gd name="T28" fmla="*/ 55 w 387"/>
                <a:gd name="T29" fmla="*/ 450 h 653"/>
                <a:gd name="T30" fmla="*/ 224 w 387"/>
                <a:gd name="T31" fmla="*/ 450 h 653"/>
                <a:gd name="T32" fmla="*/ 386 w 387"/>
                <a:gd name="T33" fmla="*/ 290 h 653"/>
                <a:gd name="T34" fmla="*/ 386 w 387"/>
                <a:gd name="T35" fmla="*/ 282 h 653"/>
                <a:gd name="T36" fmla="*/ 47 w 387"/>
                <a:gd name="T37" fmla="*/ 46 h 653"/>
                <a:gd name="T38" fmla="*/ 47 w 387"/>
                <a:gd name="T39" fmla="*/ 46 h 653"/>
                <a:gd name="T40" fmla="*/ 192 w 387"/>
                <a:gd name="T41" fmla="*/ 46 h 653"/>
                <a:gd name="T42" fmla="*/ 216 w 387"/>
                <a:gd name="T43" fmla="*/ 47 h 653"/>
                <a:gd name="T44" fmla="*/ 247 w 387"/>
                <a:gd name="T45" fmla="*/ 77 h 653"/>
                <a:gd name="T46" fmla="*/ 247 w 387"/>
                <a:gd name="T47" fmla="*/ 84 h 653"/>
                <a:gd name="T48" fmla="*/ 159 w 387"/>
                <a:gd name="T49" fmla="*/ 170 h 653"/>
                <a:gd name="T50" fmla="*/ 136 w 387"/>
                <a:gd name="T51" fmla="*/ 192 h 653"/>
                <a:gd name="T52" fmla="*/ 159 w 387"/>
                <a:gd name="T53" fmla="*/ 216 h 653"/>
                <a:gd name="T54" fmla="*/ 272 w 387"/>
                <a:gd name="T55" fmla="*/ 216 h 653"/>
                <a:gd name="T56" fmla="*/ 339 w 387"/>
                <a:gd name="T57" fmla="*/ 282 h 653"/>
                <a:gd name="T58" fmla="*/ 340 w 387"/>
                <a:gd name="T59" fmla="*/ 289 h 653"/>
                <a:gd name="T60" fmla="*/ 224 w 387"/>
                <a:gd name="T61" fmla="*/ 403 h 653"/>
                <a:gd name="T62" fmla="*/ 55 w 387"/>
                <a:gd name="T63" fmla="*/ 403 h 653"/>
                <a:gd name="T64" fmla="*/ 47 w 387"/>
                <a:gd name="T65" fmla="*/ 405 h 653"/>
                <a:gd name="T66" fmla="*/ 47 w 387"/>
                <a:gd name="T67" fmla="*/ 46 h 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7" h="653">
                  <a:moveTo>
                    <a:pt x="386" y="282"/>
                  </a:moveTo>
                  <a:lnTo>
                    <a:pt x="386" y="282"/>
                  </a:lnTo>
                  <a:cubicBezTo>
                    <a:pt x="386" y="221"/>
                    <a:pt x="335" y="170"/>
                    <a:pt x="272" y="170"/>
                  </a:cubicBezTo>
                  <a:cubicBezTo>
                    <a:pt x="263" y="170"/>
                    <a:pt x="263" y="170"/>
                    <a:pt x="263" y="170"/>
                  </a:cubicBezTo>
                  <a:cubicBezTo>
                    <a:pt x="283" y="146"/>
                    <a:pt x="294" y="114"/>
                    <a:pt x="294" y="79"/>
                  </a:cubicBezTo>
                  <a:cubicBezTo>
                    <a:pt x="294" y="77"/>
                    <a:pt x="294" y="74"/>
                    <a:pt x="294" y="74"/>
                  </a:cubicBezTo>
                  <a:cubicBezTo>
                    <a:pt x="291" y="33"/>
                    <a:pt x="259" y="2"/>
                    <a:pt x="218" y="0"/>
                  </a:cubicBezTo>
                  <a:cubicBezTo>
                    <a:pt x="217" y="0"/>
                    <a:pt x="210" y="0"/>
                    <a:pt x="204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0" y="0"/>
                    <a:pt x="0" y="10"/>
                    <a:pt x="0" y="23"/>
                  </a:cubicBezTo>
                  <a:cubicBezTo>
                    <a:pt x="0" y="629"/>
                    <a:pt x="0" y="629"/>
                    <a:pt x="0" y="629"/>
                  </a:cubicBezTo>
                  <a:cubicBezTo>
                    <a:pt x="0" y="641"/>
                    <a:pt x="10" y="652"/>
                    <a:pt x="23" y="652"/>
                  </a:cubicBezTo>
                  <a:cubicBezTo>
                    <a:pt x="36" y="652"/>
                    <a:pt x="47" y="641"/>
                    <a:pt x="47" y="629"/>
                  </a:cubicBezTo>
                  <a:cubicBezTo>
                    <a:pt x="47" y="449"/>
                    <a:pt x="47" y="449"/>
                    <a:pt x="47" y="449"/>
                  </a:cubicBezTo>
                  <a:cubicBezTo>
                    <a:pt x="49" y="450"/>
                    <a:pt x="52" y="450"/>
                    <a:pt x="55" y="450"/>
                  </a:cubicBezTo>
                  <a:cubicBezTo>
                    <a:pt x="224" y="450"/>
                    <a:pt x="224" y="450"/>
                    <a:pt x="224" y="450"/>
                  </a:cubicBezTo>
                  <a:cubicBezTo>
                    <a:pt x="312" y="450"/>
                    <a:pt x="384" y="380"/>
                    <a:pt x="386" y="290"/>
                  </a:cubicBezTo>
                  <a:lnTo>
                    <a:pt x="386" y="282"/>
                  </a:lnTo>
                  <a:close/>
                  <a:moveTo>
                    <a:pt x="47" y="46"/>
                  </a:moveTo>
                  <a:lnTo>
                    <a:pt x="47" y="46"/>
                  </a:lnTo>
                  <a:cubicBezTo>
                    <a:pt x="192" y="46"/>
                    <a:pt x="192" y="46"/>
                    <a:pt x="192" y="46"/>
                  </a:cubicBezTo>
                  <a:cubicBezTo>
                    <a:pt x="193" y="47"/>
                    <a:pt x="214" y="46"/>
                    <a:pt x="216" y="47"/>
                  </a:cubicBezTo>
                  <a:cubicBezTo>
                    <a:pt x="233" y="47"/>
                    <a:pt x="246" y="60"/>
                    <a:pt x="247" y="77"/>
                  </a:cubicBezTo>
                  <a:cubicBezTo>
                    <a:pt x="247" y="78"/>
                    <a:pt x="247" y="81"/>
                    <a:pt x="247" y="84"/>
                  </a:cubicBezTo>
                  <a:cubicBezTo>
                    <a:pt x="246" y="133"/>
                    <a:pt x="209" y="170"/>
                    <a:pt x="159" y="170"/>
                  </a:cubicBezTo>
                  <a:cubicBezTo>
                    <a:pt x="147" y="170"/>
                    <a:pt x="136" y="180"/>
                    <a:pt x="136" y="192"/>
                  </a:cubicBezTo>
                  <a:cubicBezTo>
                    <a:pt x="136" y="206"/>
                    <a:pt x="147" y="216"/>
                    <a:pt x="159" y="216"/>
                  </a:cubicBezTo>
                  <a:cubicBezTo>
                    <a:pt x="272" y="216"/>
                    <a:pt x="272" y="216"/>
                    <a:pt x="272" y="216"/>
                  </a:cubicBezTo>
                  <a:cubicBezTo>
                    <a:pt x="310" y="216"/>
                    <a:pt x="339" y="246"/>
                    <a:pt x="339" y="282"/>
                  </a:cubicBezTo>
                  <a:cubicBezTo>
                    <a:pt x="340" y="289"/>
                    <a:pt x="340" y="289"/>
                    <a:pt x="340" y="289"/>
                  </a:cubicBezTo>
                  <a:cubicBezTo>
                    <a:pt x="338" y="354"/>
                    <a:pt x="287" y="403"/>
                    <a:pt x="224" y="403"/>
                  </a:cubicBezTo>
                  <a:cubicBezTo>
                    <a:pt x="55" y="403"/>
                    <a:pt x="55" y="403"/>
                    <a:pt x="55" y="403"/>
                  </a:cubicBezTo>
                  <a:cubicBezTo>
                    <a:pt x="52" y="403"/>
                    <a:pt x="49" y="404"/>
                    <a:pt x="47" y="405"/>
                  </a:cubicBezTo>
                  <a:lnTo>
                    <a:pt x="47" y="4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92" name="Group 391"/>
          <p:cNvGrpSpPr/>
          <p:nvPr/>
        </p:nvGrpSpPr>
        <p:grpSpPr>
          <a:xfrm>
            <a:off x="3923562" y="3618247"/>
            <a:ext cx="429822" cy="429821"/>
            <a:chOff x="3923562" y="3618247"/>
            <a:chExt cx="429822" cy="429821"/>
          </a:xfrm>
        </p:grpSpPr>
        <p:sp>
          <p:nvSpPr>
            <p:cNvPr id="3097" name="Freeform 25"/>
            <p:cNvSpPr>
              <a:spLocks noChangeArrowheads="1"/>
            </p:cNvSpPr>
            <p:nvPr/>
          </p:nvSpPr>
          <p:spPr bwMode="auto">
            <a:xfrm>
              <a:off x="3923562" y="3618247"/>
              <a:ext cx="429822" cy="429821"/>
            </a:xfrm>
            <a:custGeom>
              <a:avLst/>
              <a:gdLst>
                <a:gd name="T0" fmla="*/ 1024 w 1025"/>
                <a:gd name="T1" fmla="*/ 511 h 1024"/>
                <a:gd name="T2" fmla="*/ 1024 w 1025"/>
                <a:gd name="T3" fmla="*/ 511 h 1024"/>
                <a:gd name="T4" fmla="*/ 512 w 1025"/>
                <a:gd name="T5" fmla="*/ 1023 h 1024"/>
                <a:gd name="T6" fmla="*/ 0 w 1025"/>
                <a:gd name="T7" fmla="*/ 511 h 1024"/>
                <a:gd name="T8" fmla="*/ 512 w 1025"/>
                <a:gd name="T9" fmla="*/ 0 h 1024"/>
                <a:gd name="T10" fmla="*/ 1024 w 1025"/>
                <a:gd name="T11" fmla="*/ 511 h 1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5" h="1024">
                  <a:moveTo>
                    <a:pt x="1024" y="511"/>
                  </a:moveTo>
                  <a:lnTo>
                    <a:pt x="1024" y="511"/>
                  </a:lnTo>
                  <a:cubicBezTo>
                    <a:pt x="1024" y="793"/>
                    <a:pt x="794" y="1023"/>
                    <a:pt x="512" y="1023"/>
                  </a:cubicBezTo>
                  <a:cubicBezTo>
                    <a:pt x="229" y="1023"/>
                    <a:pt x="0" y="793"/>
                    <a:pt x="0" y="511"/>
                  </a:cubicBezTo>
                  <a:cubicBezTo>
                    <a:pt x="0" y="229"/>
                    <a:pt x="229" y="0"/>
                    <a:pt x="512" y="0"/>
                  </a:cubicBezTo>
                  <a:cubicBezTo>
                    <a:pt x="794" y="0"/>
                    <a:pt x="1024" y="229"/>
                    <a:pt x="1024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6" name="Freeform 54"/>
            <p:cNvSpPr>
              <a:spLocks noChangeArrowheads="1"/>
            </p:cNvSpPr>
            <p:nvPr/>
          </p:nvSpPr>
          <p:spPr bwMode="auto">
            <a:xfrm>
              <a:off x="4068071" y="3710821"/>
              <a:ext cx="179710" cy="244554"/>
            </a:xfrm>
            <a:custGeom>
              <a:avLst/>
              <a:gdLst>
                <a:gd name="T0" fmla="*/ 416 w 427"/>
                <a:gd name="T1" fmla="*/ 8 h 584"/>
                <a:gd name="T2" fmla="*/ 416 w 427"/>
                <a:gd name="T3" fmla="*/ 8 h 584"/>
                <a:gd name="T4" fmla="*/ 383 w 427"/>
                <a:gd name="T5" fmla="*/ 10 h 584"/>
                <a:gd name="T6" fmla="*/ 185 w 427"/>
                <a:gd name="T7" fmla="*/ 239 h 584"/>
                <a:gd name="T8" fmla="*/ 40 w 427"/>
                <a:gd name="T9" fmla="*/ 7 h 584"/>
                <a:gd name="T10" fmla="*/ 8 w 427"/>
                <a:gd name="T11" fmla="*/ 12 h 584"/>
                <a:gd name="T12" fmla="*/ 12 w 427"/>
                <a:gd name="T13" fmla="*/ 45 h 584"/>
                <a:gd name="T14" fmla="*/ 145 w 427"/>
                <a:gd name="T15" fmla="*/ 311 h 584"/>
                <a:gd name="T16" fmla="*/ 145 w 427"/>
                <a:gd name="T17" fmla="*/ 560 h 584"/>
                <a:gd name="T18" fmla="*/ 169 w 427"/>
                <a:gd name="T19" fmla="*/ 583 h 584"/>
                <a:gd name="T20" fmla="*/ 192 w 427"/>
                <a:gd name="T21" fmla="*/ 560 h 584"/>
                <a:gd name="T22" fmla="*/ 192 w 427"/>
                <a:gd name="T23" fmla="*/ 311 h 584"/>
                <a:gd name="T24" fmla="*/ 192 w 427"/>
                <a:gd name="T25" fmla="*/ 302 h 584"/>
                <a:gd name="T26" fmla="*/ 418 w 427"/>
                <a:gd name="T27" fmla="*/ 42 h 584"/>
                <a:gd name="T28" fmla="*/ 416 w 427"/>
                <a:gd name="T29" fmla="*/ 8 h 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584">
                  <a:moveTo>
                    <a:pt x="416" y="8"/>
                  </a:moveTo>
                  <a:lnTo>
                    <a:pt x="416" y="8"/>
                  </a:lnTo>
                  <a:cubicBezTo>
                    <a:pt x="406" y="0"/>
                    <a:pt x="391" y="1"/>
                    <a:pt x="383" y="10"/>
                  </a:cubicBezTo>
                  <a:cubicBezTo>
                    <a:pt x="185" y="239"/>
                    <a:pt x="185" y="239"/>
                    <a:pt x="185" y="239"/>
                  </a:cubicBezTo>
                  <a:cubicBezTo>
                    <a:pt x="167" y="148"/>
                    <a:pt x="116" y="64"/>
                    <a:pt x="40" y="7"/>
                  </a:cubicBezTo>
                  <a:cubicBezTo>
                    <a:pt x="30" y="0"/>
                    <a:pt x="15" y="2"/>
                    <a:pt x="8" y="12"/>
                  </a:cubicBezTo>
                  <a:cubicBezTo>
                    <a:pt x="0" y="22"/>
                    <a:pt x="2" y="37"/>
                    <a:pt x="12" y="45"/>
                  </a:cubicBezTo>
                  <a:cubicBezTo>
                    <a:pt x="95" y="107"/>
                    <a:pt x="145" y="207"/>
                    <a:pt x="145" y="311"/>
                  </a:cubicBezTo>
                  <a:cubicBezTo>
                    <a:pt x="145" y="560"/>
                    <a:pt x="145" y="560"/>
                    <a:pt x="145" y="560"/>
                  </a:cubicBezTo>
                  <a:cubicBezTo>
                    <a:pt x="145" y="573"/>
                    <a:pt x="156" y="583"/>
                    <a:pt x="169" y="583"/>
                  </a:cubicBezTo>
                  <a:cubicBezTo>
                    <a:pt x="182" y="583"/>
                    <a:pt x="192" y="573"/>
                    <a:pt x="192" y="560"/>
                  </a:cubicBezTo>
                  <a:cubicBezTo>
                    <a:pt x="192" y="311"/>
                    <a:pt x="192" y="311"/>
                    <a:pt x="192" y="311"/>
                  </a:cubicBezTo>
                  <a:cubicBezTo>
                    <a:pt x="192" y="308"/>
                    <a:pt x="192" y="305"/>
                    <a:pt x="192" y="302"/>
                  </a:cubicBezTo>
                  <a:cubicBezTo>
                    <a:pt x="418" y="42"/>
                    <a:pt x="418" y="42"/>
                    <a:pt x="418" y="42"/>
                  </a:cubicBezTo>
                  <a:cubicBezTo>
                    <a:pt x="426" y="31"/>
                    <a:pt x="425" y="17"/>
                    <a:pt x="416" y="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90" name="Group 389"/>
          <p:cNvGrpSpPr/>
          <p:nvPr/>
        </p:nvGrpSpPr>
        <p:grpSpPr>
          <a:xfrm>
            <a:off x="2191308" y="3618247"/>
            <a:ext cx="429822" cy="429821"/>
            <a:chOff x="2191308" y="3618247"/>
            <a:chExt cx="429822" cy="429821"/>
          </a:xfrm>
        </p:grpSpPr>
        <p:sp>
          <p:nvSpPr>
            <p:cNvPr id="3095" name="Freeform 23"/>
            <p:cNvSpPr>
              <a:spLocks noChangeArrowheads="1"/>
            </p:cNvSpPr>
            <p:nvPr/>
          </p:nvSpPr>
          <p:spPr bwMode="auto">
            <a:xfrm>
              <a:off x="2191308" y="3618247"/>
              <a:ext cx="429822" cy="429821"/>
            </a:xfrm>
            <a:custGeom>
              <a:avLst/>
              <a:gdLst>
                <a:gd name="T0" fmla="*/ 1023 w 1024"/>
                <a:gd name="T1" fmla="*/ 511 h 1024"/>
                <a:gd name="T2" fmla="*/ 1023 w 1024"/>
                <a:gd name="T3" fmla="*/ 511 h 1024"/>
                <a:gd name="T4" fmla="*/ 512 w 1024"/>
                <a:gd name="T5" fmla="*/ 1023 h 1024"/>
                <a:gd name="T6" fmla="*/ 0 w 1024"/>
                <a:gd name="T7" fmla="*/ 511 h 1024"/>
                <a:gd name="T8" fmla="*/ 512 w 1024"/>
                <a:gd name="T9" fmla="*/ 0 h 1024"/>
                <a:gd name="T10" fmla="*/ 1023 w 1024"/>
                <a:gd name="T11" fmla="*/ 511 h 1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4" h="1024">
                  <a:moveTo>
                    <a:pt x="1023" y="511"/>
                  </a:moveTo>
                  <a:lnTo>
                    <a:pt x="1023" y="511"/>
                  </a:lnTo>
                  <a:cubicBezTo>
                    <a:pt x="1023" y="793"/>
                    <a:pt x="794" y="1023"/>
                    <a:pt x="512" y="1023"/>
                  </a:cubicBezTo>
                  <a:cubicBezTo>
                    <a:pt x="229" y="1023"/>
                    <a:pt x="0" y="793"/>
                    <a:pt x="0" y="511"/>
                  </a:cubicBezTo>
                  <a:cubicBezTo>
                    <a:pt x="0" y="229"/>
                    <a:pt x="229" y="0"/>
                    <a:pt x="512" y="0"/>
                  </a:cubicBezTo>
                  <a:cubicBezTo>
                    <a:pt x="794" y="0"/>
                    <a:pt x="1023" y="229"/>
                    <a:pt x="1023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7" name="Freeform 55"/>
            <p:cNvSpPr>
              <a:spLocks noChangeArrowheads="1"/>
            </p:cNvSpPr>
            <p:nvPr/>
          </p:nvSpPr>
          <p:spPr bwMode="auto">
            <a:xfrm>
              <a:off x="2282088" y="3690442"/>
              <a:ext cx="266786" cy="233438"/>
            </a:xfrm>
            <a:custGeom>
              <a:avLst/>
              <a:gdLst>
                <a:gd name="T0" fmla="*/ 610 w 635"/>
                <a:gd name="T1" fmla="*/ 355 h 555"/>
                <a:gd name="T2" fmla="*/ 610 w 635"/>
                <a:gd name="T3" fmla="*/ 355 h 555"/>
                <a:gd name="T4" fmla="*/ 587 w 635"/>
                <a:gd name="T5" fmla="*/ 378 h 555"/>
                <a:gd name="T6" fmla="*/ 500 w 635"/>
                <a:gd name="T7" fmla="*/ 466 h 555"/>
                <a:gd name="T8" fmla="*/ 435 w 635"/>
                <a:gd name="T9" fmla="*/ 362 h 555"/>
                <a:gd name="T10" fmla="*/ 437 w 635"/>
                <a:gd name="T11" fmla="*/ 332 h 555"/>
                <a:gd name="T12" fmla="*/ 437 w 635"/>
                <a:gd name="T13" fmla="*/ 23 h 555"/>
                <a:gd name="T14" fmla="*/ 414 w 635"/>
                <a:gd name="T15" fmla="*/ 0 h 555"/>
                <a:gd name="T16" fmla="*/ 390 w 635"/>
                <a:gd name="T17" fmla="*/ 23 h 555"/>
                <a:gd name="T18" fmla="*/ 390 w 635"/>
                <a:gd name="T19" fmla="*/ 240 h 555"/>
                <a:gd name="T20" fmla="*/ 220 w 635"/>
                <a:gd name="T21" fmla="*/ 107 h 555"/>
                <a:gd name="T22" fmla="*/ 0 w 635"/>
                <a:gd name="T23" fmla="*/ 331 h 555"/>
                <a:gd name="T24" fmla="*/ 218 w 635"/>
                <a:gd name="T25" fmla="*/ 554 h 555"/>
                <a:gd name="T26" fmla="*/ 413 w 635"/>
                <a:gd name="T27" fmla="*/ 435 h 555"/>
                <a:gd name="T28" fmla="*/ 500 w 635"/>
                <a:gd name="T29" fmla="*/ 513 h 555"/>
                <a:gd name="T30" fmla="*/ 634 w 635"/>
                <a:gd name="T31" fmla="*/ 378 h 555"/>
                <a:gd name="T32" fmla="*/ 610 w 635"/>
                <a:gd name="T33" fmla="*/ 355 h 555"/>
                <a:gd name="T34" fmla="*/ 220 w 635"/>
                <a:gd name="T35" fmla="*/ 154 h 555"/>
                <a:gd name="T36" fmla="*/ 220 w 635"/>
                <a:gd name="T37" fmla="*/ 154 h 555"/>
                <a:gd name="T38" fmla="*/ 384 w 635"/>
                <a:gd name="T39" fmla="*/ 356 h 555"/>
                <a:gd name="T40" fmla="*/ 387 w 635"/>
                <a:gd name="T41" fmla="*/ 367 h 555"/>
                <a:gd name="T42" fmla="*/ 218 w 635"/>
                <a:gd name="T43" fmla="*/ 507 h 555"/>
                <a:gd name="T44" fmla="*/ 46 w 635"/>
                <a:gd name="T45" fmla="*/ 331 h 555"/>
                <a:gd name="T46" fmla="*/ 220 w 635"/>
                <a:gd name="T47" fmla="*/ 154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35" h="555">
                  <a:moveTo>
                    <a:pt x="610" y="355"/>
                  </a:moveTo>
                  <a:lnTo>
                    <a:pt x="610" y="355"/>
                  </a:lnTo>
                  <a:cubicBezTo>
                    <a:pt x="597" y="355"/>
                    <a:pt x="587" y="365"/>
                    <a:pt x="587" y="378"/>
                  </a:cubicBezTo>
                  <a:cubicBezTo>
                    <a:pt x="587" y="423"/>
                    <a:pt x="560" y="466"/>
                    <a:pt x="500" y="466"/>
                  </a:cubicBezTo>
                  <a:cubicBezTo>
                    <a:pt x="472" y="466"/>
                    <a:pt x="454" y="418"/>
                    <a:pt x="435" y="362"/>
                  </a:cubicBezTo>
                  <a:cubicBezTo>
                    <a:pt x="437" y="353"/>
                    <a:pt x="437" y="343"/>
                    <a:pt x="437" y="332"/>
                  </a:cubicBezTo>
                  <a:cubicBezTo>
                    <a:pt x="437" y="23"/>
                    <a:pt x="437" y="23"/>
                    <a:pt x="437" y="23"/>
                  </a:cubicBezTo>
                  <a:cubicBezTo>
                    <a:pt x="437" y="10"/>
                    <a:pt x="427" y="0"/>
                    <a:pt x="414" y="0"/>
                  </a:cubicBezTo>
                  <a:cubicBezTo>
                    <a:pt x="401" y="0"/>
                    <a:pt x="390" y="10"/>
                    <a:pt x="390" y="23"/>
                  </a:cubicBezTo>
                  <a:cubicBezTo>
                    <a:pt x="390" y="240"/>
                    <a:pt x="390" y="240"/>
                    <a:pt x="390" y="240"/>
                  </a:cubicBezTo>
                  <a:cubicBezTo>
                    <a:pt x="358" y="168"/>
                    <a:pt x="309" y="107"/>
                    <a:pt x="220" y="107"/>
                  </a:cubicBezTo>
                  <a:cubicBezTo>
                    <a:pt x="82" y="107"/>
                    <a:pt x="0" y="191"/>
                    <a:pt x="0" y="331"/>
                  </a:cubicBezTo>
                  <a:cubicBezTo>
                    <a:pt x="0" y="456"/>
                    <a:pt x="95" y="554"/>
                    <a:pt x="218" y="554"/>
                  </a:cubicBezTo>
                  <a:cubicBezTo>
                    <a:pt x="303" y="554"/>
                    <a:pt x="376" y="508"/>
                    <a:pt x="413" y="435"/>
                  </a:cubicBezTo>
                  <a:cubicBezTo>
                    <a:pt x="432" y="479"/>
                    <a:pt x="457" y="513"/>
                    <a:pt x="500" y="513"/>
                  </a:cubicBezTo>
                  <a:cubicBezTo>
                    <a:pt x="588" y="513"/>
                    <a:pt x="634" y="446"/>
                    <a:pt x="634" y="378"/>
                  </a:cubicBezTo>
                  <a:cubicBezTo>
                    <a:pt x="634" y="365"/>
                    <a:pt x="622" y="355"/>
                    <a:pt x="610" y="355"/>
                  </a:cubicBezTo>
                  <a:close/>
                  <a:moveTo>
                    <a:pt x="220" y="154"/>
                  </a:moveTo>
                  <a:lnTo>
                    <a:pt x="220" y="154"/>
                  </a:lnTo>
                  <a:cubicBezTo>
                    <a:pt x="317" y="154"/>
                    <a:pt x="353" y="261"/>
                    <a:pt x="384" y="356"/>
                  </a:cubicBezTo>
                  <a:cubicBezTo>
                    <a:pt x="387" y="367"/>
                    <a:pt x="387" y="367"/>
                    <a:pt x="387" y="367"/>
                  </a:cubicBezTo>
                  <a:cubicBezTo>
                    <a:pt x="371" y="450"/>
                    <a:pt x="303" y="507"/>
                    <a:pt x="218" y="507"/>
                  </a:cubicBezTo>
                  <a:cubicBezTo>
                    <a:pt x="122" y="507"/>
                    <a:pt x="46" y="430"/>
                    <a:pt x="46" y="331"/>
                  </a:cubicBezTo>
                  <a:cubicBezTo>
                    <a:pt x="46" y="250"/>
                    <a:pt x="76" y="154"/>
                    <a:pt x="220" y="15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89" name="Group 388"/>
          <p:cNvGrpSpPr/>
          <p:nvPr/>
        </p:nvGrpSpPr>
        <p:grpSpPr>
          <a:xfrm>
            <a:off x="1324254" y="3618247"/>
            <a:ext cx="429822" cy="429821"/>
            <a:chOff x="1324254" y="3618247"/>
            <a:chExt cx="429822" cy="429821"/>
          </a:xfrm>
        </p:grpSpPr>
        <p:sp>
          <p:nvSpPr>
            <p:cNvPr id="3094" name="Freeform 22"/>
            <p:cNvSpPr>
              <a:spLocks noChangeArrowheads="1"/>
            </p:cNvSpPr>
            <p:nvPr/>
          </p:nvSpPr>
          <p:spPr bwMode="auto">
            <a:xfrm>
              <a:off x="1324254" y="3618247"/>
              <a:ext cx="429822" cy="429821"/>
            </a:xfrm>
            <a:custGeom>
              <a:avLst/>
              <a:gdLst>
                <a:gd name="T0" fmla="*/ 1023 w 1024"/>
                <a:gd name="T1" fmla="*/ 511 h 1024"/>
                <a:gd name="T2" fmla="*/ 1023 w 1024"/>
                <a:gd name="T3" fmla="*/ 511 h 1024"/>
                <a:gd name="T4" fmla="*/ 512 w 1024"/>
                <a:gd name="T5" fmla="*/ 1023 h 1024"/>
                <a:gd name="T6" fmla="*/ 0 w 1024"/>
                <a:gd name="T7" fmla="*/ 511 h 1024"/>
                <a:gd name="T8" fmla="*/ 512 w 1024"/>
                <a:gd name="T9" fmla="*/ 0 h 1024"/>
                <a:gd name="T10" fmla="*/ 1023 w 1024"/>
                <a:gd name="T11" fmla="*/ 511 h 1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4" h="1024">
                  <a:moveTo>
                    <a:pt x="1023" y="511"/>
                  </a:moveTo>
                  <a:lnTo>
                    <a:pt x="1023" y="511"/>
                  </a:lnTo>
                  <a:cubicBezTo>
                    <a:pt x="1023" y="793"/>
                    <a:pt x="794" y="1023"/>
                    <a:pt x="512" y="1023"/>
                  </a:cubicBezTo>
                  <a:cubicBezTo>
                    <a:pt x="229" y="1023"/>
                    <a:pt x="0" y="793"/>
                    <a:pt x="0" y="511"/>
                  </a:cubicBezTo>
                  <a:cubicBezTo>
                    <a:pt x="0" y="229"/>
                    <a:pt x="229" y="0"/>
                    <a:pt x="512" y="0"/>
                  </a:cubicBezTo>
                  <a:cubicBezTo>
                    <a:pt x="794" y="0"/>
                    <a:pt x="1023" y="229"/>
                    <a:pt x="1023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8" name="Freeform 56"/>
            <p:cNvSpPr>
              <a:spLocks noChangeArrowheads="1"/>
            </p:cNvSpPr>
            <p:nvPr/>
          </p:nvSpPr>
          <p:spPr bwMode="auto">
            <a:xfrm>
              <a:off x="1428004" y="3716380"/>
              <a:ext cx="216763" cy="213057"/>
            </a:xfrm>
            <a:custGeom>
              <a:avLst/>
              <a:gdLst>
                <a:gd name="T0" fmla="*/ 491 w 518"/>
                <a:gd name="T1" fmla="*/ 376 h 508"/>
                <a:gd name="T2" fmla="*/ 491 w 518"/>
                <a:gd name="T3" fmla="*/ 376 h 508"/>
                <a:gd name="T4" fmla="*/ 468 w 518"/>
                <a:gd name="T5" fmla="*/ 400 h 508"/>
                <a:gd name="T6" fmla="*/ 409 w 518"/>
                <a:gd name="T7" fmla="*/ 461 h 508"/>
                <a:gd name="T8" fmla="*/ 349 w 518"/>
                <a:gd name="T9" fmla="*/ 401 h 508"/>
                <a:gd name="T10" fmla="*/ 349 w 518"/>
                <a:gd name="T11" fmla="*/ 47 h 508"/>
                <a:gd name="T12" fmla="*/ 494 w 518"/>
                <a:gd name="T13" fmla="*/ 47 h 508"/>
                <a:gd name="T14" fmla="*/ 517 w 518"/>
                <a:gd name="T15" fmla="*/ 24 h 508"/>
                <a:gd name="T16" fmla="*/ 494 w 518"/>
                <a:gd name="T17" fmla="*/ 0 h 508"/>
                <a:gd name="T18" fmla="*/ 156 w 518"/>
                <a:gd name="T19" fmla="*/ 0 h 508"/>
                <a:gd name="T20" fmla="*/ 0 w 518"/>
                <a:gd name="T21" fmla="*/ 158 h 508"/>
                <a:gd name="T22" fmla="*/ 23 w 518"/>
                <a:gd name="T23" fmla="*/ 181 h 508"/>
                <a:gd name="T24" fmla="*/ 47 w 518"/>
                <a:gd name="T25" fmla="*/ 158 h 508"/>
                <a:gd name="T26" fmla="*/ 156 w 518"/>
                <a:gd name="T27" fmla="*/ 47 h 508"/>
                <a:gd name="T28" fmla="*/ 220 w 518"/>
                <a:gd name="T29" fmla="*/ 47 h 508"/>
                <a:gd name="T30" fmla="*/ 81 w 518"/>
                <a:gd name="T31" fmla="*/ 452 h 508"/>
                <a:gd name="T32" fmla="*/ 67 w 518"/>
                <a:gd name="T33" fmla="*/ 465 h 508"/>
                <a:gd name="T34" fmla="*/ 66 w 518"/>
                <a:gd name="T35" fmla="*/ 482 h 508"/>
                <a:gd name="T36" fmla="*/ 88 w 518"/>
                <a:gd name="T37" fmla="*/ 498 h 508"/>
                <a:gd name="T38" fmla="*/ 95 w 518"/>
                <a:gd name="T39" fmla="*/ 497 h 508"/>
                <a:gd name="T40" fmla="*/ 267 w 518"/>
                <a:gd name="T41" fmla="*/ 47 h 508"/>
                <a:gd name="T42" fmla="*/ 302 w 518"/>
                <a:gd name="T43" fmla="*/ 47 h 508"/>
                <a:gd name="T44" fmla="*/ 302 w 518"/>
                <a:gd name="T45" fmla="*/ 401 h 508"/>
                <a:gd name="T46" fmla="*/ 409 w 518"/>
                <a:gd name="T47" fmla="*/ 507 h 508"/>
                <a:gd name="T48" fmla="*/ 515 w 518"/>
                <a:gd name="T49" fmla="*/ 400 h 508"/>
                <a:gd name="T50" fmla="*/ 491 w 518"/>
                <a:gd name="T51" fmla="*/ 376 h 508"/>
                <a:gd name="T52" fmla="*/ 89 w 518"/>
                <a:gd name="T53" fmla="*/ 486 h 508"/>
                <a:gd name="T54" fmla="*/ 89 w 518"/>
                <a:gd name="T55" fmla="*/ 486 h 508"/>
                <a:gd name="T56" fmla="*/ 89 w 518"/>
                <a:gd name="T57" fmla="*/ 486 h 508"/>
                <a:gd name="T58" fmla="*/ 89 w 518"/>
                <a:gd name="T59" fmla="*/ 487 h 508"/>
                <a:gd name="T60" fmla="*/ 89 w 518"/>
                <a:gd name="T61" fmla="*/ 486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8" h="508">
                  <a:moveTo>
                    <a:pt x="491" y="376"/>
                  </a:moveTo>
                  <a:lnTo>
                    <a:pt x="491" y="376"/>
                  </a:lnTo>
                  <a:cubicBezTo>
                    <a:pt x="478" y="376"/>
                    <a:pt x="468" y="387"/>
                    <a:pt x="468" y="400"/>
                  </a:cubicBezTo>
                  <a:cubicBezTo>
                    <a:pt x="468" y="434"/>
                    <a:pt x="441" y="461"/>
                    <a:pt x="409" y="461"/>
                  </a:cubicBezTo>
                  <a:cubicBezTo>
                    <a:pt x="375" y="461"/>
                    <a:pt x="349" y="435"/>
                    <a:pt x="349" y="401"/>
                  </a:cubicBezTo>
                  <a:cubicBezTo>
                    <a:pt x="349" y="47"/>
                    <a:pt x="349" y="47"/>
                    <a:pt x="349" y="47"/>
                  </a:cubicBezTo>
                  <a:cubicBezTo>
                    <a:pt x="494" y="47"/>
                    <a:pt x="494" y="47"/>
                    <a:pt x="494" y="47"/>
                  </a:cubicBezTo>
                  <a:cubicBezTo>
                    <a:pt x="506" y="47"/>
                    <a:pt x="517" y="37"/>
                    <a:pt x="517" y="24"/>
                  </a:cubicBezTo>
                  <a:cubicBezTo>
                    <a:pt x="517" y="11"/>
                    <a:pt x="506" y="0"/>
                    <a:pt x="494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68" y="0"/>
                    <a:pt x="0" y="69"/>
                    <a:pt x="0" y="158"/>
                  </a:cubicBezTo>
                  <a:cubicBezTo>
                    <a:pt x="0" y="170"/>
                    <a:pt x="11" y="181"/>
                    <a:pt x="23" y="181"/>
                  </a:cubicBezTo>
                  <a:cubicBezTo>
                    <a:pt x="37" y="181"/>
                    <a:pt x="47" y="170"/>
                    <a:pt x="47" y="158"/>
                  </a:cubicBezTo>
                  <a:cubicBezTo>
                    <a:pt x="47" y="96"/>
                    <a:pt x="94" y="47"/>
                    <a:pt x="156" y="47"/>
                  </a:cubicBezTo>
                  <a:cubicBezTo>
                    <a:pt x="220" y="47"/>
                    <a:pt x="220" y="47"/>
                    <a:pt x="220" y="47"/>
                  </a:cubicBezTo>
                  <a:cubicBezTo>
                    <a:pt x="217" y="178"/>
                    <a:pt x="181" y="419"/>
                    <a:pt x="81" y="452"/>
                  </a:cubicBezTo>
                  <a:cubicBezTo>
                    <a:pt x="74" y="454"/>
                    <a:pt x="69" y="459"/>
                    <a:pt x="67" y="465"/>
                  </a:cubicBezTo>
                  <a:cubicBezTo>
                    <a:pt x="64" y="470"/>
                    <a:pt x="64" y="476"/>
                    <a:pt x="66" y="482"/>
                  </a:cubicBezTo>
                  <a:cubicBezTo>
                    <a:pt x="69" y="492"/>
                    <a:pt x="77" y="498"/>
                    <a:pt x="88" y="498"/>
                  </a:cubicBezTo>
                  <a:cubicBezTo>
                    <a:pt x="90" y="498"/>
                    <a:pt x="93" y="498"/>
                    <a:pt x="95" y="497"/>
                  </a:cubicBezTo>
                  <a:cubicBezTo>
                    <a:pt x="244" y="446"/>
                    <a:pt x="265" y="137"/>
                    <a:pt x="267" y="47"/>
                  </a:cubicBezTo>
                  <a:cubicBezTo>
                    <a:pt x="302" y="47"/>
                    <a:pt x="302" y="47"/>
                    <a:pt x="302" y="47"/>
                  </a:cubicBezTo>
                  <a:cubicBezTo>
                    <a:pt x="302" y="401"/>
                    <a:pt x="302" y="401"/>
                    <a:pt x="302" y="401"/>
                  </a:cubicBezTo>
                  <a:cubicBezTo>
                    <a:pt x="302" y="461"/>
                    <a:pt x="349" y="507"/>
                    <a:pt x="409" y="507"/>
                  </a:cubicBezTo>
                  <a:cubicBezTo>
                    <a:pt x="467" y="507"/>
                    <a:pt x="515" y="460"/>
                    <a:pt x="515" y="400"/>
                  </a:cubicBezTo>
                  <a:cubicBezTo>
                    <a:pt x="515" y="387"/>
                    <a:pt x="504" y="376"/>
                    <a:pt x="491" y="376"/>
                  </a:cubicBezTo>
                  <a:close/>
                  <a:moveTo>
                    <a:pt x="89" y="486"/>
                  </a:moveTo>
                  <a:lnTo>
                    <a:pt x="89" y="486"/>
                  </a:lnTo>
                  <a:lnTo>
                    <a:pt x="89" y="486"/>
                  </a:lnTo>
                  <a:cubicBezTo>
                    <a:pt x="89" y="487"/>
                    <a:pt x="89" y="487"/>
                    <a:pt x="89" y="487"/>
                  </a:cubicBezTo>
                  <a:lnTo>
                    <a:pt x="89" y="4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95" name="Group 394"/>
          <p:cNvGrpSpPr/>
          <p:nvPr/>
        </p:nvGrpSpPr>
        <p:grpSpPr>
          <a:xfrm>
            <a:off x="6522871" y="3618247"/>
            <a:ext cx="429822" cy="429821"/>
            <a:chOff x="6522871" y="3618247"/>
            <a:chExt cx="429822" cy="429821"/>
          </a:xfrm>
        </p:grpSpPr>
        <p:sp>
          <p:nvSpPr>
            <p:cNvPr id="3100" name="Freeform 28"/>
            <p:cNvSpPr>
              <a:spLocks noChangeArrowheads="1"/>
            </p:cNvSpPr>
            <p:nvPr/>
          </p:nvSpPr>
          <p:spPr bwMode="auto">
            <a:xfrm>
              <a:off x="6522871" y="3618247"/>
              <a:ext cx="429822" cy="429821"/>
            </a:xfrm>
            <a:custGeom>
              <a:avLst/>
              <a:gdLst>
                <a:gd name="T0" fmla="*/ 1023 w 1024"/>
                <a:gd name="T1" fmla="*/ 511 h 1024"/>
                <a:gd name="T2" fmla="*/ 1023 w 1024"/>
                <a:gd name="T3" fmla="*/ 511 h 1024"/>
                <a:gd name="T4" fmla="*/ 511 w 1024"/>
                <a:gd name="T5" fmla="*/ 1023 h 1024"/>
                <a:gd name="T6" fmla="*/ 0 w 1024"/>
                <a:gd name="T7" fmla="*/ 511 h 1024"/>
                <a:gd name="T8" fmla="*/ 511 w 1024"/>
                <a:gd name="T9" fmla="*/ 0 h 1024"/>
                <a:gd name="T10" fmla="*/ 1023 w 1024"/>
                <a:gd name="T11" fmla="*/ 511 h 1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4" h="1024">
                  <a:moveTo>
                    <a:pt x="1023" y="511"/>
                  </a:moveTo>
                  <a:lnTo>
                    <a:pt x="1023" y="511"/>
                  </a:lnTo>
                  <a:cubicBezTo>
                    <a:pt x="1023" y="793"/>
                    <a:pt x="793" y="1023"/>
                    <a:pt x="511" y="1023"/>
                  </a:cubicBezTo>
                  <a:cubicBezTo>
                    <a:pt x="229" y="1023"/>
                    <a:pt x="0" y="793"/>
                    <a:pt x="0" y="511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3" y="0"/>
                    <a:pt x="1023" y="229"/>
                    <a:pt x="1023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9" name="Freeform 57"/>
            <p:cNvSpPr>
              <a:spLocks noChangeArrowheads="1"/>
            </p:cNvSpPr>
            <p:nvPr/>
          </p:nvSpPr>
          <p:spPr bwMode="auto">
            <a:xfrm>
              <a:off x="6619210" y="3692294"/>
              <a:ext cx="238995" cy="261228"/>
            </a:xfrm>
            <a:custGeom>
              <a:avLst/>
              <a:gdLst>
                <a:gd name="T0" fmla="*/ 545 w 571"/>
                <a:gd name="T1" fmla="*/ 525 h 620"/>
                <a:gd name="T2" fmla="*/ 78 w 571"/>
                <a:gd name="T3" fmla="*/ 549 h 620"/>
                <a:gd name="T4" fmla="*/ 54 w 571"/>
                <a:gd name="T5" fmla="*/ 619 h 620"/>
                <a:gd name="T6" fmla="*/ 31 w 571"/>
                <a:gd name="T7" fmla="*/ 549 h 620"/>
                <a:gd name="T8" fmla="*/ 0 w 571"/>
                <a:gd name="T9" fmla="*/ 525 h 620"/>
                <a:gd name="T10" fmla="*/ 31 w 571"/>
                <a:gd name="T11" fmla="*/ 502 h 620"/>
                <a:gd name="T12" fmla="*/ 54 w 571"/>
                <a:gd name="T13" fmla="*/ 14 h 620"/>
                <a:gd name="T14" fmla="*/ 78 w 571"/>
                <a:gd name="T15" fmla="*/ 502 h 620"/>
                <a:gd name="T16" fmla="*/ 545 w 571"/>
                <a:gd name="T17" fmla="*/ 525 h 620"/>
                <a:gd name="T18" fmla="*/ 422 w 571"/>
                <a:gd name="T19" fmla="*/ 492 h 620"/>
                <a:gd name="T20" fmla="*/ 422 w 571"/>
                <a:gd name="T21" fmla="*/ 445 h 620"/>
                <a:gd name="T22" fmla="*/ 123 w 571"/>
                <a:gd name="T23" fmla="*/ 146 h 620"/>
                <a:gd name="T24" fmla="*/ 422 w 571"/>
                <a:gd name="T25" fmla="*/ 492 h 620"/>
                <a:gd name="T26" fmla="*/ 403 w 571"/>
                <a:gd name="T27" fmla="*/ 84 h 620"/>
                <a:gd name="T28" fmla="*/ 347 w 571"/>
                <a:gd name="T29" fmla="*/ 73 h 620"/>
                <a:gd name="T30" fmla="*/ 401 w 571"/>
                <a:gd name="T31" fmla="*/ 37 h 620"/>
                <a:gd name="T32" fmla="*/ 415 w 571"/>
                <a:gd name="T33" fmla="*/ 27 h 620"/>
                <a:gd name="T34" fmla="*/ 409 w 571"/>
                <a:gd name="T35" fmla="*/ 5 h 620"/>
                <a:gd name="T36" fmla="*/ 334 w 571"/>
                <a:gd name="T37" fmla="*/ 17 h 620"/>
                <a:gd name="T38" fmla="*/ 315 w 571"/>
                <a:gd name="T39" fmla="*/ 84 h 620"/>
                <a:gd name="T40" fmla="*/ 287 w 571"/>
                <a:gd name="T41" fmla="*/ 95 h 620"/>
                <a:gd name="T42" fmla="*/ 297 w 571"/>
                <a:gd name="T43" fmla="*/ 116 h 620"/>
                <a:gd name="T44" fmla="*/ 315 w 571"/>
                <a:gd name="T45" fmla="*/ 281 h 620"/>
                <a:gd name="T46" fmla="*/ 337 w 571"/>
                <a:gd name="T47" fmla="*/ 292 h 620"/>
                <a:gd name="T48" fmla="*/ 347 w 571"/>
                <a:gd name="T49" fmla="*/ 116 h 620"/>
                <a:gd name="T50" fmla="*/ 414 w 571"/>
                <a:gd name="T51" fmla="*/ 105 h 620"/>
                <a:gd name="T52" fmla="*/ 403 w 571"/>
                <a:gd name="T53" fmla="*/ 84 h 620"/>
                <a:gd name="T54" fmla="*/ 567 w 571"/>
                <a:gd name="T55" fmla="*/ 275 h 620"/>
                <a:gd name="T56" fmla="*/ 565 w 571"/>
                <a:gd name="T57" fmla="*/ 143 h 620"/>
                <a:gd name="T58" fmla="*/ 557 w 571"/>
                <a:gd name="T59" fmla="*/ 126 h 620"/>
                <a:gd name="T60" fmla="*/ 539 w 571"/>
                <a:gd name="T61" fmla="*/ 130 h 620"/>
                <a:gd name="T62" fmla="*/ 446 w 571"/>
                <a:gd name="T63" fmla="*/ 130 h 620"/>
                <a:gd name="T64" fmla="*/ 426 w 571"/>
                <a:gd name="T65" fmla="*/ 126 h 620"/>
                <a:gd name="T66" fmla="*/ 419 w 571"/>
                <a:gd name="T67" fmla="*/ 143 h 620"/>
                <a:gd name="T68" fmla="*/ 417 w 571"/>
                <a:gd name="T69" fmla="*/ 275 h 620"/>
                <a:gd name="T70" fmla="*/ 424 w 571"/>
                <a:gd name="T71" fmla="*/ 292 h 620"/>
                <a:gd name="T72" fmla="*/ 443 w 571"/>
                <a:gd name="T73" fmla="*/ 287 h 620"/>
                <a:gd name="T74" fmla="*/ 540 w 571"/>
                <a:gd name="T75" fmla="*/ 287 h 620"/>
                <a:gd name="T76" fmla="*/ 560 w 571"/>
                <a:gd name="T77" fmla="*/ 292 h 620"/>
                <a:gd name="T78" fmla="*/ 567 w 571"/>
                <a:gd name="T79" fmla="*/ 275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71" h="620">
                  <a:moveTo>
                    <a:pt x="545" y="525"/>
                  </a:moveTo>
                  <a:lnTo>
                    <a:pt x="545" y="525"/>
                  </a:lnTo>
                  <a:cubicBezTo>
                    <a:pt x="545" y="538"/>
                    <a:pt x="535" y="549"/>
                    <a:pt x="522" y="549"/>
                  </a:cubicBezTo>
                  <a:cubicBezTo>
                    <a:pt x="78" y="549"/>
                    <a:pt x="78" y="549"/>
                    <a:pt x="78" y="549"/>
                  </a:cubicBezTo>
                  <a:cubicBezTo>
                    <a:pt x="78" y="595"/>
                    <a:pt x="78" y="595"/>
                    <a:pt x="78" y="595"/>
                  </a:cubicBezTo>
                  <a:cubicBezTo>
                    <a:pt x="78" y="608"/>
                    <a:pt x="67" y="619"/>
                    <a:pt x="54" y="619"/>
                  </a:cubicBezTo>
                  <a:cubicBezTo>
                    <a:pt x="41" y="619"/>
                    <a:pt x="31" y="608"/>
                    <a:pt x="31" y="595"/>
                  </a:cubicBezTo>
                  <a:cubicBezTo>
                    <a:pt x="31" y="549"/>
                    <a:pt x="31" y="549"/>
                    <a:pt x="31" y="549"/>
                  </a:cubicBezTo>
                  <a:cubicBezTo>
                    <a:pt x="24" y="549"/>
                    <a:pt x="24" y="549"/>
                    <a:pt x="24" y="549"/>
                  </a:cubicBezTo>
                  <a:cubicBezTo>
                    <a:pt x="11" y="549"/>
                    <a:pt x="0" y="538"/>
                    <a:pt x="0" y="525"/>
                  </a:cubicBezTo>
                  <a:cubicBezTo>
                    <a:pt x="0" y="512"/>
                    <a:pt x="11" y="502"/>
                    <a:pt x="24" y="502"/>
                  </a:cubicBezTo>
                  <a:cubicBezTo>
                    <a:pt x="31" y="502"/>
                    <a:pt x="31" y="502"/>
                    <a:pt x="31" y="502"/>
                  </a:cubicBezTo>
                  <a:cubicBezTo>
                    <a:pt x="31" y="38"/>
                    <a:pt x="31" y="38"/>
                    <a:pt x="31" y="38"/>
                  </a:cubicBezTo>
                  <a:cubicBezTo>
                    <a:pt x="31" y="24"/>
                    <a:pt x="41" y="14"/>
                    <a:pt x="54" y="14"/>
                  </a:cubicBezTo>
                  <a:cubicBezTo>
                    <a:pt x="67" y="14"/>
                    <a:pt x="78" y="24"/>
                    <a:pt x="78" y="38"/>
                  </a:cubicBezTo>
                  <a:cubicBezTo>
                    <a:pt x="78" y="502"/>
                    <a:pt x="78" y="502"/>
                    <a:pt x="78" y="502"/>
                  </a:cubicBezTo>
                  <a:cubicBezTo>
                    <a:pt x="522" y="502"/>
                    <a:pt x="522" y="502"/>
                    <a:pt x="522" y="502"/>
                  </a:cubicBezTo>
                  <a:cubicBezTo>
                    <a:pt x="535" y="502"/>
                    <a:pt x="545" y="512"/>
                    <a:pt x="545" y="525"/>
                  </a:cubicBezTo>
                  <a:close/>
                  <a:moveTo>
                    <a:pt x="422" y="492"/>
                  </a:moveTo>
                  <a:lnTo>
                    <a:pt x="422" y="492"/>
                  </a:lnTo>
                  <a:cubicBezTo>
                    <a:pt x="435" y="492"/>
                    <a:pt x="446" y="481"/>
                    <a:pt x="446" y="468"/>
                  </a:cubicBezTo>
                  <a:cubicBezTo>
                    <a:pt x="446" y="455"/>
                    <a:pt x="435" y="445"/>
                    <a:pt x="422" y="445"/>
                  </a:cubicBezTo>
                  <a:cubicBezTo>
                    <a:pt x="270" y="445"/>
                    <a:pt x="146" y="321"/>
                    <a:pt x="146" y="169"/>
                  </a:cubicBezTo>
                  <a:cubicBezTo>
                    <a:pt x="146" y="156"/>
                    <a:pt x="136" y="146"/>
                    <a:pt x="123" y="146"/>
                  </a:cubicBezTo>
                  <a:cubicBezTo>
                    <a:pt x="111" y="146"/>
                    <a:pt x="100" y="156"/>
                    <a:pt x="100" y="169"/>
                  </a:cubicBezTo>
                  <a:cubicBezTo>
                    <a:pt x="100" y="347"/>
                    <a:pt x="244" y="492"/>
                    <a:pt x="422" y="492"/>
                  </a:cubicBezTo>
                  <a:close/>
                  <a:moveTo>
                    <a:pt x="403" y="84"/>
                  </a:moveTo>
                  <a:lnTo>
                    <a:pt x="403" y="84"/>
                  </a:lnTo>
                  <a:cubicBezTo>
                    <a:pt x="347" y="84"/>
                    <a:pt x="347" y="84"/>
                    <a:pt x="347" y="84"/>
                  </a:cubicBezTo>
                  <a:cubicBezTo>
                    <a:pt x="347" y="73"/>
                    <a:pt x="347" y="73"/>
                    <a:pt x="347" y="73"/>
                  </a:cubicBezTo>
                  <a:cubicBezTo>
                    <a:pt x="347" y="37"/>
                    <a:pt x="364" y="32"/>
                    <a:pt x="377" y="32"/>
                  </a:cubicBezTo>
                  <a:cubicBezTo>
                    <a:pt x="387" y="32"/>
                    <a:pt x="394" y="33"/>
                    <a:pt x="401" y="37"/>
                  </a:cubicBezTo>
                  <a:cubicBezTo>
                    <a:pt x="404" y="38"/>
                    <a:pt x="408" y="37"/>
                    <a:pt x="411" y="36"/>
                  </a:cubicBezTo>
                  <a:cubicBezTo>
                    <a:pt x="413" y="33"/>
                    <a:pt x="415" y="30"/>
                    <a:pt x="415" y="27"/>
                  </a:cubicBezTo>
                  <a:cubicBezTo>
                    <a:pt x="415" y="16"/>
                    <a:pt x="415" y="16"/>
                    <a:pt x="415" y="16"/>
                  </a:cubicBezTo>
                  <a:cubicBezTo>
                    <a:pt x="415" y="11"/>
                    <a:pt x="412" y="7"/>
                    <a:pt x="409" y="5"/>
                  </a:cubicBezTo>
                  <a:cubicBezTo>
                    <a:pt x="398" y="2"/>
                    <a:pt x="389" y="0"/>
                    <a:pt x="377" y="0"/>
                  </a:cubicBezTo>
                  <a:cubicBezTo>
                    <a:pt x="360" y="0"/>
                    <a:pt x="345" y="6"/>
                    <a:pt x="334" y="17"/>
                  </a:cubicBezTo>
                  <a:cubicBezTo>
                    <a:pt x="321" y="29"/>
                    <a:pt x="315" y="48"/>
                    <a:pt x="315" y="72"/>
                  </a:cubicBezTo>
                  <a:cubicBezTo>
                    <a:pt x="315" y="84"/>
                    <a:pt x="315" y="84"/>
                    <a:pt x="315" y="84"/>
                  </a:cubicBezTo>
                  <a:cubicBezTo>
                    <a:pt x="297" y="84"/>
                    <a:pt x="297" y="84"/>
                    <a:pt x="297" y="84"/>
                  </a:cubicBezTo>
                  <a:cubicBezTo>
                    <a:pt x="291" y="84"/>
                    <a:pt x="287" y="90"/>
                    <a:pt x="287" y="95"/>
                  </a:cubicBezTo>
                  <a:cubicBezTo>
                    <a:pt x="287" y="105"/>
                    <a:pt x="287" y="105"/>
                    <a:pt x="287" y="105"/>
                  </a:cubicBezTo>
                  <a:cubicBezTo>
                    <a:pt x="287" y="112"/>
                    <a:pt x="291" y="116"/>
                    <a:pt x="297" y="116"/>
                  </a:cubicBezTo>
                  <a:cubicBezTo>
                    <a:pt x="315" y="116"/>
                    <a:pt x="315" y="116"/>
                    <a:pt x="315" y="116"/>
                  </a:cubicBezTo>
                  <a:cubicBezTo>
                    <a:pt x="315" y="281"/>
                    <a:pt x="315" y="281"/>
                    <a:pt x="315" y="281"/>
                  </a:cubicBezTo>
                  <a:cubicBezTo>
                    <a:pt x="315" y="286"/>
                    <a:pt x="319" y="292"/>
                    <a:pt x="325" y="292"/>
                  </a:cubicBezTo>
                  <a:cubicBezTo>
                    <a:pt x="337" y="292"/>
                    <a:pt x="337" y="292"/>
                    <a:pt x="337" y="292"/>
                  </a:cubicBezTo>
                  <a:cubicBezTo>
                    <a:pt x="343" y="292"/>
                    <a:pt x="347" y="286"/>
                    <a:pt x="347" y="281"/>
                  </a:cubicBezTo>
                  <a:cubicBezTo>
                    <a:pt x="347" y="116"/>
                    <a:pt x="347" y="116"/>
                    <a:pt x="347" y="116"/>
                  </a:cubicBezTo>
                  <a:cubicBezTo>
                    <a:pt x="403" y="116"/>
                    <a:pt x="403" y="116"/>
                    <a:pt x="403" y="116"/>
                  </a:cubicBezTo>
                  <a:cubicBezTo>
                    <a:pt x="410" y="116"/>
                    <a:pt x="414" y="112"/>
                    <a:pt x="414" y="105"/>
                  </a:cubicBezTo>
                  <a:cubicBezTo>
                    <a:pt x="414" y="95"/>
                    <a:pt x="414" y="95"/>
                    <a:pt x="414" y="95"/>
                  </a:cubicBezTo>
                  <a:cubicBezTo>
                    <a:pt x="414" y="90"/>
                    <a:pt x="410" y="84"/>
                    <a:pt x="403" y="84"/>
                  </a:cubicBezTo>
                  <a:close/>
                  <a:moveTo>
                    <a:pt x="567" y="275"/>
                  </a:moveTo>
                  <a:lnTo>
                    <a:pt x="567" y="275"/>
                  </a:lnTo>
                  <a:cubicBezTo>
                    <a:pt x="511" y="207"/>
                    <a:pt x="511" y="207"/>
                    <a:pt x="511" y="207"/>
                  </a:cubicBezTo>
                  <a:cubicBezTo>
                    <a:pt x="565" y="143"/>
                    <a:pt x="565" y="143"/>
                    <a:pt x="565" y="143"/>
                  </a:cubicBezTo>
                  <a:cubicBezTo>
                    <a:pt x="568" y="140"/>
                    <a:pt x="568" y="135"/>
                    <a:pt x="566" y="132"/>
                  </a:cubicBezTo>
                  <a:cubicBezTo>
                    <a:pt x="565" y="128"/>
                    <a:pt x="561" y="126"/>
                    <a:pt x="557" y="126"/>
                  </a:cubicBezTo>
                  <a:cubicBezTo>
                    <a:pt x="546" y="126"/>
                    <a:pt x="546" y="126"/>
                    <a:pt x="546" y="126"/>
                  </a:cubicBezTo>
                  <a:cubicBezTo>
                    <a:pt x="543" y="126"/>
                    <a:pt x="540" y="127"/>
                    <a:pt x="539" y="130"/>
                  </a:cubicBezTo>
                  <a:cubicBezTo>
                    <a:pt x="492" y="185"/>
                    <a:pt x="492" y="185"/>
                    <a:pt x="492" y="185"/>
                  </a:cubicBezTo>
                  <a:cubicBezTo>
                    <a:pt x="446" y="130"/>
                    <a:pt x="446" y="130"/>
                    <a:pt x="446" y="130"/>
                  </a:cubicBezTo>
                  <a:cubicBezTo>
                    <a:pt x="444" y="127"/>
                    <a:pt x="441" y="126"/>
                    <a:pt x="438" y="126"/>
                  </a:cubicBezTo>
                  <a:cubicBezTo>
                    <a:pt x="426" y="126"/>
                    <a:pt x="426" y="126"/>
                    <a:pt x="426" y="126"/>
                  </a:cubicBezTo>
                  <a:cubicBezTo>
                    <a:pt x="423" y="126"/>
                    <a:pt x="419" y="128"/>
                    <a:pt x="417" y="132"/>
                  </a:cubicBezTo>
                  <a:cubicBezTo>
                    <a:pt x="416" y="135"/>
                    <a:pt x="416" y="140"/>
                    <a:pt x="419" y="143"/>
                  </a:cubicBezTo>
                  <a:cubicBezTo>
                    <a:pt x="473" y="207"/>
                    <a:pt x="473" y="207"/>
                    <a:pt x="473" y="207"/>
                  </a:cubicBezTo>
                  <a:cubicBezTo>
                    <a:pt x="417" y="275"/>
                    <a:pt x="417" y="275"/>
                    <a:pt x="417" y="275"/>
                  </a:cubicBezTo>
                  <a:cubicBezTo>
                    <a:pt x="414" y="278"/>
                    <a:pt x="414" y="282"/>
                    <a:pt x="415" y="285"/>
                  </a:cubicBezTo>
                  <a:cubicBezTo>
                    <a:pt x="417" y="290"/>
                    <a:pt x="420" y="292"/>
                    <a:pt x="424" y="292"/>
                  </a:cubicBezTo>
                  <a:cubicBezTo>
                    <a:pt x="436" y="292"/>
                    <a:pt x="436" y="292"/>
                    <a:pt x="436" y="292"/>
                  </a:cubicBezTo>
                  <a:cubicBezTo>
                    <a:pt x="438" y="292"/>
                    <a:pt x="441" y="290"/>
                    <a:pt x="443" y="287"/>
                  </a:cubicBezTo>
                  <a:cubicBezTo>
                    <a:pt x="492" y="229"/>
                    <a:pt x="492" y="229"/>
                    <a:pt x="492" y="229"/>
                  </a:cubicBezTo>
                  <a:cubicBezTo>
                    <a:pt x="540" y="287"/>
                    <a:pt x="540" y="287"/>
                    <a:pt x="540" y="287"/>
                  </a:cubicBezTo>
                  <a:cubicBezTo>
                    <a:pt x="542" y="290"/>
                    <a:pt x="545" y="292"/>
                    <a:pt x="548" y="292"/>
                  </a:cubicBezTo>
                  <a:cubicBezTo>
                    <a:pt x="560" y="292"/>
                    <a:pt x="560" y="292"/>
                    <a:pt x="560" y="292"/>
                  </a:cubicBezTo>
                  <a:cubicBezTo>
                    <a:pt x="564" y="292"/>
                    <a:pt x="567" y="290"/>
                    <a:pt x="569" y="285"/>
                  </a:cubicBezTo>
                  <a:cubicBezTo>
                    <a:pt x="570" y="282"/>
                    <a:pt x="570" y="278"/>
                    <a:pt x="567" y="27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93" name="Group 392"/>
          <p:cNvGrpSpPr/>
          <p:nvPr/>
        </p:nvGrpSpPr>
        <p:grpSpPr>
          <a:xfrm>
            <a:off x="4788763" y="3618247"/>
            <a:ext cx="429822" cy="429821"/>
            <a:chOff x="4788763" y="3618247"/>
            <a:chExt cx="429822" cy="429821"/>
          </a:xfrm>
        </p:grpSpPr>
        <p:sp>
          <p:nvSpPr>
            <p:cNvPr id="3098" name="Freeform 26"/>
            <p:cNvSpPr>
              <a:spLocks noChangeArrowheads="1"/>
            </p:cNvSpPr>
            <p:nvPr/>
          </p:nvSpPr>
          <p:spPr bwMode="auto">
            <a:xfrm>
              <a:off x="4788763" y="3618247"/>
              <a:ext cx="429822" cy="429821"/>
            </a:xfrm>
            <a:custGeom>
              <a:avLst/>
              <a:gdLst>
                <a:gd name="T0" fmla="*/ 1024 w 1025"/>
                <a:gd name="T1" fmla="*/ 511 h 1024"/>
                <a:gd name="T2" fmla="*/ 1024 w 1025"/>
                <a:gd name="T3" fmla="*/ 511 h 1024"/>
                <a:gd name="T4" fmla="*/ 512 w 1025"/>
                <a:gd name="T5" fmla="*/ 1023 h 1024"/>
                <a:gd name="T6" fmla="*/ 0 w 1025"/>
                <a:gd name="T7" fmla="*/ 511 h 1024"/>
                <a:gd name="T8" fmla="*/ 512 w 1025"/>
                <a:gd name="T9" fmla="*/ 0 h 1024"/>
                <a:gd name="T10" fmla="*/ 1024 w 1025"/>
                <a:gd name="T11" fmla="*/ 511 h 1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5" h="1024">
                  <a:moveTo>
                    <a:pt x="1024" y="511"/>
                  </a:moveTo>
                  <a:lnTo>
                    <a:pt x="1024" y="511"/>
                  </a:lnTo>
                  <a:cubicBezTo>
                    <a:pt x="1024" y="793"/>
                    <a:pt x="795" y="1023"/>
                    <a:pt x="512" y="1023"/>
                  </a:cubicBezTo>
                  <a:cubicBezTo>
                    <a:pt x="230" y="1023"/>
                    <a:pt x="0" y="793"/>
                    <a:pt x="0" y="511"/>
                  </a:cubicBezTo>
                  <a:cubicBezTo>
                    <a:pt x="0" y="229"/>
                    <a:pt x="230" y="0"/>
                    <a:pt x="512" y="0"/>
                  </a:cubicBezTo>
                  <a:cubicBezTo>
                    <a:pt x="795" y="0"/>
                    <a:pt x="1024" y="229"/>
                    <a:pt x="1024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0" name="Freeform 58"/>
            <p:cNvSpPr>
              <a:spLocks noChangeArrowheads="1"/>
            </p:cNvSpPr>
            <p:nvPr/>
          </p:nvSpPr>
          <p:spPr bwMode="auto">
            <a:xfrm>
              <a:off x="4883249" y="3699705"/>
              <a:ext cx="242702" cy="211205"/>
            </a:xfrm>
            <a:custGeom>
              <a:avLst/>
              <a:gdLst>
                <a:gd name="T0" fmla="*/ 575 w 578"/>
                <a:gd name="T1" fmla="*/ 485 h 504"/>
                <a:gd name="T2" fmla="*/ 575 w 578"/>
                <a:gd name="T3" fmla="*/ 485 h 504"/>
                <a:gd name="T4" fmla="*/ 299 w 578"/>
                <a:gd name="T5" fmla="*/ 7 h 504"/>
                <a:gd name="T6" fmla="*/ 279 w 578"/>
                <a:gd name="T7" fmla="*/ 7 h 504"/>
                <a:gd name="T8" fmla="*/ 2 w 578"/>
                <a:gd name="T9" fmla="*/ 485 h 504"/>
                <a:gd name="T10" fmla="*/ 2 w 578"/>
                <a:gd name="T11" fmla="*/ 497 h 504"/>
                <a:gd name="T12" fmla="*/ 13 w 578"/>
                <a:gd name="T13" fmla="*/ 503 h 504"/>
                <a:gd name="T14" fmla="*/ 566 w 578"/>
                <a:gd name="T15" fmla="*/ 503 h 504"/>
                <a:gd name="T16" fmla="*/ 575 w 578"/>
                <a:gd name="T17" fmla="*/ 497 h 504"/>
                <a:gd name="T18" fmla="*/ 575 w 578"/>
                <a:gd name="T19" fmla="*/ 485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8" h="504">
                  <a:moveTo>
                    <a:pt x="575" y="485"/>
                  </a:moveTo>
                  <a:lnTo>
                    <a:pt x="575" y="485"/>
                  </a:lnTo>
                  <a:cubicBezTo>
                    <a:pt x="299" y="7"/>
                    <a:pt x="299" y="7"/>
                    <a:pt x="299" y="7"/>
                  </a:cubicBezTo>
                  <a:cubicBezTo>
                    <a:pt x="295" y="0"/>
                    <a:pt x="283" y="0"/>
                    <a:pt x="279" y="7"/>
                  </a:cubicBezTo>
                  <a:cubicBezTo>
                    <a:pt x="2" y="485"/>
                    <a:pt x="2" y="485"/>
                    <a:pt x="2" y="485"/>
                  </a:cubicBezTo>
                  <a:cubicBezTo>
                    <a:pt x="0" y="489"/>
                    <a:pt x="0" y="493"/>
                    <a:pt x="2" y="497"/>
                  </a:cubicBezTo>
                  <a:cubicBezTo>
                    <a:pt x="4" y="501"/>
                    <a:pt x="9" y="503"/>
                    <a:pt x="13" y="503"/>
                  </a:cubicBezTo>
                  <a:cubicBezTo>
                    <a:pt x="566" y="503"/>
                    <a:pt x="566" y="503"/>
                    <a:pt x="566" y="503"/>
                  </a:cubicBezTo>
                  <a:cubicBezTo>
                    <a:pt x="570" y="503"/>
                    <a:pt x="573" y="501"/>
                    <a:pt x="575" y="497"/>
                  </a:cubicBezTo>
                  <a:cubicBezTo>
                    <a:pt x="577" y="493"/>
                    <a:pt x="577" y="489"/>
                    <a:pt x="575" y="48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98" name="Group 397"/>
          <p:cNvGrpSpPr/>
          <p:nvPr/>
        </p:nvGrpSpPr>
        <p:grpSpPr>
          <a:xfrm>
            <a:off x="8256978" y="4566819"/>
            <a:ext cx="429822" cy="429821"/>
            <a:chOff x="8256978" y="4566819"/>
            <a:chExt cx="429822" cy="429821"/>
          </a:xfrm>
        </p:grpSpPr>
        <p:sp>
          <p:nvSpPr>
            <p:cNvPr id="3112" name="Freeform 40"/>
            <p:cNvSpPr>
              <a:spLocks noChangeArrowheads="1"/>
            </p:cNvSpPr>
            <p:nvPr/>
          </p:nvSpPr>
          <p:spPr bwMode="auto">
            <a:xfrm>
              <a:off x="8256978" y="4566819"/>
              <a:ext cx="429822" cy="429821"/>
            </a:xfrm>
            <a:custGeom>
              <a:avLst/>
              <a:gdLst>
                <a:gd name="T0" fmla="*/ 1023 w 1024"/>
                <a:gd name="T1" fmla="*/ 511 h 1024"/>
                <a:gd name="T2" fmla="*/ 1023 w 1024"/>
                <a:gd name="T3" fmla="*/ 511 h 1024"/>
                <a:gd name="T4" fmla="*/ 511 w 1024"/>
                <a:gd name="T5" fmla="*/ 1023 h 1024"/>
                <a:gd name="T6" fmla="*/ 0 w 1024"/>
                <a:gd name="T7" fmla="*/ 511 h 1024"/>
                <a:gd name="T8" fmla="*/ 511 w 1024"/>
                <a:gd name="T9" fmla="*/ 0 h 1024"/>
                <a:gd name="T10" fmla="*/ 1023 w 1024"/>
                <a:gd name="T11" fmla="*/ 511 h 1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4" h="1024">
                  <a:moveTo>
                    <a:pt x="1023" y="511"/>
                  </a:moveTo>
                  <a:lnTo>
                    <a:pt x="1023" y="511"/>
                  </a:lnTo>
                  <a:cubicBezTo>
                    <a:pt x="1023" y="794"/>
                    <a:pt x="793" y="1023"/>
                    <a:pt x="511" y="1023"/>
                  </a:cubicBezTo>
                  <a:cubicBezTo>
                    <a:pt x="229" y="1023"/>
                    <a:pt x="0" y="794"/>
                    <a:pt x="0" y="511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3" y="0"/>
                    <a:pt x="1023" y="229"/>
                    <a:pt x="1023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1" name="Freeform 59"/>
            <p:cNvSpPr>
              <a:spLocks noChangeArrowheads="1"/>
            </p:cNvSpPr>
            <p:nvPr/>
          </p:nvSpPr>
          <p:spPr bwMode="auto">
            <a:xfrm>
              <a:off x="8399634" y="4629750"/>
              <a:ext cx="146362" cy="281607"/>
            </a:xfrm>
            <a:custGeom>
              <a:avLst/>
              <a:gdLst>
                <a:gd name="T0" fmla="*/ 348 w 349"/>
                <a:gd name="T1" fmla="*/ 395 h 670"/>
                <a:gd name="T2" fmla="*/ 348 w 349"/>
                <a:gd name="T3" fmla="*/ 395 h 670"/>
                <a:gd name="T4" fmla="*/ 335 w 349"/>
                <a:gd name="T5" fmla="*/ 382 h 670"/>
                <a:gd name="T6" fmla="*/ 324 w 349"/>
                <a:gd name="T7" fmla="*/ 395 h 670"/>
                <a:gd name="T8" fmla="*/ 259 w 349"/>
                <a:gd name="T9" fmla="*/ 478 h 670"/>
                <a:gd name="T10" fmla="*/ 225 w 349"/>
                <a:gd name="T11" fmla="*/ 292 h 670"/>
                <a:gd name="T12" fmla="*/ 221 w 349"/>
                <a:gd name="T13" fmla="*/ 280 h 670"/>
                <a:gd name="T14" fmla="*/ 195 w 349"/>
                <a:gd name="T15" fmla="*/ 242 h 670"/>
                <a:gd name="T16" fmla="*/ 194 w 349"/>
                <a:gd name="T17" fmla="*/ 241 h 670"/>
                <a:gd name="T18" fmla="*/ 222 w 349"/>
                <a:gd name="T19" fmla="*/ 190 h 670"/>
                <a:gd name="T20" fmla="*/ 222 w 349"/>
                <a:gd name="T21" fmla="*/ 131 h 670"/>
                <a:gd name="T22" fmla="*/ 152 w 349"/>
                <a:gd name="T23" fmla="*/ 63 h 670"/>
                <a:gd name="T24" fmla="*/ 152 w 349"/>
                <a:gd name="T25" fmla="*/ 12 h 670"/>
                <a:gd name="T26" fmla="*/ 140 w 349"/>
                <a:gd name="T27" fmla="*/ 0 h 670"/>
                <a:gd name="T28" fmla="*/ 129 w 349"/>
                <a:gd name="T29" fmla="*/ 12 h 670"/>
                <a:gd name="T30" fmla="*/ 129 w 349"/>
                <a:gd name="T31" fmla="*/ 63 h 670"/>
                <a:gd name="T32" fmla="*/ 59 w 349"/>
                <a:gd name="T33" fmla="*/ 131 h 670"/>
                <a:gd name="T34" fmla="*/ 59 w 349"/>
                <a:gd name="T35" fmla="*/ 190 h 670"/>
                <a:gd name="T36" fmla="*/ 95 w 349"/>
                <a:gd name="T37" fmla="*/ 246 h 670"/>
                <a:gd name="T38" fmla="*/ 72 w 349"/>
                <a:gd name="T39" fmla="*/ 280 h 670"/>
                <a:gd name="T40" fmla="*/ 68 w 349"/>
                <a:gd name="T41" fmla="*/ 292 h 670"/>
                <a:gd name="T42" fmla="*/ 1 w 349"/>
                <a:gd name="T43" fmla="*/ 655 h 670"/>
                <a:gd name="T44" fmla="*/ 10 w 349"/>
                <a:gd name="T45" fmla="*/ 669 h 670"/>
                <a:gd name="T46" fmla="*/ 12 w 349"/>
                <a:gd name="T47" fmla="*/ 669 h 670"/>
                <a:gd name="T48" fmla="*/ 24 w 349"/>
                <a:gd name="T49" fmla="*/ 659 h 670"/>
                <a:gd name="T50" fmla="*/ 63 w 349"/>
                <a:gd name="T51" fmla="*/ 446 h 670"/>
                <a:gd name="T52" fmla="*/ 197 w 349"/>
                <a:gd name="T53" fmla="*/ 517 h 670"/>
                <a:gd name="T54" fmla="*/ 240 w 349"/>
                <a:gd name="T55" fmla="*/ 509 h 670"/>
                <a:gd name="T56" fmla="*/ 267 w 349"/>
                <a:gd name="T57" fmla="*/ 659 h 670"/>
                <a:gd name="T58" fmla="*/ 279 w 349"/>
                <a:gd name="T59" fmla="*/ 669 h 670"/>
                <a:gd name="T60" fmla="*/ 281 w 349"/>
                <a:gd name="T61" fmla="*/ 669 h 670"/>
                <a:gd name="T62" fmla="*/ 290 w 349"/>
                <a:gd name="T63" fmla="*/ 655 h 670"/>
                <a:gd name="T64" fmla="*/ 263 w 349"/>
                <a:gd name="T65" fmla="*/ 501 h 670"/>
                <a:gd name="T66" fmla="*/ 348 w 349"/>
                <a:gd name="T67" fmla="*/ 395 h 670"/>
                <a:gd name="T68" fmla="*/ 197 w 349"/>
                <a:gd name="T69" fmla="*/ 494 h 670"/>
                <a:gd name="T70" fmla="*/ 197 w 349"/>
                <a:gd name="T71" fmla="*/ 494 h 670"/>
                <a:gd name="T72" fmla="*/ 71 w 349"/>
                <a:gd name="T73" fmla="*/ 403 h 670"/>
                <a:gd name="T74" fmla="*/ 92 w 349"/>
                <a:gd name="T75" fmla="*/ 294 h 670"/>
                <a:gd name="T76" fmla="*/ 116 w 349"/>
                <a:gd name="T77" fmla="*/ 256 h 670"/>
                <a:gd name="T78" fmla="*/ 140 w 349"/>
                <a:gd name="T79" fmla="*/ 261 h 670"/>
                <a:gd name="T80" fmla="*/ 175 w 349"/>
                <a:gd name="T81" fmla="*/ 252 h 670"/>
                <a:gd name="T82" fmla="*/ 175 w 349"/>
                <a:gd name="T83" fmla="*/ 255 h 670"/>
                <a:gd name="T84" fmla="*/ 202 w 349"/>
                <a:gd name="T85" fmla="*/ 296 h 670"/>
                <a:gd name="T86" fmla="*/ 236 w 349"/>
                <a:gd name="T87" fmla="*/ 486 h 670"/>
                <a:gd name="T88" fmla="*/ 197 w 349"/>
                <a:gd name="T89" fmla="*/ 494 h 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49" h="670">
                  <a:moveTo>
                    <a:pt x="348" y="395"/>
                  </a:moveTo>
                  <a:lnTo>
                    <a:pt x="348" y="395"/>
                  </a:lnTo>
                  <a:cubicBezTo>
                    <a:pt x="348" y="388"/>
                    <a:pt x="342" y="382"/>
                    <a:pt x="335" y="382"/>
                  </a:cubicBezTo>
                  <a:cubicBezTo>
                    <a:pt x="329" y="382"/>
                    <a:pt x="324" y="388"/>
                    <a:pt x="324" y="395"/>
                  </a:cubicBezTo>
                  <a:cubicBezTo>
                    <a:pt x="324" y="429"/>
                    <a:pt x="295" y="460"/>
                    <a:pt x="259" y="478"/>
                  </a:cubicBezTo>
                  <a:cubicBezTo>
                    <a:pt x="225" y="292"/>
                    <a:pt x="225" y="292"/>
                    <a:pt x="225" y="292"/>
                  </a:cubicBezTo>
                  <a:cubicBezTo>
                    <a:pt x="224" y="288"/>
                    <a:pt x="223" y="283"/>
                    <a:pt x="221" y="280"/>
                  </a:cubicBezTo>
                  <a:cubicBezTo>
                    <a:pt x="195" y="242"/>
                    <a:pt x="195" y="242"/>
                    <a:pt x="195" y="242"/>
                  </a:cubicBezTo>
                  <a:cubicBezTo>
                    <a:pt x="195" y="242"/>
                    <a:pt x="194" y="242"/>
                    <a:pt x="194" y="241"/>
                  </a:cubicBezTo>
                  <a:cubicBezTo>
                    <a:pt x="210" y="228"/>
                    <a:pt x="222" y="211"/>
                    <a:pt x="222" y="190"/>
                  </a:cubicBezTo>
                  <a:cubicBezTo>
                    <a:pt x="222" y="131"/>
                    <a:pt x="222" y="131"/>
                    <a:pt x="222" y="131"/>
                  </a:cubicBezTo>
                  <a:cubicBezTo>
                    <a:pt x="222" y="96"/>
                    <a:pt x="186" y="68"/>
                    <a:pt x="152" y="63"/>
                  </a:cubicBezTo>
                  <a:cubicBezTo>
                    <a:pt x="152" y="12"/>
                    <a:pt x="152" y="12"/>
                    <a:pt x="152" y="12"/>
                  </a:cubicBezTo>
                  <a:cubicBezTo>
                    <a:pt x="152" y="5"/>
                    <a:pt x="147" y="0"/>
                    <a:pt x="140" y="0"/>
                  </a:cubicBezTo>
                  <a:cubicBezTo>
                    <a:pt x="134" y="0"/>
                    <a:pt x="129" y="5"/>
                    <a:pt x="129" y="12"/>
                  </a:cubicBezTo>
                  <a:cubicBezTo>
                    <a:pt x="129" y="63"/>
                    <a:pt x="129" y="63"/>
                    <a:pt x="129" y="63"/>
                  </a:cubicBezTo>
                  <a:cubicBezTo>
                    <a:pt x="95" y="68"/>
                    <a:pt x="59" y="96"/>
                    <a:pt x="59" y="131"/>
                  </a:cubicBezTo>
                  <a:cubicBezTo>
                    <a:pt x="59" y="190"/>
                    <a:pt x="59" y="190"/>
                    <a:pt x="59" y="190"/>
                  </a:cubicBezTo>
                  <a:cubicBezTo>
                    <a:pt x="59" y="214"/>
                    <a:pt x="74" y="233"/>
                    <a:pt x="95" y="246"/>
                  </a:cubicBezTo>
                  <a:cubicBezTo>
                    <a:pt x="72" y="280"/>
                    <a:pt x="72" y="280"/>
                    <a:pt x="72" y="280"/>
                  </a:cubicBezTo>
                  <a:cubicBezTo>
                    <a:pt x="70" y="283"/>
                    <a:pt x="68" y="288"/>
                    <a:pt x="68" y="292"/>
                  </a:cubicBezTo>
                  <a:cubicBezTo>
                    <a:pt x="1" y="655"/>
                    <a:pt x="1" y="655"/>
                    <a:pt x="1" y="655"/>
                  </a:cubicBezTo>
                  <a:cubicBezTo>
                    <a:pt x="0" y="661"/>
                    <a:pt x="4" y="668"/>
                    <a:pt x="10" y="669"/>
                  </a:cubicBezTo>
                  <a:cubicBezTo>
                    <a:pt x="11" y="669"/>
                    <a:pt x="12" y="669"/>
                    <a:pt x="12" y="669"/>
                  </a:cubicBezTo>
                  <a:cubicBezTo>
                    <a:pt x="19" y="669"/>
                    <a:pt x="23" y="664"/>
                    <a:pt x="24" y="659"/>
                  </a:cubicBezTo>
                  <a:cubicBezTo>
                    <a:pt x="63" y="446"/>
                    <a:pt x="63" y="446"/>
                    <a:pt x="63" y="446"/>
                  </a:cubicBezTo>
                  <a:cubicBezTo>
                    <a:pt x="90" y="487"/>
                    <a:pt x="149" y="517"/>
                    <a:pt x="197" y="517"/>
                  </a:cubicBezTo>
                  <a:cubicBezTo>
                    <a:pt x="211" y="517"/>
                    <a:pt x="226" y="513"/>
                    <a:pt x="240" y="509"/>
                  </a:cubicBezTo>
                  <a:cubicBezTo>
                    <a:pt x="267" y="659"/>
                    <a:pt x="267" y="659"/>
                    <a:pt x="267" y="659"/>
                  </a:cubicBezTo>
                  <a:cubicBezTo>
                    <a:pt x="268" y="664"/>
                    <a:pt x="274" y="669"/>
                    <a:pt x="279" y="669"/>
                  </a:cubicBezTo>
                  <a:cubicBezTo>
                    <a:pt x="280" y="669"/>
                    <a:pt x="281" y="669"/>
                    <a:pt x="281" y="669"/>
                  </a:cubicBezTo>
                  <a:cubicBezTo>
                    <a:pt x="288" y="668"/>
                    <a:pt x="292" y="661"/>
                    <a:pt x="290" y="655"/>
                  </a:cubicBezTo>
                  <a:cubicBezTo>
                    <a:pt x="263" y="501"/>
                    <a:pt x="263" y="501"/>
                    <a:pt x="263" y="501"/>
                  </a:cubicBezTo>
                  <a:cubicBezTo>
                    <a:pt x="309" y="480"/>
                    <a:pt x="348" y="441"/>
                    <a:pt x="348" y="395"/>
                  </a:cubicBezTo>
                  <a:close/>
                  <a:moveTo>
                    <a:pt x="197" y="494"/>
                  </a:moveTo>
                  <a:lnTo>
                    <a:pt x="197" y="494"/>
                  </a:lnTo>
                  <a:cubicBezTo>
                    <a:pt x="145" y="494"/>
                    <a:pt x="78" y="453"/>
                    <a:pt x="71" y="403"/>
                  </a:cubicBezTo>
                  <a:cubicBezTo>
                    <a:pt x="92" y="294"/>
                    <a:pt x="92" y="294"/>
                    <a:pt x="92" y="294"/>
                  </a:cubicBezTo>
                  <a:cubicBezTo>
                    <a:pt x="116" y="256"/>
                    <a:pt x="116" y="256"/>
                    <a:pt x="116" y="256"/>
                  </a:cubicBezTo>
                  <a:cubicBezTo>
                    <a:pt x="124" y="258"/>
                    <a:pt x="132" y="261"/>
                    <a:pt x="140" y="261"/>
                  </a:cubicBezTo>
                  <a:cubicBezTo>
                    <a:pt x="152" y="261"/>
                    <a:pt x="163" y="257"/>
                    <a:pt x="175" y="252"/>
                  </a:cubicBezTo>
                  <a:cubicBezTo>
                    <a:pt x="175" y="253"/>
                    <a:pt x="175" y="254"/>
                    <a:pt x="175" y="255"/>
                  </a:cubicBezTo>
                  <a:cubicBezTo>
                    <a:pt x="202" y="296"/>
                    <a:pt x="202" y="296"/>
                    <a:pt x="202" y="296"/>
                  </a:cubicBezTo>
                  <a:cubicBezTo>
                    <a:pt x="236" y="486"/>
                    <a:pt x="236" y="486"/>
                    <a:pt x="236" y="486"/>
                  </a:cubicBezTo>
                  <a:cubicBezTo>
                    <a:pt x="224" y="491"/>
                    <a:pt x="210" y="494"/>
                    <a:pt x="197" y="49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03" name="Group 402"/>
          <p:cNvGrpSpPr/>
          <p:nvPr/>
        </p:nvGrpSpPr>
        <p:grpSpPr>
          <a:xfrm>
            <a:off x="3923562" y="4566819"/>
            <a:ext cx="429822" cy="429821"/>
            <a:chOff x="3923562" y="4566819"/>
            <a:chExt cx="429822" cy="429821"/>
          </a:xfrm>
        </p:grpSpPr>
        <p:sp>
          <p:nvSpPr>
            <p:cNvPr id="3107" name="Freeform 35"/>
            <p:cNvSpPr>
              <a:spLocks noChangeArrowheads="1"/>
            </p:cNvSpPr>
            <p:nvPr/>
          </p:nvSpPr>
          <p:spPr bwMode="auto">
            <a:xfrm>
              <a:off x="3923562" y="4566819"/>
              <a:ext cx="429822" cy="429821"/>
            </a:xfrm>
            <a:custGeom>
              <a:avLst/>
              <a:gdLst>
                <a:gd name="T0" fmla="*/ 1024 w 1025"/>
                <a:gd name="T1" fmla="*/ 511 h 1024"/>
                <a:gd name="T2" fmla="*/ 1024 w 1025"/>
                <a:gd name="T3" fmla="*/ 511 h 1024"/>
                <a:gd name="T4" fmla="*/ 512 w 1025"/>
                <a:gd name="T5" fmla="*/ 1023 h 1024"/>
                <a:gd name="T6" fmla="*/ 0 w 1025"/>
                <a:gd name="T7" fmla="*/ 511 h 1024"/>
                <a:gd name="T8" fmla="*/ 512 w 1025"/>
                <a:gd name="T9" fmla="*/ 0 h 1024"/>
                <a:gd name="T10" fmla="*/ 1024 w 1025"/>
                <a:gd name="T11" fmla="*/ 511 h 1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5" h="1024">
                  <a:moveTo>
                    <a:pt x="1024" y="511"/>
                  </a:moveTo>
                  <a:lnTo>
                    <a:pt x="1024" y="511"/>
                  </a:lnTo>
                  <a:cubicBezTo>
                    <a:pt x="1024" y="794"/>
                    <a:pt x="794" y="1023"/>
                    <a:pt x="512" y="1023"/>
                  </a:cubicBezTo>
                  <a:cubicBezTo>
                    <a:pt x="229" y="1023"/>
                    <a:pt x="0" y="794"/>
                    <a:pt x="0" y="511"/>
                  </a:cubicBezTo>
                  <a:cubicBezTo>
                    <a:pt x="0" y="229"/>
                    <a:pt x="229" y="0"/>
                    <a:pt x="512" y="0"/>
                  </a:cubicBezTo>
                  <a:cubicBezTo>
                    <a:pt x="794" y="0"/>
                    <a:pt x="1024" y="229"/>
                    <a:pt x="1024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2" name="Freeform 60"/>
            <p:cNvSpPr>
              <a:spLocks noChangeArrowheads="1"/>
            </p:cNvSpPr>
            <p:nvPr/>
          </p:nvSpPr>
          <p:spPr bwMode="auto">
            <a:xfrm>
              <a:off x="4045839" y="4631603"/>
              <a:ext cx="187121" cy="279754"/>
            </a:xfrm>
            <a:custGeom>
              <a:avLst/>
              <a:gdLst>
                <a:gd name="T0" fmla="*/ 444 w 446"/>
                <a:gd name="T1" fmla="*/ 87 h 665"/>
                <a:gd name="T2" fmla="*/ 444 w 446"/>
                <a:gd name="T3" fmla="*/ 87 h 665"/>
                <a:gd name="T4" fmla="*/ 355 w 446"/>
                <a:gd name="T5" fmla="*/ 0 h 665"/>
                <a:gd name="T6" fmla="*/ 77 w 446"/>
                <a:gd name="T7" fmla="*/ 0 h 665"/>
                <a:gd name="T8" fmla="*/ 0 w 446"/>
                <a:gd name="T9" fmla="*/ 82 h 665"/>
                <a:gd name="T10" fmla="*/ 0 w 446"/>
                <a:gd name="T11" fmla="*/ 301 h 665"/>
                <a:gd name="T12" fmla="*/ 10 w 446"/>
                <a:gd name="T13" fmla="*/ 312 h 665"/>
                <a:gd name="T14" fmla="*/ 155 w 446"/>
                <a:gd name="T15" fmla="*/ 312 h 665"/>
                <a:gd name="T16" fmla="*/ 155 w 446"/>
                <a:gd name="T17" fmla="*/ 652 h 665"/>
                <a:gd name="T18" fmla="*/ 161 w 446"/>
                <a:gd name="T19" fmla="*/ 661 h 665"/>
                <a:gd name="T20" fmla="*/ 173 w 446"/>
                <a:gd name="T21" fmla="*/ 660 h 665"/>
                <a:gd name="T22" fmla="*/ 299 w 446"/>
                <a:gd name="T23" fmla="*/ 564 h 665"/>
                <a:gd name="T24" fmla="*/ 426 w 446"/>
                <a:gd name="T25" fmla="*/ 660 h 665"/>
                <a:gd name="T26" fmla="*/ 434 w 446"/>
                <a:gd name="T27" fmla="*/ 662 h 665"/>
                <a:gd name="T28" fmla="*/ 439 w 446"/>
                <a:gd name="T29" fmla="*/ 661 h 665"/>
                <a:gd name="T30" fmla="*/ 445 w 446"/>
                <a:gd name="T31" fmla="*/ 652 h 665"/>
                <a:gd name="T32" fmla="*/ 445 w 446"/>
                <a:gd name="T33" fmla="*/ 89 h 665"/>
                <a:gd name="T34" fmla="*/ 444 w 446"/>
                <a:gd name="T35" fmla="*/ 87 h 665"/>
                <a:gd name="T36" fmla="*/ 155 w 446"/>
                <a:gd name="T37" fmla="*/ 290 h 665"/>
                <a:gd name="T38" fmla="*/ 155 w 446"/>
                <a:gd name="T39" fmla="*/ 290 h 665"/>
                <a:gd name="T40" fmla="*/ 21 w 446"/>
                <a:gd name="T41" fmla="*/ 290 h 665"/>
                <a:gd name="T42" fmla="*/ 21 w 446"/>
                <a:gd name="T43" fmla="*/ 82 h 665"/>
                <a:gd name="T44" fmla="*/ 77 w 446"/>
                <a:gd name="T45" fmla="*/ 22 h 665"/>
                <a:gd name="T46" fmla="*/ 112 w 446"/>
                <a:gd name="T47" fmla="*/ 22 h 665"/>
                <a:gd name="T48" fmla="*/ 155 w 446"/>
                <a:gd name="T49" fmla="*/ 89 h 665"/>
                <a:gd name="T50" fmla="*/ 155 w 446"/>
                <a:gd name="T51" fmla="*/ 290 h 6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46" h="665">
                  <a:moveTo>
                    <a:pt x="444" y="87"/>
                  </a:moveTo>
                  <a:lnTo>
                    <a:pt x="444" y="87"/>
                  </a:lnTo>
                  <a:cubicBezTo>
                    <a:pt x="438" y="43"/>
                    <a:pt x="395" y="0"/>
                    <a:pt x="355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32" y="0"/>
                    <a:pt x="0" y="36"/>
                    <a:pt x="0" y="82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7"/>
                    <a:pt x="5" y="312"/>
                    <a:pt x="10" y="312"/>
                  </a:cubicBezTo>
                  <a:cubicBezTo>
                    <a:pt x="155" y="312"/>
                    <a:pt x="155" y="312"/>
                    <a:pt x="155" y="312"/>
                  </a:cubicBezTo>
                  <a:cubicBezTo>
                    <a:pt x="155" y="652"/>
                    <a:pt x="155" y="652"/>
                    <a:pt x="155" y="652"/>
                  </a:cubicBezTo>
                  <a:cubicBezTo>
                    <a:pt x="155" y="656"/>
                    <a:pt x="158" y="659"/>
                    <a:pt x="161" y="661"/>
                  </a:cubicBezTo>
                  <a:cubicBezTo>
                    <a:pt x="165" y="664"/>
                    <a:pt x="169" y="664"/>
                    <a:pt x="173" y="660"/>
                  </a:cubicBezTo>
                  <a:cubicBezTo>
                    <a:pt x="299" y="564"/>
                    <a:pt x="299" y="564"/>
                    <a:pt x="299" y="564"/>
                  </a:cubicBezTo>
                  <a:cubicBezTo>
                    <a:pt x="426" y="660"/>
                    <a:pt x="426" y="660"/>
                    <a:pt x="426" y="660"/>
                  </a:cubicBezTo>
                  <a:cubicBezTo>
                    <a:pt x="428" y="662"/>
                    <a:pt x="432" y="662"/>
                    <a:pt x="434" y="662"/>
                  </a:cubicBezTo>
                  <a:cubicBezTo>
                    <a:pt x="435" y="662"/>
                    <a:pt x="437" y="662"/>
                    <a:pt x="439" y="661"/>
                  </a:cubicBezTo>
                  <a:cubicBezTo>
                    <a:pt x="442" y="659"/>
                    <a:pt x="445" y="656"/>
                    <a:pt x="445" y="652"/>
                  </a:cubicBezTo>
                  <a:cubicBezTo>
                    <a:pt x="445" y="89"/>
                    <a:pt x="445" y="89"/>
                    <a:pt x="445" y="89"/>
                  </a:cubicBezTo>
                  <a:cubicBezTo>
                    <a:pt x="445" y="89"/>
                    <a:pt x="444" y="88"/>
                    <a:pt x="444" y="87"/>
                  </a:cubicBezTo>
                  <a:close/>
                  <a:moveTo>
                    <a:pt x="155" y="290"/>
                  </a:moveTo>
                  <a:lnTo>
                    <a:pt x="155" y="290"/>
                  </a:lnTo>
                  <a:cubicBezTo>
                    <a:pt x="21" y="290"/>
                    <a:pt x="21" y="290"/>
                    <a:pt x="21" y="290"/>
                  </a:cubicBezTo>
                  <a:cubicBezTo>
                    <a:pt x="21" y="82"/>
                    <a:pt x="21" y="82"/>
                    <a:pt x="21" y="82"/>
                  </a:cubicBezTo>
                  <a:cubicBezTo>
                    <a:pt x="21" y="47"/>
                    <a:pt x="44" y="22"/>
                    <a:pt x="77" y="22"/>
                  </a:cubicBezTo>
                  <a:cubicBezTo>
                    <a:pt x="112" y="22"/>
                    <a:pt x="112" y="22"/>
                    <a:pt x="112" y="22"/>
                  </a:cubicBezTo>
                  <a:cubicBezTo>
                    <a:pt x="140" y="28"/>
                    <a:pt x="155" y="61"/>
                    <a:pt x="155" y="89"/>
                  </a:cubicBezTo>
                  <a:lnTo>
                    <a:pt x="155" y="29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04" name="Group 403"/>
          <p:cNvGrpSpPr/>
          <p:nvPr/>
        </p:nvGrpSpPr>
        <p:grpSpPr>
          <a:xfrm>
            <a:off x="3058361" y="4555643"/>
            <a:ext cx="429822" cy="429821"/>
            <a:chOff x="3058361" y="4555643"/>
            <a:chExt cx="429822" cy="429821"/>
          </a:xfrm>
        </p:grpSpPr>
        <p:sp>
          <p:nvSpPr>
            <p:cNvPr id="3106" name="Freeform 34"/>
            <p:cNvSpPr>
              <a:spLocks noChangeArrowheads="1"/>
            </p:cNvSpPr>
            <p:nvPr/>
          </p:nvSpPr>
          <p:spPr bwMode="auto">
            <a:xfrm>
              <a:off x="3058361" y="4555643"/>
              <a:ext cx="429822" cy="429821"/>
            </a:xfrm>
            <a:custGeom>
              <a:avLst/>
              <a:gdLst>
                <a:gd name="T0" fmla="*/ 1023 w 1024"/>
                <a:gd name="T1" fmla="*/ 511 h 1024"/>
                <a:gd name="T2" fmla="*/ 1023 w 1024"/>
                <a:gd name="T3" fmla="*/ 511 h 1024"/>
                <a:gd name="T4" fmla="*/ 512 w 1024"/>
                <a:gd name="T5" fmla="*/ 1023 h 1024"/>
                <a:gd name="T6" fmla="*/ 0 w 1024"/>
                <a:gd name="T7" fmla="*/ 511 h 1024"/>
                <a:gd name="T8" fmla="*/ 512 w 1024"/>
                <a:gd name="T9" fmla="*/ 0 h 1024"/>
                <a:gd name="T10" fmla="*/ 1023 w 1024"/>
                <a:gd name="T11" fmla="*/ 511 h 1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4" h="1024">
                  <a:moveTo>
                    <a:pt x="1023" y="511"/>
                  </a:moveTo>
                  <a:lnTo>
                    <a:pt x="1023" y="511"/>
                  </a:lnTo>
                  <a:cubicBezTo>
                    <a:pt x="1023" y="794"/>
                    <a:pt x="794" y="1023"/>
                    <a:pt x="512" y="1023"/>
                  </a:cubicBezTo>
                  <a:cubicBezTo>
                    <a:pt x="229" y="1023"/>
                    <a:pt x="0" y="794"/>
                    <a:pt x="0" y="511"/>
                  </a:cubicBezTo>
                  <a:cubicBezTo>
                    <a:pt x="0" y="229"/>
                    <a:pt x="229" y="0"/>
                    <a:pt x="512" y="0"/>
                  </a:cubicBezTo>
                  <a:cubicBezTo>
                    <a:pt x="794" y="0"/>
                    <a:pt x="1023" y="229"/>
                    <a:pt x="1023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3" name="Freeform 61"/>
            <p:cNvSpPr>
              <a:spLocks noChangeArrowheads="1"/>
            </p:cNvSpPr>
            <p:nvPr/>
          </p:nvSpPr>
          <p:spPr bwMode="auto">
            <a:xfrm>
              <a:off x="3191754" y="4620487"/>
              <a:ext cx="159330" cy="301986"/>
            </a:xfrm>
            <a:custGeom>
              <a:avLst/>
              <a:gdLst>
                <a:gd name="T0" fmla="*/ 347 w 380"/>
                <a:gd name="T1" fmla="*/ 0 h 719"/>
                <a:gd name="T2" fmla="*/ 347 w 380"/>
                <a:gd name="T3" fmla="*/ 0 h 719"/>
                <a:gd name="T4" fmla="*/ 32 w 380"/>
                <a:gd name="T5" fmla="*/ 0 h 719"/>
                <a:gd name="T6" fmla="*/ 0 w 380"/>
                <a:gd name="T7" fmla="*/ 33 h 719"/>
                <a:gd name="T8" fmla="*/ 0 w 380"/>
                <a:gd name="T9" fmla="*/ 683 h 719"/>
                <a:gd name="T10" fmla="*/ 20 w 380"/>
                <a:gd name="T11" fmla="*/ 712 h 719"/>
                <a:gd name="T12" fmla="*/ 55 w 380"/>
                <a:gd name="T13" fmla="*/ 705 h 719"/>
                <a:gd name="T14" fmla="*/ 180 w 380"/>
                <a:gd name="T15" fmla="*/ 576 h 719"/>
                <a:gd name="T16" fmla="*/ 186 w 380"/>
                <a:gd name="T17" fmla="*/ 573 h 719"/>
                <a:gd name="T18" fmla="*/ 192 w 380"/>
                <a:gd name="T19" fmla="*/ 576 h 719"/>
                <a:gd name="T20" fmla="*/ 325 w 380"/>
                <a:gd name="T21" fmla="*/ 707 h 719"/>
                <a:gd name="T22" fmla="*/ 325 w 380"/>
                <a:gd name="T23" fmla="*/ 707 h 719"/>
                <a:gd name="T24" fmla="*/ 347 w 380"/>
                <a:gd name="T25" fmla="*/ 717 h 719"/>
                <a:gd name="T26" fmla="*/ 359 w 380"/>
                <a:gd name="T27" fmla="*/ 713 h 719"/>
                <a:gd name="T28" fmla="*/ 379 w 380"/>
                <a:gd name="T29" fmla="*/ 684 h 719"/>
                <a:gd name="T30" fmla="*/ 379 w 380"/>
                <a:gd name="T31" fmla="*/ 33 h 719"/>
                <a:gd name="T32" fmla="*/ 347 w 380"/>
                <a:gd name="T33" fmla="*/ 0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80" h="719">
                  <a:moveTo>
                    <a:pt x="347" y="0"/>
                  </a:moveTo>
                  <a:lnTo>
                    <a:pt x="347" y="0"/>
                  </a:lnTo>
                  <a:cubicBezTo>
                    <a:pt x="32" y="0"/>
                    <a:pt x="32" y="0"/>
                    <a:pt x="32" y="0"/>
                  </a:cubicBezTo>
                  <a:cubicBezTo>
                    <a:pt x="15" y="0"/>
                    <a:pt x="0" y="15"/>
                    <a:pt x="0" y="33"/>
                  </a:cubicBezTo>
                  <a:cubicBezTo>
                    <a:pt x="0" y="683"/>
                    <a:pt x="0" y="683"/>
                    <a:pt x="0" y="683"/>
                  </a:cubicBezTo>
                  <a:cubicBezTo>
                    <a:pt x="0" y="696"/>
                    <a:pt x="8" y="707"/>
                    <a:pt x="20" y="712"/>
                  </a:cubicBezTo>
                  <a:cubicBezTo>
                    <a:pt x="32" y="718"/>
                    <a:pt x="46" y="714"/>
                    <a:pt x="55" y="705"/>
                  </a:cubicBezTo>
                  <a:cubicBezTo>
                    <a:pt x="180" y="576"/>
                    <a:pt x="180" y="576"/>
                    <a:pt x="180" y="576"/>
                  </a:cubicBezTo>
                  <a:cubicBezTo>
                    <a:pt x="181" y="574"/>
                    <a:pt x="183" y="573"/>
                    <a:pt x="186" y="573"/>
                  </a:cubicBezTo>
                  <a:cubicBezTo>
                    <a:pt x="189" y="574"/>
                    <a:pt x="191" y="574"/>
                    <a:pt x="192" y="576"/>
                  </a:cubicBezTo>
                  <a:cubicBezTo>
                    <a:pt x="325" y="707"/>
                    <a:pt x="325" y="707"/>
                    <a:pt x="325" y="707"/>
                  </a:cubicBezTo>
                  <a:lnTo>
                    <a:pt x="325" y="707"/>
                  </a:lnTo>
                  <a:cubicBezTo>
                    <a:pt x="331" y="713"/>
                    <a:pt x="339" y="717"/>
                    <a:pt x="347" y="717"/>
                  </a:cubicBezTo>
                  <a:cubicBezTo>
                    <a:pt x="351" y="717"/>
                    <a:pt x="355" y="716"/>
                    <a:pt x="359" y="713"/>
                  </a:cubicBezTo>
                  <a:cubicBezTo>
                    <a:pt x="372" y="709"/>
                    <a:pt x="379" y="698"/>
                    <a:pt x="379" y="684"/>
                  </a:cubicBezTo>
                  <a:cubicBezTo>
                    <a:pt x="379" y="33"/>
                    <a:pt x="379" y="33"/>
                    <a:pt x="379" y="33"/>
                  </a:cubicBezTo>
                  <a:cubicBezTo>
                    <a:pt x="379" y="15"/>
                    <a:pt x="365" y="0"/>
                    <a:pt x="347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05" name="Group 404"/>
          <p:cNvGrpSpPr/>
          <p:nvPr/>
        </p:nvGrpSpPr>
        <p:grpSpPr>
          <a:xfrm>
            <a:off x="2191308" y="4555643"/>
            <a:ext cx="429822" cy="429821"/>
            <a:chOff x="2191308" y="4555643"/>
            <a:chExt cx="429822" cy="429821"/>
          </a:xfrm>
        </p:grpSpPr>
        <p:sp>
          <p:nvSpPr>
            <p:cNvPr id="3105" name="Freeform 33"/>
            <p:cNvSpPr>
              <a:spLocks noChangeArrowheads="1"/>
            </p:cNvSpPr>
            <p:nvPr/>
          </p:nvSpPr>
          <p:spPr bwMode="auto">
            <a:xfrm>
              <a:off x="2191308" y="4555643"/>
              <a:ext cx="429822" cy="429821"/>
            </a:xfrm>
            <a:custGeom>
              <a:avLst/>
              <a:gdLst>
                <a:gd name="T0" fmla="*/ 1023 w 1024"/>
                <a:gd name="T1" fmla="*/ 511 h 1024"/>
                <a:gd name="T2" fmla="*/ 1023 w 1024"/>
                <a:gd name="T3" fmla="*/ 511 h 1024"/>
                <a:gd name="T4" fmla="*/ 512 w 1024"/>
                <a:gd name="T5" fmla="*/ 1023 h 1024"/>
                <a:gd name="T6" fmla="*/ 0 w 1024"/>
                <a:gd name="T7" fmla="*/ 511 h 1024"/>
                <a:gd name="T8" fmla="*/ 512 w 1024"/>
                <a:gd name="T9" fmla="*/ 0 h 1024"/>
                <a:gd name="T10" fmla="*/ 1023 w 1024"/>
                <a:gd name="T11" fmla="*/ 511 h 1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4" h="1024">
                  <a:moveTo>
                    <a:pt x="1023" y="511"/>
                  </a:moveTo>
                  <a:lnTo>
                    <a:pt x="1023" y="511"/>
                  </a:lnTo>
                  <a:cubicBezTo>
                    <a:pt x="1023" y="794"/>
                    <a:pt x="794" y="1023"/>
                    <a:pt x="512" y="1023"/>
                  </a:cubicBezTo>
                  <a:cubicBezTo>
                    <a:pt x="229" y="1023"/>
                    <a:pt x="0" y="794"/>
                    <a:pt x="0" y="511"/>
                  </a:cubicBezTo>
                  <a:cubicBezTo>
                    <a:pt x="0" y="229"/>
                    <a:pt x="229" y="0"/>
                    <a:pt x="512" y="0"/>
                  </a:cubicBezTo>
                  <a:cubicBezTo>
                    <a:pt x="794" y="0"/>
                    <a:pt x="1023" y="229"/>
                    <a:pt x="1023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4" name="Freeform 62"/>
            <p:cNvSpPr>
              <a:spLocks noChangeArrowheads="1"/>
            </p:cNvSpPr>
            <p:nvPr/>
          </p:nvSpPr>
          <p:spPr bwMode="auto">
            <a:xfrm>
              <a:off x="2322847" y="4624192"/>
              <a:ext cx="216764" cy="294575"/>
            </a:xfrm>
            <a:custGeom>
              <a:avLst/>
              <a:gdLst>
                <a:gd name="T0" fmla="*/ 490 w 515"/>
                <a:gd name="T1" fmla="*/ 483 h 700"/>
                <a:gd name="T2" fmla="*/ 490 w 515"/>
                <a:gd name="T3" fmla="*/ 483 h 700"/>
                <a:gd name="T4" fmla="*/ 275 w 515"/>
                <a:gd name="T5" fmla="*/ 59 h 700"/>
                <a:gd name="T6" fmla="*/ 267 w 515"/>
                <a:gd name="T7" fmla="*/ 46 h 700"/>
                <a:gd name="T8" fmla="*/ 182 w 515"/>
                <a:gd name="T9" fmla="*/ 0 h 700"/>
                <a:gd name="T10" fmla="*/ 100 w 515"/>
                <a:gd name="T11" fmla="*/ 0 h 700"/>
                <a:gd name="T12" fmla="*/ 0 w 515"/>
                <a:gd name="T13" fmla="*/ 99 h 700"/>
                <a:gd name="T14" fmla="*/ 0 w 515"/>
                <a:gd name="T15" fmla="*/ 600 h 700"/>
                <a:gd name="T16" fmla="*/ 100 w 515"/>
                <a:gd name="T17" fmla="*/ 699 h 700"/>
                <a:gd name="T18" fmla="*/ 182 w 515"/>
                <a:gd name="T19" fmla="*/ 699 h 700"/>
                <a:gd name="T20" fmla="*/ 222 w 515"/>
                <a:gd name="T21" fmla="*/ 691 h 700"/>
                <a:gd name="T22" fmla="*/ 222 w 515"/>
                <a:gd name="T23" fmla="*/ 691 h 700"/>
                <a:gd name="T24" fmla="*/ 225 w 515"/>
                <a:gd name="T25" fmla="*/ 691 h 700"/>
                <a:gd name="T26" fmla="*/ 312 w 515"/>
                <a:gd name="T27" fmla="*/ 671 h 700"/>
                <a:gd name="T28" fmla="*/ 341 w 515"/>
                <a:gd name="T29" fmla="*/ 659 h 700"/>
                <a:gd name="T30" fmla="*/ 342 w 515"/>
                <a:gd name="T31" fmla="*/ 659 h 700"/>
                <a:gd name="T32" fmla="*/ 443 w 515"/>
                <a:gd name="T33" fmla="*/ 615 h 700"/>
                <a:gd name="T34" fmla="*/ 490 w 515"/>
                <a:gd name="T35" fmla="*/ 483 h 700"/>
                <a:gd name="T36" fmla="*/ 141 w 515"/>
                <a:gd name="T37" fmla="*/ 54 h 700"/>
                <a:gd name="T38" fmla="*/ 141 w 515"/>
                <a:gd name="T39" fmla="*/ 54 h 700"/>
                <a:gd name="T40" fmla="*/ 170 w 515"/>
                <a:gd name="T41" fmla="*/ 83 h 700"/>
                <a:gd name="T42" fmla="*/ 141 w 515"/>
                <a:gd name="T43" fmla="*/ 112 h 700"/>
                <a:gd name="T44" fmla="*/ 112 w 515"/>
                <a:gd name="T45" fmla="*/ 83 h 700"/>
                <a:gd name="T46" fmla="*/ 141 w 515"/>
                <a:gd name="T47" fmla="*/ 54 h 700"/>
                <a:gd name="T48" fmla="*/ 59 w 515"/>
                <a:gd name="T49" fmla="*/ 175 h 700"/>
                <a:gd name="T50" fmla="*/ 59 w 515"/>
                <a:gd name="T51" fmla="*/ 175 h 700"/>
                <a:gd name="T52" fmla="*/ 222 w 515"/>
                <a:gd name="T53" fmla="*/ 175 h 700"/>
                <a:gd name="T54" fmla="*/ 222 w 515"/>
                <a:gd name="T55" fmla="*/ 268 h 700"/>
                <a:gd name="T56" fmla="*/ 59 w 515"/>
                <a:gd name="T57" fmla="*/ 268 h 700"/>
                <a:gd name="T58" fmla="*/ 59 w 515"/>
                <a:gd name="T59" fmla="*/ 175 h 700"/>
                <a:gd name="T60" fmla="*/ 59 w 515"/>
                <a:gd name="T61" fmla="*/ 338 h 700"/>
                <a:gd name="T62" fmla="*/ 59 w 515"/>
                <a:gd name="T63" fmla="*/ 338 h 700"/>
                <a:gd name="T64" fmla="*/ 222 w 515"/>
                <a:gd name="T65" fmla="*/ 338 h 700"/>
                <a:gd name="T66" fmla="*/ 222 w 515"/>
                <a:gd name="T67" fmla="*/ 432 h 700"/>
                <a:gd name="T68" fmla="*/ 59 w 515"/>
                <a:gd name="T69" fmla="*/ 432 h 700"/>
                <a:gd name="T70" fmla="*/ 59 w 515"/>
                <a:gd name="T71" fmla="*/ 338 h 700"/>
                <a:gd name="T72" fmla="*/ 59 w 515"/>
                <a:gd name="T73" fmla="*/ 594 h 700"/>
                <a:gd name="T74" fmla="*/ 59 w 515"/>
                <a:gd name="T75" fmla="*/ 594 h 700"/>
                <a:gd name="T76" fmla="*/ 59 w 515"/>
                <a:gd name="T77" fmla="*/ 501 h 700"/>
                <a:gd name="T78" fmla="*/ 222 w 515"/>
                <a:gd name="T79" fmla="*/ 501 h 700"/>
                <a:gd name="T80" fmla="*/ 222 w 515"/>
                <a:gd name="T81" fmla="*/ 594 h 700"/>
                <a:gd name="T82" fmla="*/ 59 w 515"/>
                <a:gd name="T83" fmla="*/ 594 h 700"/>
                <a:gd name="T84" fmla="*/ 308 w 515"/>
                <a:gd name="T85" fmla="*/ 648 h 700"/>
                <a:gd name="T86" fmla="*/ 308 w 515"/>
                <a:gd name="T87" fmla="*/ 648 h 700"/>
                <a:gd name="T88" fmla="*/ 262 w 515"/>
                <a:gd name="T89" fmla="*/ 659 h 700"/>
                <a:gd name="T90" fmla="*/ 281 w 515"/>
                <a:gd name="T91" fmla="*/ 600 h 700"/>
                <a:gd name="T92" fmla="*/ 281 w 515"/>
                <a:gd name="T93" fmla="*/ 178 h 700"/>
                <a:gd name="T94" fmla="*/ 366 w 515"/>
                <a:gd name="T95" fmla="*/ 558 h 700"/>
                <a:gd name="T96" fmla="*/ 308 w 515"/>
                <a:gd name="T97" fmla="*/ 648 h 700"/>
                <a:gd name="T98" fmla="*/ 434 w 515"/>
                <a:gd name="T99" fmla="*/ 594 h 700"/>
                <a:gd name="T100" fmla="*/ 434 w 515"/>
                <a:gd name="T101" fmla="*/ 594 h 700"/>
                <a:gd name="T102" fmla="*/ 380 w 515"/>
                <a:gd name="T103" fmla="*/ 617 h 700"/>
                <a:gd name="T104" fmla="*/ 388 w 515"/>
                <a:gd name="T105" fmla="*/ 552 h 700"/>
                <a:gd name="T106" fmla="*/ 301 w 515"/>
                <a:gd name="T107" fmla="*/ 162 h 700"/>
                <a:gd name="T108" fmla="*/ 469 w 515"/>
                <a:gd name="T109" fmla="*/ 493 h 700"/>
                <a:gd name="T110" fmla="*/ 434 w 515"/>
                <a:gd name="T111" fmla="*/ 594 h 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15" h="700">
                  <a:moveTo>
                    <a:pt x="490" y="483"/>
                  </a:moveTo>
                  <a:lnTo>
                    <a:pt x="490" y="483"/>
                  </a:lnTo>
                  <a:cubicBezTo>
                    <a:pt x="275" y="59"/>
                    <a:pt x="275" y="59"/>
                    <a:pt x="275" y="59"/>
                  </a:cubicBezTo>
                  <a:cubicBezTo>
                    <a:pt x="273" y="54"/>
                    <a:pt x="269" y="50"/>
                    <a:pt x="267" y="46"/>
                  </a:cubicBezTo>
                  <a:cubicBezTo>
                    <a:pt x="249" y="19"/>
                    <a:pt x="216" y="0"/>
                    <a:pt x="182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45" y="0"/>
                    <a:pt x="0" y="44"/>
                    <a:pt x="0" y="99"/>
                  </a:cubicBezTo>
                  <a:cubicBezTo>
                    <a:pt x="0" y="600"/>
                    <a:pt x="0" y="600"/>
                    <a:pt x="0" y="600"/>
                  </a:cubicBezTo>
                  <a:cubicBezTo>
                    <a:pt x="0" y="656"/>
                    <a:pt x="45" y="699"/>
                    <a:pt x="100" y="699"/>
                  </a:cubicBezTo>
                  <a:cubicBezTo>
                    <a:pt x="182" y="699"/>
                    <a:pt x="182" y="699"/>
                    <a:pt x="182" y="699"/>
                  </a:cubicBezTo>
                  <a:cubicBezTo>
                    <a:pt x="196" y="699"/>
                    <a:pt x="210" y="696"/>
                    <a:pt x="222" y="691"/>
                  </a:cubicBezTo>
                  <a:lnTo>
                    <a:pt x="222" y="691"/>
                  </a:lnTo>
                  <a:cubicBezTo>
                    <a:pt x="223" y="691"/>
                    <a:pt x="224" y="691"/>
                    <a:pt x="225" y="691"/>
                  </a:cubicBezTo>
                  <a:cubicBezTo>
                    <a:pt x="312" y="671"/>
                    <a:pt x="312" y="671"/>
                    <a:pt x="312" y="671"/>
                  </a:cubicBezTo>
                  <a:cubicBezTo>
                    <a:pt x="323" y="668"/>
                    <a:pt x="333" y="664"/>
                    <a:pt x="341" y="659"/>
                  </a:cubicBezTo>
                  <a:cubicBezTo>
                    <a:pt x="342" y="659"/>
                    <a:pt x="342" y="659"/>
                    <a:pt x="342" y="659"/>
                  </a:cubicBezTo>
                  <a:cubicBezTo>
                    <a:pt x="443" y="615"/>
                    <a:pt x="443" y="615"/>
                    <a:pt x="443" y="615"/>
                  </a:cubicBezTo>
                  <a:cubicBezTo>
                    <a:pt x="493" y="592"/>
                    <a:pt x="514" y="533"/>
                    <a:pt x="490" y="483"/>
                  </a:cubicBezTo>
                  <a:close/>
                  <a:moveTo>
                    <a:pt x="141" y="54"/>
                  </a:moveTo>
                  <a:lnTo>
                    <a:pt x="141" y="54"/>
                  </a:lnTo>
                  <a:cubicBezTo>
                    <a:pt x="157" y="54"/>
                    <a:pt x="170" y="67"/>
                    <a:pt x="170" y="83"/>
                  </a:cubicBezTo>
                  <a:cubicBezTo>
                    <a:pt x="170" y="100"/>
                    <a:pt x="157" y="112"/>
                    <a:pt x="141" y="112"/>
                  </a:cubicBezTo>
                  <a:cubicBezTo>
                    <a:pt x="124" y="112"/>
                    <a:pt x="112" y="100"/>
                    <a:pt x="112" y="83"/>
                  </a:cubicBezTo>
                  <a:cubicBezTo>
                    <a:pt x="112" y="67"/>
                    <a:pt x="124" y="54"/>
                    <a:pt x="141" y="54"/>
                  </a:cubicBezTo>
                  <a:close/>
                  <a:moveTo>
                    <a:pt x="59" y="175"/>
                  </a:moveTo>
                  <a:lnTo>
                    <a:pt x="59" y="175"/>
                  </a:lnTo>
                  <a:cubicBezTo>
                    <a:pt x="222" y="175"/>
                    <a:pt x="222" y="175"/>
                    <a:pt x="222" y="175"/>
                  </a:cubicBezTo>
                  <a:cubicBezTo>
                    <a:pt x="222" y="268"/>
                    <a:pt x="222" y="268"/>
                    <a:pt x="222" y="268"/>
                  </a:cubicBezTo>
                  <a:cubicBezTo>
                    <a:pt x="59" y="268"/>
                    <a:pt x="59" y="268"/>
                    <a:pt x="59" y="268"/>
                  </a:cubicBezTo>
                  <a:lnTo>
                    <a:pt x="59" y="175"/>
                  </a:lnTo>
                  <a:close/>
                  <a:moveTo>
                    <a:pt x="59" y="338"/>
                  </a:moveTo>
                  <a:lnTo>
                    <a:pt x="59" y="338"/>
                  </a:lnTo>
                  <a:cubicBezTo>
                    <a:pt x="222" y="338"/>
                    <a:pt x="222" y="338"/>
                    <a:pt x="222" y="338"/>
                  </a:cubicBezTo>
                  <a:cubicBezTo>
                    <a:pt x="222" y="432"/>
                    <a:pt x="222" y="432"/>
                    <a:pt x="222" y="432"/>
                  </a:cubicBezTo>
                  <a:cubicBezTo>
                    <a:pt x="59" y="432"/>
                    <a:pt x="59" y="432"/>
                    <a:pt x="59" y="432"/>
                  </a:cubicBezTo>
                  <a:lnTo>
                    <a:pt x="59" y="338"/>
                  </a:lnTo>
                  <a:close/>
                  <a:moveTo>
                    <a:pt x="59" y="594"/>
                  </a:moveTo>
                  <a:lnTo>
                    <a:pt x="59" y="594"/>
                  </a:lnTo>
                  <a:cubicBezTo>
                    <a:pt x="59" y="501"/>
                    <a:pt x="59" y="501"/>
                    <a:pt x="59" y="501"/>
                  </a:cubicBezTo>
                  <a:cubicBezTo>
                    <a:pt x="222" y="501"/>
                    <a:pt x="222" y="501"/>
                    <a:pt x="222" y="501"/>
                  </a:cubicBezTo>
                  <a:cubicBezTo>
                    <a:pt x="222" y="594"/>
                    <a:pt x="222" y="594"/>
                    <a:pt x="222" y="594"/>
                  </a:cubicBezTo>
                  <a:lnTo>
                    <a:pt x="59" y="594"/>
                  </a:lnTo>
                  <a:close/>
                  <a:moveTo>
                    <a:pt x="308" y="648"/>
                  </a:moveTo>
                  <a:lnTo>
                    <a:pt x="308" y="648"/>
                  </a:lnTo>
                  <a:cubicBezTo>
                    <a:pt x="262" y="659"/>
                    <a:pt x="262" y="659"/>
                    <a:pt x="262" y="659"/>
                  </a:cubicBezTo>
                  <a:cubicBezTo>
                    <a:pt x="273" y="642"/>
                    <a:pt x="281" y="622"/>
                    <a:pt x="281" y="600"/>
                  </a:cubicBezTo>
                  <a:cubicBezTo>
                    <a:pt x="281" y="178"/>
                    <a:pt x="281" y="178"/>
                    <a:pt x="281" y="178"/>
                  </a:cubicBezTo>
                  <a:cubicBezTo>
                    <a:pt x="366" y="558"/>
                    <a:pt x="366" y="558"/>
                    <a:pt x="366" y="558"/>
                  </a:cubicBezTo>
                  <a:cubicBezTo>
                    <a:pt x="374" y="598"/>
                    <a:pt x="348" y="639"/>
                    <a:pt x="308" y="648"/>
                  </a:cubicBezTo>
                  <a:close/>
                  <a:moveTo>
                    <a:pt x="434" y="594"/>
                  </a:moveTo>
                  <a:lnTo>
                    <a:pt x="434" y="594"/>
                  </a:lnTo>
                  <a:cubicBezTo>
                    <a:pt x="380" y="617"/>
                    <a:pt x="380" y="617"/>
                    <a:pt x="380" y="617"/>
                  </a:cubicBezTo>
                  <a:cubicBezTo>
                    <a:pt x="390" y="598"/>
                    <a:pt x="393" y="575"/>
                    <a:pt x="388" y="552"/>
                  </a:cubicBezTo>
                  <a:cubicBezTo>
                    <a:pt x="301" y="162"/>
                    <a:pt x="301" y="162"/>
                    <a:pt x="301" y="162"/>
                  </a:cubicBezTo>
                  <a:cubicBezTo>
                    <a:pt x="469" y="493"/>
                    <a:pt x="469" y="493"/>
                    <a:pt x="469" y="493"/>
                  </a:cubicBezTo>
                  <a:cubicBezTo>
                    <a:pt x="487" y="531"/>
                    <a:pt x="471" y="576"/>
                    <a:pt x="434" y="59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01" name="Group 400"/>
          <p:cNvGrpSpPr/>
          <p:nvPr/>
        </p:nvGrpSpPr>
        <p:grpSpPr>
          <a:xfrm>
            <a:off x="5655817" y="4566819"/>
            <a:ext cx="429822" cy="429821"/>
            <a:chOff x="5655817" y="4566819"/>
            <a:chExt cx="429822" cy="429821"/>
          </a:xfrm>
        </p:grpSpPr>
        <p:sp>
          <p:nvSpPr>
            <p:cNvPr id="3109" name="Freeform 37"/>
            <p:cNvSpPr>
              <a:spLocks noChangeArrowheads="1"/>
            </p:cNvSpPr>
            <p:nvPr/>
          </p:nvSpPr>
          <p:spPr bwMode="auto">
            <a:xfrm>
              <a:off x="5655817" y="4566819"/>
              <a:ext cx="429822" cy="429821"/>
            </a:xfrm>
            <a:custGeom>
              <a:avLst/>
              <a:gdLst>
                <a:gd name="T0" fmla="*/ 1023 w 1024"/>
                <a:gd name="T1" fmla="*/ 511 h 1024"/>
                <a:gd name="T2" fmla="*/ 1023 w 1024"/>
                <a:gd name="T3" fmla="*/ 511 h 1024"/>
                <a:gd name="T4" fmla="*/ 511 w 1024"/>
                <a:gd name="T5" fmla="*/ 1023 h 1024"/>
                <a:gd name="T6" fmla="*/ 0 w 1024"/>
                <a:gd name="T7" fmla="*/ 511 h 1024"/>
                <a:gd name="T8" fmla="*/ 511 w 1024"/>
                <a:gd name="T9" fmla="*/ 0 h 1024"/>
                <a:gd name="T10" fmla="*/ 1023 w 1024"/>
                <a:gd name="T11" fmla="*/ 511 h 1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4" h="1024">
                  <a:moveTo>
                    <a:pt x="1023" y="511"/>
                  </a:moveTo>
                  <a:lnTo>
                    <a:pt x="1023" y="511"/>
                  </a:lnTo>
                  <a:cubicBezTo>
                    <a:pt x="1023" y="794"/>
                    <a:pt x="793" y="1023"/>
                    <a:pt x="511" y="1023"/>
                  </a:cubicBezTo>
                  <a:cubicBezTo>
                    <a:pt x="229" y="1023"/>
                    <a:pt x="0" y="794"/>
                    <a:pt x="0" y="511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3" y="0"/>
                    <a:pt x="1023" y="229"/>
                    <a:pt x="1023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65" name="Group 364"/>
            <p:cNvGrpSpPr/>
            <p:nvPr/>
          </p:nvGrpSpPr>
          <p:grpSpPr>
            <a:xfrm>
              <a:off x="5742893" y="4639014"/>
              <a:ext cx="257523" cy="263080"/>
              <a:chOff x="5742893" y="4639014"/>
              <a:chExt cx="257523" cy="263080"/>
            </a:xfrm>
            <a:solidFill>
              <a:schemeClr val="bg1"/>
            </a:solidFill>
          </p:grpSpPr>
          <p:sp>
            <p:nvSpPr>
              <p:cNvPr id="3135" name="Freeform 63"/>
              <p:cNvSpPr>
                <a:spLocks noChangeArrowheads="1"/>
              </p:cNvSpPr>
              <p:nvPr/>
            </p:nvSpPr>
            <p:spPr bwMode="auto">
              <a:xfrm>
                <a:off x="5894812" y="4746469"/>
                <a:ext cx="50023" cy="51875"/>
              </a:xfrm>
              <a:custGeom>
                <a:avLst/>
                <a:gdLst>
                  <a:gd name="T0" fmla="*/ 0 w 118"/>
                  <a:gd name="T1" fmla="*/ 124 h 125"/>
                  <a:gd name="T2" fmla="*/ 117 w 118"/>
                  <a:gd name="T3" fmla="*/ 124 h 125"/>
                  <a:gd name="T4" fmla="*/ 0 w 118"/>
                  <a:gd name="T5" fmla="*/ 0 h 125"/>
                  <a:gd name="T6" fmla="*/ 0 w 118"/>
                  <a:gd name="T7" fmla="*/ 124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8" h="125">
                    <a:moveTo>
                      <a:pt x="0" y="124"/>
                    </a:moveTo>
                    <a:lnTo>
                      <a:pt x="117" y="124"/>
                    </a:lnTo>
                    <a:lnTo>
                      <a:pt x="0" y="0"/>
                    </a:lnTo>
                    <a:lnTo>
                      <a:pt x="0" y="124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36" name="Freeform 64"/>
              <p:cNvSpPr>
                <a:spLocks noChangeArrowheads="1"/>
              </p:cNvSpPr>
              <p:nvPr/>
            </p:nvSpPr>
            <p:spPr bwMode="auto">
              <a:xfrm>
                <a:off x="5742893" y="4639014"/>
                <a:ext cx="257523" cy="263080"/>
              </a:xfrm>
              <a:custGeom>
                <a:avLst/>
                <a:gdLst>
                  <a:gd name="T0" fmla="*/ 601 w 613"/>
                  <a:gd name="T1" fmla="*/ 423 h 626"/>
                  <a:gd name="T2" fmla="*/ 601 w 613"/>
                  <a:gd name="T3" fmla="*/ 423 h 626"/>
                  <a:gd name="T4" fmla="*/ 579 w 613"/>
                  <a:gd name="T5" fmla="*/ 423 h 626"/>
                  <a:gd name="T6" fmla="*/ 579 w 613"/>
                  <a:gd name="T7" fmla="*/ 62 h 626"/>
                  <a:gd name="T8" fmla="*/ 569 w 613"/>
                  <a:gd name="T9" fmla="*/ 50 h 626"/>
                  <a:gd name="T10" fmla="*/ 338 w 613"/>
                  <a:gd name="T11" fmla="*/ 50 h 626"/>
                  <a:gd name="T12" fmla="*/ 338 w 613"/>
                  <a:gd name="T13" fmla="*/ 49 h 626"/>
                  <a:gd name="T14" fmla="*/ 321 w 613"/>
                  <a:gd name="T15" fmla="*/ 7 h 626"/>
                  <a:gd name="T16" fmla="*/ 319 w 613"/>
                  <a:gd name="T17" fmla="*/ 5 h 626"/>
                  <a:gd name="T18" fmla="*/ 316 w 613"/>
                  <a:gd name="T19" fmla="*/ 1 h 626"/>
                  <a:gd name="T20" fmla="*/ 307 w 613"/>
                  <a:gd name="T21" fmla="*/ 1 h 626"/>
                  <a:gd name="T22" fmla="*/ 307 w 613"/>
                  <a:gd name="T23" fmla="*/ 1 h 626"/>
                  <a:gd name="T24" fmla="*/ 304 w 613"/>
                  <a:gd name="T25" fmla="*/ 4 h 626"/>
                  <a:gd name="T26" fmla="*/ 301 w 613"/>
                  <a:gd name="T27" fmla="*/ 7 h 626"/>
                  <a:gd name="T28" fmla="*/ 283 w 613"/>
                  <a:gd name="T29" fmla="*/ 49 h 626"/>
                  <a:gd name="T30" fmla="*/ 283 w 613"/>
                  <a:gd name="T31" fmla="*/ 50 h 626"/>
                  <a:gd name="T32" fmla="*/ 44 w 613"/>
                  <a:gd name="T33" fmla="*/ 50 h 626"/>
                  <a:gd name="T34" fmla="*/ 32 w 613"/>
                  <a:gd name="T35" fmla="*/ 62 h 626"/>
                  <a:gd name="T36" fmla="*/ 32 w 613"/>
                  <a:gd name="T37" fmla="*/ 423 h 626"/>
                  <a:gd name="T38" fmla="*/ 11 w 613"/>
                  <a:gd name="T39" fmla="*/ 423 h 626"/>
                  <a:gd name="T40" fmla="*/ 0 w 613"/>
                  <a:gd name="T41" fmla="*/ 433 h 626"/>
                  <a:gd name="T42" fmla="*/ 11 w 613"/>
                  <a:gd name="T43" fmla="*/ 445 h 626"/>
                  <a:gd name="T44" fmla="*/ 44 w 613"/>
                  <a:gd name="T45" fmla="*/ 445 h 626"/>
                  <a:gd name="T46" fmla="*/ 104 w 613"/>
                  <a:gd name="T47" fmla="*/ 445 h 626"/>
                  <a:gd name="T48" fmla="*/ 30 w 613"/>
                  <a:gd name="T49" fmla="*/ 609 h 626"/>
                  <a:gd name="T50" fmla="*/ 36 w 613"/>
                  <a:gd name="T51" fmla="*/ 624 h 626"/>
                  <a:gd name="T52" fmla="*/ 40 w 613"/>
                  <a:gd name="T53" fmla="*/ 625 h 626"/>
                  <a:gd name="T54" fmla="*/ 50 w 613"/>
                  <a:gd name="T55" fmla="*/ 617 h 626"/>
                  <a:gd name="T56" fmla="*/ 128 w 613"/>
                  <a:gd name="T57" fmla="*/ 445 h 626"/>
                  <a:gd name="T58" fmla="*/ 495 w 613"/>
                  <a:gd name="T59" fmla="*/ 445 h 626"/>
                  <a:gd name="T60" fmla="*/ 573 w 613"/>
                  <a:gd name="T61" fmla="*/ 617 h 626"/>
                  <a:gd name="T62" fmla="*/ 582 w 613"/>
                  <a:gd name="T63" fmla="*/ 625 h 626"/>
                  <a:gd name="T64" fmla="*/ 587 w 613"/>
                  <a:gd name="T65" fmla="*/ 624 h 626"/>
                  <a:gd name="T66" fmla="*/ 593 w 613"/>
                  <a:gd name="T67" fmla="*/ 609 h 626"/>
                  <a:gd name="T68" fmla="*/ 519 w 613"/>
                  <a:gd name="T69" fmla="*/ 445 h 626"/>
                  <a:gd name="T70" fmla="*/ 569 w 613"/>
                  <a:gd name="T71" fmla="*/ 445 h 626"/>
                  <a:gd name="T72" fmla="*/ 601 w 613"/>
                  <a:gd name="T73" fmla="*/ 445 h 626"/>
                  <a:gd name="T74" fmla="*/ 612 w 613"/>
                  <a:gd name="T75" fmla="*/ 433 h 626"/>
                  <a:gd name="T76" fmla="*/ 601 w 613"/>
                  <a:gd name="T77" fmla="*/ 423 h 626"/>
                  <a:gd name="T78" fmla="*/ 307 w 613"/>
                  <a:gd name="T79" fmla="*/ 50 h 626"/>
                  <a:gd name="T80" fmla="*/ 307 w 613"/>
                  <a:gd name="T81" fmla="*/ 50 h 626"/>
                  <a:gd name="T82" fmla="*/ 311 w 613"/>
                  <a:gd name="T83" fmla="*/ 41 h 626"/>
                  <a:gd name="T84" fmla="*/ 316 w 613"/>
                  <a:gd name="T85" fmla="*/ 50 h 626"/>
                  <a:gd name="T86" fmla="*/ 307 w 613"/>
                  <a:gd name="T87" fmla="*/ 50 h 626"/>
                  <a:gd name="T88" fmla="*/ 512 w 613"/>
                  <a:gd name="T89" fmla="*/ 394 h 626"/>
                  <a:gd name="T90" fmla="*/ 512 w 613"/>
                  <a:gd name="T91" fmla="*/ 394 h 626"/>
                  <a:gd name="T92" fmla="*/ 503 w 613"/>
                  <a:gd name="T93" fmla="*/ 401 h 626"/>
                  <a:gd name="T94" fmla="*/ 350 w 613"/>
                  <a:gd name="T95" fmla="*/ 401 h 626"/>
                  <a:gd name="T96" fmla="*/ 338 w 613"/>
                  <a:gd name="T97" fmla="*/ 389 h 626"/>
                  <a:gd name="T98" fmla="*/ 338 w 613"/>
                  <a:gd name="T99" fmla="*/ 228 h 626"/>
                  <a:gd name="T100" fmla="*/ 346 w 613"/>
                  <a:gd name="T101" fmla="*/ 218 h 626"/>
                  <a:gd name="T102" fmla="*/ 357 w 613"/>
                  <a:gd name="T103" fmla="*/ 221 h 626"/>
                  <a:gd name="T104" fmla="*/ 510 w 613"/>
                  <a:gd name="T105" fmla="*/ 382 h 626"/>
                  <a:gd name="T106" fmla="*/ 512 w 613"/>
                  <a:gd name="T107" fmla="*/ 394 h 6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13" h="626">
                    <a:moveTo>
                      <a:pt x="601" y="423"/>
                    </a:moveTo>
                    <a:lnTo>
                      <a:pt x="601" y="423"/>
                    </a:lnTo>
                    <a:cubicBezTo>
                      <a:pt x="579" y="423"/>
                      <a:pt x="579" y="423"/>
                      <a:pt x="579" y="423"/>
                    </a:cubicBezTo>
                    <a:cubicBezTo>
                      <a:pt x="579" y="62"/>
                      <a:pt x="579" y="62"/>
                      <a:pt x="579" y="62"/>
                    </a:cubicBezTo>
                    <a:cubicBezTo>
                      <a:pt x="579" y="55"/>
                      <a:pt x="575" y="50"/>
                      <a:pt x="569" y="50"/>
                    </a:cubicBezTo>
                    <a:cubicBezTo>
                      <a:pt x="338" y="50"/>
                      <a:pt x="338" y="50"/>
                      <a:pt x="338" y="50"/>
                    </a:cubicBezTo>
                    <a:cubicBezTo>
                      <a:pt x="338" y="50"/>
                      <a:pt x="338" y="50"/>
                      <a:pt x="338" y="49"/>
                    </a:cubicBezTo>
                    <a:cubicBezTo>
                      <a:pt x="321" y="7"/>
                      <a:pt x="321" y="7"/>
                      <a:pt x="321" y="7"/>
                    </a:cubicBezTo>
                    <a:cubicBezTo>
                      <a:pt x="321" y="6"/>
                      <a:pt x="320" y="6"/>
                      <a:pt x="319" y="5"/>
                    </a:cubicBezTo>
                    <a:cubicBezTo>
                      <a:pt x="318" y="4"/>
                      <a:pt x="318" y="2"/>
                      <a:pt x="316" y="1"/>
                    </a:cubicBezTo>
                    <a:cubicBezTo>
                      <a:pt x="312" y="0"/>
                      <a:pt x="309" y="0"/>
                      <a:pt x="307" y="1"/>
                    </a:cubicBezTo>
                    <a:lnTo>
                      <a:pt x="307" y="1"/>
                    </a:lnTo>
                    <a:cubicBezTo>
                      <a:pt x="306" y="2"/>
                      <a:pt x="305" y="3"/>
                      <a:pt x="304" y="4"/>
                    </a:cubicBezTo>
                    <a:cubicBezTo>
                      <a:pt x="303" y="5"/>
                      <a:pt x="302" y="5"/>
                      <a:pt x="301" y="7"/>
                    </a:cubicBezTo>
                    <a:cubicBezTo>
                      <a:pt x="283" y="49"/>
                      <a:pt x="283" y="49"/>
                      <a:pt x="283" y="49"/>
                    </a:cubicBezTo>
                    <a:cubicBezTo>
                      <a:pt x="283" y="50"/>
                      <a:pt x="283" y="50"/>
                      <a:pt x="283" y="50"/>
                    </a:cubicBezTo>
                    <a:cubicBezTo>
                      <a:pt x="44" y="50"/>
                      <a:pt x="44" y="50"/>
                      <a:pt x="44" y="50"/>
                    </a:cubicBezTo>
                    <a:cubicBezTo>
                      <a:pt x="38" y="50"/>
                      <a:pt x="32" y="55"/>
                      <a:pt x="32" y="62"/>
                    </a:cubicBezTo>
                    <a:cubicBezTo>
                      <a:pt x="32" y="423"/>
                      <a:pt x="32" y="423"/>
                      <a:pt x="32" y="423"/>
                    </a:cubicBezTo>
                    <a:cubicBezTo>
                      <a:pt x="11" y="423"/>
                      <a:pt x="11" y="423"/>
                      <a:pt x="11" y="423"/>
                    </a:cubicBezTo>
                    <a:cubicBezTo>
                      <a:pt x="4" y="423"/>
                      <a:pt x="0" y="427"/>
                      <a:pt x="0" y="433"/>
                    </a:cubicBezTo>
                    <a:cubicBezTo>
                      <a:pt x="0" y="439"/>
                      <a:pt x="4" y="445"/>
                      <a:pt x="11" y="445"/>
                    </a:cubicBezTo>
                    <a:cubicBezTo>
                      <a:pt x="44" y="445"/>
                      <a:pt x="44" y="445"/>
                      <a:pt x="44" y="445"/>
                    </a:cubicBezTo>
                    <a:cubicBezTo>
                      <a:pt x="104" y="445"/>
                      <a:pt x="104" y="445"/>
                      <a:pt x="104" y="445"/>
                    </a:cubicBezTo>
                    <a:cubicBezTo>
                      <a:pt x="30" y="609"/>
                      <a:pt x="30" y="609"/>
                      <a:pt x="30" y="609"/>
                    </a:cubicBezTo>
                    <a:cubicBezTo>
                      <a:pt x="27" y="614"/>
                      <a:pt x="30" y="621"/>
                      <a:pt x="36" y="624"/>
                    </a:cubicBezTo>
                    <a:cubicBezTo>
                      <a:pt x="37" y="624"/>
                      <a:pt x="39" y="625"/>
                      <a:pt x="40" y="625"/>
                    </a:cubicBezTo>
                    <a:cubicBezTo>
                      <a:pt x="44" y="625"/>
                      <a:pt x="48" y="622"/>
                      <a:pt x="50" y="617"/>
                    </a:cubicBezTo>
                    <a:cubicBezTo>
                      <a:pt x="128" y="445"/>
                      <a:pt x="128" y="445"/>
                      <a:pt x="128" y="445"/>
                    </a:cubicBezTo>
                    <a:cubicBezTo>
                      <a:pt x="495" y="445"/>
                      <a:pt x="495" y="445"/>
                      <a:pt x="495" y="445"/>
                    </a:cubicBezTo>
                    <a:cubicBezTo>
                      <a:pt x="573" y="617"/>
                      <a:pt x="573" y="617"/>
                      <a:pt x="573" y="617"/>
                    </a:cubicBezTo>
                    <a:cubicBezTo>
                      <a:pt x="574" y="622"/>
                      <a:pt x="578" y="625"/>
                      <a:pt x="582" y="625"/>
                    </a:cubicBezTo>
                    <a:cubicBezTo>
                      <a:pt x="584" y="625"/>
                      <a:pt x="585" y="624"/>
                      <a:pt x="587" y="624"/>
                    </a:cubicBezTo>
                    <a:cubicBezTo>
                      <a:pt x="593" y="621"/>
                      <a:pt x="595" y="614"/>
                      <a:pt x="593" y="609"/>
                    </a:cubicBezTo>
                    <a:cubicBezTo>
                      <a:pt x="519" y="445"/>
                      <a:pt x="519" y="445"/>
                      <a:pt x="519" y="445"/>
                    </a:cubicBezTo>
                    <a:cubicBezTo>
                      <a:pt x="569" y="445"/>
                      <a:pt x="569" y="445"/>
                      <a:pt x="569" y="445"/>
                    </a:cubicBezTo>
                    <a:cubicBezTo>
                      <a:pt x="601" y="445"/>
                      <a:pt x="601" y="445"/>
                      <a:pt x="601" y="445"/>
                    </a:cubicBezTo>
                    <a:cubicBezTo>
                      <a:pt x="607" y="445"/>
                      <a:pt x="612" y="439"/>
                      <a:pt x="612" y="433"/>
                    </a:cubicBezTo>
                    <a:cubicBezTo>
                      <a:pt x="612" y="427"/>
                      <a:pt x="607" y="423"/>
                      <a:pt x="601" y="423"/>
                    </a:cubicBezTo>
                    <a:close/>
                    <a:moveTo>
                      <a:pt x="307" y="50"/>
                    </a:moveTo>
                    <a:lnTo>
                      <a:pt x="307" y="50"/>
                    </a:lnTo>
                    <a:cubicBezTo>
                      <a:pt x="311" y="41"/>
                      <a:pt x="311" y="41"/>
                      <a:pt x="311" y="41"/>
                    </a:cubicBezTo>
                    <a:cubicBezTo>
                      <a:pt x="316" y="50"/>
                      <a:pt x="316" y="50"/>
                      <a:pt x="316" y="50"/>
                    </a:cubicBezTo>
                    <a:lnTo>
                      <a:pt x="307" y="50"/>
                    </a:lnTo>
                    <a:close/>
                    <a:moveTo>
                      <a:pt x="512" y="394"/>
                    </a:moveTo>
                    <a:lnTo>
                      <a:pt x="512" y="394"/>
                    </a:lnTo>
                    <a:cubicBezTo>
                      <a:pt x="511" y="398"/>
                      <a:pt x="507" y="401"/>
                      <a:pt x="503" y="401"/>
                    </a:cubicBezTo>
                    <a:cubicBezTo>
                      <a:pt x="350" y="401"/>
                      <a:pt x="350" y="401"/>
                      <a:pt x="350" y="401"/>
                    </a:cubicBezTo>
                    <a:cubicBezTo>
                      <a:pt x="344" y="401"/>
                      <a:pt x="338" y="396"/>
                      <a:pt x="338" y="389"/>
                    </a:cubicBezTo>
                    <a:cubicBezTo>
                      <a:pt x="338" y="228"/>
                      <a:pt x="338" y="228"/>
                      <a:pt x="338" y="228"/>
                    </a:cubicBezTo>
                    <a:cubicBezTo>
                      <a:pt x="338" y="224"/>
                      <a:pt x="342" y="220"/>
                      <a:pt x="346" y="218"/>
                    </a:cubicBezTo>
                    <a:cubicBezTo>
                      <a:pt x="350" y="217"/>
                      <a:pt x="354" y="218"/>
                      <a:pt x="357" y="221"/>
                    </a:cubicBezTo>
                    <a:cubicBezTo>
                      <a:pt x="510" y="382"/>
                      <a:pt x="510" y="382"/>
                      <a:pt x="510" y="382"/>
                    </a:cubicBezTo>
                    <a:cubicBezTo>
                      <a:pt x="513" y="385"/>
                      <a:pt x="514" y="389"/>
                      <a:pt x="512" y="394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99" name="Group 398"/>
          <p:cNvGrpSpPr/>
          <p:nvPr/>
        </p:nvGrpSpPr>
        <p:grpSpPr>
          <a:xfrm>
            <a:off x="7389925" y="4566819"/>
            <a:ext cx="429822" cy="429821"/>
            <a:chOff x="7389925" y="4566819"/>
            <a:chExt cx="429822" cy="429821"/>
          </a:xfrm>
        </p:grpSpPr>
        <p:sp>
          <p:nvSpPr>
            <p:cNvPr id="3111" name="Freeform 39"/>
            <p:cNvSpPr>
              <a:spLocks noChangeArrowheads="1"/>
            </p:cNvSpPr>
            <p:nvPr/>
          </p:nvSpPr>
          <p:spPr bwMode="auto">
            <a:xfrm>
              <a:off x="7389925" y="4566819"/>
              <a:ext cx="429822" cy="429821"/>
            </a:xfrm>
            <a:custGeom>
              <a:avLst/>
              <a:gdLst>
                <a:gd name="T0" fmla="*/ 1023 w 1024"/>
                <a:gd name="T1" fmla="*/ 511 h 1024"/>
                <a:gd name="T2" fmla="*/ 1023 w 1024"/>
                <a:gd name="T3" fmla="*/ 511 h 1024"/>
                <a:gd name="T4" fmla="*/ 511 w 1024"/>
                <a:gd name="T5" fmla="*/ 1023 h 1024"/>
                <a:gd name="T6" fmla="*/ 0 w 1024"/>
                <a:gd name="T7" fmla="*/ 511 h 1024"/>
                <a:gd name="T8" fmla="*/ 511 w 1024"/>
                <a:gd name="T9" fmla="*/ 0 h 1024"/>
                <a:gd name="T10" fmla="*/ 1023 w 1024"/>
                <a:gd name="T11" fmla="*/ 511 h 1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4" h="1024">
                  <a:moveTo>
                    <a:pt x="1023" y="511"/>
                  </a:moveTo>
                  <a:lnTo>
                    <a:pt x="1023" y="511"/>
                  </a:lnTo>
                  <a:cubicBezTo>
                    <a:pt x="1023" y="794"/>
                    <a:pt x="793" y="1023"/>
                    <a:pt x="511" y="1023"/>
                  </a:cubicBezTo>
                  <a:cubicBezTo>
                    <a:pt x="229" y="1023"/>
                    <a:pt x="0" y="794"/>
                    <a:pt x="0" y="511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3" y="0"/>
                    <a:pt x="1023" y="229"/>
                    <a:pt x="1023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7" name="Freeform 65"/>
            <p:cNvSpPr>
              <a:spLocks noChangeArrowheads="1"/>
            </p:cNvSpPr>
            <p:nvPr/>
          </p:nvSpPr>
          <p:spPr bwMode="auto">
            <a:xfrm>
              <a:off x="7482559" y="4642719"/>
              <a:ext cx="244554" cy="268638"/>
            </a:xfrm>
            <a:custGeom>
              <a:avLst/>
              <a:gdLst>
                <a:gd name="T0" fmla="*/ 579 w 582"/>
                <a:gd name="T1" fmla="*/ 623 h 641"/>
                <a:gd name="T2" fmla="*/ 579 w 582"/>
                <a:gd name="T3" fmla="*/ 623 h 641"/>
                <a:gd name="T4" fmla="*/ 457 w 582"/>
                <a:gd name="T5" fmla="*/ 346 h 641"/>
                <a:gd name="T6" fmla="*/ 550 w 582"/>
                <a:gd name="T7" fmla="*/ 146 h 641"/>
                <a:gd name="T8" fmla="*/ 539 w 582"/>
                <a:gd name="T9" fmla="*/ 135 h 641"/>
                <a:gd name="T10" fmla="*/ 527 w 582"/>
                <a:gd name="T11" fmla="*/ 146 h 641"/>
                <a:gd name="T12" fmla="*/ 447 w 582"/>
                <a:gd name="T13" fmla="*/ 323 h 641"/>
                <a:gd name="T14" fmla="*/ 375 w 582"/>
                <a:gd name="T15" fmla="*/ 157 h 641"/>
                <a:gd name="T16" fmla="*/ 375 w 582"/>
                <a:gd name="T17" fmla="*/ 157 h 641"/>
                <a:gd name="T18" fmla="*/ 376 w 582"/>
                <a:gd name="T19" fmla="*/ 146 h 641"/>
                <a:gd name="T20" fmla="*/ 303 w 582"/>
                <a:gd name="T21" fmla="*/ 63 h 641"/>
                <a:gd name="T22" fmla="*/ 303 w 582"/>
                <a:gd name="T23" fmla="*/ 12 h 641"/>
                <a:gd name="T24" fmla="*/ 290 w 582"/>
                <a:gd name="T25" fmla="*/ 0 h 641"/>
                <a:gd name="T26" fmla="*/ 279 w 582"/>
                <a:gd name="T27" fmla="*/ 12 h 641"/>
                <a:gd name="T28" fmla="*/ 279 w 582"/>
                <a:gd name="T29" fmla="*/ 63 h 641"/>
                <a:gd name="T30" fmla="*/ 206 w 582"/>
                <a:gd name="T31" fmla="*/ 146 h 641"/>
                <a:gd name="T32" fmla="*/ 207 w 582"/>
                <a:gd name="T33" fmla="*/ 157 h 641"/>
                <a:gd name="T34" fmla="*/ 207 w 582"/>
                <a:gd name="T35" fmla="*/ 157 h 641"/>
                <a:gd name="T36" fmla="*/ 3 w 582"/>
                <a:gd name="T37" fmla="*/ 623 h 641"/>
                <a:gd name="T38" fmla="*/ 9 w 582"/>
                <a:gd name="T39" fmla="*/ 639 h 641"/>
                <a:gd name="T40" fmla="*/ 13 w 582"/>
                <a:gd name="T41" fmla="*/ 640 h 641"/>
                <a:gd name="T42" fmla="*/ 24 w 582"/>
                <a:gd name="T43" fmla="*/ 632 h 641"/>
                <a:gd name="T44" fmla="*/ 143 w 582"/>
                <a:gd name="T45" fmla="*/ 360 h 641"/>
                <a:gd name="T46" fmla="*/ 290 w 582"/>
                <a:gd name="T47" fmla="*/ 406 h 641"/>
                <a:gd name="T48" fmla="*/ 438 w 582"/>
                <a:gd name="T49" fmla="*/ 361 h 641"/>
                <a:gd name="T50" fmla="*/ 557 w 582"/>
                <a:gd name="T51" fmla="*/ 632 h 641"/>
                <a:gd name="T52" fmla="*/ 568 w 582"/>
                <a:gd name="T53" fmla="*/ 640 h 641"/>
                <a:gd name="T54" fmla="*/ 572 w 582"/>
                <a:gd name="T55" fmla="*/ 639 h 641"/>
                <a:gd name="T56" fmla="*/ 579 w 582"/>
                <a:gd name="T57" fmla="*/ 623 h 641"/>
                <a:gd name="T58" fmla="*/ 290 w 582"/>
                <a:gd name="T59" fmla="*/ 382 h 641"/>
                <a:gd name="T60" fmla="*/ 290 w 582"/>
                <a:gd name="T61" fmla="*/ 382 h 641"/>
                <a:gd name="T62" fmla="*/ 153 w 582"/>
                <a:gd name="T63" fmla="*/ 338 h 641"/>
                <a:gd name="T64" fmla="*/ 218 w 582"/>
                <a:gd name="T65" fmla="*/ 190 h 641"/>
                <a:gd name="T66" fmla="*/ 290 w 582"/>
                <a:gd name="T67" fmla="*/ 232 h 641"/>
                <a:gd name="T68" fmla="*/ 363 w 582"/>
                <a:gd name="T69" fmla="*/ 190 h 641"/>
                <a:gd name="T70" fmla="*/ 429 w 582"/>
                <a:gd name="T71" fmla="*/ 338 h 641"/>
                <a:gd name="T72" fmla="*/ 290 w 582"/>
                <a:gd name="T73" fmla="*/ 382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82" h="641">
                  <a:moveTo>
                    <a:pt x="579" y="623"/>
                  </a:moveTo>
                  <a:lnTo>
                    <a:pt x="579" y="623"/>
                  </a:lnTo>
                  <a:cubicBezTo>
                    <a:pt x="457" y="346"/>
                    <a:pt x="457" y="346"/>
                    <a:pt x="457" y="346"/>
                  </a:cubicBezTo>
                  <a:cubicBezTo>
                    <a:pt x="514" y="298"/>
                    <a:pt x="550" y="226"/>
                    <a:pt x="550" y="146"/>
                  </a:cubicBezTo>
                  <a:cubicBezTo>
                    <a:pt x="550" y="140"/>
                    <a:pt x="545" y="135"/>
                    <a:pt x="539" y="135"/>
                  </a:cubicBezTo>
                  <a:cubicBezTo>
                    <a:pt x="532" y="135"/>
                    <a:pt x="527" y="140"/>
                    <a:pt x="527" y="146"/>
                  </a:cubicBezTo>
                  <a:cubicBezTo>
                    <a:pt x="527" y="217"/>
                    <a:pt x="496" y="279"/>
                    <a:pt x="447" y="323"/>
                  </a:cubicBezTo>
                  <a:cubicBezTo>
                    <a:pt x="375" y="157"/>
                    <a:pt x="375" y="157"/>
                    <a:pt x="375" y="157"/>
                  </a:cubicBezTo>
                  <a:lnTo>
                    <a:pt x="375" y="157"/>
                  </a:lnTo>
                  <a:cubicBezTo>
                    <a:pt x="375" y="153"/>
                    <a:pt x="376" y="150"/>
                    <a:pt x="376" y="146"/>
                  </a:cubicBezTo>
                  <a:cubicBezTo>
                    <a:pt x="376" y="103"/>
                    <a:pt x="343" y="69"/>
                    <a:pt x="303" y="63"/>
                  </a:cubicBezTo>
                  <a:cubicBezTo>
                    <a:pt x="303" y="12"/>
                    <a:pt x="303" y="12"/>
                    <a:pt x="303" y="12"/>
                  </a:cubicBezTo>
                  <a:cubicBezTo>
                    <a:pt x="303" y="6"/>
                    <a:pt x="298" y="0"/>
                    <a:pt x="290" y="0"/>
                  </a:cubicBezTo>
                  <a:cubicBezTo>
                    <a:pt x="284" y="0"/>
                    <a:pt x="279" y="6"/>
                    <a:pt x="279" y="12"/>
                  </a:cubicBezTo>
                  <a:cubicBezTo>
                    <a:pt x="279" y="63"/>
                    <a:pt x="279" y="63"/>
                    <a:pt x="279" y="63"/>
                  </a:cubicBezTo>
                  <a:cubicBezTo>
                    <a:pt x="238" y="69"/>
                    <a:pt x="206" y="103"/>
                    <a:pt x="206" y="146"/>
                  </a:cubicBezTo>
                  <a:cubicBezTo>
                    <a:pt x="206" y="150"/>
                    <a:pt x="207" y="153"/>
                    <a:pt x="207" y="157"/>
                  </a:cubicBezTo>
                  <a:lnTo>
                    <a:pt x="207" y="157"/>
                  </a:lnTo>
                  <a:cubicBezTo>
                    <a:pt x="3" y="623"/>
                    <a:pt x="3" y="623"/>
                    <a:pt x="3" y="623"/>
                  </a:cubicBezTo>
                  <a:cubicBezTo>
                    <a:pt x="0" y="629"/>
                    <a:pt x="3" y="636"/>
                    <a:pt x="9" y="639"/>
                  </a:cubicBezTo>
                  <a:cubicBezTo>
                    <a:pt x="10" y="640"/>
                    <a:pt x="12" y="640"/>
                    <a:pt x="13" y="640"/>
                  </a:cubicBezTo>
                  <a:cubicBezTo>
                    <a:pt x="17" y="640"/>
                    <a:pt x="23" y="636"/>
                    <a:pt x="24" y="632"/>
                  </a:cubicBezTo>
                  <a:cubicBezTo>
                    <a:pt x="143" y="360"/>
                    <a:pt x="143" y="360"/>
                    <a:pt x="143" y="360"/>
                  </a:cubicBezTo>
                  <a:cubicBezTo>
                    <a:pt x="187" y="390"/>
                    <a:pt x="237" y="406"/>
                    <a:pt x="290" y="406"/>
                  </a:cubicBezTo>
                  <a:cubicBezTo>
                    <a:pt x="345" y="406"/>
                    <a:pt x="396" y="389"/>
                    <a:pt x="438" y="361"/>
                  </a:cubicBezTo>
                  <a:cubicBezTo>
                    <a:pt x="557" y="632"/>
                    <a:pt x="557" y="632"/>
                    <a:pt x="557" y="632"/>
                  </a:cubicBezTo>
                  <a:cubicBezTo>
                    <a:pt x="559" y="636"/>
                    <a:pt x="563" y="640"/>
                    <a:pt x="568" y="640"/>
                  </a:cubicBezTo>
                  <a:cubicBezTo>
                    <a:pt x="569" y="640"/>
                    <a:pt x="571" y="640"/>
                    <a:pt x="572" y="639"/>
                  </a:cubicBezTo>
                  <a:cubicBezTo>
                    <a:pt x="579" y="636"/>
                    <a:pt x="581" y="629"/>
                    <a:pt x="579" y="623"/>
                  </a:cubicBezTo>
                  <a:close/>
                  <a:moveTo>
                    <a:pt x="290" y="382"/>
                  </a:moveTo>
                  <a:lnTo>
                    <a:pt x="290" y="382"/>
                  </a:lnTo>
                  <a:cubicBezTo>
                    <a:pt x="240" y="382"/>
                    <a:pt x="193" y="367"/>
                    <a:pt x="153" y="338"/>
                  </a:cubicBezTo>
                  <a:cubicBezTo>
                    <a:pt x="218" y="190"/>
                    <a:pt x="218" y="190"/>
                    <a:pt x="218" y="190"/>
                  </a:cubicBezTo>
                  <a:cubicBezTo>
                    <a:pt x="233" y="214"/>
                    <a:pt x="260" y="232"/>
                    <a:pt x="290" y="232"/>
                  </a:cubicBezTo>
                  <a:cubicBezTo>
                    <a:pt x="321" y="232"/>
                    <a:pt x="349" y="214"/>
                    <a:pt x="363" y="190"/>
                  </a:cubicBezTo>
                  <a:cubicBezTo>
                    <a:pt x="429" y="338"/>
                    <a:pt x="429" y="338"/>
                    <a:pt x="429" y="338"/>
                  </a:cubicBezTo>
                  <a:cubicBezTo>
                    <a:pt x="389" y="366"/>
                    <a:pt x="342" y="382"/>
                    <a:pt x="290" y="38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79" name="Group 378"/>
          <p:cNvGrpSpPr/>
          <p:nvPr/>
        </p:nvGrpSpPr>
        <p:grpSpPr>
          <a:xfrm>
            <a:off x="8256978" y="1721104"/>
            <a:ext cx="429822" cy="429821"/>
            <a:chOff x="8256978" y="1721104"/>
            <a:chExt cx="429822" cy="429821"/>
          </a:xfrm>
        </p:grpSpPr>
        <p:sp>
          <p:nvSpPr>
            <p:cNvPr id="3082" name="Freeform 10"/>
            <p:cNvSpPr>
              <a:spLocks noChangeArrowheads="1"/>
            </p:cNvSpPr>
            <p:nvPr/>
          </p:nvSpPr>
          <p:spPr bwMode="auto">
            <a:xfrm>
              <a:off x="8256978" y="1721104"/>
              <a:ext cx="429822" cy="429821"/>
            </a:xfrm>
            <a:custGeom>
              <a:avLst/>
              <a:gdLst>
                <a:gd name="T0" fmla="*/ 1023 w 1024"/>
                <a:gd name="T1" fmla="*/ 511 h 1023"/>
                <a:gd name="T2" fmla="*/ 1023 w 1024"/>
                <a:gd name="T3" fmla="*/ 511 h 1023"/>
                <a:gd name="T4" fmla="*/ 511 w 1024"/>
                <a:gd name="T5" fmla="*/ 1022 h 1023"/>
                <a:gd name="T6" fmla="*/ 0 w 1024"/>
                <a:gd name="T7" fmla="*/ 511 h 1023"/>
                <a:gd name="T8" fmla="*/ 511 w 1024"/>
                <a:gd name="T9" fmla="*/ 0 h 1023"/>
                <a:gd name="T10" fmla="*/ 1023 w 1024"/>
                <a:gd name="T11" fmla="*/ 511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4" h="1023">
                  <a:moveTo>
                    <a:pt x="1023" y="511"/>
                  </a:moveTo>
                  <a:lnTo>
                    <a:pt x="1023" y="511"/>
                  </a:lnTo>
                  <a:cubicBezTo>
                    <a:pt x="1023" y="793"/>
                    <a:pt x="793" y="1022"/>
                    <a:pt x="511" y="1022"/>
                  </a:cubicBezTo>
                  <a:cubicBezTo>
                    <a:pt x="229" y="1022"/>
                    <a:pt x="0" y="793"/>
                    <a:pt x="0" y="511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3" y="0"/>
                    <a:pt x="1023" y="229"/>
                    <a:pt x="1023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8" name="Freeform 66"/>
            <p:cNvSpPr>
              <a:spLocks noChangeArrowheads="1"/>
            </p:cNvSpPr>
            <p:nvPr/>
          </p:nvSpPr>
          <p:spPr bwMode="auto">
            <a:xfrm>
              <a:off x="8345907" y="1795151"/>
              <a:ext cx="255670" cy="253818"/>
            </a:xfrm>
            <a:custGeom>
              <a:avLst/>
              <a:gdLst>
                <a:gd name="T0" fmla="*/ 599 w 607"/>
                <a:gd name="T1" fmla="*/ 81 h 603"/>
                <a:gd name="T2" fmla="*/ 599 w 607"/>
                <a:gd name="T3" fmla="*/ 81 h 603"/>
                <a:gd name="T4" fmla="*/ 455 w 607"/>
                <a:gd name="T5" fmla="*/ 234 h 603"/>
                <a:gd name="T6" fmla="*/ 65 w 607"/>
                <a:gd name="T7" fmla="*/ 490 h 603"/>
                <a:gd name="T8" fmla="*/ 25 w 607"/>
                <a:gd name="T9" fmla="*/ 593 h 603"/>
                <a:gd name="T10" fmla="*/ 13 w 607"/>
                <a:gd name="T11" fmla="*/ 602 h 603"/>
                <a:gd name="T12" fmla="*/ 10 w 607"/>
                <a:gd name="T13" fmla="*/ 601 h 603"/>
                <a:gd name="T14" fmla="*/ 2 w 607"/>
                <a:gd name="T15" fmla="*/ 586 h 603"/>
                <a:gd name="T16" fmla="*/ 45 w 607"/>
                <a:gd name="T17" fmla="*/ 479 h 603"/>
                <a:gd name="T18" fmla="*/ 54 w 607"/>
                <a:gd name="T19" fmla="*/ 255 h 603"/>
                <a:gd name="T20" fmla="*/ 578 w 607"/>
                <a:gd name="T21" fmla="*/ 14 h 603"/>
                <a:gd name="T22" fmla="*/ 588 w 607"/>
                <a:gd name="T23" fmla="*/ 24 h 603"/>
                <a:gd name="T24" fmla="*/ 581 w 607"/>
                <a:gd name="T25" fmla="*/ 36 h 603"/>
                <a:gd name="T26" fmla="*/ 78 w 607"/>
                <a:gd name="T27" fmla="*/ 464 h 603"/>
                <a:gd name="T28" fmla="*/ 342 w 607"/>
                <a:gd name="T29" fmla="*/ 332 h 603"/>
                <a:gd name="T30" fmla="*/ 269 w 607"/>
                <a:gd name="T31" fmla="*/ 332 h 603"/>
                <a:gd name="T32" fmla="*/ 269 w 607"/>
                <a:gd name="T33" fmla="*/ 332 h 603"/>
                <a:gd name="T34" fmla="*/ 258 w 607"/>
                <a:gd name="T35" fmla="*/ 321 h 603"/>
                <a:gd name="T36" fmla="*/ 269 w 607"/>
                <a:gd name="T37" fmla="*/ 309 h 603"/>
                <a:gd name="T38" fmla="*/ 364 w 607"/>
                <a:gd name="T39" fmla="*/ 309 h 603"/>
                <a:gd name="T40" fmla="*/ 385 w 607"/>
                <a:gd name="T41" fmla="*/ 285 h 603"/>
                <a:gd name="T42" fmla="*/ 315 w 607"/>
                <a:gd name="T43" fmla="*/ 282 h 603"/>
                <a:gd name="T44" fmla="*/ 304 w 607"/>
                <a:gd name="T45" fmla="*/ 270 h 603"/>
                <a:gd name="T46" fmla="*/ 315 w 607"/>
                <a:gd name="T47" fmla="*/ 258 h 603"/>
                <a:gd name="T48" fmla="*/ 403 w 607"/>
                <a:gd name="T49" fmla="*/ 262 h 603"/>
                <a:gd name="T50" fmla="*/ 436 w 607"/>
                <a:gd name="T51" fmla="*/ 220 h 603"/>
                <a:gd name="T52" fmla="*/ 586 w 607"/>
                <a:gd name="T53" fmla="*/ 61 h 603"/>
                <a:gd name="T54" fmla="*/ 603 w 607"/>
                <a:gd name="T55" fmla="*/ 65 h 603"/>
                <a:gd name="T56" fmla="*/ 599 w 607"/>
                <a:gd name="T57" fmla="*/ 81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07" h="603">
                  <a:moveTo>
                    <a:pt x="599" y="81"/>
                  </a:moveTo>
                  <a:lnTo>
                    <a:pt x="599" y="81"/>
                  </a:lnTo>
                  <a:cubicBezTo>
                    <a:pt x="542" y="122"/>
                    <a:pt x="500" y="176"/>
                    <a:pt x="455" y="234"/>
                  </a:cubicBezTo>
                  <a:cubicBezTo>
                    <a:pt x="367" y="348"/>
                    <a:pt x="277" y="465"/>
                    <a:pt x="65" y="490"/>
                  </a:cubicBezTo>
                  <a:cubicBezTo>
                    <a:pt x="50" y="524"/>
                    <a:pt x="36" y="558"/>
                    <a:pt x="25" y="593"/>
                  </a:cubicBezTo>
                  <a:cubicBezTo>
                    <a:pt x="23" y="599"/>
                    <a:pt x="19" y="602"/>
                    <a:pt x="13" y="602"/>
                  </a:cubicBezTo>
                  <a:cubicBezTo>
                    <a:pt x="12" y="602"/>
                    <a:pt x="11" y="602"/>
                    <a:pt x="10" y="601"/>
                  </a:cubicBezTo>
                  <a:cubicBezTo>
                    <a:pt x="4" y="599"/>
                    <a:pt x="0" y="592"/>
                    <a:pt x="2" y="586"/>
                  </a:cubicBezTo>
                  <a:cubicBezTo>
                    <a:pt x="14" y="550"/>
                    <a:pt x="28" y="513"/>
                    <a:pt x="45" y="479"/>
                  </a:cubicBezTo>
                  <a:cubicBezTo>
                    <a:pt x="4" y="406"/>
                    <a:pt x="7" y="328"/>
                    <a:pt x="54" y="255"/>
                  </a:cubicBezTo>
                  <a:cubicBezTo>
                    <a:pt x="151" y="103"/>
                    <a:pt x="415" y="0"/>
                    <a:pt x="578" y="14"/>
                  </a:cubicBezTo>
                  <a:cubicBezTo>
                    <a:pt x="583" y="15"/>
                    <a:pt x="588" y="19"/>
                    <a:pt x="588" y="24"/>
                  </a:cubicBezTo>
                  <a:cubicBezTo>
                    <a:pt x="589" y="29"/>
                    <a:pt x="586" y="34"/>
                    <a:pt x="581" y="36"/>
                  </a:cubicBezTo>
                  <a:cubicBezTo>
                    <a:pt x="358" y="109"/>
                    <a:pt x="181" y="261"/>
                    <a:pt x="78" y="464"/>
                  </a:cubicBezTo>
                  <a:cubicBezTo>
                    <a:pt x="200" y="448"/>
                    <a:pt x="279" y="396"/>
                    <a:pt x="342" y="332"/>
                  </a:cubicBezTo>
                  <a:cubicBezTo>
                    <a:pt x="320" y="332"/>
                    <a:pt x="303" y="332"/>
                    <a:pt x="269" y="332"/>
                  </a:cubicBezTo>
                  <a:lnTo>
                    <a:pt x="269" y="332"/>
                  </a:lnTo>
                  <a:cubicBezTo>
                    <a:pt x="263" y="332"/>
                    <a:pt x="258" y="327"/>
                    <a:pt x="258" y="321"/>
                  </a:cubicBezTo>
                  <a:cubicBezTo>
                    <a:pt x="258" y="314"/>
                    <a:pt x="263" y="309"/>
                    <a:pt x="269" y="309"/>
                  </a:cubicBezTo>
                  <a:cubicBezTo>
                    <a:pt x="312" y="308"/>
                    <a:pt x="330" y="308"/>
                    <a:pt x="364" y="309"/>
                  </a:cubicBezTo>
                  <a:cubicBezTo>
                    <a:pt x="371" y="301"/>
                    <a:pt x="378" y="293"/>
                    <a:pt x="385" y="285"/>
                  </a:cubicBezTo>
                  <a:cubicBezTo>
                    <a:pt x="362" y="283"/>
                    <a:pt x="330" y="282"/>
                    <a:pt x="315" y="282"/>
                  </a:cubicBezTo>
                  <a:cubicBezTo>
                    <a:pt x="309" y="282"/>
                    <a:pt x="304" y="277"/>
                    <a:pt x="304" y="270"/>
                  </a:cubicBezTo>
                  <a:cubicBezTo>
                    <a:pt x="304" y="263"/>
                    <a:pt x="309" y="258"/>
                    <a:pt x="315" y="258"/>
                  </a:cubicBezTo>
                  <a:cubicBezTo>
                    <a:pt x="335" y="259"/>
                    <a:pt x="382" y="261"/>
                    <a:pt x="403" y="262"/>
                  </a:cubicBezTo>
                  <a:cubicBezTo>
                    <a:pt x="414" y="249"/>
                    <a:pt x="426" y="234"/>
                    <a:pt x="436" y="220"/>
                  </a:cubicBezTo>
                  <a:cubicBezTo>
                    <a:pt x="483" y="160"/>
                    <a:pt x="526" y="104"/>
                    <a:pt x="586" y="61"/>
                  </a:cubicBezTo>
                  <a:cubicBezTo>
                    <a:pt x="591" y="58"/>
                    <a:pt x="598" y="59"/>
                    <a:pt x="603" y="65"/>
                  </a:cubicBezTo>
                  <a:cubicBezTo>
                    <a:pt x="606" y="70"/>
                    <a:pt x="605" y="77"/>
                    <a:pt x="599" y="81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02" name="Group 401"/>
          <p:cNvGrpSpPr/>
          <p:nvPr/>
        </p:nvGrpSpPr>
        <p:grpSpPr>
          <a:xfrm>
            <a:off x="4788763" y="4566819"/>
            <a:ext cx="429822" cy="429821"/>
            <a:chOff x="4788763" y="4566819"/>
            <a:chExt cx="429822" cy="429821"/>
          </a:xfrm>
        </p:grpSpPr>
        <p:sp>
          <p:nvSpPr>
            <p:cNvPr id="3108" name="Freeform 36"/>
            <p:cNvSpPr>
              <a:spLocks noChangeArrowheads="1"/>
            </p:cNvSpPr>
            <p:nvPr/>
          </p:nvSpPr>
          <p:spPr bwMode="auto">
            <a:xfrm>
              <a:off x="4788763" y="4566819"/>
              <a:ext cx="429822" cy="429821"/>
            </a:xfrm>
            <a:custGeom>
              <a:avLst/>
              <a:gdLst>
                <a:gd name="T0" fmla="*/ 1024 w 1025"/>
                <a:gd name="T1" fmla="*/ 511 h 1024"/>
                <a:gd name="T2" fmla="*/ 1024 w 1025"/>
                <a:gd name="T3" fmla="*/ 511 h 1024"/>
                <a:gd name="T4" fmla="*/ 512 w 1025"/>
                <a:gd name="T5" fmla="*/ 1023 h 1024"/>
                <a:gd name="T6" fmla="*/ 0 w 1025"/>
                <a:gd name="T7" fmla="*/ 511 h 1024"/>
                <a:gd name="T8" fmla="*/ 512 w 1025"/>
                <a:gd name="T9" fmla="*/ 0 h 1024"/>
                <a:gd name="T10" fmla="*/ 1024 w 1025"/>
                <a:gd name="T11" fmla="*/ 511 h 1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5" h="1024">
                  <a:moveTo>
                    <a:pt x="1024" y="511"/>
                  </a:moveTo>
                  <a:lnTo>
                    <a:pt x="1024" y="511"/>
                  </a:lnTo>
                  <a:cubicBezTo>
                    <a:pt x="1024" y="794"/>
                    <a:pt x="795" y="1023"/>
                    <a:pt x="512" y="1023"/>
                  </a:cubicBezTo>
                  <a:cubicBezTo>
                    <a:pt x="230" y="1023"/>
                    <a:pt x="0" y="794"/>
                    <a:pt x="0" y="511"/>
                  </a:cubicBezTo>
                  <a:cubicBezTo>
                    <a:pt x="0" y="229"/>
                    <a:pt x="230" y="0"/>
                    <a:pt x="512" y="0"/>
                  </a:cubicBezTo>
                  <a:cubicBezTo>
                    <a:pt x="795" y="0"/>
                    <a:pt x="1024" y="229"/>
                    <a:pt x="1024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64" name="Group 363"/>
            <p:cNvGrpSpPr/>
            <p:nvPr/>
          </p:nvGrpSpPr>
          <p:grpSpPr>
            <a:xfrm>
              <a:off x="4885103" y="4646424"/>
              <a:ext cx="238995" cy="248259"/>
              <a:chOff x="4885103" y="4646424"/>
              <a:chExt cx="238995" cy="248259"/>
            </a:xfrm>
            <a:solidFill>
              <a:schemeClr val="bg1"/>
            </a:solidFill>
          </p:grpSpPr>
          <p:sp>
            <p:nvSpPr>
              <p:cNvPr id="3139" name="Freeform 67"/>
              <p:cNvSpPr>
                <a:spLocks noChangeArrowheads="1"/>
              </p:cNvSpPr>
              <p:nvPr/>
            </p:nvSpPr>
            <p:spPr bwMode="auto">
              <a:xfrm>
                <a:off x="4898071" y="4672362"/>
                <a:ext cx="213059" cy="146361"/>
              </a:xfrm>
              <a:custGeom>
                <a:avLst/>
                <a:gdLst>
                  <a:gd name="T0" fmla="*/ 495 w 508"/>
                  <a:gd name="T1" fmla="*/ 0 h 347"/>
                  <a:gd name="T2" fmla="*/ 495 w 508"/>
                  <a:gd name="T3" fmla="*/ 0 h 347"/>
                  <a:gd name="T4" fmla="*/ 11 w 508"/>
                  <a:gd name="T5" fmla="*/ 0 h 347"/>
                  <a:gd name="T6" fmla="*/ 0 w 508"/>
                  <a:gd name="T7" fmla="*/ 12 h 347"/>
                  <a:gd name="T8" fmla="*/ 0 w 508"/>
                  <a:gd name="T9" fmla="*/ 334 h 347"/>
                  <a:gd name="T10" fmla="*/ 11 w 508"/>
                  <a:gd name="T11" fmla="*/ 346 h 347"/>
                  <a:gd name="T12" fmla="*/ 495 w 508"/>
                  <a:gd name="T13" fmla="*/ 346 h 347"/>
                  <a:gd name="T14" fmla="*/ 507 w 508"/>
                  <a:gd name="T15" fmla="*/ 334 h 347"/>
                  <a:gd name="T16" fmla="*/ 507 w 508"/>
                  <a:gd name="T17" fmla="*/ 12 h 347"/>
                  <a:gd name="T18" fmla="*/ 495 w 508"/>
                  <a:gd name="T19" fmla="*/ 0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08" h="347">
                    <a:moveTo>
                      <a:pt x="495" y="0"/>
                    </a:moveTo>
                    <a:lnTo>
                      <a:pt x="495" y="0"/>
                    </a:ln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2"/>
                    </a:cubicBezTo>
                    <a:cubicBezTo>
                      <a:pt x="0" y="334"/>
                      <a:pt x="0" y="334"/>
                      <a:pt x="0" y="334"/>
                    </a:cubicBezTo>
                    <a:cubicBezTo>
                      <a:pt x="0" y="341"/>
                      <a:pt x="5" y="346"/>
                      <a:pt x="11" y="346"/>
                    </a:cubicBezTo>
                    <a:cubicBezTo>
                      <a:pt x="495" y="346"/>
                      <a:pt x="495" y="346"/>
                      <a:pt x="495" y="346"/>
                    </a:cubicBezTo>
                    <a:cubicBezTo>
                      <a:pt x="501" y="346"/>
                      <a:pt x="507" y="341"/>
                      <a:pt x="507" y="334"/>
                    </a:cubicBezTo>
                    <a:cubicBezTo>
                      <a:pt x="507" y="12"/>
                      <a:pt x="507" y="12"/>
                      <a:pt x="507" y="12"/>
                    </a:cubicBezTo>
                    <a:cubicBezTo>
                      <a:pt x="507" y="5"/>
                      <a:pt x="501" y="0"/>
                      <a:pt x="495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40" name="Freeform 68"/>
              <p:cNvSpPr>
                <a:spLocks noChangeArrowheads="1"/>
              </p:cNvSpPr>
              <p:nvPr/>
            </p:nvSpPr>
            <p:spPr bwMode="auto">
              <a:xfrm>
                <a:off x="4957357" y="4820576"/>
                <a:ext cx="96339" cy="74107"/>
              </a:xfrm>
              <a:custGeom>
                <a:avLst/>
                <a:gdLst>
                  <a:gd name="T0" fmla="*/ 123 w 229"/>
                  <a:gd name="T1" fmla="*/ 6 h 178"/>
                  <a:gd name="T2" fmla="*/ 123 w 229"/>
                  <a:gd name="T3" fmla="*/ 6 h 178"/>
                  <a:gd name="T4" fmla="*/ 104 w 229"/>
                  <a:gd name="T5" fmla="*/ 6 h 178"/>
                  <a:gd name="T6" fmla="*/ 4 w 229"/>
                  <a:gd name="T7" fmla="*/ 157 h 178"/>
                  <a:gd name="T8" fmla="*/ 7 w 229"/>
                  <a:gd name="T9" fmla="*/ 173 h 178"/>
                  <a:gd name="T10" fmla="*/ 22 w 229"/>
                  <a:gd name="T11" fmla="*/ 170 h 178"/>
                  <a:gd name="T12" fmla="*/ 114 w 229"/>
                  <a:gd name="T13" fmla="*/ 32 h 178"/>
                  <a:gd name="T14" fmla="*/ 205 w 229"/>
                  <a:gd name="T15" fmla="*/ 170 h 178"/>
                  <a:gd name="T16" fmla="*/ 215 w 229"/>
                  <a:gd name="T17" fmla="*/ 175 h 178"/>
                  <a:gd name="T18" fmla="*/ 221 w 229"/>
                  <a:gd name="T19" fmla="*/ 173 h 178"/>
                  <a:gd name="T20" fmla="*/ 224 w 229"/>
                  <a:gd name="T21" fmla="*/ 157 h 178"/>
                  <a:gd name="T22" fmla="*/ 123 w 229"/>
                  <a:gd name="T23" fmla="*/ 6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29" h="178">
                    <a:moveTo>
                      <a:pt x="123" y="6"/>
                    </a:moveTo>
                    <a:lnTo>
                      <a:pt x="123" y="6"/>
                    </a:lnTo>
                    <a:cubicBezTo>
                      <a:pt x="119" y="0"/>
                      <a:pt x="108" y="0"/>
                      <a:pt x="104" y="6"/>
                    </a:cubicBezTo>
                    <a:cubicBezTo>
                      <a:pt x="4" y="157"/>
                      <a:pt x="4" y="157"/>
                      <a:pt x="4" y="157"/>
                    </a:cubicBezTo>
                    <a:cubicBezTo>
                      <a:pt x="0" y="163"/>
                      <a:pt x="2" y="170"/>
                      <a:pt x="7" y="173"/>
                    </a:cubicBezTo>
                    <a:cubicBezTo>
                      <a:pt x="12" y="177"/>
                      <a:pt x="19" y="175"/>
                      <a:pt x="22" y="170"/>
                    </a:cubicBezTo>
                    <a:cubicBezTo>
                      <a:pt x="114" y="32"/>
                      <a:pt x="114" y="32"/>
                      <a:pt x="114" y="32"/>
                    </a:cubicBezTo>
                    <a:cubicBezTo>
                      <a:pt x="205" y="170"/>
                      <a:pt x="205" y="170"/>
                      <a:pt x="205" y="170"/>
                    </a:cubicBezTo>
                    <a:cubicBezTo>
                      <a:pt x="207" y="173"/>
                      <a:pt x="212" y="175"/>
                      <a:pt x="215" y="175"/>
                    </a:cubicBezTo>
                    <a:cubicBezTo>
                      <a:pt x="217" y="175"/>
                      <a:pt x="219" y="175"/>
                      <a:pt x="221" y="173"/>
                    </a:cubicBezTo>
                    <a:cubicBezTo>
                      <a:pt x="226" y="170"/>
                      <a:pt x="228" y="163"/>
                      <a:pt x="224" y="157"/>
                    </a:cubicBezTo>
                    <a:lnTo>
                      <a:pt x="123" y="6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41" name="Freeform 69"/>
              <p:cNvSpPr>
                <a:spLocks noChangeArrowheads="1"/>
              </p:cNvSpPr>
              <p:nvPr/>
            </p:nvSpPr>
            <p:spPr bwMode="auto">
              <a:xfrm>
                <a:off x="4885103" y="4646424"/>
                <a:ext cx="238995" cy="9263"/>
              </a:xfrm>
              <a:custGeom>
                <a:avLst/>
                <a:gdLst>
                  <a:gd name="T0" fmla="*/ 556 w 569"/>
                  <a:gd name="T1" fmla="*/ 0 h 24"/>
                  <a:gd name="T2" fmla="*/ 556 w 569"/>
                  <a:gd name="T3" fmla="*/ 0 h 24"/>
                  <a:gd name="T4" fmla="*/ 12 w 569"/>
                  <a:gd name="T5" fmla="*/ 0 h 24"/>
                  <a:gd name="T6" fmla="*/ 0 w 569"/>
                  <a:gd name="T7" fmla="*/ 11 h 24"/>
                  <a:gd name="T8" fmla="*/ 12 w 569"/>
                  <a:gd name="T9" fmla="*/ 23 h 24"/>
                  <a:gd name="T10" fmla="*/ 556 w 569"/>
                  <a:gd name="T11" fmla="*/ 23 h 24"/>
                  <a:gd name="T12" fmla="*/ 568 w 569"/>
                  <a:gd name="T13" fmla="*/ 11 h 24"/>
                  <a:gd name="T14" fmla="*/ 556 w 569"/>
                  <a:gd name="T15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69" h="24">
                    <a:moveTo>
                      <a:pt x="556" y="0"/>
                    </a:moveTo>
                    <a:lnTo>
                      <a:pt x="556" y="0"/>
                    </a:lnTo>
                    <a:cubicBezTo>
                      <a:pt x="12" y="0"/>
                      <a:pt x="12" y="0"/>
                      <a:pt x="12" y="0"/>
                    </a:cubicBezTo>
                    <a:cubicBezTo>
                      <a:pt x="6" y="0"/>
                      <a:pt x="0" y="5"/>
                      <a:pt x="0" y="11"/>
                    </a:cubicBezTo>
                    <a:cubicBezTo>
                      <a:pt x="0" y="18"/>
                      <a:pt x="6" y="23"/>
                      <a:pt x="12" y="23"/>
                    </a:cubicBezTo>
                    <a:cubicBezTo>
                      <a:pt x="556" y="23"/>
                      <a:pt x="556" y="23"/>
                      <a:pt x="556" y="23"/>
                    </a:cubicBezTo>
                    <a:cubicBezTo>
                      <a:pt x="563" y="23"/>
                      <a:pt x="568" y="18"/>
                      <a:pt x="568" y="11"/>
                    </a:cubicBezTo>
                    <a:cubicBezTo>
                      <a:pt x="568" y="5"/>
                      <a:pt x="563" y="0"/>
                      <a:pt x="556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75" name="Group 374"/>
          <p:cNvGrpSpPr/>
          <p:nvPr/>
        </p:nvGrpSpPr>
        <p:grpSpPr>
          <a:xfrm>
            <a:off x="4788763" y="1721104"/>
            <a:ext cx="429822" cy="429821"/>
            <a:chOff x="4788763" y="1721104"/>
            <a:chExt cx="429822" cy="429821"/>
          </a:xfrm>
        </p:grpSpPr>
        <p:sp>
          <p:nvSpPr>
            <p:cNvPr id="3078" name="Freeform 6"/>
            <p:cNvSpPr>
              <a:spLocks noChangeArrowheads="1"/>
            </p:cNvSpPr>
            <p:nvPr/>
          </p:nvSpPr>
          <p:spPr bwMode="auto">
            <a:xfrm>
              <a:off x="4788763" y="1721104"/>
              <a:ext cx="429822" cy="429821"/>
            </a:xfrm>
            <a:custGeom>
              <a:avLst/>
              <a:gdLst>
                <a:gd name="T0" fmla="*/ 1024 w 1025"/>
                <a:gd name="T1" fmla="*/ 511 h 1023"/>
                <a:gd name="T2" fmla="*/ 1024 w 1025"/>
                <a:gd name="T3" fmla="*/ 511 h 1023"/>
                <a:gd name="T4" fmla="*/ 512 w 1025"/>
                <a:gd name="T5" fmla="*/ 1022 h 1023"/>
                <a:gd name="T6" fmla="*/ 0 w 1025"/>
                <a:gd name="T7" fmla="*/ 511 h 1023"/>
                <a:gd name="T8" fmla="*/ 512 w 1025"/>
                <a:gd name="T9" fmla="*/ 0 h 1023"/>
                <a:gd name="T10" fmla="*/ 1024 w 1025"/>
                <a:gd name="T11" fmla="*/ 511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5" h="1023">
                  <a:moveTo>
                    <a:pt x="1024" y="511"/>
                  </a:moveTo>
                  <a:lnTo>
                    <a:pt x="1024" y="511"/>
                  </a:lnTo>
                  <a:cubicBezTo>
                    <a:pt x="1024" y="793"/>
                    <a:pt x="795" y="1022"/>
                    <a:pt x="512" y="1022"/>
                  </a:cubicBezTo>
                  <a:cubicBezTo>
                    <a:pt x="230" y="1022"/>
                    <a:pt x="0" y="793"/>
                    <a:pt x="0" y="511"/>
                  </a:cubicBezTo>
                  <a:cubicBezTo>
                    <a:pt x="0" y="229"/>
                    <a:pt x="230" y="0"/>
                    <a:pt x="512" y="0"/>
                  </a:cubicBezTo>
                  <a:cubicBezTo>
                    <a:pt x="795" y="0"/>
                    <a:pt x="1024" y="229"/>
                    <a:pt x="1024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2" name="Freeform 70"/>
            <p:cNvSpPr>
              <a:spLocks noChangeArrowheads="1"/>
            </p:cNvSpPr>
            <p:nvPr/>
          </p:nvSpPr>
          <p:spPr bwMode="auto">
            <a:xfrm>
              <a:off x="4857312" y="1826647"/>
              <a:ext cx="294577" cy="196384"/>
            </a:xfrm>
            <a:custGeom>
              <a:avLst/>
              <a:gdLst>
                <a:gd name="T0" fmla="*/ 688 w 702"/>
                <a:gd name="T1" fmla="*/ 0 h 467"/>
                <a:gd name="T2" fmla="*/ 688 w 702"/>
                <a:gd name="T3" fmla="*/ 0 h 467"/>
                <a:gd name="T4" fmla="*/ 11 w 702"/>
                <a:gd name="T5" fmla="*/ 0 h 467"/>
                <a:gd name="T6" fmla="*/ 0 w 702"/>
                <a:gd name="T7" fmla="*/ 11 h 467"/>
                <a:gd name="T8" fmla="*/ 0 w 702"/>
                <a:gd name="T9" fmla="*/ 455 h 467"/>
                <a:gd name="T10" fmla="*/ 11 w 702"/>
                <a:gd name="T11" fmla="*/ 466 h 467"/>
                <a:gd name="T12" fmla="*/ 688 w 702"/>
                <a:gd name="T13" fmla="*/ 466 h 467"/>
                <a:gd name="T14" fmla="*/ 701 w 702"/>
                <a:gd name="T15" fmla="*/ 455 h 467"/>
                <a:gd name="T16" fmla="*/ 701 w 702"/>
                <a:gd name="T17" fmla="*/ 11 h 467"/>
                <a:gd name="T18" fmla="*/ 688 w 702"/>
                <a:gd name="T19" fmla="*/ 0 h 467"/>
                <a:gd name="T20" fmla="*/ 642 w 702"/>
                <a:gd name="T21" fmla="*/ 385 h 467"/>
                <a:gd name="T22" fmla="*/ 642 w 702"/>
                <a:gd name="T23" fmla="*/ 385 h 467"/>
                <a:gd name="T24" fmla="*/ 618 w 702"/>
                <a:gd name="T25" fmla="*/ 408 h 467"/>
                <a:gd name="T26" fmla="*/ 82 w 702"/>
                <a:gd name="T27" fmla="*/ 408 h 467"/>
                <a:gd name="T28" fmla="*/ 58 w 702"/>
                <a:gd name="T29" fmla="*/ 385 h 467"/>
                <a:gd name="T30" fmla="*/ 58 w 702"/>
                <a:gd name="T31" fmla="*/ 81 h 467"/>
                <a:gd name="T32" fmla="*/ 82 w 702"/>
                <a:gd name="T33" fmla="*/ 58 h 467"/>
                <a:gd name="T34" fmla="*/ 618 w 702"/>
                <a:gd name="T35" fmla="*/ 58 h 467"/>
                <a:gd name="T36" fmla="*/ 642 w 702"/>
                <a:gd name="T37" fmla="*/ 81 h 467"/>
                <a:gd name="T38" fmla="*/ 642 w 702"/>
                <a:gd name="T39" fmla="*/ 385 h 467"/>
                <a:gd name="T40" fmla="*/ 82 w 702"/>
                <a:gd name="T41" fmla="*/ 81 h 467"/>
                <a:gd name="T42" fmla="*/ 82 w 702"/>
                <a:gd name="T43" fmla="*/ 81 h 467"/>
                <a:gd name="T44" fmla="*/ 82 w 702"/>
                <a:gd name="T45" fmla="*/ 385 h 467"/>
                <a:gd name="T46" fmla="*/ 618 w 702"/>
                <a:gd name="T47" fmla="*/ 385 h 467"/>
                <a:gd name="T48" fmla="*/ 618 w 702"/>
                <a:gd name="T49" fmla="*/ 81 h 467"/>
                <a:gd name="T50" fmla="*/ 82 w 702"/>
                <a:gd name="T51" fmla="*/ 81 h 467"/>
                <a:gd name="T52" fmla="*/ 266 w 702"/>
                <a:gd name="T53" fmla="*/ 163 h 467"/>
                <a:gd name="T54" fmla="*/ 266 w 702"/>
                <a:gd name="T55" fmla="*/ 163 h 467"/>
                <a:gd name="T56" fmla="*/ 413 w 702"/>
                <a:gd name="T57" fmla="*/ 163 h 467"/>
                <a:gd name="T58" fmla="*/ 425 w 702"/>
                <a:gd name="T59" fmla="*/ 175 h 467"/>
                <a:gd name="T60" fmla="*/ 413 w 702"/>
                <a:gd name="T61" fmla="*/ 186 h 467"/>
                <a:gd name="T62" fmla="*/ 266 w 702"/>
                <a:gd name="T63" fmla="*/ 186 h 467"/>
                <a:gd name="T64" fmla="*/ 254 w 702"/>
                <a:gd name="T65" fmla="*/ 175 h 467"/>
                <a:gd name="T66" fmla="*/ 266 w 702"/>
                <a:gd name="T67" fmla="*/ 163 h 467"/>
                <a:gd name="T68" fmla="*/ 497 w 702"/>
                <a:gd name="T69" fmla="*/ 327 h 467"/>
                <a:gd name="T70" fmla="*/ 497 w 702"/>
                <a:gd name="T71" fmla="*/ 327 h 467"/>
                <a:gd name="T72" fmla="*/ 182 w 702"/>
                <a:gd name="T73" fmla="*/ 327 h 467"/>
                <a:gd name="T74" fmla="*/ 171 w 702"/>
                <a:gd name="T75" fmla="*/ 314 h 467"/>
                <a:gd name="T76" fmla="*/ 182 w 702"/>
                <a:gd name="T77" fmla="*/ 303 h 467"/>
                <a:gd name="T78" fmla="*/ 497 w 702"/>
                <a:gd name="T79" fmla="*/ 303 h 467"/>
                <a:gd name="T80" fmla="*/ 509 w 702"/>
                <a:gd name="T81" fmla="*/ 314 h 467"/>
                <a:gd name="T82" fmla="*/ 497 w 702"/>
                <a:gd name="T83" fmla="*/ 327 h 467"/>
                <a:gd name="T84" fmla="*/ 497 w 702"/>
                <a:gd name="T85" fmla="*/ 280 h 467"/>
                <a:gd name="T86" fmla="*/ 497 w 702"/>
                <a:gd name="T87" fmla="*/ 280 h 467"/>
                <a:gd name="T88" fmla="*/ 182 w 702"/>
                <a:gd name="T89" fmla="*/ 280 h 467"/>
                <a:gd name="T90" fmla="*/ 171 w 702"/>
                <a:gd name="T91" fmla="*/ 269 h 467"/>
                <a:gd name="T92" fmla="*/ 182 w 702"/>
                <a:gd name="T93" fmla="*/ 256 h 467"/>
                <a:gd name="T94" fmla="*/ 497 w 702"/>
                <a:gd name="T95" fmla="*/ 256 h 467"/>
                <a:gd name="T96" fmla="*/ 509 w 702"/>
                <a:gd name="T97" fmla="*/ 269 h 467"/>
                <a:gd name="T98" fmla="*/ 497 w 702"/>
                <a:gd name="T99" fmla="*/ 280 h 467"/>
                <a:gd name="T100" fmla="*/ 560 w 702"/>
                <a:gd name="T101" fmla="*/ 233 h 467"/>
                <a:gd name="T102" fmla="*/ 560 w 702"/>
                <a:gd name="T103" fmla="*/ 233 h 467"/>
                <a:gd name="T104" fmla="*/ 140 w 702"/>
                <a:gd name="T105" fmla="*/ 233 h 467"/>
                <a:gd name="T106" fmla="*/ 128 w 702"/>
                <a:gd name="T107" fmla="*/ 222 h 467"/>
                <a:gd name="T108" fmla="*/ 140 w 702"/>
                <a:gd name="T109" fmla="*/ 209 h 467"/>
                <a:gd name="T110" fmla="*/ 560 w 702"/>
                <a:gd name="T111" fmla="*/ 209 h 467"/>
                <a:gd name="T112" fmla="*/ 571 w 702"/>
                <a:gd name="T113" fmla="*/ 222 h 467"/>
                <a:gd name="T114" fmla="*/ 560 w 702"/>
                <a:gd name="T115" fmla="*/ 233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02" h="467">
                  <a:moveTo>
                    <a:pt x="688" y="0"/>
                  </a:moveTo>
                  <a:lnTo>
                    <a:pt x="688" y="0"/>
                  </a:ln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455"/>
                    <a:pt x="0" y="455"/>
                    <a:pt x="0" y="455"/>
                  </a:cubicBezTo>
                  <a:cubicBezTo>
                    <a:pt x="0" y="461"/>
                    <a:pt x="5" y="466"/>
                    <a:pt x="11" y="466"/>
                  </a:cubicBezTo>
                  <a:cubicBezTo>
                    <a:pt x="688" y="466"/>
                    <a:pt x="688" y="466"/>
                    <a:pt x="688" y="466"/>
                  </a:cubicBezTo>
                  <a:cubicBezTo>
                    <a:pt x="695" y="466"/>
                    <a:pt x="701" y="461"/>
                    <a:pt x="701" y="455"/>
                  </a:cubicBezTo>
                  <a:cubicBezTo>
                    <a:pt x="701" y="11"/>
                    <a:pt x="701" y="11"/>
                    <a:pt x="701" y="11"/>
                  </a:cubicBezTo>
                  <a:cubicBezTo>
                    <a:pt x="701" y="5"/>
                    <a:pt x="695" y="0"/>
                    <a:pt x="688" y="0"/>
                  </a:cubicBezTo>
                  <a:close/>
                  <a:moveTo>
                    <a:pt x="642" y="385"/>
                  </a:moveTo>
                  <a:lnTo>
                    <a:pt x="642" y="385"/>
                  </a:lnTo>
                  <a:cubicBezTo>
                    <a:pt x="642" y="398"/>
                    <a:pt x="632" y="408"/>
                    <a:pt x="618" y="408"/>
                  </a:cubicBezTo>
                  <a:cubicBezTo>
                    <a:pt x="82" y="408"/>
                    <a:pt x="82" y="408"/>
                    <a:pt x="82" y="408"/>
                  </a:cubicBezTo>
                  <a:cubicBezTo>
                    <a:pt x="69" y="408"/>
                    <a:pt x="58" y="398"/>
                    <a:pt x="58" y="385"/>
                  </a:cubicBezTo>
                  <a:cubicBezTo>
                    <a:pt x="58" y="81"/>
                    <a:pt x="58" y="81"/>
                    <a:pt x="58" y="81"/>
                  </a:cubicBezTo>
                  <a:cubicBezTo>
                    <a:pt x="58" y="69"/>
                    <a:pt x="69" y="58"/>
                    <a:pt x="82" y="58"/>
                  </a:cubicBezTo>
                  <a:cubicBezTo>
                    <a:pt x="618" y="58"/>
                    <a:pt x="618" y="58"/>
                    <a:pt x="618" y="58"/>
                  </a:cubicBezTo>
                  <a:cubicBezTo>
                    <a:pt x="632" y="58"/>
                    <a:pt x="642" y="69"/>
                    <a:pt x="642" y="81"/>
                  </a:cubicBezTo>
                  <a:lnTo>
                    <a:pt x="642" y="385"/>
                  </a:lnTo>
                  <a:close/>
                  <a:moveTo>
                    <a:pt x="82" y="81"/>
                  </a:moveTo>
                  <a:lnTo>
                    <a:pt x="82" y="81"/>
                  </a:lnTo>
                  <a:cubicBezTo>
                    <a:pt x="82" y="385"/>
                    <a:pt x="82" y="385"/>
                    <a:pt x="82" y="385"/>
                  </a:cubicBezTo>
                  <a:cubicBezTo>
                    <a:pt x="618" y="385"/>
                    <a:pt x="618" y="385"/>
                    <a:pt x="618" y="385"/>
                  </a:cubicBezTo>
                  <a:cubicBezTo>
                    <a:pt x="618" y="81"/>
                    <a:pt x="618" y="81"/>
                    <a:pt x="618" y="81"/>
                  </a:cubicBezTo>
                  <a:lnTo>
                    <a:pt x="82" y="81"/>
                  </a:lnTo>
                  <a:close/>
                  <a:moveTo>
                    <a:pt x="266" y="163"/>
                  </a:moveTo>
                  <a:lnTo>
                    <a:pt x="266" y="163"/>
                  </a:lnTo>
                  <a:cubicBezTo>
                    <a:pt x="413" y="163"/>
                    <a:pt x="413" y="163"/>
                    <a:pt x="413" y="163"/>
                  </a:cubicBezTo>
                  <a:cubicBezTo>
                    <a:pt x="419" y="163"/>
                    <a:pt x="425" y="169"/>
                    <a:pt x="425" y="175"/>
                  </a:cubicBezTo>
                  <a:cubicBezTo>
                    <a:pt x="425" y="181"/>
                    <a:pt x="419" y="186"/>
                    <a:pt x="413" y="186"/>
                  </a:cubicBezTo>
                  <a:cubicBezTo>
                    <a:pt x="266" y="186"/>
                    <a:pt x="266" y="186"/>
                    <a:pt x="266" y="186"/>
                  </a:cubicBezTo>
                  <a:cubicBezTo>
                    <a:pt x="259" y="186"/>
                    <a:pt x="254" y="181"/>
                    <a:pt x="254" y="175"/>
                  </a:cubicBezTo>
                  <a:cubicBezTo>
                    <a:pt x="254" y="169"/>
                    <a:pt x="259" y="163"/>
                    <a:pt x="266" y="163"/>
                  </a:cubicBezTo>
                  <a:close/>
                  <a:moveTo>
                    <a:pt x="497" y="327"/>
                  </a:moveTo>
                  <a:lnTo>
                    <a:pt x="497" y="327"/>
                  </a:lnTo>
                  <a:cubicBezTo>
                    <a:pt x="182" y="327"/>
                    <a:pt x="182" y="327"/>
                    <a:pt x="182" y="327"/>
                  </a:cubicBezTo>
                  <a:cubicBezTo>
                    <a:pt x="176" y="327"/>
                    <a:pt x="171" y="322"/>
                    <a:pt x="171" y="314"/>
                  </a:cubicBezTo>
                  <a:cubicBezTo>
                    <a:pt x="171" y="308"/>
                    <a:pt x="176" y="303"/>
                    <a:pt x="182" y="303"/>
                  </a:cubicBezTo>
                  <a:cubicBezTo>
                    <a:pt x="497" y="303"/>
                    <a:pt x="497" y="303"/>
                    <a:pt x="497" y="303"/>
                  </a:cubicBezTo>
                  <a:cubicBezTo>
                    <a:pt x="504" y="303"/>
                    <a:pt x="509" y="308"/>
                    <a:pt x="509" y="314"/>
                  </a:cubicBezTo>
                  <a:cubicBezTo>
                    <a:pt x="509" y="322"/>
                    <a:pt x="504" y="327"/>
                    <a:pt x="497" y="327"/>
                  </a:cubicBezTo>
                  <a:close/>
                  <a:moveTo>
                    <a:pt x="497" y="280"/>
                  </a:moveTo>
                  <a:lnTo>
                    <a:pt x="497" y="280"/>
                  </a:lnTo>
                  <a:cubicBezTo>
                    <a:pt x="182" y="280"/>
                    <a:pt x="182" y="280"/>
                    <a:pt x="182" y="280"/>
                  </a:cubicBezTo>
                  <a:cubicBezTo>
                    <a:pt x="176" y="280"/>
                    <a:pt x="171" y="275"/>
                    <a:pt x="171" y="269"/>
                  </a:cubicBezTo>
                  <a:cubicBezTo>
                    <a:pt x="171" y="261"/>
                    <a:pt x="176" y="256"/>
                    <a:pt x="182" y="256"/>
                  </a:cubicBezTo>
                  <a:cubicBezTo>
                    <a:pt x="497" y="256"/>
                    <a:pt x="497" y="256"/>
                    <a:pt x="497" y="256"/>
                  </a:cubicBezTo>
                  <a:cubicBezTo>
                    <a:pt x="504" y="256"/>
                    <a:pt x="509" y="261"/>
                    <a:pt x="509" y="269"/>
                  </a:cubicBezTo>
                  <a:cubicBezTo>
                    <a:pt x="509" y="275"/>
                    <a:pt x="504" y="280"/>
                    <a:pt x="497" y="280"/>
                  </a:cubicBezTo>
                  <a:close/>
                  <a:moveTo>
                    <a:pt x="560" y="233"/>
                  </a:moveTo>
                  <a:lnTo>
                    <a:pt x="560" y="233"/>
                  </a:lnTo>
                  <a:cubicBezTo>
                    <a:pt x="140" y="233"/>
                    <a:pt x="140" y="233"/>
                    <a:pt x="140" y="233"/>
                  </a:cubicBezTo>
                  <a:cubicBezTo>
                    <a:pt x="133" y="233"/>
                    <a:pt x="128" y="228"/>
                    <a:pt x="128" y="222"/>
                  </a:cubicBezTo>
                  <a:cubicBezTo>
                    <a:pt x="128" y="215"/>
                    <a:pt x="133" y="209"/>
                    <a:pt x="140" y="209"/>
                  </a:cubicBezTo>
                  <a:cubicBezTo>
                    <a:pt x="560" y="209"/>
                    <a:pt x="560" y="209"/>
                    <a:pt x="560" y="209"/>
                  </a:cubicBezTo>
                  <a:cubicBezTo>
                    <a:pt x="566" y="209"/>
                    <a:pt x="571" y="215"/>
                    <a:pt x="571" y="222"/>
                  </a:cubicBezTo>
                  <a:cubicBezTo>
                    <a:pt x="571" y="228"/>
                    <a:pt x="566" y="233"/>
                    <a:pt x="560" y="23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66" name="Group 365"/>
          <p:cNvGrpSpPr/>
          <p:nvPr/>
        </p:nvGrpSpPr>
        <p:grpSpPr>
          <a:xfrm>
            <a:off x="457200" y="1721104"/>
            <a:ext cx="429822" cy="429821"/>
            <a:chOff x="457200" y="1721104"/>
            <a:chExt cx="429822" cy="429821"/>
          </a:xfrm>
        </p:grpSpPr>
        <p:sp>
          <p:nvSpPr>
            <p:cNvPr id="3073" name="Freeform 1"/>
            <p:cNvSpPr>
              <a:spLocks noChangeArrowheads="1"/>
            </p:cNvSpPr>
            <p:nvPr/>
          </p:nvSpPr>
          <p:spPr bwMode="auto">
            <a:xfrm>
              <a:off x="457200" y="1721104"/>
              <a:ext cx="429822" cy="429821"/>
            </a:xfrm>
            <a:custGeom>
              <a:avLst/>
              <a:gdLst>
                <a:gd name="T0" fmla="*/ 1022 w 1023"/>
                <a:gd name="T1" fmla="*/ 511 h 1023"/>
                <a:gd name="T2" fmla="*/ 1022 w 1023"/>
                <a:gd name="T3" fmla="*/ 511 h 1023"/>
                <a:gd name="T4" fmla="*/ 511 w 1023"/>
                <a:gd name="T5" fmla="*/ 1022 h 1023"/>
                <a:gd name="T6" fmla="*/ 0 w 1023"/>
                <a:gd name="T7" fmla="*/ 511 h 1023"/>
                <a:gd name="T8" fmla="*/ 511 w 1023"/>
                <a:gd name="T9" fmla="*/ 0 h 1023"/>
                <a:gd name="T10" fmla="*/ 1022 w 1023"/>
                <a:gd name="T11" fmla="*/ 511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3" h="1023">
                  <a:moveTo>
                    <a:pt x="1022" y="511"/>
                  </a:moveTo>
                  <a:lnTo>
                    <a:pt x="1022" y="511"/>
                  </a:lnTo>
                  <a:cubicBezTo>
                    <a:pt x="1022" y="793"/>
                    <a:pt x="793" y="1022"/>
                    <a:pt x="511" y="1022"/>
                  </a:cubicBezTo>
                  <a:cubicBezTo>
                    <a:pt x="228" y="1022"/>
                    <a:pt x="0" y="793"/>
                    <a:pt x="0" y="511"/>
                  </a:cubicBezTo>
                  <a:cubicBezTo>
                    <a:pt x="0" y="229"/>
                    <a:pt x="228" y="0"/>
                    <a:pt x="511" y="0"/>
                  </a:cubicBezTo>
                  <a:cubicBezTo>
                    <a:pt x="793" y="0"/>
                    <a:pt x="1022" y="229"/>
                    <a:pt x="1022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3" name="Freeform 71"/>
            <p:cNvSpPr>
              <a:spLocks noChangeArrowheads="1"/>
            </p:cNvSpPr>
            <p:nvPr/>
          </p:nvSpPr>
          <p:spPr bwMode="auto">
            <a:xfrm>
              <a:off x="570213" y="1782183"/>
              <a:ext cx="203795" cy="277902"/>
            </a:xfrm>
            <a:custGeom>
              <a:avLst/>
              <a:gdLst>
                <a:gd name="T0" fmla="*/ 472 w 485"/>
                <a:gd name="T1" fmla="*/ 660 h 661"/>
                <a:gd name="T2" fmla="*/ 472 w 485"/>
                <a:gd name="T3" fmla="*/ 660 h 661"/>
                <a:gd name="T4" fmla="*/ 71 w 485"/>
                <a:gd name="T5" fmla="*/ 660 h 661"/>
                <a:gd name="T6" fmla="*/ 0 w 485"/>
                <a:gd name="T7" fmla="*/ 573 h 661"/>
                <a:gd name="T8" fmla="*/ 0 w 485"/>
                <a:gd name="T9" fmla="*/ 110 h 661"/>
                <a:gd name="T10" fmla="*/ 0 w 485"/>
                <a:gd name="T11" fmla="*/ 110 h 661"/>
                <a:gd name="T12" fmla="*/ 0 w 485"/>
                <a:gd name="T13" fmla="*/ 108 h 661"/>
                <a:gd name="T14" fmla="*/ 0 w 485"/>
                <a:gd name="T15" fmla="*/ 80 h 661"/>
                <a:gd name="T16" fmla="*/ 86 w 485"/>
                <a:gd name="T17" fmla="*/ 0 h 661"/>
                <a:gd name="T18" fmla="*/ 461 w 485"/>
                <a:gd name="T19" fmla="*/ 0 h 661"/>
                <a:gd name="T20" fmla="*/ 473 w 485"/>
                <a:gd name="T21" fmla="*/ 12 h 661"/>
                <a:gd name="T22" fmla="*/ 461 w 485"/>
                <a:gd name="T23" fmla="*/ 24 h 661"/>
                <a:gd name="T24" fmla="*/ 86 w 485"/>
                <a:gd name="T25" fmla="*/ 24 h 661"/>
                <a:gd name="T26" fmla="*/ 24 w 485"/>
                <a:gd name="T27" fmla="*/ 80 h 661"/>
                <a:gd name="T28" fmla="*/ 24 w 485"/>
                <a:gd name="T29" fmla="*/ 108 h 661"/>
                <a:gd name="T30" fmla="*/ 86 w 485"/>
                <a:gd name="T31" fmla="*/ 175 h 661"/>
                <a:gd name="T32" fmla="*/ 472 w 485"/>
                <a:gd name="T33" fmla="*/ 175 h 661"/>
                <a:gd name="T34" fmla="*/ 484 w 485"/>
                <a:gd name="T35" fmla="*/ 187 h 661"/>
                <a:gd name="T36" fmla="*/ 484 w 485"/>
                <a:gd name="T37" fmla="*/ 647 h 661"/>
                <a:gd name="T38" fmla="*/ 472 w 485"/>
                <a:gd name="T39" fmla="*/ 660 h 661"/>
                <a:gd name="T40" fmla="*/ 430 w 485"/>
                <a:gd name="T41" fmla="*/ 100 h 661"/>
                <a:gd name="T42" fmla="*/ 430 w 485"/>
                <a:gd name="T43" fmla="*/ 100 h 661"/>
                <a:gd name="T44" fmla="*/ 417 w 485"/>
                <a:gd name="T45" fmla="*/ 87 h 661"/>
                <a:gd name="T46" fmla="*/ 66 w 485"/>
                <a:gd name="T47" fmla="*/ 87 h 661"/>
                <a:gd name="T48" fmla="*/ 55 w 485"/>
                <a:gd name="T49" fmla="*/ 100 h 661"/>
                <a:gd name="T50" fmla="*/ 66 w 485"/>
                <a:gd name="T51" fmla="*/ 111 h 661"/>
                <a:gd name="T52" fmla="*/ 417 w 485"/>
                <a:gd name="T53" fmla="*/ 111 h 661"/>
                <a:gd name="T54" fmla="*/ 430 w 485"/>
                <a:gd name="T55" fmla="*/ 100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85" h="661">
                  <a:moveTo>
                    <a:pt x="472" y="660"/>
                  </a:moveTo>
                  <a:lnTo>
                    <a:pt x="472" y="660"/>
                  </a:lnTo>
                  <a:cubicBezTo>
                    <a:pt x="71" y="660"/>
                    <a:pt x="71" y="660"/>
                    <a:pt x="71" y="660"/>
                  </a:cubicBezTo>
                  <a:cubicBezTo>
                    <a:pt x="25" y="660"/>
                    <a:pt x="0" y="615"/>
                    <a:pt x="0" y="573"/>
                  </a:cubicBezTo>
                  <a:cubicBezTo>
                    <a:pt x="0" y="110"/>
                    <a:pt x="0" y="110"/>
                    <a:pt x="0" y="110"/>
                  </a:cubicBezTo>
                  <a:lnTo>
                    <a:pt x="0" y="110"/>
                  </a:lnTo>
                  <a:cubicBezTo>
                    <a:pt x="0" y="109"/>
                    <a:pt x="0" y="108"/>
                    <a:pt x="0" y="108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37"/>
                    <a:pt x="40" y="0"/>
                    <a:pt x="86" y="0"/>
                  </a:cubicBezTo>
                  <a:cubicBezTo>
                    <a:pt x="461" y="0"/>
                    <a:pt x="461" y="0"/>
                    <a:pt x="461" y="0"/>
                  </a:cubicBezTo>
                  <a:cubicBezTo>
                    <a:pt x="468" y="0"/>
                    <a:pt x="473" y="5"/>
                    <a:pt x="473" y="12"/>
                  </a:cubicBezTo>
                  <a:cubicBezTo>
                    <a:pt x="473" y="19"/>
                    <a:pt x="468" y="24"/>
                    <a:pt x="461" y="24"/>
                  </a:cubicBezTo>
                  <a:cubicBezTo>
                    <a:pt x="86" y="24"/>
                    <a:pt x="86" y="24"/>
                    <a:pt x="86" y="24"/>
                  </a:cubicBezTo>
                  <a:cubicBezTo>
                    <a:pt x="53" y="24"/>
                    <a:pt x="24" y="51"/>
                    <a:pt x="24" y="80"/>
                  </a:cubicBezTo>
                  <a:cubicBezTo>
                    <a:pt x="24" y="108"/>
                    <a:pt x="24" y="108"/>
                    <a:pt x="24" y="108"/>
                  </a:cubicBezTo>
                  <a:cubicBezTo>
                    <a:pt x="24" y="140"/>
                    <a:pt x="56" y="175"/>
                    <a:pt x="86" y="175"/>
                  </a:cubicBezTo>
                  <a:cubicBezTo>
                    <a:pt x="472" y="175"/>
                    <a:pt x="472" y="175"/>
                    <a:pt x="472" y="175"/>
                  </a:cubicBezTo>
                  <a:cubicBezTo>
                    <a:pt x="479" y="175"/>
                    <a:pt x="484" y="181"/>
                    <a:pt x="484" y="187"/>
                  </a:cubicBezTo>
                  <a:cubicBezTo>
                    <a:pt x="484" y="647"/>
                    <a:pt x="484" y="647"/>
                    <a:pt x="484" y="647"/>
                  </a:cubicBezTo>
                  <a:cubicBezTo>
                    <a:pt x="484" y="654"/>
                    <a:pt x="479" y="660"/>
                    <a:pt x="472" y="660"/>
                  </a:cubicBezTo>
                  <a:close/>
                  <a:moveTo>
                    <a:pt x="430" y="100"/>
                  </a:moveTo>
                  <a:lnTo>
                    <a:pt x="430" y="100"/>
                  </a:lnTo>
                  <a:cubicBezTo>
                    <a:pt x="430" y="92"/>
                    <a:pt x="423" y="87"/>
                    <a:pt x="417" y="87"/>
                  </a:cubicBezTo>
                  <a:cubicBezTo>
                    <a:pt x="66" y="87"/>
                    <a:pt x="66" y="87"/>
                    <a:pt x="66" y="87"/>
                  </a:cubicBezTo>
                  <a:cubicBezTo>
                    <a:pt x="60" y="87"/>
                    <a:pt x="55" y="92"/>
                    <a:pt x="55" y="100"/>
                  </a:cubicBezTo>
                  <a:cubicBezTo>
                    <a:pt x="55" y="106"/>
                    <a:pt x="60" y="111"/>
                    <a:pt x="66" y="111"/>
                  </a:cubicBezTo>
                  <a:cubicBezTo>
                    <a:pt x="417" y="111"/>
                    <a:pt x="417" y="111"/>
                    <a:pt x="417" y="111"/>
                  </a:cubicBezTo>
                  <a:cubicBezTo>
                    <a:pt x="423" y="111"/>
                    <a:pt x="430" y="106"/>
                    <a:pt x="430" y="10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06" name="Group 405"/>
          <p:cNvGrpSpPr/>
          <p:nvPr/>
        </p:nvGrpSpPr>
        <p:grpSpPr>
          <a:xfrm>
            <a:off x="1324254" y="4555643"/>
            <a:ext cx="429822" cy="429821"/>
            <a:chOff x="1324254" y="4555643"/>
            <a:chExt cx="429822" cy="429821"/>
          </a:xfrm>
        </p:grpSpPr>
        <p:sp>
          <p:nvSpPr>
            <p:cNvPr id="3104" name="Freeform 32"/>
            <p:cNvSpPr>
              <a:spLocks noChangeArrowheads="1"/>
            </p:cNvSpPr>
            <p:nvPr/>
          </p:nvSpPr>
          <p:spPr bwMode="auto">
            <a:xfrm>
              <a:off x="1324254" y="4555643"/>
              <a:ext cx="429822" cy="429821"/>
            </a:xfrm>
            <a:custGeom>
              <a:avLst/>
              <a:gdLst>
                <a:gd name="T0" fmla="*/ 1023 w 1024"/>
                <a:gd name="T1" fmla="*/ 511 h 1024"/>
                <a:gd name="T2" fmla="*/ 1023 w 1024"/>
                <a:gd name="T3" fmla="*/ 511 h 1024"/>
                <a:gd name="T4" fmla="*/ 512 w 1024"/>
                <a:gd name="T5" fmla="*/ 1023 h 1024"/>
                <a:gd name="T6" fmla="*/ 0 w 1024"/>
                <a:gd name="T7" fmla="*/ 511 h 1024"/>
                <a:gd name="T8" fmla="*/ 512 w 1024"/>
                <a:gd name="T9" fmla="*/ 0 h 1024"/>
                <a:gd name="T10" fmla="*/ 1023 w 1024"/>
                <a:gd name="T11" fmla="*/ 511 h 1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4" h="1024">
                  <a:moveTo>
                    <a:pt x="1023" y="511"/>
                  </a:moveTo>
                  <a:lnTo>
                    <a:pt x="1023" y="511"/>
                  </a:lnTo>
                  <a:cubicBezTo>
                    <a:pt x="1023" y="794"/>
                    <a:pt x="794" y="1023"/>
                    <a:pt x="512" y="1023"/>
                  </a:cubicBezTo>
                  <a:cubicBezTo>
                    <a:pt x="229" y="1023"/>
                    <a:pt x="0" y="794"/>
                    <a:pt x="0" y="511"/>
                  </a:cubicBezTo>
                  <a:cubicBezTo>
                    <a:pt x="0" y="229"/>
                    <a:pt x="229" y="0"/>
                    <a:pt x="512" y="0"/>
                  </a:cubicBezTo>
                  <a:cubicBezTo>
                    <a:pt x="794" y="0"/>
                    <a:pt x="1023" y="229"/>
                    <a:pt x="1023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4" name="Freeform 72"/>
            <p:cNvSpPr>
              <a:spLocks noChangeArrowheads="1"/>
            </p:cNvSpPr>
            <p:nvPr/>
          </p:nvSpPr>
          <p:spPr bwMode="auto">
            <a:xfrm>
              <a:off x="1390950" y="4653835"/>
              <a:ext cx="287165" cy="251964"/>
            </a:xfrm>
            <a:custGeom>
              <a:avLst/>
              <a:gdLst>
                <a:gd name="T0" fmla="*/ 596 w 683"/>
                <a:gd name="T1" fmla="*/ 155 h 600"/>
                <a:gd name="T2" fmla="*/ 620 w 683"/>
                <a:gd name="T3" fmla="*/ 93 h 600"/>
                <a:gd name="T4" fmla="*/ 445 w 683"/>
                <a:gd name="T5" fmla="*/ 15 h 600"/>
                <a:gd name="T6" fmla="*/ 434 w 683"/>
                <a:gd name="T7" fmla="*/ 140 h 600"/>
                <a:gd name="T8" fmla="*/ 273 w 683"/>
                <a:gd name="T9" fmla="*/ 138 h 600"/>
                <a:gd name="T10" fmla="*/ 182 w 683"/>
                <a:gd name="T11" fmla="*/ 8 h 600"/>
                <a:gd name="T12" fmla="*/ 43 w 683"/>
                <a:gd name="T13" fmla="*/ 231 h 600"/>
                <a:gd name="T14" fmla="*/ 3 w 683"/>
                <a:gd name="T15" fmla="*/ 306 h 600"/>
                <a:gd name="T16" fmla="*/ 13 w 683"/>
                <a:gd name="T17" fmla="*/ 323 h 600"/>
                <a:gd name="T18" fmla="*/ 60 w 683"/>
                <a:gd name="T19" fmla="*/ 248 h 600"/>
                <a:gd name="T20" fmla="*/ 224 w 683"/>
                <a:gd name="T21" fmla="*/ 346 h 600"/>
                <a:gd name="T22" fmla="*/ 353 w 683"/>
                <a:gd name="T23" fmla="*/ 419 h 600"/>
                <a:gd name="T24" fmla="*/ 444 w 683"/>
                <a:gd name="T25" fmla="*/ 430 h 600"/>
                <a:gd name="T26" fmla="*/ 443 w 683"/>
                <a:gd name="T27" fmla="*/ 478 h 600"/>
                <a:gd name="T28" fmla="*/ 541 w 683"/>
                <a:gd name="T29" fmla="*/ 598 h 600"/>
                <a:gd name="T30" fmla="*/ 575 w 683"/>
                <a:gd name="T31" fmla="*/ 592 h 600"/>
                <a:gd name="T32" fmla="*/ 585 w 683"/>
                <a:gd name="T33" fmla="*/ 535 h 600"/>
                <a:gd name="T34" fmla="*/ 463 w 683"/>
                <a:gd name="T35" fmla="*/ 417 h 600"/>
                <a:gd name="T36" fmla="*/ 494 w 683"/>
                <a:gd name="T37" fmla="*/ 318 h 600"/>
                <a:gd name="T38" fmla="*/ 682 w 683"/>
                <a:gd name="T39" fmla="*/ 237 h 600"/>
                <a:gd name="T40" fmla="*/ 457 w 683"/>
                <a:gd name="T41" fmla="*/ 38 h 600"/>
                <a:gd name="T42" fmla="*/ 539 w 683"/>
                <a:gd name="T43" fmla="*/ 38 h 600"/>
                <a:gd name="T44" fmla="*/ 539 w 683"/>
                <a:gd name="T45" fmla="*/ 155 h 600"/>
                <a:gd name="T46" fmla="*/ 457 w 683"/>
                <a:gd name="T47" fmla="*/ 38 h 600"/>
                <a:gd name="T48" fmla="*/ 173 w 683"/>
                <a:gd name="T49" fmla="*/ 38 h 600"/>
                <a:gd name="T50" fmla="*/ 208 w 683"/>
                <a:gd name="T51" fmla="*/ 224 h 600"/>
                <a:gd name="T52" fmla="*/ 173 w 683"/>
                <a:gd name="T53" fmla="*/ 38 h 600"/>
                <a:gd name="T54" fmla="*/ 419 w 683"/>
                <a:gd name="T55" fmla="*/ 376 h 600"/>
                <a:gd name="T56" fmla="*/ 243 w 683"/>
                <a:gd name="T57" fmla="*/ 335 h 600"/>
                <a:gd name="T58" fmla="*/ 285 w 683"/>
                <a:gd name="T59" fmla="*/ 158 h 600"/>
                <a:gd name="T60" fmla="*/ 382 w 683"/>
                <a:gd name="T61" fmla="*/ 142 h 600"/>
                <a:gd name="T62" fmla="*/ 478 w 683"/>
                <a:gd name="T63" fmla="*/ 296 h 600"/>
                <a:gd name="T64" fmla="*/ 597 w 683"/>
                <a:gd name="T65" fmla="*/ 295 h 600"/>
                <a:gd name="T66" fmla="*/ 501 w 683"/>
                <a:gd name="T67" fmla="*/ 295 h 600"/>
                <a:gd name="T68" fmla="*/ 475 w 683"/>
                <a:gd name="T69" fmla="*/ 178 h 600"/>
                <a:gd name="T70" fmla="*/ 658 w 683"/>
                <a:gd name="T71" fmla="*/ 237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83" h="600">
                  <a:moveTo>
                    <a:pt x="596" y="155"/>
                  </a:moveTo>
                  <a:lnTo>
                    <a:pt x="596" y="155"/>
                  </a:lnTo>
                  <a:cubicBezTo>
                    <a:pt x="595" y="155"/>
                    <a:pt x="595" y="155"/>
                    <a:pt x="595" y="155"/>
                  </a:cubicBezTo>
                  <a:cubicBezTo>
                    <a:pt x="611" y="140"/>
                    <a:pt x="620" y="118"/>
                    <a:pt x="620" y="93"/>
                  </a:cubicBezTo>
                  <a:cubicBezTo>
                    <a:pt x="620" y="47"/>
                    <a:pt x="586" y="15"/>
                    <a:pt x="539" y="15"/>
                  </a:cubicBezTo>
                  <a:cubicBezTo>
                    <a:pt x="445" y="15"/>
                    <a:pt x="445" y="15"/>
                    <a:pt x="445" y="15"/>
                  </a:cubicBezTo>
                  <a:cubicBezTo>
                    <a:pt x="439" y="15"/>
                    <a:pt x="434" y="20"/>
                    <a:pt x="434" y="26"/>
                  </a:cubicBezTo>
                  <a:cubicBezTo>
                    <a:pt x="434" y="140"/>
                    <a:pt x="434" y="140"/>
                    <a:pt x="434" y="140"/>
                  </a:cubicBezTo>
                  <a:cubicBezTo>
                    <a:pt x="419" y="131"/>
                    <a:pt x="404" y="123"/>
                    <a:pt x="387" y="120"/>
                  </a:cubicBezTo>
                  <a:cubicBezTo>
                    <a:pt x="349" y="110"/>
                    <a:pt x="308" y="117"/>
                    <a:pt x="273" y="138"/>
                  </a:cubicBezTo>
                  <a:cubicBezTo>
                    <a:pt x="267" y="141"/>
                    <a:pt x="263" y="145"/>
                    <a:pt x="258" y="149"/>
                  </a:cubicBezTo>
                  <a:cubicBezTo>
                    <a:pt x="182" y="8"/>
                    <a:pt x="182" y="8"/>
                    <a:pt x="182" y="8"/>
                  </a:cubicBezTo>
                  <a:cubicBezTo>
                    <a:pt x="178" y="0"/>
                    <a:pt x="166" y="0"/>
                    <a:pt x="162" y="8"/>
                  </a:cubicBezTo>
                  <a:cubicBezTo>
                    <a:pt x="43" y="231"/>
                    <a:pt x="43" y="231"/>
                    <a:pt x="43" y="231"/>
                  </a:cubicBezTo>
                  <a:lnTo>
                    <a:pt x="43" y="231"/>
                  </a:lnTo>
                  <a:cubicBezTo>
                    <a:pt x="3" y="306"/>
                    <a:pt x="3" y="306"/>
                    <a:pt x="3" y="306"/>
                  </a:cubicBezTo>
                  <a:cubicBezTo>
                    <a:pt x="0" y="312"/>
                    <a:pt x="2" y="318"/>
                    <a:pt x="8" y="321"/>
                  </a:cubicBezTo>
                  <a:cubicBezTo>
                    <a:pt x="9" y="322"/>
                    <a:pt x="11" y="323"/>
                    <a:pt x="13" y="323"/>
                  </a:cubicBezTo>
                  <a:cubicBezTo>
                    <a:pt x="18" y="323"/>
                    <a:pt x="22" y="320"/>
                    <a:pt x="24" y="317"/>
                  </a:cubicBezTo>
                  <a:cubicBezTo>
                    <a:pt x="60" y="248"/>
                    <a:pt x="60" y="248"/>
                    <a:pt x="60" y="248"/>
                  </a:cubicBezTo>
                  <a:cubicBezTo>
                    <a:pt x="203" y="248"/>
                    <a:pt x="203" y="248"/>
                    <a:pt x="203" y="248"/>
                  </a:cubicBezTo>
                  <a:cubicBezTo>
                    <a:pt x="199" y="283"/>
                    <a:pt x="205" y="317"/>
                    <a:pt x="224" y="346"/>
                  </a:cubicBezTo>
                  <a:cubicBezTo>
                    <a:pt x="245" y="381"/>
                    <a:pt x="278" y="405"/>
                    <a:pt x="317" y="415"/>
                  </a:cubicBezTo>
                  <a:cubicBezTo>
                    <a:pt x="329" y="417"/>
                    <a:pt x="341" y="419"/>
                    <a:pt x="353" y="419"/>
                  </a:cubicBezTo>
                  <a:cubicBezTo>
                    <a:pt x="378" y="419"/>
                    <a:pt x="402" y="413"/>
                    <a:pt x="424" y="400"/>
                  </a:cubicBezTo>
                  <a:cubicBezTo>
                    <a:pt x="444" y="430"/>
                    <a:pt x="444" y="430"/>
                    <a:pt x="444" y="430"/>
                  </a:cubicBezTo>
                  <a:cubicBezTo>
                    <a:pt x="440" y="436"/>
                    <a:pt x="437" y="441"/>
                    <a:pt x="436" y="447"/>
                  </a:cubicBezTo>
                  <a:cubicBezTo>
                    <a:pt x="434" y="457"/>
                    <a:pt x="437" y="469"/>
                    <a:pt x="443" y="478"/>
                  </a:cubicBezTo>
                  <a:cubicBezTo>
                    <a:pt x="517" y="581"/>
                    <a:pt x="517" y="581"/>
                    <a:pt x="517" y="581"/>
                  </a:cubicBezTo>
                  <a:cubicBezTo>
                    <a:pt x="522" y="590"/>
                    <a:pt x="532" y="596"/>
                    <a:pt x="541" y="598"/>
                  </a:cubicBezTo>
                  <a:cubicBezTo>
                    <a:pt x="544" y="599"/>
                    <a:pt x="547" y="599"/>
                    <a:pt x="551" y="599"/>
                  </a:cubicBezTo>
                  <a:cubicBezTo>
                    <a:pt x="559" y="599"/>
                    <a:pt x="567" y="597"/>
                    <a:pt x="575" y="592"/>
                  </a:cubicBezTo>
                  <a:cubicBezTo>
                    <a:pt x="584" y="586"/>
                    <a:pt x="589" y="576"/>
                    <a:pt x="591" y="566"/>
                  </a:cubicBezTo>
                  <a:cubicBezTo>
                    <a:pt x="593" y="554"/>
                    <a:pt x="591" y="544"/>
                    <a:pt x="585" y="535"/>
                  </a:cubicBezTo>
                  <a:cubicBezTo>
                    <a:pt x="511" y="431"/>
                    <a:pt x="511" y="431"/>
                    <a:pt x="511" y="431"/>
                  </a:cubicBezTo>
                  <a:cubicBezTo>
                    <a:pt x="500" y="416"/>
                    <a:pt x="481" y="411"/>
                    <a:pt x="463" y="417"/>
                  </a:cubicBezTo>
                  <a:cubicBezTo>
                    <a:pt x="443" y="388"/>
                    <a:pt x="443" y="388"/>
                    <a:pt x="443" y="388"/>
                  </a:cubicBezTo>
                  <a:cubicBezTo>
                    <a:pt x="467" y="370"/>
                    <a:pt x="485" y="346"/>
                    <a:pt x="494" y="318"/>
                  </a:cubicBezTo>
                  <a:cubicBezTo>
                    <a:pt x="597" y="318"/>
                    <a:pt x="597" y="318"/>
                    <a:pt x="597" y="318"/>
                  </a:cubicBezTo>
                  <a:cubicBezTo>
                    <a:pt x="644" y="318"/>
                    <a:pt x="682" y="283"/>
                    <a:pt x="682" y="237"/>
                  </a:cubicBezTo>
                  <a:cubicBezTo>
                    <a:pt x="682" y="191"/>
                    <a:pt x="644" y="155"/>
                    <a:pt x="596" y="155"/>
                  </a:cubicBezTo>
                  <a:close/>
                  <a:moveTo>
                    <a:pt x="457" y="38"/>
                  </a:moveTo>
                  <a:lnTo>
                    <a:pt x="457" y="38"/>
                  </a:lnTo>
                  <a:cubicBezTo>
                    <a:pt x="539" y="38"/>
                    <a:pt x="539" y="38"/>
                    <a:pt x="539" y="38"/>
                  </a:cubicBezTo>
                  <a:cubicBezTo>
                    <a:pt x="574" y="38"/>
                    <a:pt x="597" y="60"/>
                    <a:pt x="597" y="94"/>
                  </a:cubicBezTo>
                  <a:cubicBezTo>
                    <a:pt x="597" y="127"/>
                    <a:pt x="571" y="155"/>
                    <a:pt x="539" y="155"/>
                  </a:cubicBezTo>
                  <a:cubicBezTo>
                    <a:pt x="457" y="155"/>
                    <a:pt x="457" y="155"/>
                    <a:pt x="457" y="155"/>
                  </a:cubicBezTo>
                  <a:lnTo>
                    <a:pt x="457" y="38"/>
                  </a:lnTo>
                  <a:close/>
                  <a:moveTo>
                    <a:pt x="173" y="38"/>
                  </a:moveTo>
                  <a:lnTo>
                    <a:pt x="173" y="38"/>
                  </a:lnTo>
                  <a:cubicBezTo>
                    <a:pt x="240" y="166"/>
                    <a:pt x="240" y="166"/>
                    <a:pt x="240" y="166"/>
                  </a:cubicBezTo>
                  <a:cubicBezTo>
                    <a:pt x="226" y="183"/>
                    <a:pt x="214" y="202"/>
                    <a:pt x="208" y="224"/>
                  </a:cubicBezTo>
                  <a:cubicBezTo>
                    <a:pt x="73" y="224"/>
                    <a:pt x="73" y="224"/>
                    <a:pt x="73" y="224"/>
                  </a:cubicBezTo>
                  <a:lnTo>
                    <a:pt x="173" y="38"/>
                  </a:lnTo>
                  <a:close/>
                  <a:moveTo>
                    <a:pt x="419" y="376"/>
                  </a:moveTo>
                  <a:lnTo>
                    <a:pt x="419" y="376"/>
                  </a:lnTo>
                  <a:cubicBezTo>
                    <a:pt x="390" y="394"/>
                    <a:pt x="356" y="399"/>
                    <a:pt x="323" y="392"/>
                  </a:cubicBezTo>
                  <a:cubicBezTo>
                    <a:pt x="289" y="384"/>
                    <a:pt x="261" y="364"/>
                    <a:pt x="243" y="335"/>
                  </a:cubicBezTo>
                  <a:cubicBezTo>
                    <a:pt x="226" y="306"/>
                    <a:pt x="220" y="271"/>
                    <a:pt x="228" y="238"/>
                  </a:cubicBezTo>
                  <a:cubicBezTo>
                    <a:pt x="236" y="205"/>
                    <a:pt x="256" y="176"/>
                    <a:pt x="285" y="158"/>
                  </a:cubicBezTo>
                  <a:cubicBezTo>
                    <a:pt x="306" y="145"/>
                    <a:pt x="329" y="139"/>
                    <a:pt x="353" y="139"/>
                  </a:cubicBezTo>
                  <a:cubicBezTo>
                    <a:pt x="362" y="139"/>
                    <a:pt x="373" y="140"/>
                    <a:pt x="382" y="142"/>
                  </a:cubicBezTo>
                  <a:cubicBezTo>
                    <a:pt x="415" y="150"/>
                    <a:pt x="443" y="170"/>
                    <a:pt x="462" y="199"/>
                  </a:cubicBezTo>
                  <a:cubicBezTo>
                    <a:pt x="480" y="228"/>
                    <a:pt x="485" y="263"/>
                    <a:pt x="478" y="296"/>
                  </a:cubicBezTo>
                  <a:cubicBezTo>
                    <a:pt x="469" y="329"/>
                    <a:pt x="449" y="359"/>
                    <a:pt x="419" y="376"/>
                  </a:cubicBezTo>
                  <a:close/>
                  <a:moveTo>
                    <a:pt x="597" y="295"/>
                  </a:moveTo>
                  <a:lnTo>
                    <a:pt x="597" y="295"/>
                  </a:lnTo>
                  <a:cubicBezTo>
                    <a:pt x="501" y="295"/>
                    <a:pt x="501" y="295"/>
                    <a:pt x="501" y="295"/>
                  </a:cubicBezTo>
                  <a:cubicBezTo>
                    <a:pt x="508" y="258"/>
                    <a:pt x="502" y="220"/>
                    <a:pt x="482" y="188"/>
                  </a:cubicBezTo>
                  <a:cubicBezTo>
                    <a:pt x="480" y="184"/>
                    <a:pt x="477" y="182"/>
                    <a:pt x="475" y="178"/>
                  </a:cubicBezTo>
                  <a:cubicBezTo>
                    <a:pt x="596" y="178"/>
                    <a:pt x="596" y="178"/>
                    <a:pt x="596" y="178"/>
                  </a:cubicBezTo>
                  <a:cubicBezTo>
                    <a:pt x="632" y="178"/>
                    <a:pt x="658" y="203"/>
                    <a:pt x="658" y="237"/>
                  </a:cubicBezTo>
                  <a:cubicBezTo>
                    <a:pt x="658" y="270"/>
                    <a:pt x="632" y="295"/>
                    <a:pt x="597" y="29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71" name="Group 370"/>
          <p:cNvGrpSpPr/>
          <p:nvPr/>
        </p:nvGrpSpPr>
        <p:grpSpPr>
          <a:xfrm>
            <a:off x="1324254" y="1721104"/>
            <a:ext cx="429822" cy="429821"/>
            <a:chOff x="1324254" y="1721104"/>
            <a:chExt cx="429822" cy="429821"/>
          </a:xfrm>
        </p:grpSpPr>
        <p:sp>
          <p:nvSpPr>
            <p:cNvPr id="3074" name="Freeform 2"/>
            <p:cNvSpPr>
              <a:spLocks noChangeArrowheads="1"/>
            </p:cNvSpPr>
            <p:nvPr/>
          </p:nvSpPr>
          <p:spPr bwMode="auto">
            <a:xfrm>
              <a:off x="1324254" y="1721104"/>
              <a:ext cx="429822" cy="429821"/>
            </a:xfrm>
            <a:custGeom>
              <a:avLst/>
              <a:gdLst>
                <a:gd name="T0" fmla="*/ 1023 w 1024"/>
                <a:gd name="T1" fmla="*/ 511 h 1023"/>
                <a:gd name="T2" fmla="*/ 1023 w 1024"/>
                <a:gd name="T3" fmla="*/ 511 h 1023"/>
                <a:gd name="T4" fmla="*/ 512 w 1024"/>
                <a:gd name="T5" fmla="*/ 1022 h 1023"/>
                <a:gd name="T6" fmla="*/ 0 w 1024"/>
                <a:gd name="T7" fmla="*/ 511 h 1023"/>
                <a:gd name="T8" fmla="*/ 512 w 1024"/>
                <a:gd name="T9" fmla="*/ 0 h 1023"/>
                <a:gd name="T10" fmla="*/ 1023 w 1024"/>
                <a:gd name="T11" fmla="*/ 511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4" h="1023">
                  <a:moveTo>
                    <a:pt x="1023" y="511"/>
                  </a:moveTo>
                  <a:lnTo>
                    <a:pt x="1023" y="511"/>
                  </a:lnTo>
                  <a:cubicBezTo>
                    <a:pt x="1023" y="793"/>
                    <a:pt x="794" y="1022"/>
                    <a:pt x="512" y="1022"/>
                  </a:cubicBezTo>
                  <a:cubicBezTo>
                    <a:pt x="229" y="1022"/>
                    <a:pt x="0" y="793"/>
                    <a:pt x="0" y="511"/>
                  </a:cubicBezTo>
                  <a:cubicBezTo>
                    <a:pt x="0" y="229"/>
                    <a:pt x="229" y="0"/>
                    <a:pt x="512" y="0"/>
                  </a:cubicBezTo>
                  <a:cubicBezTo>
                    <a:pt x="794" y="0"/>
                    <a:pt x="1023" y="229"/>
                    <a:pt x="1023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5" name="Freeform 73"/>
            <p:cNvSpPr>
              <a:spLocks noChangeArrowheads="1"/>
            </p:cNvSpPr>
            <p:nvPr/>
          </p:nvSpPr>
          <p:spPr bwMode="auto">
            <a:xfrm>
              <a:off x="1435414" y="1784035"/>
              <a:ext cx="205647" cy="279755"/>
            </a:xfrm>
            <a:custGeom>
              <a:avLst/>
              <a:gdLst>
                <a:gd name="T0" fmla="*/ 488 w 489"/>
                <a:gd name="T1" fmla="*/ 255 h 667"/>
                <a:gd name="T2" fmla="*/ 488 w 489"/>
                <a:gd name="T3" fmla="*/ 255 h 667"/>
                <a:gd name="T4" fmla="*/ 488 w 489"/>
                <a:gd name="T5" fmla="*/ 655 h 667"/>
                <a:gd name="T6" fmla="*/ 477 w 489"/>
                <a:gd name="T7" fmla="*/ 666 h 667"/>
                <a:gd name="T8" fmla="*/ 155 w 489"/>
                <a:gd name="T9" fmla="*/ 666 h 667"/>
                <a:gd name="T10" fmla="*/ 67 w 489"/>
                <a:gd name="T11" fmla="*/ 580 h 667"/>
                <a:gd name="T12" fmla="*/ 67 w 489"/>
                <a:gd name="T13" fmla="*/ 200 h 667"/>
                <a:gd name="T14" fmla="*/ 67 w 489"/>
                <a:gd name="T15" fmla="*/ 198 h 667"/>
                <a:gd name="T16" fmla="*/ 67 w 489"/>
                <a:gd name="T17" fmla="*/ 192 h 667"/>
                <a:gd name="T18" fmla="*/ 67 w 489"/>
                <a:gd name="T19" fmla="*/ 165 h 667"/>
                <a:gd name="T20" fmla="*/ 170 w 489"/>
                <a:gd name="T21" fmla="*/ 89 h 667"/>
                <a:gd name="T22" fmla="*/ 467 w 489"/>
                <a:gd name="T23" fmla="*/ 89 h 667"/>
                <a:gd name="T24" fmla="*/ 478 w 489"/>
                <a:gd name="T25" fmla="*/ 100 h 667"/>
                <a:gd name="T26" fmla="*/ 467 w 489"/>
                <a:gd name="T27" fmla="*/ 112 h 667"/>
                <a:gd name="T28" fmla="*/ 170 w 489"/>
                <a:gd name="T29" fmla="*/ 112 h 667"/>
                <a:gd name="T30" fmla="*/ 90 w 489"/>
                <a:gd name="T31" fmla="*/ 165 h 667"/>
                <a:gd name="T32" fmla="*/ 90 w 489"/>
                <a:gd name="T33" fmla="*/ 192 h 667"/>
                <a:gd name="T34" fmla="*/ 170 w 489"/>
                <a:gd name="T35" fmla="*/ 244 h 667"/>
                <a:gd name="T36" fmla="*/ 477 w 489"/>
                <a:gd name="T37" fmla="*/ 244 h 667"/>
                <a:gd name="T38" fmla="*/ 488 w 489"/>
                <a:gd name="T39" fmla="*/ 255 h 667"/>
                <a:gd name="T40" fmla="*/ 467 w 489"/>
                <a:gd name="T41" fmla="*/ 177 h 667"/>
                <a:gd name="T42" fmla="*/ 467 w 489"/>
                <a:gd name="T43" fmla="*/ 177 h 667"/>
                <a:gd name="T44" fmla="*/ 155 w 489"/>
                <a:gd name="T45" fmla="*/ 177 h 667"/>
                <a:gd name="T46" fmla="*/ 144 w 489"/>
                <a:gd name="T47" fmla="*/ 188 h 667"/>
                <a:gd name="T48" fmla="*/ 155 w 489"/>
                <a:gd name="T49" fmla="*/ 201 h 667"/>
                <a:gd name="T50" fmla="*/ 467 w 489"/>
                <a:gd name="T51" fmla="*/ 201 h 667"/>
                <a:gd name="T52" fmla="*/ 478 w 489"/>
                <a:gd name="T53" fmla="*/ 188 h 667"/>
                <a:gd name="T54" fmla="*/ 467 w 489"/>
                <a:gd name="T55" fmla="*/ 177 h 667"/>
                <a:gd name="T56" fmla="*/ 23 w 489"/>
                <a:gd name="T57" fmla="*/ 81 h 667"/>
                <a:gd name="T58" fmla="*/ 23 w 489"/>
                <a:gd name="T59" fmla="*/ 81 h 667"/>
                <a:gd name="T60" fmla="*/ 86 w 489"/>
                <a:gd name="T61" fmla="*/ 23 h 667"/>
                <a:gd name="T62" fmla="*/ 377 w 489"/>
                <a:gd name="T63" fmla="*/ 23 h 667"/>
                <a:gd name="T64" fmla="*/ 389 w 489"/>
                <a:gd name="T65" fmla="*/ 11 h 667"/>
                <a:gd name="T66" fmla="*/ 377 w 489"/>
                <a:gd name="T67" fmla="*/ 0 h 667"/>
                <a:gd name="T68" fmla="*/ 86 w 489"/>
                <a:gd name="T69" fmla="*/ 0 h 667"/>
                <a:gd name="T70" fmla="*/ 0 w 489"/>
                <a:gd name="T71" fmla="*/ 81 h 667"/>
                <a:gd name="T72" fmla="*/ 0 w 489"/>
                <a:gd name="T73" fmla="*/ 108 h 667"/>
                <a:gd name="T74" fmla="*/ 0 w 489"/>
                <a:gd name="T75" fmla="*/ 110 h 667"/>
                <a:gd name="T76" fmla="*/ 0 w 489"/>
                <a:gd name="T77" fmla="*/ 111 h 667"/>
                <a:gd name="T78" fmla="*/ 0 w 489"/>
                <a:gd name="T79" fmla="*/ 497 h 667"/>
                <a:gd name="T80" fmla="*/ 43 w 489"/>
                <a:gd name="T81" fmla="*/ 571 h 667"/>
                <a:gd name="T82" fmla="*/ 43 w 489"/>
                <a:gd name="T83" fmla="*/ 542 h 667"/>
                <a:gd name="T84" fmla="*/ 23 w 489"/>
                <a:gd name="T85" fmla="*/ 497 h 667"/>
                <a:gd name="T86" fmla="*/ 23 w 489"/>
                <a:gd name="T87" fmla="*/ 108 h 667"/>
                <a:gd name="T88" fmla="*/ 23 w 489"/>
                <a:gd name="T89" fmla="*/ 81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89" h="667">
                  <a:moveTo>
                    <a:pt x="488" y="255"/>
                  </a:moveTo>
                  <a:lnTo>
                    <a:pt x="488" y="255"/>
                  </a:lnTo>
                  <a:cubicBezTo>
                    <a:pt x="488" y="655"/>
                    <a:pt x="488" y="655"/>
                    <a:pt x="488" y="655"/>
                  </a:cubicBezTo>
                  <a:cubicBezTo>
                    <a:pt x="488" y="661"/>
                    <a:pt x="483" y="666"/>
                    <a:pt x="477" y="666"/>
                  </a:cubicBezTo>
                  <a:cubicBezTo>
                    <a:pt x="155" y="666"/>
                    <a:pt x="155" y="666"/>
                    <a:pt x="155" y="666"/>
                  </a:cubicBezTo>
                  <a:cubicBezTo>
                    <a:pt x="109" y="666"/>
                    <a:pt x="67" y="625"/>
                    <a:pt x="67" y="580"/>
                  </a:cubicBezTo>
                  <a:cubicBezTo>
                    <a:pt x="67" y="200"/>
                    <a:pt x="67" y="200"/>
                    <a:pt x="67" y="200"/>
                  </a:cubicBezTo>
                  <a:cubicBezTo>
                    <a:pt x="67" y="199"/>
                    <a:pt x="67" y="198"/>
                    <a:pt x="67" y="198"/>
                  </a:cubicBezTo>
                  <a:cubicBezTo>
                    <a:pt x="67" y="196"/>
                    <a:pt x="67" y="194"/>
                    <a:pt x="67" y="192"/>
                  </a:cubicBezTo>
                  <a:cubicBezTo>
                    <a:pt x="67" y="165"/>
                    <a:pt x="67" y="165"/>
                    <a:pt x="67" y="165"/>
                  </a:cubicBezTo>
                  <a:cubicBezTo>
                    <a:pt x="67" y="118"/>
                    <a:pt x="126" y="89"/>
                    <a:pt x="170" y="89"/>
                  </a:cubicBezTo>
                  <a:cubicBezTo>
                    <a:pt x="467" y="89"/>
                    <a:pt x="467" y="89"/>
                    <a:pt x="467" y="89"/>
                  </a:cubicBezTo>
                  <a:cubicBezTo>
                    <a:pt x="473" y="89"/>
                    <a:pt x="478" y="94"/>
                    <a:pt x="478" y="100"/>
                  </a:cubicBezTo>
                  <a:cubicBezTo>
                    <a:pt x="478" y="106"/>
                    <a:pt x="473" y="112"/>
                    <a:pt x="467" y="112"/>
                  </a:cubicBezTo>
                  <a:cubicBezTo>
                    <a:pt x="170" y="112"/>
                    <a:pt x="170" y="112"/>
                    <a:pt x="170" y="112"/>
                  </a:cubicBezTo>
                  <a:cubicBezTo>
                    <a:pt x="138" y="112"/>
                    <a:pt x="90" y="134"/>
                    <a:pt x="90" y="165"/>
                  </a:cubicBezTo>
                  <a:cubicBezTo>
                    <a:pt x="90" y="192"/>
                    <a:pt x="90" y="192"/>
                    <a:pt x="90" y="192"/>
                  </a:cubicBezTo>
                  <a:cubicBezTo>
                    <a:pt x="90" y="222"/>
                    <a:pt x="138" y="244"/>
                    <a:pt x="170" y="244"/>
                  </a:cubicBezTo>
                  <a:cubicBezTo>
                    <a:pt x="477" y="244"/>
                    <a:pt x="477" y="244"/>
                    <a:pt x="477" y="244"/>
                  </a:cubicBezTo>
                  <a:cubicBezTo>
                    <a:pt x="483" y="244"/>
                    <a:pt x="488" y="249"/>
                    <a:pt x="488" y="255"/>
                  </a:cubicBezTo>
                  <a:close/>
                  <a:moveTo>
                    <a:pt x="467" y="177"/>
                  </a:moveTo>
                  <a:lnTo>
                    <a:pt x="467" y="177"/>
                  </a:lnTo>
                  <a:cubicBezTo>
                    <a:pt x="155" y="177"/>
                    <a:pt x="155" y="177"/>
                    <a:pt x="155" y="177"/>
                  </a:cubicBezTo>
                  <a:cubicBezTo>
                    <a:pt x="149" y="177"/>
                    <a:pt x="144" y="182"/>
                    <a:pt x="144" y="188"/>
                  </a:cubicBezTo>
                  <a:cubicBezTo>
                    <a:pt x="144" y="196"/>
                    <a:pt x="149" y="201"/>
                    <a:pt x="155" y="201"/>
                  </a:cubicBezTo>
                  <a:cubicBezTo>
                    <a:pt x="467" y="201"/>
                    <a:pt x="467" y="201"/>
                    <a:pt x="467" y="201"/>
                  </a:cubicBezTo>
                  <a:cubicBezTo>
                    <a:pt x="473" y="201"/>
                    <a:pt x="478" y="196"/>
                    <a:pt x="478" y="188"/>
                  </a:cubicBezTo>
                  <a:cubicBezTo>
                    <a:pt x="478" y="182"/>
                    <a:pt x="473" y="177"/>
                    <a:pt x="467" y="177"/>
                  </a:cubicBezTo>
                  <a:close/>
                  <a:moveTo>
                    <a:pt x="23" y="81"/>
                  </a:moveTo>
                  <a:lnTo>
                    <a:pt x="23" y="81"/>
                  </a:lnTo>
                  <a:cubicBezTo>
                    <a:pt x="23" y="50"/>
                    <a:pt x="52" y="23"/>
                    <a:pt x="86" y="23"/>
                  </a:cubicBezTo>
                  <a:cubicBezTo>
                    <a:pt x="377" y="23"/>
                    <a:pt x="377" y="23"/>
                    <a:pt x="377" y="23"/>
                  </a:cubicBezTo>
                  <a:cubicBezTo>
                    <a:pt x="384" y="23"/>
                    <a:pt x="389" y="18"/>
                    <a:pt x="389" y="11"/>
                  </a:cubicBezTo>
                  <a:cubicBezTo>
                    <a:pt x="389" y="5"/>
                    <a:pt x="384" y="0"/>
                    <a:pt x="377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41" y="0"/>
                    <a:pt x="0" y="38"/>
                    <a:pt x="0" y="81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0" y="109"/>
                    <a:pt x="0" y="110"/>
                    <a:pt x="0" y="110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497"/>
                    <a:pt x="0" y="497"/>
                    <a:pt x="0" y="497"/>
                  </a:cubicBezTo>
                  <a:cubicBezTo>
                    <a:pt x="0" y="529"/>
                    <a:pt x="18" y="557"/>
                    <a:pt x="43" y="571"/>
                  </a:cubicBezTo>
                  <a:cubicBezTo>
                    <a:pt x="43" y="542"/>
                    <a:pt x="43" y="542"/>
                    <a:pt x="43" y="542"/>
                  </a:cubicBezTo>
                  <a:cubicBezTo>
                    <a:pt x="31" y="531"/>
                    <a:pt x="23" y="515"/>
                    <a:pt x="23" y="497"/>
                  </a:cubicBezTo>
                  <a:cubicBezTo>
                    <a:pt x="23" y="497"/>
                    <a:pt x="23" y="128"/>
                    <a:pt x="23" y="108"/>
                  </a:cubicBezTo>
                  <a:lnTo>
                    <a:pt x="23" y="8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72" name="Group 371"/>
          <p:cNvGrpSpPr/>
          <p:nvPr/>
        </p:nvGrpSpPr>
        <p:grpSpPr>
          <a:xfrm>
            <a:off x="2191308" y="1721104"/>
            <a:ext cx="429822" cy="429821"/>
            <a:chOff x="2191308" y="1721104"/>
            <a:chExt cx="429822" cy="429821"/>
          </a:xfrm>
        </p:grpSpPr>
        <p:sp>
          <p:nvSpPr>
            <p:cNvPr id="3075" name="Freeform 3"/>
            <p:cNvSpPr>
              <a:spLocks noChangeArrowheads="1"/>
            </p:cNvSpPr>
            <p:nvPr/>
          </p:nvSpPr>
          <p:spPr bwMode="auto">
            <a:xfrm>
              <a:off x="2191308" y="1721104"/>
              <a:ext cx="429822" cy="429821"/>
            </a:xfrm>
            <a:custGeom>
              <a:avLst/>
              <a:gdLst>
                <a:gd name="T0" fmla="*/ 1023 w 1024"/>
                <a:gd name="T1" fmla="*/ 511 h 1023"/>
                <a:gd name="T2" fmla="*/ 1023 w 1024"/>
                <a:gd name="T3" fmla="*/ 511 h 1023"/>
                <a:gd name="T4" fmla="*/ 512 w 1024"/>
                <a:gd name="T5" fmla="*/ 1022 h 1023"/>
                <a:gd name="T6" fmla="*/ 0 w 1024"/>
                <a:gd name="T7" fmla="*/ 511 h 1023"/>
                <a:gd name="T8" fmla="*/ 512 w 1024"/>
                <a:gd name="T9" fmla="*/ 0 h 1023"/>
                <a:gd name="T10" fmla="*/ 1023 w 1024"/>
                <a:gd name="T11" fmla="*/ 511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4" h="1023">
                  <a:moveTo>
                    <a:pt x="1023" y="511"/>
                  </a:moveTo>
                  <a:lnTo>
                    <a:pt x="1023" y="511"/>
                  </a:lnTo>
                  <a:cubicBezTo>
                    <a:pt x="1023" y="793"/>
                    <a:pt x="794" y="1022"/>
                    <a:pt x="512" y="1022"/>
                  </a:cubicBezTo>
                  <a:cubicBezTo>
                    <a:pt x="229" y="1022"/>
                    <a:pt x="0" y="793"/>
                    <a:pt x="0" y="511"/>
                  </a:cubicBezTo>
                  <a:cubicBezTo>
                    <a:pt x="0" y="229"/>
                    <a:pt x="229" y="0"/>
                    <a:pt x="512" y="0"/>
                  </a:cubicBezTo>
                  <a:cubicBezTo>
                    <a:pt x="794" y="0"/>
                    <a:pt x="1023" y="229"/>
                    <a:pt x="1023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6" name="Freeform 74"/>
            <p:cNvSpPr>
              <a:spLocks noChangeArrowheads="1"/>
            </p:cNvSpPr>
            <p:nvPr/>
          </p:nvSpPr>
          <p:spPr bwMode="auto">
            <a:xfrm>
              <a:off x="2289499" y="1791446"/>
              <a:ext cx="231585" cy="266786"/>
            </a:xfrm>
            <a:custGeom>
              <a:avLst/>
              <a:gdLst>
                <a:gd name="T0" fmla="*/ 212 w 550"/>
                <a:gd name="T1" fmla="*/ 167 h 634"/>
                <a:gd name="T2" fmla="*/ 212 w 550"/>
                <a:gd name="T3" fmla="*/ 167 h 634"/>
                <a:gd name="T4" fmla="*/ 506 w 550"/>
                <a:gd name="T5" fmla="*/ 167 h 634"/>
                <a:gd name="T6" fmla="*/ 518 w 550"/>
                <a:gd name="T7" fmla="*/ 180 h 634"/>
                <a:gd name="T8" fmla="*/ 506 w 550"/>
                <a:gd name="T9" fmla="*/ 191 h 634"/>
                <a:gd name="T10" fmla="*/ 212 w 550"/>
                <a:gd name="T11" fmla="*/ 191 h 634"/>
                <a:gd name="T12" fmla="*/ 200 w 550"/>
                <a:gd name="T13" fmla="*/ 180 h 634"/>
                <a:gd name="T14" fmla="*/ 212 w 550"/>
                <a:gd name="T15" fmla="*/ 167 h 634"/>
                <a:gd name="T16" fmla="*/ 40 w 550"/>
                <a:gd name="T17" fmla="*/ 453 h 634"/>
                <a:gd name="T18" fmla="*/ 40 w 550"/>
                <a:gd name="T19" fmla="*/ 453 h 634"/>
                <a:gd name="T20" fmla="*/ 40 w 550"/>
                <a:gd name="T21" fmla="*/ 453 h 634"/>
                <a:gd name="T22" fmla="*/ 23 w 550"/>
                <a:gd name="T23" fmla="*/ 419 h 634"/>
                <a:gd name="T24" fmla="*/ 23 w 550"/>
                <a:gd name="T25" fmla="*/ 77 h 634"/>
                <a:gd name="T26" fmla="*/ 85 w 550"/>
                <a:gd name="T27" fmla="*/ 23 h 634"/>
                <a:gd name="T28" fmla="*/ 380 w 550"/>
                <a:gd name="T29" fmla="*/ 23 h 634"/>
                <a:gd name="T30" fmla="*/ 392 w 550"/>
                <a:gd name="T31" fmla="*/ 11 h 634"/>
                <a:gd name="T32" fmla="*/ 380 w 550"/>
                <a:gd name="T33" fmla="*/ 0 h 634"/>
                <a:gd name="T34" fmla="*/ 85 w 550"/>
                <a:gd name="T35" fmla="*/ 0 h 634"/>
                <a:gd name="T36" fmla="*/ 0 w 550"/>
                <a:gd name="T37" fmla="*/ 77 h 634"/>
                <a:gd name="T38" fmla="*/ 0 w 550"/>
                <a:gd name="T39" fmla="*/ 419 h 634"/>
                <a:gd name="T40" fmla="*/ 42 w 550"/>
                <a:gd name="T41" fmla="*/ 483 h 634"/>
                <a:gd name="T42" fmla="*/ 42 w 550"/>
                <a:gd name="T43" fmla="*/ 482 h 634"/>
                <a:gd name="T44" fmla="*/ 40 w 550"/>
                <a:gd name="T45" fmla="*/ 453 h 634"/>
                <a:gd name="T46" fmla="*/ 549 w 550"/>
                <a:gd name="T47" fmla="*/ 221 h 634"/>
                <a:gd name="T48" fmla="*/ 549 w 550"/>
                <a:gd name="T49" fmla="*/ 221 h 634"/>
                <a:gd name="T50" fmla="*/ 549 w 550"/>
                <a:gd name="T51" fmla="*/ 621 h 634"/>
                <a:gd name="T52" fmla="*/ 538 w 550"/>
                <a:gd name="T53" fmla="*/ 633 h 634"/>
                <a:gd name="T54" fmla="*/ 234 w 550"/>
                <a:gd name="T55" fmla="*/ 633 h 634"/>
                <a:gd name="T56" fmla="*/ 131 w 550"/>
                <a:gd name="T57" fmla="*/ 551 h 634"/>
                <a:gd name="T58" fmla="*/ 127 w 550"/>
                <a:gd name="T59" fmla="*/ 539 h 634"/>
                <a:gd name="T60" fmla="*/ 126 w 550"/>
                <a:gd name="T61" fmla="*/ 522 h 634"/>
                <a:gd name="T62" fmla="*/ 126 w 550"/>
                <a:gd name="T63" fmla="*/ 191 h 634"/>
                <a:gd name="T64" fmla="*/ 126 w 550"/>
                <a:gd name="T65" fmla="*/ 190 h 634"/>
                <a:gd name="T66" fmla="*/ 126 w 550"/>
                <a:gd name="T67" fmla="*/ 187 h 634"/>
                <a:gd name="T68" fmla="*/ 126 w 550"/>
                <a:gd name="T69" fmla="*/ 180 h 634"/>
                <a:gd name="T70" fmla="*/ 191 w 550"/>
                <a:gd name="T71" fmla="*/ 126 h 634"/>
                <a:gd name="T72" fmla="*/ 443 w 550"/>
                <a:gd name="T73" fmla="*/ 126 h 634"/>
                <a:gd name="T74" fmla="*/ 455 w 550"/>
                <a:gd name="T75" fmla="*/ 137 h 634"/>
                <a:gd name="T76" fmla="*/ 443 w 550"/>
                <a:gd name="T77" fmla="*/ 149 h 634"/>
                <a:gd name="T78" fmla="*/ 191 w 550"/>
                <a:gd name="T79" fmla="*/ 149 h 634"/>
                <a:gd name="T80" fmla="*/ 149 w 550"/>
                <a:gd name="T81" fmla="*/ 180 h 634"/>
                <a:gd name="T82" fmla="*/ 191 w 550"/>
                <a:gd name="T83" fmla="*/ 210 h 634"/>
                <a:gd name="T84" fmla="*/ 538 w 550"/>
                <a:gd name="T85" fmla="*/ 210 h 634"/>
                <a:gd name="T86" fmla="*/ 549 w 550"/>
                <a:gd name="T87" fmla="*/ 221 h 634"/>
                <a:gd name="T88" fmla="*/ 103 w 550"/>
                <a:gd name="T89" fmla="*/ 507 h 634"/>
                <a:gd name="T90" fmla="*/ 103 w 550"/>
                <a:gd name="T91" fmla="*/ 507 h 634"/>
                <a:gd name="T92" fmla="*/ 103 w 550"/>
                <a:gd name="T93" fmla="*/ 505 h 634"/>
                <a:gd name="T94" fmla="*/ 87 w 550"/>
                <a:gd name="T95" fmla="*/ 472 h 634"/>
                <a:gd name="T96" fmla="*/ 87 w 550"/>
                <a:gd name="T97" fmla="*/ 130 h 634"/>
                <a:gd name="T98" fmla="*/ 138 w 550"/>
                <a:gd name="T99" fmla="*/ 86 h 634"/>
                <a:gd name="T100" fmla="*/ 401 w 550"/>
                <a:gd name="T101" fmla="*/ 86 h 634"/>
                <a:gd name="T102" fmla="*/ 413 w 550"/>
                <a:gd name="T103" fmla="*/ 74 h 634"/>
                <a:gd name="T104" fmla="*/ 401 w 550"/>
                <a:gd name="T105" fmla="*/ 62 h 634"/>
                <a:gd name="T106" fmla="*/ 138 w 550"/>
                <a:gd name="T107" fmla="*/ 62 h 634"/>
                <a:gd name="T108" fmla="*/ 63 w 550"/>
                <a:gd name="T109" fmla="*/ 130 h 634"/>
                <a:gd name="T110" fmla="*/ 63 w 550"/>
                <a:gd name="T111" fmla="*/ 463 h 634"/>
                <a:gd name="T112" fmla="*/ 68 w 550"/>
                <a:gd name="T113" fmla="*/ 493 h 634"/>
                <a:gd name="T114" fmla="*/ 68 w 550"/>
                <a:gd name="T115" fmla="*/ 493 h 634"/>
                <a:gd name="T116" fmla="*/ 105 w 550"/>
                <a:gd name="T117" fmla="*/ 537 h 634"/>
                <a:gd name="T118" fmla="*/ 103 w 550"/>
                <a:gd name="T119" fmla="*/ 512 h 634"/>
                <a:gd name="T120" fmla="*/ 103 w 550"/>
                <a:gd name="T121" fmla="*/ 507 h 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50" h="634">
                  <a:moveTo>
                    <a:pt x="212" y="167"/>
                  </a:moveTo>
                  <a:lnTo>
                    <a:pt x="212" y="167"/>
                  </a:lnTo>
                  <a:cubicBezTo>
                    <a:pt x="506" y="167"/>
                    <a:pt x="506" y="167"/>
                    <a:pt x="506" y="167"/>
                  </a:cubicBezTo>
                  <a:cubicBezTo>
                    <a:pt x="513" y="167"/>
                    <a:pt x="518" y="172"/>
                    <a:pt x="518" y="180"/>
                  </a:cubicBezTo>
                  <a:cubicBezTo>
                    <a:pt x="518" y="186"/>
                    <a:pt x="513" y="191"/>
                    <a:pt x="506" y="191"/>
                  </a:cubicBezTo>
                  <a:cubicBezTo>
                    <a:pt x="212" y="191"/>
                    <a:pt x="212" y="191"/>
                    <a:pt x="212" y="191"/>
                  </a:cubicBezTo>
                  <a:cubicBezTo>
                    <a:pt x="205" y="191"/>
                    <a:pt x="200" y="186"/>
                    <a:pt x="200" y="180"/>
                  </a:cubicBezTo>
                  <a:cubicBezTo>
                    <a:pt x="200" y="172"/>
                    <a:pt x="205" y="167"/>
                    <a:pt x="212" y="167"/>
                  </a:cubicBezTo>
                  <a:close/>
                  <a:moveTo>
                    <a:pt x="40" y="453"/>
                  </a:moveTo>
                  <a:lnTo>
                    <a:pt x="40" y="453"/>
                  </a:lnTo>
                  <a:lnTo>
                    <a:pt x="40" y="453"/>
                  </a:lnTo>
                  <a:cubicBezTo>
                    <a:pt x="31" y="443"/>
                    <a:pt x="23" y="433"/>
                    <a:pt x="23" y="419"/>
                  </a:cubicBezTo>
                  <a:cubicBezTo>
                    <a:pt x="23" y="77"/>
                    <a:pt x="23" y="77"/>
                    <a:pt x="23" y="77"/>
                  </a:cubicBezTo>
                  <a:cubicBezTo>
                    <a:pt x="23" y="47"/>
                    <a:pt x="57" y="23"/>
                    <a:pt x="85" y="23"/>
                  </a:cubicBezTo>
                  <a:cubicBezTo>
                    <a:pt x="380" y="23"/>
                    <a:pt x="380" y="23"/>
                    <a:pt x="380" y="23"/>
                  </a:cubicBezTo>
                  <a:cubicBezTo>
                    <a:pt x="387" y="23"/>
                    <a:pt x="392" y="17"/>
                    <a:pt x="392" y="11"/>
                  </a:cubicBezTo>
                  <a:cubicBezTo>
                    <a:pt x="392" y="5"/>
                    <a:pt x="387" y="0"/>
                    <a:pt x="380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45" y="0"/>
                    <a:pt x="0" y="31"/>
                    <a:pt x="0" y="77"/>
                  </a:cubicBezTo>
                  <a:cubicBezTo>
                    <a:pt x="0" y="419"/>
                    <a:pt x="0" y="419"/>
                    <a:pt x="0" y="419"/>
                  </a:cubicBezTo>
                  <a:cubicBezTo>
                    <a:pt x="0" y="448"/>
                    <a:pt x="19" y="470"/>
                    <a:pt x="42" y="483"/>
                  </a:cubicBezTo>
                  <a:lnTo>
                    <a:pt x="42" y="482"/>
                  </a:lnTo>
                  <a:cubicBezTo>
                    <a:pt x="40" y="468"/>
                    <a:pt x="40" y="461"/>
                    <a:pt x="40" y="453"/>
                  </a:cubicBezTo>
                  <a:close/>
                  <a:moveTo>
                    <a:pt x="549" y="221"/>
                  </a:moveTo>
                  <a:lnTo>
                    <a:pt x="549" y="221"/>
                  </a:lnTo>
                  <a:cubicBezTo>
                    <a:pt x="549" y="621"/>
                    <a:pt x="549" y="621"/>
                    <a:pt x="549" y="621"/>
                  </a:cubicBezTo>
                  <a:cubicBezTo>
                    <a:pt x="549" y="627"/>
                    <a:pt x="544" y="633"/>
                    <a:pt x="538" y="633"/>
                  </a:cubicBezTo>
                  <a:cubicBezTo>
                    <a:pt x="234" y="633"/>
                    <a:pt x="234" y="633"/>
                    <a:pt x="234" y="633"/>
                  </a:cubicBezTo>
                  <a:cubicBezTo>
                    <a:pt x="195" y="633"/>
                    <a:pt x="144" y="602"/>
                    <a:pt x="131" y="551"/>
                  </a:cubicBezTo>
                  <a:cubicBezTo>
                    <a:pt x="129" y="547"/>
                    <a:pt x="128" y="543"/>
                    <a:pt x="127" y="539"/>
                  </a:cubicBezTo>
                  <a:cubicBezTo>
                    <a:pt x="127" y="534"/>
                    <a:pt x="126" y="529"/>
                    <a:pt x="126" y="522"/>
                  </a:cubicBezTo>
                  <a:cubicBezTo>
                    <a:pt x="126" y="191"/>
                    <a:pt x="126" y="191"/>
                    <a:pt x="126" y="191"/>
                  </a:cubicBezTo>
                  <a:cubicBezTo>
                    <a:pt x="126" y="190"/>
                    <a:pt x="126" y="190"/>
                    <a:pt x="126" y="190"/>
                  </a:cubicBezTo>
                  <a:cubicBezTo>
                    <a:pt x="126" y="189"/>
                    <a:pt x="126" y="188"/>
                    <a:pt x="126" y="187"/>
                  </a:cubicBezTo>
                  <a:cubicBezTo>
                    <a:pt x="126" y="185"/>
                    <a:pt x="126" y="182"/>
                    <a:pt x="126" y="180"/>
                  </a:cubicBezTo>
                  <a:cubicBezTo>
                    <a:pt x="126" y="130"/>
                    <a:pt x="157" y="126"/>
                    <a:pt x="191" y="126"/>
                  </a:cubicBezTo>
                  <a:cubicBezTo>
                    <a:pt x="443" y="126"/>
                    <a:pt x="443" y="126"/>
                    <a:pt x="443" y="126"/>
                  </a:cubicBezTo>
                  <a:cubicBezTo>
                    <a:pt x="450" y="126"/>
                    <a:pt x="455" y="131"/>
                    <a:pt x="455" y="137"/>
                  </a:cubicBezTo>
                  <a:cubicBezTo>
                    <a:pt x="455" y="143"/>
                    <a:pt x="450" y="149"/>
                    <a:pt x="443" y="149"/>
                  </a:cubicBezTo>
                  <a:cubicBezTo>
                    <a:pt x="191" y="149"/>
                    <a:pt x="191" y="149"/>
                    <a:pt x="191" y="149"/>
                  </a:cubicBezTo>
                  <a:cubicBezTo>
                    <a:pt x="156" y="149"/>
                    <a:pt x="149" y="154"/>
                    <a:pt x="149" y="180"/>
                  </a:cubicBezTo>
                  <a:cubicBezTo>
                    <a:pt x="149" y="205"/>
                    <a:pt x="156" y="210"/>
                    <a:pt x="191" y="210"/>
                  </a:cubicBezTo>
                  <a:cubicBezTo>
                    <a:pt x="538" y="210"/>
                    <a:pt x="538" y="210"/>
                    <a:pt x="538" y="210"/>
                  </a:cubicBezTo>
                  <a:cubicBezTo>
                    <a:pt x="544" y="210"/>
                    <a:pt x="549" y="215"/>
                    <a:pt x="549" y="221"/>
                  </a:cubicBezTo>
                  <a:close/>
                  <a:moveTo>
                    <a:pt x="103" y="507"/>
                  </a:moveTo>
                  <a:lnTo>
                    <a:pt x="103" y="507"/>
                  </a:lnTo>
                  <a:cubicBezTo>
                    <a:pt x="103" y="506"/>
                    <a:pt x="103" y="505"/>
                    <a:pt x="103" y="505"/>
                  </a:cubicBezTo>
                  <a:cubicBezTo>
                    <a:pt x="93" y="494"/>
                    <a:pt x="87" y="483"/>
                    <a:pt x="87" y="472"/>
                  </a:cubicBezTo>
                  <a:cubicBezTo>
                    <a:pt x="87" y="130"/>
                    <a:pt x="87" y="130"/>
                    <a:pt x="87" y="130"/>
                  </a:cubicBezTo>
                  <a:cubicBezTo>
                    <a:pt x="87" y="90"/>
                    <a:pt x="122" y="86"/>
                    <a:pt x="138" y="86"/>
                  </a:cubicBezTo>
                  <a:cubicBezTo>
                    <a:pt x="401" y="86"/>
                    <a:pt x="401" y="86"/>
                    <a:pt x="401" y="86"/>
                  </a:cubicBezTo>
                  <a:cubicBezTo>
                    <a:pt x="407" y="86"/>
                    <a:pt x="413" y="81"/>
                    <a:pt x="413" y="74"/>
                  </a:cubicBezTo>
                  <a:cubicBezTo>
                    <a:pt x="413" y="67"/>
                    <a:pt x="407" y="62"/>
                    <a:pt x="401" y="62"/>
                  </a:cubicBezTo>
                  <a:cubicBezTo>
                    <a:pt x="138" y="62"/>
                    <a:pt x="138" y="62"/>
                    <a:pt x="138" y="62"/>
                  </a:cubicBezTo>
                  <a:cubicBezTo>
                    <a:pt x="93" y="62"/>
                    <a:pt x="63" y="88"/>
                    <a:pt x="63" y="130"/>
                  </a:cubicBezTo>
                  <a:cubicBezTo>
                    <a:pt x="63" y="463"/>
                    <a:pt x="63" y="463"/>
                    <a:pt x="63" y="463"/>
                  </a:cubicBezTo>
                  <a:cubicBezTo>
                    <a:pt x="63" y="473"/>
                    <a:pt x="64" y="484"/>
                    <a:pt x="68" y="493"/>
                  </a:cubicBezTo>
                  <a:lnTo>
                    <a:pt x="68" y="493"/>
                  </a:lnTo>
                  <a:cubicBezTo>
                    <a:pt x="74" y="510"/>
                    <a:pt x="89" y="525"/>
                    <a:pt x="105" y="537"/>
                  </a:cubicBezTo>
                  <a:cubicBezTo>
                    <a:pt x="103" y="529"/>
                    <a:pt x="103" y="520"/>
                    <a:pt x="103" y="512"/>
                  </a:cubicBezTo>
                  <a:cubicBezTo>
                    <a:pt x="103" y="510"/>
                    <a:pt x="103" y="509"/>
                    <a:pt x="103" y="50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74" name="Group 373"/>
          <p:cNvGrpSpPr/>
          <p:nvPr/>
        </p:nvGrpSpPr>
        <p:grpSpPr>
          <a:xfrm>
            <a:off x="3923562" y="1721104"/>
            <a:ext cx="429822" cy="429821"/>
            <a:chOff x="3923562" y="1721104"/>
            <a:chExt cx="429822" cy="429821"/>
          </a:xfrm>
        </p:grpSpPr>
        <p:sp>
          <p:nvSpPr>
            <p:cNvPr id="3077" name="Freeform 5"/>
            <p:cNvSpPr>
              <a:spLocks noChangeArrowheads="1"/>
            </p:cNvSpPr>
            <p:nvPr/>
          </p:nvSpPr>
          <p:spPr bwMode="auto">
            <a:xfrm>
              <a:off x="3923562" y="1721104"/>
              <a:ext cx="429822" cy="429821"/>
            </a:xfrm>
            <a:custGeom>
              <a:avLst/>
              <a:gdLst>
                <a:gd name="T0" fmla="*/ 1024 w 1025"/>
                <a:gd name="T1" fmla="*/ 511 h 1023"/>
                <a:gd name="T2" fmla="*/ 1024 w 1025"/>
                <a:gd name="T3" fmla="*/ 511 h 1023"/>
                <a:gd name="T4" fmla="*/ 512 w 1025"/>
                <a:gd name="T5" fmla="*/ 1022 h 1023"/>
                <a:gd name="T6" fmla="*/ 0 w 1025"/>
                <a:gd name="T7" fmla="*/ 511 h 1023"/>
                <a:gd name="T8" fmla="*/ 512 w 1025"/>
                <a:gd name="T9" fmla="*/ 0 h 1023"/>
                <a:gd name="T10" fmla="*/ 1024 w 1025"/>
                <a:gd name="T11" fmla="*/ 511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5" h="1023">
                  <a:moveTo>
                    <a:pt x="1024" y="511"/>
                  </a:moveTo>
                  <a:lnTo>
                    <a:pt x="1024" y="511"/>
                  </a:lnTo>
                  <a:cubicBezTo>
                    <a:pt x="1024" y="793"/>
                    <a:pt x="794" y="1022"/>
                    <a:pt x="512" y="1022"/>
                  </a:cubicBezTo>
                  <a:cubicBezTo>
                    <a:pt x="229" y="1022"/>
                    <a:pt x="0" y="793"/>
                    <a:pt x="0" y="511"/>
                  </a:cubicBezTo>
                  <a:cubicBezTo>
                    <a:pt x="0" y="229"/>
                    <a:pt x="229" y="0"/>
                    <a:pt x="512" y="0"/>
                  </a:cubicBezTo>
                  <a:cubicBezTo>
                    <a:pt x="794" y="0"/>
                    <a:pt x="1024" y="229"/>
                    <a:pt x="1024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7" name="Freeform 75"/>
            <p:cNvSpPr>
              <a:spLocks noChangeArrowheads="1"/>
            </p:cNvSpPr>
            <p:nvPr/>
          </p:nvSpPr>
          <p:spPr bwMode="auto">
            <a:xfrm>
              <a:off x="3997669" y="1802562"/>
              <a:ext cx="285313" cy="244554"/>
            </a:xfrm>
            <a:custGeom>
              <a:avLst/>
              <a:gdLst>
                <a:gd name="T0" fmla="*/ 676 w 679"/>
                <a:gd name="T1" fmla="*/ 294 h 584"/>
                <a:gd name="T2" fmla="*/ 570 w 679"/>
                <a:gd name="T3" fmla="*/ 583 h 584"/>
                <a:gd name="T4" fmla="*/ 95 w 679"/>
                <a:gd name="T5" fmla="*/ 574 h 584"/>
                <a:gd name="T6" fmla="*/ 2 w 679"/>
                <a:gd name="T7" fmla="*/ 284 h 584"/>
                <a:gd name="T8" fmla="*/ 229 w 679"/>
                <a:gd name="T9" fmla="*/ 280 h 584"/>
                <a:gd name="T10" fmla="*/ 185 w 679"/>
                <a:gd name="T11" fmla="*/ 443 h 584"/>
                <a:gd name="T12" fmla="*/ 185 w 679"/>
                <a:gd name="T13" fmla="*/ 513 h 584"/>
                <a:gd name="T14" fmla="*/ 314 w 679"/>
                <a:gd name="T15" fmla="*/ 478 h 584"/>
                <a:gd name="T16" fmla="*/ 299 w 679"/>
                <a:gd name="T17" fmla="*/ 287 h 584"/>
                <a:gd name="T18" fmla="*/ 385 w 679"/>
                <a:gd name="T19" fmla="*/ 280 h 584"/>
                <a:gd name="T20" fmla="*/ 402 w 679"/>
                <a:gd name="T21" fmla="*/ 443 h 584"/>
                <a:gd name="T22" fmla="*/ 361 w 679"/>
                <a:gd name="T23" fmla="*/ 478 h 584"/>
                <a:gd name="T24" fmla="*/ 489 w 679"/>
                <a:gd name="T25" fmla="*/ 513 h 584"/>
                <a:gd name="T26" fmla="*/ 489 w 679"/>
                <a:gd name="T27" fmla="*/ 443 h 584"/>
                <a:gd name="T28" fmla="*/ 456 w 679"/>
                <a:gd name="T29" fmla="*/ 280 h 584"/>
                <a:gd name="T30" fmla="*/ 675 w 679"/>
                <a:gd name="T31" fmla="*/ 284 h 584"/>
                <a:gd name="T32" fmla="*/ 253 w 679"/>
                <a:gd name="T33" fmla="*/ 278 h 584"/>
                <a:gd name="T34" fmla="*/ 232 w 679"/>
                <a:gd name="T35" fmla="*/ 466 h 584"/>
                <a:gd name="T36" fmla="*/ 174 w 679"/>
                <a:gd name="T37" fmla="*/ 478 h 584"/>
                <a:gd name="T38" fmla="*/ 279 w 679"/>
                <a:gd name="T39" fmla="*/ 489 h 584"/>
                <a:gd name="T40" fmla="*/ 279 w 679"/>
                <a:gd name="T41" fmla="*/ 466 h 584"/>
                <a:gd name="T42" fmla="*/ 276 w 679"/>
                <a:gd name="T43" fmla="*/ 283 h 584"/>
                <a:gd name="T44" fmla="*/ 212 w 679"/>
                <a:gd name="T45" fmla="*/ 66 h 584"/>
                <a:gd name="T46" fmla="*/ 372 w 679"/>
                <a:gd name="T47" fmla="*/ 23 h 584"/>
                <a:gd name="T48" fmla="*/ 443 w 679"/>
                <a:gd name="T49" fmla="*/ 171 h 584"/>
                <a:gd name="T50" fmla="*/ 428 w 679"/>
                <a:gd name="T51" fmla="*/ 466 h 584"/>
                <a:gd name="T52" fmla="*/ 384 w 679"/>
                <a:gd name="T53" fmla="*/ 478 h 584"/>
                <a:gd name="T54" fmla="*/ 489 w 679"/>
                <a:gd name="T55" fmla="*/ 489 h 584"/>
                <a:gd name="T56" fmla="*/ 489 w 679"/>
                <a:gd name="T57" fmla="*/ 466 h 584"/>
                <a:gd name="T58" fmla="*/ 432 w 679"/>
                <a:gd name="T59" fmla="*/ 278 h 584"/>
                <a:gd name="T60" fmla="*/ 495 w 679"/>
                <a:gd name="T61" fmla="*/ 58 h 584"/>
                <a:gd name="T62" fmla="*/ 313 w 679"/>
                <a:gd name="T63" fmla="*/ 0 h 584"/>
                <a:gd name="T64" fmla="*/ 226 w 679"/>
                <a:gd name="T65" fmla="*/ 188 h 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79" h="584">
                  <a:moveTo>
                    <a:pt x="676" y="294"/>
                  </a:moveTo>
                  <a:lnTo>
                    <a:pt x="676" y="294"/>
                  </a:lnTo>
                  <a:cubicBezTo>
                    <a:pt x="582" y="574"/>
                    <a:pt x="582" y="574"/>
                    <a:pt x="582" y="574"/>
                  </a:cubicBezTo>
                  <a:cubicBezTo>
                    <a:pt x="580" y="580"/>
                    <a:pt x="576" y="583"/>
                    <a:pt x="570" y="583"/>
                  </a:cubicBezTo>
                  <a:cubicBezTo>
                    <a:pt x="106" y="583"/>
                    <a:pt x="106" y="583"/>
                    <a:pt x="106" y="583"/>
                  </a:cubicBezTo>
                  <a:cubicBezTo>
                    <a:pt x="101" y="583"/>
                    <a:pt x="97" y="580"/>
                    <a:pt x="95" y="574"/>
                  </a:cubicBezTo>
                  <a:cubicBezTo>
                    <a:pt x="1" y="294"/>
                    <a:pt x="1" y="294"/>
                    <a:pt x="1" y="294"/>
                  </a:cubicBezTo>
                  <a:cubicBezTo>
                    <a:pt x="0" y="291"/>
                    <a:pt x="0" y="287"/>
                    <a:pt x="2" y="284"/>
                  </a:cubicBezTo>
                  <a:cubicBezTo>
                    <a:pt x="4" y="281"/>
                    <a:pt x="8" y="280"/>
                    <a:pt x="11" y="280"/>
                  </a:cubicBezTo>
                  <a:cubicBezTo>
                    <a:pt x="229" y="280"/>
                    <a:pt x="229" y="280"/>
                    <a:pt x="229" y="280"/>
                  </a:cubicBezTo>
                  <a:cubicBezTo>
                    <a:pt x="211" y="443"/>
                    <a:pt x="211" y="443"/>
                    <a:pt x="211" y="443"/>
                  </a:cubicBezTo>
                  <a:cubicBezTo>
                    <a:pt x="185" y="443"/>
                    <a:pt x="185" y="443"/>
                    <a:pt x="185" y="443"/>
                  </a:cubicBezTo>
                  <a:cubicBezTo>
                    <a:pt x="166" y="443"/>
                    <a:pt x="151" y="459"/>
                    <a:pt x="151" y="478"/>
                  </a:cubicBezTo>
                  <a:cubicBezTo>
                    <a:pt x="151" y="497"/>
                    <a:pt x="166" y="513"/>
                    <a:pt x="185" y="513"/>
                  </a:cubicBezTo>
                  <a:cubicBezTo>
                    <a:pt x="279" y="513"/>
                    <a:pt x="279" y="513"/>
                    <a:pt x="279" y="513"/>
                  </a:cubicBezTo>
                  <a:cubicBezTo>
                    <a:pt x="299" y="513"/>
                    <a:pt x="314" y="497"/>
                    <a:pt x="314" y="478"/>
                  </a:cubicBezTo>
                  <a:cubicBezTo>
                    <a:pt x="314" y="459"/>
                    <a:pt x="300" y="444"/>
                    <a:pt x="281" y="443"/>
                  </a:cubicBezTo>
                  <a:cubicBezTo>
                    <a:pt x="299" y="287"/>
                    <a:pt x="299" y="287"/>
                    <a:pt x="299" y="287"/>
                  </a:cubicBezTo>
                  <a:cubicBezTo>
                    <a:pt x="300" y="285"/>
                    <a:pt x="300" y="283"/>
                    <a:pt x="301" y="280"/>
                  </a:cubicBezTo>
                  <a:cubicBezTo>
                    <a:pt x="385" y="280"/>
                    <a:pt x="385" y="280"/>
                    <a:pt x="385" y="280"/>
                  </a:cubicBezTo>
                  <a:cubicBezTo>
                    <a:pt x="386" y="282"/>
                    <a:pt x="386" y="284"/>
                    <a:pt x="386" y="285"/>
                  </a:cubicBezTo>
                  <a:cubicBezTo>
                    <a:pt x="402" y="443"/>
                    <a:pt x="402" y="443"/>
                    <a:pt x="402" y="443"/>
                  </a:cubicBezTo>
                  <a:cubicBezTo>
                    <a:pt x="396" y="443"/>
                    <a:pt x="396" y="443"/>
                    <a:pt x="396" y="443"/>
                  </a:cubicBezTo>
                  <a:cubicBezTo>
                    <a:pt x="377" y="443"/>
                    <a:pt x="361" y="459"/>
                    <a:pt x="361" y="478"/>
                  </a:cubicBezTo>
                  <a:cubicBezTo>
                    <a:pt x="361" y="497"/>
                    <a:pt x="377" y="513"/>
                    <a:pt x="396" y="513"/>
                  </a:cubicBezTo>
                  <a:cubicBezTo>
                    <a:pt x="489" y="513"/>
                    <a:pt x="489" y="513"/>
                    <a:pt x="489" y="513"/>
                  </a:cubicBezTo>
                  <a:cubicBezTo>
                    <a:pt x="508" y="513"/>
                    <a:pt x="524" y="497"/>
                    <a:pt x="524" y="478"/>
                  </a:cubicBezTo>
                  <a:cubicBezTo>
                    <a:pt x="524" y="459"/>
                    <a:pt x="508" y="443"/>
                    <a:pt x="489" y="443"/>
                  </a:cubicBezTo>
                  <a:cubicBezTo>
                    <a:pt x="473" y="443"/>
                    <a:pt x="473" y="443"/>
                    <a:pt x="473" y="443"/>
                  </a:cubicBezTo>
                  <a:cubicBezTo>
                    <a:pt x="456" y="280"/>
                    <a:pt x="456" y="280"/>
                    <a:pt x="456" y="280"/>
                  </a:cubicBezTo>
                  <a:cubicBezTo>
                    <a:pt x="665" y="280"/>
                    <a:pt x="665" y="280"/>
                    <a:pt x="665" y="280"/>
                  </a:cubicBezTo>
                  <a:cubicBezTo>
                    <a:pt x="668" y="280"/>
                    <a:pt x="672" y="281"/>
                    <a:pt x="675" y="284"/>
                  </a:cubicBezTo>
                  <a:cubicBezTo>
                    <a:pt x="677" y="287"/>
                    <a:pt x="678" y="291"/>
                    <a:pt x="676" y="294"/>
                  </a:cubicBezTo>
                  <a:close/>
                  <a:moveTo>
                    <a:pt x="253" y="278"/>
                  </a:moveTo>
                  <a:lnTo>
                    <a:pt x="253" y="278"/>
                  </a:lnTo>
                  <a:cubicBezTo>
                    <a:pt x="232" y="466"/>
                    <a:pt x="232" y="466"/>
                    <a:pt x="232" y="466"/>
                  </a:cubicBezTo>
                  <a:cubicBezTo>
                    <a:pt x="185" y="466"/>
                    <a:pt x="185" y="466"/>
                    <a:pt x="185" y="466"/>
                  </a:cubicBezTo>
                  <a:cubicBezTo>
                    <a:pt x="179" y="466"/>
                    <a:pt x="174" y="471"/>
                    <a:pt x="174" y="478"/>
                  </a:cubicBezTo>
                  <a:cubicBezTo>
                    <a:pt x="174" y="484"/>
                    <a:pt x="179" y="489"/>
                    <a:pt x="185" y="489"/>
                  </a:cubicBezTo>
                  <a:cubicBezTo>
                    <a:pt x="279" y="489"/>
                    <a:pt x="279" y="489"/>
                    <a:pt x="279" y="489"/>
                  </a:cubicBezTo>
                  <a:cubicBezTo>
                    <a:pt x="285" y="489"/>
                    <a:pt x="290" y="484"/>
                    <a:pt x="290" y="478"/>
                  </a:cubicBezTo>
                  <a:cubicBezTo>
                    <a:pt x="290" y="471"/>
                    <a:pt x="285" y="466"/>
                    <a:pt x="279" y="466"/>
                  </a:cubicBezTo>
                  <a:cubicBezTo>
                    <a:pt x="255" y="466"/>
                    <a:pt x="255" y="466"/>
                    <a:pt x="255" y="466"/>
                  </a:cubicBezTo>
                  <a:cubicBezTo>
                    <a:pt x="276" y="283"/>
                    <a:pt x="276" y="283"/>
                    <a:pt x="276" y="283"/>
                  </a:cubicBezTo>
                  <a:cubicBezTo>
                    <a:pt x="277" y="280"/>
                    <a:pt x="292" y="221"/>
                    <a:pt x="242" y="171"/>
                  </a:cubicBezTo>
                  <a:cubicBezTo>
                    <a:pt x="218" y="146"/>
                    <a:pt x="199" y="100"/>
                    <a:pt x="212" y="66"/>
                  </a:cubicBezTo>
                  <a:cubicBezTo>
                    <a:pt x="224" y="38"/>
                    <a:pt x="259" y="23"/>
                    <a:pt x="313" y="23"/>
                  </a:cubicBezTo>
                  <a:cubicBezTo>
                    <a:pt x="372" y="23"/>
                    <a:pt x="372" y="23"/>
                    <a:pt x="372" y="23"/>
                  </a:cubicBezTo>
                  <a:cubicBezTo>
                    <a:pt x="427" y="23"/>
                    <a:pt x="462" y="38"/>
                    <a:pt x="474" y="66"/>
                  </a:cubicBezTo>
                  <a:cubicBezTo>
                    <a:pt x="487" y="100"/>
                    <a:pt x="468" y="146"/>
                    <a:pt x="443" y="171"/>
                  </a:cubicBezTo>
                  <a:cubicBezTo>
                    <a:pt x="393" y="221"/>
                    <a:pt x="409" y="282"/>
                    <a:pt x="410" y="282"/>
                  </a:cubicBezTo>
                  <a:cubicBezTo>
                    <a:pt x="428" y="466"/>
                    <a:pt x="428" y="466"/>
                    <a:pt x="428" y="466"/>
                  </a:cubicBezTo>
                  <a:cubicBezTo>
                    <a:pt x="396" y="466"/>
                    <a:pt x="396" y="466"/>
                    <a:pt x="396" y="466"/>
                  </a:cubicBezTo>
                  <a:cubicBezTo>
                    <a:pt x="389" y="466"/>
                    <a:pt x="384" y="471"/>
                    <a:pt x="384" y="478"/>
                  </a:cubicBezTo>
                  <a:cubicBezTo>
                    <a:pt x="384" y="484"/>
                    <a:pt x="389" y="489"/>
                    <a:pt x="396" y="489"/>
                  </a:cubicBezTo>
                  <a:cubicBezTo>
                    <a:pt x="489" y="489"/>
                    <a:pt x="489" y="489"/>
                    <a:pt x="489" y="489"/>
                  </a:cubicBezTo>
                  <a:cubicBezTo>
                    <a:pt x="495" y="489"/>
                    <a:pt x="501" y="484"/>
                    <a:pt x="501" y="478"/>
                  </a:cubicBezTo>
                  <a:cubicBezTo>
                    <a:pt x="501" y="471"/>
                    <a:pt x="495" y="466"/>
                    <a:pt x="489" y="466"/>
                  </a:cubicBezTo>
                  <a:cubicBezTo>
                    <a:pt x="451" y="466"/>
                    <a:pt x="451" y="466"/>
                    <a:pt x="451" y="466"/>
                  </a:cubicBezTo>
                  <a:cubicBezTo>
                    <a:pt x="432" y="278"/>
                    <a:pt x="432" y="278"/>
                    <a:pt x="432" y="278"/>
                  </a:cubicBezTo>
                  <a:cubicBezTo>
                    <a:pt x="432" y="278"/>
                    <a:pt x="419" y="229"/>
                    <a:pt x="460" y="188"/>
                  </a:cubicBezTo>
                  <a:cubicBezTo>
                    <a:pt x="491" y="158"/>
                    <a:pt x="513" y="102"/>
                    <a:pt x="495" y="58"/>
                  </a:cubicBezTo>
                  <a:cubicBezTo>
                    <a:pt x="484" y="31"/>
                    <a:pt x="454" y="0"/>
                    <a:pt x="37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232" y="0"/>
                    <a:pt x="202" y="31"/>
                    <a:pt x="190" y="58"/>
                  </a:cubicBezTo>
                  <a:cubicBezTo>
                    <a:pt x="173" y="102"/>
                    <a:pt x="195" y="158"/>
                    <a:pt x="226" y="188"/>
                  </a:cubicBezTo>
                  <a:cubicBezTo>
                    <a:pt x="266" y="229"/>
                    <a:pt x="254" y="275"/>
                    <a:pt x="253" y="27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78" name="Group 377"/>
          <p:cNvGrpSpPr/>
          <p:nvPr/>
        </p:nvGrpSpPr>
        <p:grpSpPr>
          <a:xfrm>
            <a:off x="7389925" y="1721104"/>
            <a:ext cx="429822" cy="429821"/>
            <a:chOff x="7389925" y="1721104"/>
            <a:chExt cx="429822" cy="429821"/>
          </a:xfrm>
        </p:grpSpPr>
        <p:sp>
          <p:nvSpPr>
            <p:cNvPr id="3081" name="Freeform 9"/>
            <p:cNvSpPr>
              <a:spLocks noChangeArrowheads="1"/>
            </p:cNvSpPr>
            <p:nvPr/>
          </p:nvSpPr>
          <p:spPr bwMode="auto">
            <a:xfrm>
              <a:off x="7389925" y="1721104"/>
              <a:ext cx="429822" cy="429821"/>
            </a:xfrm>
            <a:custGeom>
              <a:avLst/>
              <a:gdLst>
                <a:gd name="T0" fmla="*/ 1023 w 1024"/>
                <a:gd name="T1" fmla="*/ 511 h 1023"/>
                <a:gd name="T2" fmla="*/ 1023 w 1024"/>
                <a:gd name="T3" fmla="*/ 511 h 1023"/>
                <a:gd name="T4" fmla="*/ 511 w 1024"/>
                <a:gd name="T5" fmla="*/ 1022 h 1023"/>
                <a:gd name="T6" fmla="*/ 0 w 1024"/>
                <a:gd name="T7" fmla="*/ 511 h 1023"/>
                <a:gd name="T8" fmla="*/ 511 w 1024"/>
                <a:gd name="T9" fmla="*/ 0 h 1023"/>
                <a:gd name="T10" fmla="*/ 1023 w 1024"/>
                <a:gd name="T11" fmla="*/ 511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4" h="1023">
                  <a:moveTo>
                    <a:pt x="1023" y="511"/>
                  </a:moveTo>
                  <a:lnTo>
                    <a:pt x="1023" y="511"/>
                  </a:lnTo>
                  <a:cubicBezTo>
                    <a:pt x="1023" y="793"/>
                    <a:pt x="793" y="1022"/>
                    <a:pt x="511" y="1022"/>
                  </a:cubicBezTo>
                  <a:cubicBezTo>
                    <a:pt x="229" y="1022"/>
                    <a:pt x="0" y="793"/>
                    <a:pt x="0" y="511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3" y="0"/>
                    <a:pt x="1023" y="229"/>
                    <a:pt x="1023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8" name="Freeform 76"/>
            <p:cNvSpPr>
              <a:spLocks noChangeArrowheads="1"/>
            </p:cNvSpPr>
            <p:nvPr/>
          </p:nvSpPr>
          <p:spPr bwMode="auto">
            <a:xfrm>
              <a:off x="7478853" y="1787741"/>
              <a:ext cx="253816" cy="266786"/>
            </a:xfrm>
            <a:custGeom>
              <a:avLst/>
              <a:gdLst>
                <a:gd name="T0" fmla="*/ 600 w 606"/>
                <a:gd name="T1" fmla="*/ 5 h 633"/>
                <a:gd name="T2" fmla="*/ 600 w 606"/>
                <a:gd name="T3" fmla="*/ 5 h 633"/>
                <a:gd name="T4" fmla="*/ 585 w 606"/>
                <a:gd name="T5" fmla="*/ 4 h 633"/>
                <a:gd name="T6" fmla="*/ 585 w 606"/>
                <a:gd name="T7" fmla="*/ 3 h 633"/>
                <a:gd name="T8" fmla="*/ 582 w 606"/>
                <a:gd name="T9" fmla="*/ 3 h 633"/>
                <a:gd name="T10" fmla="*/ 559 w 606"/>
                <a:gd name="T11" fmla="*/ 7 h 633"/>
                <a:gd name="T12" fmla="*/ 479 w 606"/>
                <a:gd name="T13" fmla="*/ 24 h 633"/>
                <a:gd name="T14" fmla="*/ 370 w 606"/>
                <a:gd name="T15" fmla="*/ 62 h 633"/>
                <a:gd name="T16" fmla="*/ 252 w 606"/>
                <a:gd name="T17" fmla="*/ 125 h 633"/>
                <a:gd name="T18" fmla="*/ 145 w 606"/>
                <a:gd name="T19" fmla="*/ 221 h 633"/>
                <a:gd name="T20" fmla="*/ 130 w 606"/>
                <a:gd name="T21" fmla="*/ 241 h 633"/>
                <a:gd name="T22" fmla="*/ 129 w 606"/>
                <a:gd name="T23" fmla="*/ 242 h 633"/>
                <a:gd name="T24" fmla="*/ 70 w 606"/>
                <a:gd name="T25" fmla="*/ 356 h 633"/>
                <a:gd name="T26" fmla="*/ 53 w 606"/>
                <a:gd name="T27" fmla="*/ 504 h 633"/>
                <a:gd name="T28" fmla="*/ 65 w 606"/>
                <a:gd name="T29" fmla="*/ 550 h 633"/>
                <a:gd name="T30" fmla="*/ 4 w 606"/>
                <a:gd name="T31" fmla="*/ 613 h 633"/>
                <a:gd name="T32" fmla="*/ 6 w 606"/>
                <a:gd name="T33" fmla="*/ 629 h 633"/>
                <a:gd name="T34" fmla="*/ 13 w 606"/>
                <a:gd name="T35" fmla="*/ 632 h 633"/>
                <a:gd name="T36" fmla="*/ 22 w 606"/>
                <a:gd name="T37" fmla="*/ 629 h 633"/>
                <a:gd name="T38" fmla="*/ 78 w 606"/>
                <a:gd name="T39" fmla="*/ 570 h 633"/>
                <a:gd name="T40" fmla="*/ 146 w 606"/>
                <a:gd name="T41" fmla="*/ 578 h 633"/>
                <a:gd name="T42" fmla="*/ 195 w 606"/>
                <a:gd name="T43" fmla="*/ 576 h 633"/>
                <a:gd name="T44" fmla="*/ 383 w 606"/>
                <a:gd name="T45" fmla="*/ 513 h 633"/>
                <a:gd name="T46" fmla="*/ 384 w 606"/>
                <a:gd name="T47" fmla="*/ 513 h 633"/>
                <a:gd name="T48" fmla="*/ 527 w 606"/>
                <a:gd name="T49" fmla="*/ 278 h 633"/>
                <a:gd name="T50" fmla="*/ 542 w 606"/>
                <a:gd name="T51" fmla="*/ 210 h 633"/>
                <a:gd name="T52" fmla="*/ 594 w 606"/>
                <a:gd name="T53" fmla="*/ 86 h 633"/>
                <a:gd name="T54" fmla="*/ 601 w 606"/>
                <a:gd name="T55" fmla="*/ 71 h 633"/>
                <a:gd name="T56" fmla="*/ 585 w 606"/>
                <a:gd name="T57" fmla="*/ 64 h 633"/>
                <a:gd name="T58" fmla="*/ 519 w 606"/>
                <a:gd name="T59" fmla="*/ 206 h 633"/>
                <a:gd name="T60" fmla="*/ 504 w 606"/>
                <a:gd name="T61" fmla="*/ 272 h 633"/>
                <a:gd name="T62" fmla="*/ 423 w 606"/>
                <a:gd name="T63" fmla="*/ 445 h 633"/>
                <a:gd name="T64" fmla="*/ 331 w 606"/>
                <a:gd name="T65" fmla="*/ 445 h 633"/>
                <a:gd name="T66" fmla="*/ 319 w 606"/>
                <a:gd name="T67" fmla="*/ 456 h 633"/>
                <a:gd name="T68" fmla="*/ 331 w 606"/>
                <a:gd name="T69" fmla="*/ 469 h 633"/>
                <a:gd name="T70" fmla="*/ 402 w 606"/>
                <a:gd name="T71" fmla="*/ 469 h 633"/>
                <a:gd name="T72" fmla="*/ 372 w 606"/>
                <a:gd name="T73" fmla="*/ 493 h 633"/>
                <a:gd name="T74" fmla="*/ 315 w 606"/>
                <a:gd name="T75" fmla="*/ 493 h 633"/>
                <a:gd name="T76" fmla="*/ 302 w 606"/>
                <a:gd name="T77" fmla="*/ 504 h 633"/>
                <a:gd name="T78" fmla="*/ 315 w 606"/>
                <a:gd name="T79" fmla="*/ 516 h 633"/>
                <a:gd name="T80" fmla="*/ 332 w 606"/>
                <a:gd name="T81" fmla="*/ 516 h 633"/>
                <a:gd name="T82" fmla="*/ 192 w 606"/>
                <a:gd name="T83" fmla="*/ 552 h 633"/>
                <a:gd name="T84" fmla="*/ 97 w 606"/>
                <a:gd name="T85" fmla="*/ 550 h 633"/>
                <a:gd name="T86" fmla="*/ 600 w 606"/>
                <a:gd name="T87" fmla="*/ 22 h 633"/>
                <a:gd name="T88" fmla="*/ 600 w 606"/>
                <a:gd name="T89" fmla="*/ 21 h 633"/>
                <a:gd name="T90" fmla="*/ 600 w 606"/>
                <a:gd name="T91" fmla="*/ 21 h 633"/>
                <a:gd name="T92" fmla="*/ 601 w 606"/>
                <a:gd name="T93" fmla="*/ 20 h 633"/>
                <a:gd name="T94" fmla="*/ 600 w 606"/>
                <a:gd name="T95" fmla="*/ 5 h 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06" h="633">
                  <a:moveTo>
                    <a:pt x="600" y="5"/>
                  </a:moveTo>
                  <a:lnTo>
                    <a:pt x="600" y="5"/>
                  </a:lnTo>
                  <a:cubicBezTo>
                    <a:pt x="596" y="0"/>
                    <a:pt x="590" y="0"/>
                    <a:pt x="585" y="4"/>
                  </a:cubicBezTo>
                  <a:cubicBezTo>
                    <a:pt x="585" y="3"/>
                    <a:pt x="585" y="3"/>
                    <a:pt x="585" y="3"/>
                  </a:cubicBezTo>
                  <a:lnTo>
                    <a:pt x="582" y="3"/>
                  </a:lnTo>
                  <a:cubicBezTo>
                    <a:pt x="575" y="4"/>
                    <a:pt x="567" y="5"/>
                    <a:pt x="559" y="7"/>
                  </a:cubicBezTo>
                  <a:cubicBezTo>
                    <a:pt x="533" y="11"/>
                    <a:pt x="506" y="17"/>
                    <a:pt x="479" y="24"/>
                  </a:cubicBezTo>
                  <a:cubicBezTo>
                    <a:pt x="441" y="35"/>
                    <a:pt x="404" y="47"/>
                    <a:pt x="370" y="62"/>
                  </a:cubicBezTo>
                  <a:cubicBezTo>
                    <a:pt x="327" y="81"/>
                    <a:pt x="288" y="101"/>
                    <a:pt x="252" y="125"/>
                  </a:cubicBezTo>
                  <a:cubicBezTo>
                    <a:pt x="211" y="153"/>
                    <a:pt x="174" y="186"/>
                    <a:pt x="145" y="221"/>
                  </a:cubicBezTo>
                  <a:cubicBezTo>
                    <a:pt x="140" y="227"/>
                    <a:pt x="136" y="235"/>
                    <a:pt x="130" y="241"/>
                  </a:cubicBezTo>
                  <a:cubicBezTo>
                    <a:pt x="130" y="241"/>
                    <a:pt x="130" y="242"/>
                    <a:pt x="129" y="242"/>
                  </a:cubicBezTo>
                  <a:cubicBezTo>
                    <a:pt x="104" y="277"/>
                    <a:pt x="84" y="316"/>
                    <a:pt x="70" y="356"/>
                  </a:cubicBezTo>
                  <a:cubicBezTo>
                    <a:pt x="53" y="409"/>
                    <a:pt x="47" y="456"/>
                    <a:pt x="53" y="504"/>
                  </a:cubicBezTo>
                  <a:cubicBezTo>
                    <a:pt x="55" y="519"/>
                    <a:pt x="58" y="536"/>
                    <a:pt x="65" y="550"/>
                  </a:cubicBezTo>
                  <a:cubicBezTo>
                    <a:pt x="27" y="589"/>
                    <a:pt x="4" y="613"/>
                    <a:pt x="4" y="613"/>
                  </a:cubicBezTo>
                  <a:cubicBezTo>
                    <a:pt x="0" y="618"/>
                    <a:pt x="0" y="625"/>
                    <a:pt x="6" y="629"/>
                  </a:cubicBezTo>
                  <a:cubicBezTo>
                    <a:pt x="8" y="631"/>
                    <a:pt x="11" y="632"/>
                    <a:pt x="13" y="632"/>
                  </a:cubicBezTo>
                  <a:cubicBezTo>
                    <a:pt x="16" y="632"/>
                    <a:pt x="19" y="631"/>
                    <a:pt x="22" y="629"/>
                  </a:cubicBezTo>
                  <a:cubicBezTo>
                    <a:pt x="41" y="608"/>
                    <a:pt x="60" y="589"/>
                    <a:pt x="78" y="570"/>
                  </a:cubicBezTo>
                  <a:cubicBezTo>
                    <a:pt x="101" y="576"/>
                    <a:pt x="124" y="578"/>
                    <a:pt x="146" y="578"/>
                  </a:cubicBezTo>
                  <a:cubicBezTo>
                    <a:pt x="163" y="578"/>
                    <a:pt x="179" y="577"/>
                    <a:pt x="195" y="576"/>
                  </a:cubicBezTo>
                  <a:cubicBezTo>
                    <a:pt x="277" y="568"/>
                    <a:pt x="338" y="545"/>
                    <a:pt x="383" y="513"/>
                  </a:cubicBezTo>
                  <a:lnTo>
                    <a:pt x="384" y="513"/>
                  </a:lnTo>
                  <a:cubicBezTo>
                    <a:pt x="467" y="455"/>
                    <a:pt x="501" y="367"/>
                    <a:pt x="527" y="278"/>
                  </a:cubicBezTo>
                  <a:cubicBezTo>
                    <a:pt x="533" y="258"/>
                    <a:pt x="537" y="233"/>
                    <a:pt x="542" y="210"/>
                  </a:cubicBezTo>
                  <a:cubicBezTo>
                    <a:pt x="551" y="155"/>
                    <a:pt x="560" y="98"/>
                    <a:pt x="594" y="86"/>
                  </a:cubicBezTo>
                  <a:cubicBezTo>
                    <a:pt x="600" y="84"/>
                    <a:pt x="603" y="77"/>
                    <a:pt x="601" y="71"/>
                  </a:cubicBezTo>
                  <a:cubicBezTo>
                    <a:pt x="598" y="65"/>
                    <a:pt x="592" y="62"/>
                    <a:pt x="585" y="64"/>
                  </a:cubicBezTo>
                  <a:cubicBezTo>
                    <a:pt x="540" y="81"/>
                    <a:pt x="529" y="144"/>
                    <a:pt x="519" y="206"/>
                  </a:cubicBezTo>
                  <a:cubicBezTo>
                    <a:pt x="515" y="229"/>
                    <a:pt x="510" y="252"/>
                    <a:pt x="504" y="272"/>
                  </a:cubicBezTo>
                  <a:cubicBezTo>
                    <a:pt x="485" y="336"/>
                    <a:pt x="464" y="396"/>
                    <a:pt x="423" y="445"/>
                  </a:cubicBezTo>
                  <a:cubicBezTo>
                    <a:pt x="331" y="445"/>
                    <a:pt x="331" y="445"/>
                    <a:pt x="331" y="445"/>
                  </a:cubicBezTo>
                  <a:cubicBezTo>
                    <a:pt x="324" y="445"/>
                    <a:pt x="319" y="450"/>
                    <a:pt x="319" y="456"/>
                  </a:cubicBezTo>
                  <a:cubicBezTo>
                    <a:pt x="319" y="463"/>
                    <a:pt x="324" y="469"/>
                    <a:pt x="331" y="469"/>
                  </a:cubicBezTo>
                  <a:cubicBezTo>
                    <a:pt x="402" y="469"/>
                    <a:pt x="402" y="469"/>
                    <a:pt x="402" y="469"/>
                  </a:cubicBezTo>
                  <a:cubicBezTo>
                    <a:pt x="393" y="477"/>
                    <a:pt x="383" y="486"/>
                    <a:pt x="372" y="493"/>
                  </a:cubicBezTo>
                  <a:cubicBezTo>
                    <a:pt x="315" y="493"/>
                    <a:pt x="315" y="493"/>
                    <a:pt x="315" y="493"/>
                  </a:cubicBezTo>
                  <a:cubicBezTo>
                    <a:pt x="307" y="493"/>
                    <a:pt x="302" y="498"/>
                    <a:pt x="302" y="504"/>
                  </a:cubicBezTo>
                  <a:cubicBezTo>
                    <a:pt x="302" y="511"/>
                    <a:pt x="307" y="516"/>
                    <a:pt x="315" y="516"/>
                  </a:cubicBezTo>
                  <a:cubicBezTo>
                    <a:pt x="332" y="516"/>
                    <a:pt x="332" y="516"/>
                    <a:pt x="332" y="516"/>
                  </a:cubicBezTo>
                  <a:cubicBezTo>
                    <a:pt x="295" y="534"/>
                    <a:pt x="249" y="547"/>
                    <a:pt x="192" y="552"/>
                  </a:cubicBezTo>
                  <a:cubicBezTo>
                    <a:pt x="163" y="555"/>
                    <a:pt x="129" y="556"/>
                    <a:pt x="97" y="550"/>
                  </a:cubicBezTo>
                  <a:cubicBezTo>
                    <a:pt x="528" y="97"/>
                    <a:pt x="591" y="32"/>
                    <a:pt x="600" y="22"/>
                  </a:cubicBezTo>
                  <a:cubicBezTo>
                    <a:pt x="600" y="21"/>
                    <a:pt x="600" y="21"/>
                    <a:pt x="600" y="21"/>
                  </a:cubicBezTo>
                  <a:lnTo>
                    <a:pt x="600" y="21"/>
                  </a:lnTo>
                  <a:cubicBezTo>
                    <a:pt x="601" y="20"/>
                    <a:pt x="601" y="20"/>
                    <a:pt x="601" y="20"/>
                  </a:cubicBezTo>
                  <a:cubicBezTo>
                    <a:pt x="605" y="15"/>
                    <a:pt x="604" y="8"/>
                    <a:pt x="600" y="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77" name="Group 376"/>
          <p:cNvGrpSpPr/>
          <p:nvPr/>
        </p:nvGrpSpPr>
        <p:grpSpPr>
          <a:xfrm>
            <a:off x="6522871" y="1721104"/>
            <a:ext cx="429822" cy="429821"/>
            <a:chOff x="6522871" y="1721104"/>
            <a:chExt cx="429822" cy="429821"/>
          </a:xfrm>
        </p:grpSpPr>
        <p:sp>
          <p:nvSpPr>
            <p:cNvPr id="3080" name="Freeform 8"/>
            <p:cNvSpPr>
              <a:spLocks noChangeArrowheads="1"/>
            </p:cNvSpPr>
            <p:nvPr/>
          </p:nvSpPr>
          <p:spPr bwMode="auto">
            <a:xfrm>
              <a:off x="6522871" y="1721104"/>
              <a:ext cx="429822" cy="429821"/>
            </a:xfrm>
            <a:custGeom>
              <a:avLst/>
              <a:gdLst>
                <a:gd name="T0" fmla="*/ 1023 w 1024"/>
                <a:gd name="T1" fmla="*/ 511 h 1023"/>
                <a:gd name="T2" fmla="*/ 1023 w 1024"/>
                <a:gd name="T3" fmla="*/ 511 h 1023"/>
                <a:gd name="T4" fmla="*/ 511 w 1024"/>
                <a:gd name="T5" fmla="*/ 1022 h 1023"/>
                <a:gd name="T6" fmla="*/ 0 w 1024"/>
                <a:gd name="T7" fmla="*/ 511 h 1023"/>
                <a:gd name="T8" fmla="*/ 511 w 1024"/>
                <a:gd name="T9" fmla="*/ 0 h 1023"/>
                <a:gd name="T10" fmla="*/ 1023 w 1024"/>
                <a:gd name="T11" fmla="*/ 511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4" h="1023">
                  <a:moveTo>
                    <a:pt x="1023" y="511"/>
                  </a:moveTo>
                  <a:lnTo>
                    <a:pt x="1023" y="511"/>
                  </a:lnTo>
                  <a:cubicBezTo>
                    <a:pt x="1023" y="793"/>
                    <a:pt x="793" y="1022"/>
                    <a:pt x="511" y="1022"/>
                  </a:cubicBezTo>
                  <a:cubicBezTo>
                    <a:pt x="229" y="1022"/>
                    <a:pt x="0" y="793"/>
                    <a:pt x="0" y="511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3" y="0"/>
                    <a:pt x="1023" y="229"/>
                    <a:pt x="1023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9" name="Freeform 77"/>
            <p:cNvSpPr>
              <a:spLocks noChangeArrowheads="1"/>
            </p:cNvSpPr>
            <p:nvPr/>
          </p:nvSpPr>
          <p:spPr bwMode="auto">
            <a:xfrm>
              <a:off x="6643295" y="1782183"/>
              <a:ext cx="166741" cy="283459"/>
            </a:xfrm>
            <a:custGeom>
              <a:avLst/>
              <a:gdLst>
                <a:gd name="T0" fmla="*/ 278 w 396"/>
                <a:gd name="T1" fmla="*/ 107 h 675"/>
                <a:gd name="T2" fmla="*/ 278 w 396"/>
                <a:gd name="T3" fmla="*/ 107 h 675"/>
                <a:gd name="T4" fmla="*/ 229 w 396"/>
                <a:gd name="T5" fmla="*/ 7 h 675"/>
                <a:gd name="T6" fmla="*/ 229 w 396"/>
                <a:gd name="T7" fmla="*/ 6 h 675"/>
                <a:gd name="T8" fmla="*/ 225 w 396"/>
                <a:gd name="T9" fmla="*/ 2 h 675"/>
                <a:gd name="T10" fmla="*/ 225 w 396"/>
                <a:gd name="T11" fmla="*/ 2 h 675"/>
                <a:gd name="T12" fmla="*/ 221 w 396"/>
                <a:gd name="T13" fmla="*/ 1 h 675"/>
                <a:gd name="T14" fmla="*/ 221 w 396"/>
                <a:gd name="T15" fmla="*/ 1 h 675"/>
                <a:gd name="T16" fmla="*/ 214 w 396"/>
                <a:gd name="T17" fmla="*/ 1 h 675"/>
                <a:gd name="T18" fmla="*/ 214 w 396"/>
                <a:gd name="T19" fmla="*/ 1 h 675"/>
                <a:gd name="T20" fmla="*/ 214 w 396"/>
                <a:gd name="T21" fmla="*/ 1 h 675"/>
                <a:gd name="T22" fmla="*/ 214 w 396"/>
                <a:gd name="T23" fmla="*/ 1 h 675"/>
                <a:gd name="T24" fmla="*/ 214 w 396"/>
                <a:gd name="T25" fmla="*/ 1 h 675"/>
                <a:gd name="T26" fmla="*/ 209 w 396"/>
                <a:gd name="T27" fmla="*/ 5 h 675"/>
                <a:gd name="T28" fmla="*/ 209 w 396"/>
                <a:gd name="T29" fmla="*/ 5 h 675"/>
                <a:gd name="T30" fmla="*/ 208 w 396"/>
                <a:gd name="T31" fmla="*/ 7 h 675"/>
                <a:gd name="T32" fmla="*/ 177 w 396"/>
                <a:gd name="T33" fmla="*/ 74 h 675"/>
                <a:gd name="T34" fmla="*/ 207 w 396"/>
                <a:gd name="T35" fmla="*/ 565 h 675"/>
                <a:gd name="T36" fmla="*/ 207 w 396"/>
                <a:gd name="T37" fmla="*/ 662 h 675"/>
                <a:gd name="T38" fmla="*/ 218 w 396"/>
                <a:gd name="T39" fmla="*/ 674 h 675"/>
                <a:gd name="T40" fmla="*/ 230 w 396"/>
                <a:gd name="T41" fmla="*/ 662 h 675"/>
                <a:gd name="T42" fmla="*/ 230 w 396"/>
                <a:gd name="T43" fmla="*/ 569 h 675"/>
                <a:gd name="T44" fmla="*/ 360 w 396"/>
                <a:gd name="T45" fmla="*/ 439 h 675"/>
                <a:gd name="T46" fmla="*/ 278 w 396"/>
                <a:gd name="T47" fmla="*/ 107 h 675"/>
                <a:gd name="T48" fmla="*/ 338 w 396"/>
                <a:gd name="T49" fmla="*/ 432 h 675"/>
                <a:gd name="T50" fmla="*/ 338 w 396"/>
                <a:gd name="T51" fmla="*/ 432 h 675"/>
                <a:gd name="T52" fmla="*/ 230 w 396"/>
                <a:gd name="T53" fmla="*/ 543 h 675"/>
                <a:gd name="T54" fmla="*/ 230 w 396"/>
                <a:gd name="T55" fmla="*/ 65 h 675"/>
                <a:gd name="T56" fmla="*/ 257 w 396"/>
                <a:gd name="T57" fmla="*/ 118 h 675"/>
                <a:gd name="T58" fmla="*/ 316 w 396"/>
                <a:gd name="T59" fmla="*/ 243 h 675"/>
                <a:gd name="T60" fmla="*/ 274 w 396"/>
                <a:gd name="T61" fmla="*/ 284 h 675"/>
                <a:gd name="T62" fmla="*/ 272 w 396"/>
                <a:gd name="T63" fmla="*/ 301 h 675"/>
                <a:gd name="T64" fmla="*/ 281 w 396"/>
                <a:gd name="T65" fmla="*/ 305 h 675"/>
                <a:gd name="T66" fmla="*/ 289 w 396"/>
                <a:gd name="T67" fmla="*/ 301 h 675"/>
                <a:gd name="T68" fmla="*/ 325 w 396"/>
                <a:gd name="T69" fmla="*/ 266 h 675"/>
                <a:gd name="T70" fmla="*/ 339 w 396"/>
                <a:gd name="T71" fmla="*/ 316 h 675"/>
                <a:gd name="T72" fmla="*/ 337 w 396"/>
                <a:gd name="T73" fmla="*/ 316 h 675"/>
                <a:gd name="T74" fmla="*/ 272 w 396"/>
                <a:gd name="T75" fmla="*/ 381 h 675"/>
                <a:gd name="T76" fmla="*/ 272 w 396"/>
                <a:gd name="T77" fmla="*/ 398 h 675"/>
                <a:gd name="T78" fmla="*/ 281 w 396"/>
                <a:gd name="T79" fmla="*/ 401 h 675"/>
                <a:gd name="T80" fmla="*/ 289 w 396"/>
                <a:gd name="T81" fmla="*/ 398 h 675"/>
                <a:gd name="T82" fmla="*/ 344 w 396"/>
                <a:gd name="T83" fmla="*/ 342 h 675"/>
                <a:gd name="T84" fmla="*/ 338 w 396"/>
                <a:gd name="T85" fmla="*/ 432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96" h="675">
                  <a:moveTo>
                    <a:pt x="278" y="107"/>
                  </a:moveTo>
                  <a:lnTo>
                    <a:pt x="278" y="107"/>
                  </a:lnTo>
                  <a:cubicBezTo>
                    <a:pt x="259" y="72"/>
                    <a:pt x="241" y="37"/>
                    <a:pt x="229" y="7"/>
                  </a:cubicBezTo>
                  <a:cubicBezTo>
                    <a:pt x="229" y="7"/>
                    <a:pt x="229" y="7"/>
                    <a:pt x="229" y="6"/>
                  </a:cubicBezTo>
                  <a:cubicBezTo>
                    <a:pt x="228" y="5"/>
                    <a:pt x="227" y="3"/>
                    <a:pt x="225" y="2"/>
                  </a:cubicBezTo>
                  <a:lnTo>
                    <a:pt x="225" y="2"/>
                  </a:lnTo>
                  <a:cubicBezTo>
                    <a:pt x="224" y="2"/>
                    <a:pt x="223" y="1"/>
                    <a:pt x="221" y="1"/>
                  </a:cubicBezTo>
                  <a:lnTo>
                    <a:pt x="221" y="1"/>
                  </a:lnTo>
                  <a:cubicBezTo>
                    <a:pt x="219" y="0"/>
                    <a:pt x="217" y="0"/>
                    <a:pt x="214" y="1"/>
                  </a:cubicBezTo>
                  <a:lnTo>
                    <a:pt x="214" y="1"/>
                  </a:lnTo>
                  <a:lnTo>
                    <a:pt x="214" y="1"/>
                  </a:lnTo>
                  <a:lnTo>
                    <a:pt x="214" y="1"/>
                  </a:lnTo>
                  <a:lnTo>
                    <a:pt x="214" y="1"/>
                  </a:lnTo>
                  <a:cubicBezTo>
                    <a:pt x="212" y="2"/>
                    <a:pt x="210" y="3"/>
                    <a:pt x="209" y="5"/>
                  </a:cubicBezTo>
                  <a:lnTo>
                    <a:pt x="209" y="5"/>
                  </a:lnTo>
                  <a:cubicBezTo>
                    <a:pt x="208" y="6"/>
                    <a:pt x="208" y="6"/>
                    <a:pt x="208" y="7"/>
                  </a:cubicBezTo>
                  <a:cubicBezTo>
                    <a:pt x="199" y="28"/>
                    <a:pt x="188" y="51"/>
                    <a:pt x="177" y="74"/>
                  </a:cubicBezTo>
                  <a:cubicBezTo>
                    <a:pt x="102" y="231"/>
                    <a:pt x="0" y="446"/>
                    <a:pt x="207" y="565"/>
                  </a:cubicBezTo>
                  <a:cubicBezTo>
                    <a:pt x="207" y="662"/>
                    <a:pt x="207" y="662"/>
                    <a:pt x="207" y="662"/>
                  </a:cubicBezTo>
                  <a:cubicBezTo>
                    <a:pt x="207" y="669"/>
                    <a:pt x="212" y="674"/>
                    <a:pt x="218" y="674"/>
                  </a:cubicBezTo>
                  <a:cubicBezTo>
                    <a:pt x="225" y="674"/>
                    <a:pt x="230" y="669"/>
                    <a:pt x="230" y="662"/>
                  </a:cubicBezTo>
                  <a:cubicBezTo>
                    <a:pt x="230" y="569"/>
                    <a:pt x="230" y="569"/>
                    <a:pt x="230" y="569"/>
                  </a:cubicBezTo>
                  <a:cubicBezTo>
                    <a:pt x="297" y="536"/>
                    <a:pt x="341" y="492"/>
                    <a:pt x="360" y="439"/>
                  </a:cubicBezTo>
                  <a:cubicBezTo>
                    <a:pt x="395" y="335"/>
                    <a:pt x="333" y="214"/>
                    <a:pt x="278" y="107"/>
                  </a:cubicBezTo>
                  <a:close/>
                  <a:moveTo>
                    <a:pt x="338" y="432"/>
                  </a:moveTo>
                  <a:lnTo>
                    <a:pt x="338" y="432"/>
                  </a:lnTo>
                  <a:cubicBezTo>
                    <a:pt x="322" y="477"/>
                    <a:pt x="287" y="513"/>
                    <a:pt x="230" y="543"/>
                  </a:cubicBezTo>
                  <a:cubicBezTo>
                    <a:pt x="230" y="65"/>
                    <a:pt x="230" y="65"/>
                    <a:pt x="230" y="65"/>
                  </a:cubicBezTo>
                  <a:cubicBezTo>
                    <a:pt x="238" y="83"/>
                    <a:pt x="247" y="100"/>
                    <a:pt x="257" y="118"/>
                  </a:cubicBezTo>
                  <a:cubicBezTo>
                    <a:pt x="278" y="158"/>
                    <a:pt x="300" y="201"/>
                    <a:pt x="316" y="243"/>
                  </a:cubicBezTo>
                  <a:cubicBezTo>
                    <a:pt x="274" y="284"/>
                    <a:pt x="274" y="284"/>
                    <a:pt x="274" y="284"/>
                  </a:cubicBezTo>
                  <a:cubicBezTo>
                    <a:pt x="268" y="288"/>
                    <a:pt x="268" y="297"/>
                    <a:pt x="272" y="301"/>
                  </a:cubicBezTo>
                  <a:cubicBezTo>
                    <a:pt x="275" y="303"/>
                    <a:pt x="278" y="305"/>
                    <a:pt x="281" y="305"/>
                  </a:cubicBezTo>
                  <a:cubicBezTo>
                    <a:pt x="284" y="305"/>
                    <a:pt x="287" y="303"/>
                    <a:pt x="289" y="301"/>
                  </a:cubicBezTo>
                  <a:cubicBezTo>
                    <a:pt x="325" y="266"/>
                    <a:pt x="325" y="266"/>
                    <a:pt x="325" y="266"/>
                  </a:cubicBezTo>
                  <a:cubicBezTo>
                    <a:pt x="331" y="283"/>
                    <a:pt x="336" y="300"/>
                    <a:pt x="339" y="316"/>
                  </a:cubicBezTo>
                  <a:cubicBezTo>
                    <a:pt x="339" y="316"/>
                    <a:pt x="338" y="316"/>
                    <a:pt x="337" y="316"/>
                  </a:cubicBezTo>
                  <a:cubicBezTo>
                    <a:pt x="272" y="381"/>
                    <a:pt x="272" y="381"/>
                    <a:pt x="272" y="381"/>
                  </a:cubicBezTo>
                  <a:cubicBezTo>
                    <a:pt x="268" y="386"/>
                    <a:pt x="268" y="393"/>
                    <a:pt x="272" y="398"/>
                  </a:cubicBezTo>
                  <a:cubicBezTo>
                    <a:pt x="276" y="400"/>
                    <a:pt x="278" y="401"/>
                    <a:pt x="281" y="401"/>
                  </a:cubicBezTo>
                  <a:cubicBezTo>
                    <a:pt x="284" y="401"/>
                    <a:pt x="287" y="400"/>
                    <a:pt x="289" y="398"/>
                  </a:cubicBezTo>
                  <a:cubicBezTo>
                    <a:pt x="344" y="342"/>
                    <a:pt x="344" y="342"/>
                    <a:pt x="344" y="342"/>
                  </a:cubicBezTo>
                  <a:cubicBezTo>
                    <a:pt x="349" y="374"/>
                    <a:pt x="347" y="404"/>
                    <a:pt x="338" y="43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86" name="Group 385"/>
          <p:cNvGrpSpPr/>
          <p:nvPr/>
        </p:nvGrpSpPr>
        <p:grpSpPr>
          <a:xfrm>
            <a:off x="3058361" y="2669676"/>
            <a:ext cx="429822" cy="429821"/>
            <a:chOff x="3058361" y="2669676"/>
            <a:chExt cx="429822" cy="429821"/>
          </a:xfrm>
        </p:grpSpPr>
        <p:sp>
          <p:nvSpPr>
            <p:cNvPr id="3086" name="Freeform 14"/>
            <p:cNvSpPr>
              <a:spLocks noChangeArrowheads="1"/>
            </p:cNvSpPr>
            <p:nvPr/>
          </p:nvSpPr>
          <p:spPr bwMode="auto">
            <a:xfrm>
              <a:off x="3058361" y="2669676"/>
              <a:ext cx="429822" cy="429821"/>
            </a:xfrm>
            <a:custGeom>
              <a:avLst/>
              <a:gdLst>
                <a:gd name="T0" fmla="*/ 1023 w 1024"/>
                <a:gd name="T1" fmla="*/ 511 h 1023"/>
                <a:gd name="T2" fmla="*/ 1023 w 1024"/>
                <a:gd name="T3" fmla="*/ 511 h 1023"/>
                <a:gd name="T4" fmla="*/ 512 w 1024"/>
                <a:gd name="T5" fmla="*/ 1022 h 1023"/>
                <a:gd name="T6" fmla="*/ 0 w 1024"/>
                <a:gd name="T7" fmla="*/ 511 h 1023"/>
                <a:gd name="T8" fmla="*/ 512 w 1024"/>
                <a:gd name="T9" fmla="*/ 0 h 1023"/>
                <a:gd name="T10" fmla="*/ 1023 w 1024"/>
                <a:gd name="T11" fmla="*/ 511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4" h="1023">
                  <a:moveTo>
                    <a:pt x="1023" y="511"/>
                  </a:moveTo>
                  <a:lnTo>
                    <a:pt x="1023" y="511"/>
                  </a:lnTo>
                  <a:cubicBezTo>
                    <a:pt x="1023" y="793"/>
                    <a:pt x="794" y="1022"/>
                    <a:pt x="512" y="1022"/>
                  </a:cubicBezTo>
                  <a:cubicBezTo>
                    <a:pt x="229" y="1022"/>
                    <a:pt x="0" y="793"/>
                    <a:pt x="0" y="511"/>
                  </a:cubicBezTo>
                  <a:cubicBezTo>
                    <a:pt x="0" y="229"/>
                    <a:pt x="229" y="0"/>
                    <a:pt x="512" y="0"/>
                  </a:cubicBezTo>
                  <a:cubicBezTo>
                    <a:pt x="794" y="0"/>
                    <a:pt x="1023" y="229"/>
                    <a:pt x="1023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0" name="Freeform 78"/>
            <p:cNvSpPr>
              <a:spLocks noChangeArrowheads="1"/>
            </p:cNvSpPr>
            <p:nvPr/>
          </p:nvSpPr>
          <p:spPr bwMode="auto">
            <a:xfrm>
              <a:off x="3138026" y="2741871"/>
              <a:ext cx="274196" cy="257522"/>
            </a:xfrm>
            <a:custGeom>
              <a:avLst/>
              <a:gdLst>
                <a:gd name="T0" fmla="*/ 609 w 654"/>
                <a:gd name="T1" fmla="*/ 43 h 611"/>
                <a:gd name="T2" fmla="*/ 609 w 654"/>
                <a:gd name="T3" fmla="*/ 43 h 611"/>
                <a:gd name="T4" fmla="*/ 448 w 654"/>
                <a:gd name="T5" fmla="*/ 43 h 611"/>
                <a:gd name="T6" fmla="*/ 107 w 654"/>
                <a:gd name="T7" fmla="*/ 383 h 611"/>
                <a:gd name="T8" fmla="*/ 107 w 654"/>
                <a:gd name="T9" fmla="*/ 400 h 611"/>
                <a:gd name="T10" fmla="*/ 120 w 654"/>
                <a:gd name="T11" fmla="*/ 412 h 611"/>
                <a:gd name="T12" fmla="*/ 4 w 654"/>
                <a:gd name="T13" fmla="*/ 528 h 611"/>
                <a:gd name="T14" fmla="*/ 1 w 654"/>
                <a:gd name="T15" fmla="*/ 538 h 611"/>
                <a:gd name="T16" fmla="*/ 8 w 654"/>
                <a:gd name="T17" fmla="*/ 547 h 611"/>
                <a:gd name="T18" fmla="*/ 152 w 654"/>
                <a:gd name="T19" fmla="*/ 609 h 611"/>
                <a:gd name="T20" fmla="*/ 157 w 654"/>
                <a:gd name="T21" fmla="*/ 610 h 611"/>
                <a:gd name="T22" fmla="*/ 166 w 654"/>
                <a:gd name="T23" fmla="*/ 606 h 611"/>
                <a:gd name="T24" fmla="*/ 240 w 654"/>
                <a:gd name="T25" fmla="*/ 532 h 611"/>
                <a:gd name="T26" fmla="*/ 252 w 654"/>
                <a:gd name="T27" fmla="*/ 544 h 611"/>
                <a:gd name="T28" fmla="*/ 260 w 654"/>
                <a:gd name="T29" fmla="*/ 548 h 611"/>
                <a:gd name="T30" fmla="*/ 269 w 654"/>
                <a:gd name="T31" fmla="*/ 544 h 611"/>
                <a:gd name="T32" fmla="*/ 609 w 654"/>
                <a:gd name="T33" fmla="*/ 204 h 611"/>
                <a:gd name="T34" fmla="*/ 609 w 654"/>
                <a:gd name="T35" fmla="*/ 43 h 611"/>
                <a:gd name="T36" fmla="*/ 154 w 654"/>
                <a:gd name="T37" fmla="*/ 584 h 611"/>
                <a:gd name="T38" fmla="*/ 154 w 654"/>
                <a:gd name="T39" fmla="*/ 584 h 611"/>
                <a:gd name="T40" fmla="*/ 33 w 654"/>
                <a:gd name="T41" fmla="*/ 532 h 611"/>
                <a:gd name="T42" fmla="*/ 136 w 654"/>
                <a:gd name="T43" fmla="*/ 429 h 611"/>
                <a:gd name="T44" fmla="*/ 223 w 654"/>
                <a:gd name="T45" fmla="*/ 515 h 611"/>
                <a:gd name="T46" fmla="*/ 154 w 654"/>
                <a:gd name="T47" fmla="*/ 584 h 611"/>
                <a:gd name="T48" fmla="*/ 464 w 654"/>
                <a:gd name="T49" fmla="*/ 142 h 611"/>
                <a:gd name="T50" fmla="*/ 464 w 654"/>
                <a:gd name="T51" fmla="*/ 142 h 611"/>
                <a:gd name="T52" fmla="*/ 217 w 654"/>
                <a:gd name="T53" fmla="*/ 389 h 611"/>
                <a:gd name="T54" fmla="*/ 208 w 654"/>
                <a:gd name="T55" fmla="*/ 392 h 611"/>
                <a:gd name="T56" fmla="*/ 200 w 654"/>
                <a:gd name="T57" fmla="*/ 389 h 611"/>
                <a:gd name="T58" fmla="*/ 200 w 654"/>
                <a:gd name="T59" fmla="*/ 373 h 611"/>
                <a:gd name="T60" fmla="*/ 448 w 654"/>
                <a:gd name="T61" fmla="*/ 126 h 611"/>
                <a:gd name="T62" fmla="*/ 464 w 654"/>
                <a:gd name="T63" fmla="*/ 126 h 611"/>
                <a:gd name="T64" fmla="*/ 464 w 654"/>
                <a:gd name="T65" fmla="*/ 142 h 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54" h="611">
                  <a:moveTo>
                    <a:pt x="609" y="43"/>
                  </a:moveTo>
                  <a:lnTo>
                    <a:pt x="609" y="43"/>
                  </a:lnTo>
                  <a:cubicBezTo>
                    <a:pt x="565" y="0"/>
                    <a:pt x="490" y="0"/>
                    <a:pt x="448" y="43"/>
                  </a:cubicBezTo>
                  <a:cubicBezTo>
                    <a:pt x="107" y="383"/>
                    <a:pt x="107" y="383"/>
                    <a:pt x="107" y="383"/>
                  </a:cubicBezTo>
                  <a:cubicBezTo>
                    <a:pt x="103" y="388"/>
                    <a:pt x="103" y="396"/>
                    <a:pt x="107" y="400"/>
                  </a:cubicBezTo>
                  <a:cubicBezTo>
                    <a:pt x="120" y="412"/>
                    <a:pt x="120" y="412"/>
                    <a:pt x="120" y="412"/>
                  </a:cubicBezTo>
                  <a:cubicBezTo>
                    <a:pt x="4" y="528"/>
                    <a:pt x="4" y="528"/>
                    <a:pt x="4" y="528"/>
                  </a:cubicBezTo>
                  <a:cubicBezTo>
                    <a:pt x="1" y="530"/>
                    <a:pt x="0" y="534"/>
                    <a:pt x="1" y="538"/>
                  </a:cubicBezTo>
                  <a:cubicBezTo>
                    <a:pt x="2" y="542"/>
                    <a:pt x="4" y="545"/>
                    <a:pt x="8" y="547"/>
                  </a:cubicBezTo>
                  <a:cubicBezTo>
                    <a:pt x="152" y="609"/>
                    <a:pt x="152" y="609"/>
                    <a:pt x="152" y="609"/>
                  </a:cubicBezTo>
                  <a:cubicBezTo>
                    <a:pt x="154" y="609"/>
                    <a:pt x="155" y="610"/>
                    <a:pt x="157" y="610"/>
                  </a:cubicBezTo>
                  <a:cubicBezTo>
                    <a:pt x="160" y="610"/>
                    <a:pt x="162" y="608"/>
                    <a:pt x="166" y="606"/>
                  </a:cubicBezTo>
                  <a:cubicBezTo>
                    <a:pt x="240" y="532"/>
                    <a:pt x="240" y="532"/>
                    <a:pt x="240" y="532"/>
                  </a:cubicBezTo>
                  <a:cubicBezTo>
                    <a:pt x="252" y="544"/>
                    <a:pt x="252" y="544"/>
                    <a:pt x="252" y="544"/>
                  </a:cubicBezTo>
                  <a:cubicBezTo>
                    <a:pt x="254" y="547"/>
                    <a:pt x="257" y="548"/>
                    <a:pt x="260" y="548"/>
                  </a:cubicBezTo>
                  <a:cubicBezTo>
                    <a:pt x="263" y="548"/>
                    <a:pt x="267" y="547"/>
                    <a:pt x="269" y="544"/>
                  </a:cubicBezTo>
                  <a:cubicBezTo>
                    <a:pt x="609" y="204"/>
                    <a:pt x="609" y="204"/>
                    <a:pt x="609" y="204"/>
                  </a:cubicBezTo>
                  <a:cubicBezTo>
                    <a:pt x="653" y="159"/>
                    <a:pt x="653" y="87"/>
                    <a:pt x="609" y="43"/>
                  </a:cubicBezTo>
                  <a:close/>
                  <a:moveTo>
                    <a:pt x="154" y="584"/>
                  </a:moveTo>
                  <a:lnTo>
                    <a:pt x="154" y="584"/>
                  </a:lnTo>
                  <a:cubicBezTo>
                    <a:pt x="33" y="532"/>
                    <a:pt x="33" y="532"/>
                    <a:pt x="33" y="532"/>
                  </a:cubicBezTo>
                  <a:cubicBezTo>
                    <a:pt x="136" y="429"/>
                    <a:pt x="136" y="429"/>
                    <a:pt x="136" y="429"/>
                  </a:cubicBezTo>
                  <a:cubicBezTo>
                    <a:pt x="223" y="515"/>
                    <a:pt x="223" y="515"/>
                    <a:pt x="223" y="515"/>
                  </a:cubicBezTo>
                  <a:lnTo>
                    <a:pt x="154" y="584"/>
                  </a:lnTo>
                  <a:close/>
                  <a:moveTo>
                    <a:pt x="464" y="142"/>
                  </a:moveTo>
                  <a:lnTo>
                    <a:pt x="464" y="142"/>
                  </a:lnTo>
                  <a:cubicBezTo>
                    <a:pt x="217" y="389"/>
                    <a:pt x="217" y="389"/>
                    <a:pt x="217" y="389"/>
                  </a:cubicBezTo>
                  <a:cubicBezTo>
                    <a:pt x="215" y="391"/>
                    <a:pt x="211" y="392"/>
                    <a:pt x="208" y="392"/>
                  </a:cubicBezTo>
                  <a:cubicBezTo>
                    <a:pt x="205" y="392"/>
                    <a:pt x="202" y="391"/>
                    <a:pt x="200" y="389"/>
                  </a:cubicBezTo>
                  <a:cubicBezTo>
                    <a:pt x="196" y="385"/>
                    <a:pt x="196" y="378"/>
                    <a:pt x="200" y="373"/>
                  </a:cubicBezTo>
                  <a:cubicBezTo>
                    <a:pt x="448" y="126"/>
                    <a:pt x="448" y="126"/>
                    <a:pt x="448" y="126"/>
                  </a:cubicBezTo>
                  <a:cubicBezTo>
                    <a:pt x="452" y="121"/>
                    <a:pt x="459" y="121"/>
                    <a:pt x="464" y="126"/>
                  </a:cubicBezTo>
                  <a:cubicBezTo>
                    <a:pt x="469" y="130"/>
                    <a:pt x="469" y="137"/>
                    <a:pt x="464" y="14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69" name="Group 368"/>
          <p:cNvGrpSpPr/>
          <p:nvPr/>
        </p:nvGrpSpPr>
        <p:grpSpPr>
          <a:xfrm>
            <a:off x="457200" y="3618247"/>
            <a:ext cx="429822" cy="429821"/>
            <a:chOff x="457200" y="3618247"/>
            <a:chExt cx="429822" cy="429821"/>
          </a:xfrm>
        </p:grpSpPr>
        <p:sp>
          <p:nvSpPr>
            <p:cNvPr id="3093" name="Freeform 21"/>
            <p:cNvSpPr>
              <a:spLocks noChangeArrowheads="1"/>
            </p:cNvSpPr>
            <p:nvPr/>
          </p:nvSpPr>
          <p:spPr bwMode="auto">
            <a:xfrm>
              <a:off x="457200" y="3618247"/>
              <a:ext cx="429822" cy="429821"/>
            </a:xfrm>
            <a:custGeom>
              <a:avLst/>
              <a:gdLst>
                <a:gd name="T0" fmla="*/ 1022 w 1023"/>
                <a:gd name="T1" fmla="*/ 511 h 1024"/>
                <a:gd name="T2" fmla="*/ 1022 w 1023"/>
                <a:gd name="T3" fmla="*/ 511 h 1024"/>
                <a:gd name="T4" fmla="*/ 511 w 1023"/>
                <a:gd name="T5" fmla="*/ 1023 h 1024"/>
                <a:gd name="T6" fmla="*/ 0 w 1023"/>
                <a:gd name="T7" fmla="*/ 511 h 1024"/>
                <a:gd name="T8" fmla="*/ 511 w 1023"/>
                <a:gd name="T9" fmla="*/ 0 h 1024"/>
                <a:gd name="T10" fmla="*/ 1022 w 1023"/>
                <a:gd name="T11" fmla="*/ 511 h 1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3" h="1024">
                  <a:moveTo>
                    <a:pt x="1022" y="511"/>
                  </a:moveTo>
                  <a:lnTo>
                    <a:pt x="1022" y="511"/>
                  </a:lnTo>
                  <a:cubicBezTo>
                    <a:pt x="1022" y="793"/>
                    <a:pt x="793" y="1023"/>
                    <a:pt x="511" y="1023"/>
                  </a:cubicBezTo>
                  <a:cubicBezTo>
                    <a:pt x="228" y="1023"/>
                    <a:pt x="0" y="793"/>
                    <a:pt x="0" y="511"/>
                  </a:cubicBezTo>
                  <a:cubicBezTo>
                    <a:pt x="0" y="229"/>
                    <a:pt x="228" y="0"/>
                    <a:pt x="511" y="0"/>
                  </a:cubicBezTo>
                  <a:cubicBezTo>
                    <a:pt x="793" y="0"/>
                    <a:pt x="1022" y="229"/>
                    <a:pt x="1022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1" name="Freeform 79"/>
            <p:cNvSpPr>
              <a:spLocks noChangeArrowheads="1"/>
            </p:cNvSpPr>
            <p:nvPr/>
          </p:nvSpPr>
          <p:spPr bwMode="auto">
            <a:xfrm>
              <a:off x="533159" y="3712674"/>
              <a:ext cx="277902" cy="205647"/>
            </a:xfrm>
            <a:custGeom>
              <a:avLst/>
              <a:gdLst>
                <a:gd name="T0" fmla="*/ 661 w 663"/>
                <a:gd name="T1" fmla="*/ 107 h 491"/>
                <a:gd name="T2" fmla="*/ 661 w 663"/>
                <a:gd name="T3" fmla="*/ 107 h 491"/>
                <a:gd name="T4" fmla="*/ 658 w 663"/>
                <a:gd name="T5" fmla="*/ 97 h 491"/>
                <a:gd name="T6" fmla="*/ 612 w 663"/>
                <a:gd name="T7" fmla="*/ 51 h 491"/>
                <a:gd name="T8" fmla="*/ 488 w 663"/>
                <a:gd name="T9" fmla="*/ 3 h 491"/>
                <a:gd name="T10" fmla="*/ 37 w 663"/>
                <a:gd name="T11" fmla="*/ 270 h 491"/>
                <a:gd name="T12" fmla="*/ 34 w 663"/>
                <a:gd name="T13" fmla="*/ 272 h 491"/>
                <a:gd name="T14" fmla="*/ 12 w 663"/>
                <a:gd name="T15" fmla="*/ 272 h 491"/>
                <a:gd name="T16" fmla="*/ 0 w 663"/>
                <a:gd name="T17" fmla="*/ 282 h 491"/>
                <a:gd name="T18" fmla="*/ 0 w 663"/>
                <a:gd name="T19" fmla="*/ 479 h 491"/>
                <a:gd name="T20" fmla="*/ 12 w 663"/>
                <a:gd name="T21" fmla="*/ 490 h 491"/>
                <a:gd name="T22" fmla="*/ 646 w 663"/>
                <a:gd name="T23" fmla="*/ 490 h 491"/>
                <a:gd name="T24" fmla="*/ 656 w 663"/>
                <a:gd name="T25" fmla="*/ 479 h 491"/>
                <a:gd name="T26" fmla="*/ 656 w 663"/>
                <a:gd name="T27" fmla="*/ 392 h 491"/>
                <a:gd name="T28" fmla="*/ 646 w 663"/>
                <a:gd name="T29" fmla="*/ 381 h 491"/>
                <a:gd name="T30" fmla="*/ 175 w 663"/>
                <a:gd name="T31" fmla="*/ 381 h 491"/>
                <a:gd name="T32" fmla="*/ 175 w 663"/>
                <a:gd name="T33" fmla="*/ 380 h 491"/>
                <a:gd name="T34" fmla="*/ 179 w 663"/>
                <a:gd name="T35" fmla="*/ 380 h 491"/>
                <a:gd name="T36" fmla="*/ 609 w 663"/>
                <a:gd name="T37" fmla="*/ 217 h 491"/>
                <a:gd name="T38" fmla="*/ 615 w 663"/>
                <a:gd name="T39" fmla="*/ 202 h 491"/>
                <a:gd name="T40" fmla="*/ 593 w 663"/>
                <a:gd name="T41" fmla="*/ 141 h 491"/>
                <a:gd name="T42" fmla="*/ 655 w 663"/>
                <a:gd name="T43" fmla="*/ 116 h 491"/>
                <a:gd name="T44" fmla="*/ 661 w 663"/>
                <a:gd name="T45" fmla="*/ 107 h 491"/>
                <a:gd name="T46" fmla="*/ 153 w 663"/>
                <a:gd name="T47" fmla="*/ 305 h 491"/>
                <a:gd name="T48" fmla="*/ 153 w 663"/>
                <a:gd name="T49" fmla="*/ 305 h 491"/>
                <a:gd name="T50" fmla="*/ 142 w 663"/>
                <a:gd name="T51" fmla="*/ 316 h 491"/>
                <a:gd name="T52" fmla="*/ 131 w 663"/>
                <a:gd name="T53" fmla="*/ 305 h 491"/>
                <a:gd name="T54" fmla="*/ 131 w 663"/>
                <a:gd name="T55" fmla="*/ 294 h 491"/>
                <a:gd name="T56" fmla="*/ 69 w 663"/>
                <a:gd name="T57" fmla="*/ 294 h 491"/>
                <a:gd name="T58" fmla="*/ 57 w 663"/>
                <a:gd name="T59" fmla="*/ 283 h 491"/>
                <a:gd name="T60" fmla="*/ 69 w 663"/>
                <a:gd name="T61" fmla="*/ 272 h 491"/>
                <a:gd name="T62" fmla="*/ 142 w 663"/>
                <a:gd name="T63" fmla="*/ 272 h 491"/>
                <a:gd name="T64" fmla="*/ 153 w 663"/>
                <a:gd name="T65" fmla="*/ 283 h 491"/>
                <a:gd name="T66" fmla="*/ 153 w 663"/>
                <a:gd name="T67" fmla="*/ 305 h 491"/>
                <a:gd name="T68" fmla="*/ 175 w 663"/>
                <a:gd name="T69" fmla="*/ 358 h 491"/>
                <a:gd name="T70" fmla="*/ 175 w 663"/>
                <a:gd name="T71" fmla="*/ 358 h 491"/>
                <a:gd name="T72" fmla="*/ 175 w 663"/>
                <a:gd name="T73" fmla="*/ 312 h 491"/>
                <a:gd name="T74" fmla="*/ 573 w 663"/>
                <a:gd name="T75" fmla="*/ 149 h 491"/>
                <a:gd name="T76" fmla="*/ 590 w 663"/>
                <a:gd name="T77" fmla="*/ 200 h 491"/>
                <a:gd name="T78" fmla="*/ 175 w 663"/>
                <a:gd name="T79" fmla="*/ 358 h 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63" h="491">
                  <a:moveTo>
                    <a:pt x="661" y="107"/>
                  </a:moveTo>
                  <a:lnTo>
                    <a:pt x="661" y="107"/>
                  </a:lnTo>
                  <a:cubicBezTo>
                    <a:pt x="662" y="103"/>
                    <a:pt x="661" y="100"/>
                    <a:pt x="658" y="97"/>
                  </a:cubicBezTo>
                  <a:cubicBezTo>
                    <a:pt x="612" y="51"/>
                    <a:pt x="612" y="51"/>
                    <a:pt x="612" y="51"/>
                  </a:cubicBezTo>
                  <a:cubicBezTo>
                    <a:pt x="578" y="17"/>
                    <a:pt x="533" y="0"/>
                    <a:pt x="488" y="3"/>
                  </a:cubicBezTo>
                  <a:cubicBezTo>
                    <a:pt x="342" y="15"/>
                    <a:pt x="172" y="156"/>
                    <a:pt x="37" y="270"/>
                  </a:cubicBezTo>
                  <a:cubicBezTo>
                    <a:pt x="34" y="272"/>
                    <a:pt x="34" y="272"/>
                    <a:pt x="34" y="272"/>
                  </a:cubicBezTo>
                  <a:cubicBezTo>
                    <a:pt x="12" y="272"/>
                    <a:pt x="12" y="272"/>
                    <a:pt x="12" y="272"/>
                  </a:cubicBezTo>
                  <a:cubicBezTo>
                    <a:pt x="5" y="272"/>
                    <a:pt x="0" y="277"/>
                    <a:pt x="0" y="282"/>
                  </a:cubicBezTo>
                  <a:cubicBezTo>
                    <a:pt x="0" y="479"/>
                    <a:pt x="0" y="479"/>
                    <a:pt x="0" y="479"/>
                  </a:cubicBezTo>
                  <a:cubicBezTo>
                    <a:pt x="0" y="485"/>
                    <a:pt x="5" y="490"/>
                    <a:pt x="12" y="490"/>
                  </a:cubicBezTo>
                  <a:cubicBezTo>
                    <a:pt x="646" y="490"/>
                    <a:pt x="646" y="490"/>
                    <a:pt x="646" y="490"/>
                  </a:cubicBezTo>
                  <a:cubicBezTo>
                    <a:pt x="651" y="490"/>
                    <a:pt x="656" y="485"/>
                    <a:pt x="656" y="479"/>
                  </a:cubicBezTo>
                  <a:cubicBezTo>
                    <a:pt x="656" y="392"/>
                    <a:pt x="656" y="392"/>
                    <a:pt x="656" y="392"/>
                  </a:cubicBezTo>
                  <a:cubicBezTo>
                    <a:pt x="656" y="386"/>
                    <a:pt x="651" y="381"/>
                    <a:pt x="646" y="381"/>
                  </a:cubicBezTo>
                  <a:cubicBezTo>
                    <a:pt x="175" y="381"/>
                    <a:pt x="175" y="381"/>
                    <a:pt x="175" y="381"/>
                  </a:cubicBezTo>
                  <a:cubicBezTo>
                    <a:pt x="175" y="380"/>
                    <a:pt x="175" y="380"/>
                    <a:pt x="175" y="380"/>
                  </a:cubicBezTo>
                  <a:cubicBezTo>
                    <a:pt x="176" y="380"/>
                    <a:pt x="178" y="380"/>
                    <a:pt x="179" y="380"/>
                  </a:cubicBezTo>
                  <a:cubicBezTo>
                    <a:pt x="609" y="217"/>
                    <a:pt x="609" y="217"/>
                    <a:pt x="609" y="217"/>
                  </a:cubicBezTo>
                  <a:cubicBezTo>
                    <a:pt x="614" y="215"/>
                    <a:pt x="618" y="208"/>
                    <a:pt x="615" y="202"/>
                  </a:cubicBezTo>
                  <a:cubicBezTo>
                    <a:pt x="593" y="141"/>
                    <a:pt x="593" y="141"/>
                    <a:pt x="593" y="141"/>
                  </a:cubicBezTo>
                  <a:cubicBezTo>
                    <a:pt x="655" y="116"/>
                    <a:pt x="655" y="116"/>
                    <a:pt x="655" y="116"/>
                  </a:cubicBezTo>
                  <a:cubicBezTo>
                    <a:pt x="658" y="114"/>
                    <a:pt x="660" y="110"/>
                    <a:pt x="661" y="107"/>
                  </a:cubicBezTo>
                  <a:close/>
                  <a:moveTo>
                    <a:pt x="153" y="305"/>
                  </a:moveTo>
                  <a:lnTo>
                    <a:pt x="153" y="305"/>
                  </a:lnTo>
                  <a:cubicBezTo>
                    <a:pt x="153" y="310"/>
                    <a:pt x="148" y="316"/>
                    <a:pt x="142" y="316"/>
                  </a:cubicBezTo>
                  <a:cubicBezTo>
                    <a:pt x="137" y="316"/>
                    <a:pt x="131" y="310"/>
                    <a:pt x="131" y="305"/>
                  </a:cubicBezTo>
                  <a:cubicBezTo>
                    <a:pt x="131" y="294"/>
                    <a:pt x="131" y="294"/>
                    <a:pt x="131" y="294"/>
                  </a:cubicBezTo>
                  <a:cubicBezTo>
                    <a:pt x="69" y="294"/>
                    <a:pt x="69" y="294"/>
                    <a:pt x="69" y="294"/>
                  </a:cubicBezTo>
                  <a:cubicBezTo>
                    <a:pt x="63" y="294"/>
                    <a:pt x="57" y="288"/>
                    <a:pt x="57" y="283"/>
                  </a:cubicBezTo>
                  <a:cubicBezTo>
                    <a:pt x="57" y="277"/>
                    <a:pt x="63" y="272"/>
                    <a:pt x="69" y="272"/>
                  </a:cubicBezTo>
                  <a:cubicBezTo>
                    <a:pt x="142" y="272"/>
                    <a:pt x="142" y="272"/>
                    <a:pt x="142" y="272"/>
                  </a:cubicBezTo>
                  <a:cubicBezTo>
                    <a:pt x="148" y="272"/>
                    <a:pt x="153" y="277"/>
                    <a:pt x="153" y="283"/>
                  </a:cubicBezTo>
                  <a:lnTo>
                    <a:pt x="153" y="305"/>
                  </a:lnTo>
                  <a:close/>
                  <a:moveTo>
                    <a:pt x="175" y="358"/>
                  </a:moveTo>
                  <a:lnTo>
                    <a:pt x="175" y="358"/>
                  </a:lnTo>
                  <a:cubicBezTo>
                    <a:pt x="175" y="312"/>
                    <a:pt x="175" y="312"/>
                    <a:pt x="175" y="312"/>
                  </a:cubicBezTo>
                  <a:cubicBezTo>
                    <a:pt x="573" y="149"/>
                    <a:pt x="573" y="149"/>
                    <a:pt x="573" y="149"/>
                  </a:cubicBezTo>
                  <a:cubicBezTo>
                    <a:pt x="590" y="200"/>
                    <a:pt x="590" y="200"/>
                    <a:pt x="590" y="200"/>
                  </a:cubicBezTo>
                  <a:lnTo>
                    <a:pt x="175" y="35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73" name="Group 372"/>
          <p:cNvGrpSpPr/>
          <p:nvPr/>
        </p:nvGrpSpPr>
        <p:grpSpPr>
          <a:xfrm>
            <a:off x="3058361" y="1721104"/>
            <a:ext cx="429822" cy="429821"/>
            <a:chOff x="3058361" y="1721104"/>
            <a:chExt cx="429822" cy="429821"/>
          </a:xfrm>
        </p:grpSpPr>
        <p:sp>
          <p:nvSpPr>
            <p:cNvPr id="3076" name="Freeform 4"/>
            <p:cNvSpPr>
              <a:spLocks noChangeArrowheads="1"/>
            </p:cNvSpPr>
            <p:nvPr/>
          </p:nvSpPr>
          <p:spPr bwMode="auto">
            <a:xfrm>
              <a:off x="3058361" y="1721104"/>
              <a:ext cx="429822" cy="429821"/>
            </a:xfrm>
            <a:custGeom>
              <a:avLst/>
              <a:gdLst>
                <a:gd name="T0" fmla="*/ 1023 w 1024"/>
                <a:gd name="T1" fmla="*/ 511 h 1023"/>
                <a:gd name="T2" fmla="*/ 1023 w 1024"/>
                <a:gd name="T3" fmla="*/ 511 h 1023"/>
                <a:gd name="T4" fmla="*/ 512 w 1024"/>
                <a:gd name="T5" fmla="*/ 1022 h 1023"/>
                <a:gd name="T6" fmla="*/ 0 w 1024"/>
                <a:gd name="T7" fmla="*/ 511 h 1023"/>
                <a:gd name="T8" fmla="*/ 512 w 1024"/>
                <a:gd name="T9" fmla="*/ 0 h 1023"/>
                <a:gd name="T10" fmla="*/ 1023 w 1024"/>
                <a:gd name="T11" fmla="*/ 511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4" h="1023">
                  <a:moveTo>
                    <a:pt x="1023" y="511"/>
                  </a:moveTo>
                  <a:lnTo>
                    <a:pt x="1023" y="511"/>
                  </a:lnTo>
                  <a:cubicBezTo>
                    <a:pt x="1023" y="793"/>
                    <a:pt x="794" y="1022"/>
                    <a:pt x="512" y="1022"/>
                  </a:cubicBezTo>
                  <a:cubicBezTo>
                    <a:pt x="229" y="1022"/>
                    <a:pt x="0" y="793"/>
                    <a:pt x="0" y="511"/>
                  </a:cubicBezTo>
                  <a:cubicBezTo>
                    <a:pt x="0" y="229"/>
                    <a:pt x="229" y="0"/>
                    <a:pt x="512" y="0"/>
                  </a:cubicBezTo>
                  <a:cubicBezTo>
                    <a:pt x="794" y="0"/>
                    <a:pt x="1023" y="229"/>
                    <a:pt x="1023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2" name="Freeform 80"/>
            <p:cNvSpPr>
              <a:spLocks noChangeArrowheads="1"/>
            </p:cNvSpPr>
            <p:nvPr/>
          </p:nvSpPr>
          <p:spPr bwMode="auto">
            <a:xfrm>
              <a:off x="3273272" y="1826647"/>
              <a:ext cx="1852" cy="1852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04030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3" name="Freeform 81"/>
            <p:cNvSpPr>
              <a:spLocks noChangeArrowheads="1"/>
            </p:cNvSpPr>
            <p:nvPr/>
          </p:nvSpPr>
          <p:spPr bwMode="auto">
            <a:xfrm>
              <a:off x="3282535" y="1826647"/>
              <a:ext cx="1853" cy="1852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04030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4" name="Freeform 82"/>
            <p:cNvSpPr>
              <a:spLocks noChangeArrowheads="1"/>
            </p:cNvSpPr>
            <p:nvPr/>
          </p:nvSpPr>
          <p:spPr bwMode="auto">
            <a:xfrm>
              <a:off x="3125058" y="1808121"/>
              <a:ext cx="294575" cy="226027"/>
            </a:xfrm>
            <a:custGeom>
              <a:avLst/>
              <a:gdLst>
                <a:gd name="T0" fmla="*/ 694 w 702"/>
                <a:gd name="T1" fmla="*/ 44 h 540"/>
                <a:gd name="T2" fmla="*/ 694 w 702"/>
                <a:gd name="T3" fmla="*/ 44 h 540"/>
                <a:gd name="T4" fmla="*/ 577 w 702"/>
                <a:gd name="T5" fmla="*/ 14 h 540"/>
                <a:gd name="T6" fmla="*/ 455 w 702"/>
                <a:gd name="T7" fmla="*/ 17 h 540"/>
                <a:gd name="T8" fmla="*/ 403 w 702"/>
                <a:gd name="T9" fmla="*/ 31 h 540"/>
                <a:gd name="T10" fmla="*/ 374 w 702"/>
                <a:gd name="T11" fmla="*/ 43 h 540"/>
                <a:gd name="T12" fmla="*/ 374 w 702"/>
                <a:gd name="T13" fmla="*/ 509 h 540"/>
                <a:gd name="T14" fmla="*/ 362 w 702"/>
                <a:gd name="T15" fmla="*/ 515 h 540"/>
                <a:gd name="T16" fmla="*/ 351 w 702"/>
                <a:gd name="T17" fmla="*/ 509 h 540"/>
                <a:gd name="T18" fmla="*/ 351 w 702"/>
                <a:gd name="T19" fmla="*/ 43 h 540"/>
                <a:gd name="T20" fmla="*/ 6 w 702"/>
                <a:gd name="T21" fmla="*/ 45 h 540"/>
                <a:gd name="T22" fmla="*/ 0 w 702"/>
                <a:gd name="T23" fmla="*/ 54 h 540"/>
                <a:gd name="T24" fmla="*/ 0 w 702"/>
                <a:gd name="T25" fmla="*/ 522 h 540"/>
                <a:gd name="T26" fmla="*/ 5 w 702"/>
                <a:gd name="T27" fmla="*/ 531 h 540"/>
                <a:gd name="T28" fmla="*/ 17 w 702"/>
                <a:gd name="T29" fmla="*/ 532 h 540"/>
                <a:gd name="T30" fmla="*/ 359 w 702"/>
                <a:gd name="T31" fmla="*/ 539 h 540"/>
                <a:gd name="T32" fmla="*/ 362 w 702"/>
                <a:gd name="T33" fmla="*/ 539 h 540"/>
                <a:gd name="T34" fmla="*/ 365 w 702"/>
                <a:gd name="T35" fmla="*/ 539 h 540"/>
                <a:gd name="T36" fmla="*/ 684 w 702"/>
                <a:gd name="T37" fmla="*/ 532 h 540"/>
                <a:gd name="T38" fmla="*/ 695 w 702"/>
                <a:gd name="T39" fmla="*/ 531 h 540"/>
                <a:gd name="T40" fmla="*/ 701 w 702"/>
                <a:gd name="T41" fmla="*/ 522 h 540"/>
                <a:gd name="T42" fmla="*/ 701 w 702"/>
                <a:gd name="T43" fmla="*/ 54 h 540"/>
                <a:gd name="T44" fmla="*/ 694 w 702"/>
                <a:gd name="T45" fmla="*/ 44 h 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02" h="540">
                  <a:moveTo>
                    <a:pt x="694" y="44"/>
                  </a:moveTo>
                  <a:lnTo>
                    <a:pt x="694" y="44"/>
                  </a:lnTo>
                  <a:cubicBezTo>
                    <a:pt x="662" y="27"/>
                    <a:pt x="624" y="17"/>
                    <a:pt x="577" y="14"/>
                  </a:cubicBezTo>
                  <a:cubicBezTo>
                    <a:pt x="534" y="10"/>
                    <a:pt x="491" y="12"/>
                    <a:pt x="455" y="17"/>
                  </a:cubicBezTo>
                  <a:cubicBezTo>
                    <a:pt x="437" y="20"/>
                    <a:pt x="419" y="24"/>
                    <a:pt x="403" y="31"/>
                  </a:cubicBezTo>
                  <a:cubicBezTo>
                    <a:pt x="396" y="33"/>
                    <a:pt x="376" y="42"/>
                    <a:pt x="374" y="43"/>
                  </a:cubicBezTo>
                  <a:cubicBezTo>
                    <a:pt x="374" y="509"/>
                    <a:pt x="374" y="509"/>
                    <a:pt x="374" y="509"/>
                  </a:cubicBezTo>
                  <a:cubicBezTo>
                    <a:pt x="374" y="509"/>
                    <a:pt x="371" y="515"/>
                    <a:pt x="362" y="515"/>
                  </a:cubicBezTo>
                  <a:cubicBezTo>
                    <a:pt x="353" y="515"/>
                    <a:pt x="351" y="509"/>
                    <a:pt x="351" y="509"/>
                  </a:cubicBezTo>
                  <a:cubicBezTo>
                    <a:pt x="351" y="43"/>
                    <a:pt x="351" y="43"/>
                    <a:pt x="351" y="43"/>
                  </a:cubicBezTo>
                  <a:cubicBezTo>
                    <a:pt x="252" y="0"/>
                    <a:pt x="77" y="0"/>
                    <a:pt x="6" y="45"/>
                  </a:cubicBezTo>
                  <a:cubicBezTo>
                    <a:pt x="2" y="47"/>
                    <a:pt x="0" y="50"/>
                    <a:pt x="0" y="54"/>
                  </a:cubicBezTo>
                  <a:cubicBezTo>
                    <a:pt x="0" y="522"/>
                    <a:pt x="0" y="522"/>
                    <a:pt x="0" y="522"/>
                  </a:cubicBezTo>
                  <a:cubicBezTo>
                    <a:pt x="0" y="525"/>
                    <a:pt x="2" y="529"/>
                    <a:pt x="5" y="531"/>
                  </a:cubicBezTo>
                  <a:cubicBezTo>
                    <a:pt x="8" y="533"/>
                    <a:pt x="12" y="533"/>
                    <a:pt x="17" y="532"/>
                  </a:cubicBezTo>
                  <a:cubicBezTo>
                    <a:pt x="148" y="483"/>
                    <a:pt x="351" y="536"/>
                    <a:pt x="359" y="539"/>
                  </a:cubicBezTo>
                  <a:cubicBezTo>
                    <a:pt x="360" y="539"/>
                    <a:pt x="361" y="539"/>
                    <a:pt x="362" y="539"/>
                  </a:cubicBezTo>
                  <a:cubicBezTo>
                    <a:pt x="363" y="539"/>
                    <a:pt x="364" y="539"/>
                    <a:pt x="365" y="539"/>
                  </a:cubicBezTo>
                  <a:cubicBezTo>
                    <a:pt x="444" y="518"/>
                    <a:pt x="591" y="489"/>
                    <a:pt x="684" y="532"/>
                  </a:cubicBezTo>
                  <a:cubicBezTo>
                    <a:pt x="687" y="533"/>
                    <a:pt x="691" y="533"/>
                    <a:pt x="695" y="531"/>
                  </a:cubicBezTo>
                  <a:cubicBezTo>
                    <a:pt x="699" y="529"/>
                    <a:pt x="701" y="525"/>
                    <a:pt x="701" y="522"/>
                  </a:cubicBezTo>
                  <a:cubicBezTo>
                    <a:pt x="701" y="54"/>
                    <a:pt x="701" y="54"/>
                    <a:pt x="701" y="54"/>
                  </a:cubicBezTo>
                  <a:cubicBezTo>
                    <a:pt x="701" y="50"/>
                    <a:pt x="699" y="46"/>
                    <a:pt x="694" y="4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76" name="Group 375"/>
          <p:cNvGrpSpPr/>
          <p:nvPr/>
        </p:nvGrpSpPr>
        <p:grpSpPr>
          <a:xfrm>
            <a:off x="5655817" y="1721104"/>
            <a:ext cx="429822" cy="429821"/>
            <a:chOff x="5655817" y="1721104"/>
            <a:chExt cx="429822" cy="429821"/>
          </a:xfrm>
        </p:grpSpPr>
        <p:sp>
          <p:nvSpPr>
            <p:cNvPr id="3079" name="Freeform 7"/>
            <p:cNvSpPr>
              <a:spLocks noChangeArrowheads="1"/>
            </p:cNvSpPr>
            <p:nvPr/>
          </p:nvSpPr>
          <p:spPr bwMode="auto">
            <a:xfrm>
              <a:off x="5655817" y="1721104"/>
              <a:ext cx="429822" cy="429821"/>
            </a:xfrm>
            <a:custGeom>
              <a:avLst/>
              <a:gdLst>
                <a:gd name="T0" fmla="*/ 1023 w 1024"/>
                <a:gd name="T1" fmla="*/ 511 h 1023"/>
                <a:gd name="T2" fmla="*/ 1023 w 1024"/>
                <a:gd name="T3" fmla="*/ 511 h 1023"/>
                <a:gd name="T4" fmla="*/ 511 w 1024"/>
                <a:gd name="T5" fmla="*/ 1022 h 1023"/>
                <a:gd name="T6" fmla="*/ 0 w 1024"/>
                <a:gd name="T7" fmla="*/ 511 h 1023"/>
                <a:gd name="T8" fmla="*/ 511 w 1024"/>
                <a:gd name="T9" fmla="*/ 0 h 1023"/>
                <a:gd name="T10" fmla="*/ 1023 w 1024"/>
                <a:gd name="T11" fmla="*/ 511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4" h="1023">
                  <a:moveTo>
                    <a:pt x="1023" y="511"/>
                  </a:moveTo>
                  <a:lnTo>
                    <a:pt x="1023" y="511"/>
                  </a:lnTo>
                  <a:cubicBezTo>
                    <a:pt x="1023" y="793"/>
                    <a:pt x="793" y="1022"/>
                    <a:pt x="511" y="1022"/>
                  </a:cubicBezTo>
                  <a:cubicBezTo>
                    <a:pt x="229" y="1022"/>
                    <a:pt x="0" y="793"/>
                    <a:pt x="0" y="511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3" y="0"/>
                    <a:pt x="1023" y="229"/>
                    <a:pt x="1023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5" name="Freeform 83"/>
            <p:cNvSpPr>
              <a:spLocks noChangeArrowheads="1"/>
            </p:cNvSpPr>
            <p:nvPr/>
          </p:nvSpPr>
          <p:spPr bwMode="auto">
            <a:xfrm>
              <a:off x="5761419" y="1791446"/>
              <a:ext cx="222321" cy="266786"/>
            </a:xfrm>
            <a:custGeom>
              <a:avLst/>
              <a:gdLst>
                <a:gd name="T0" fmla="*/ 336 w 529"/>
                <a:gd name="T1" fmla="*/ 370 h 634"/>
                <a:gd name="T2" fmla="*/ 336 w 529"/>
                <a:gd name="T3" fmla="*/ 370 h 634"/>
                <a:gd name="T4" fmla="*/ 268 w 529"/>
                <a:gd name="T5" fmla="*/ 437 h 634"/>
                <a:gd name="T6" fmla="*/ 202 w 529"/>
                <a:gd name="T7" fmla="*/ 370 h 634"/>
                <a:gd name="T8" fmla="*/ 268 w 529"/>
                <a:gd name="T9" fmla="*/ 303 h 634"/>
                <a:gd name="T10" fmla="*/ 336 w 529"/>
                <a:gd name="T11" fmla="*/ 370 h 634"/>
                <a:gd name="T12" fmla="*/ 528 w 529"/>
                <a:gd name="T13" fmla="*/ 11 h 634"/>
                <a:gd name="T14" fmla="*/ 528 w 529"/>
                <a:gd name="T15" fmla="*/ 11 h 634"/>
                <a:gd name="T16" fmla="*/ 528 w 529"/>
                <a:gd name="T17" fmla="*/ 620 h 634"/>
                <a:gd name="T18" fmla="*/ 515 w 529"/>
                <a:gd name="T19" fmla="*/ 633 h 634"/>
                <a:gd name="T20" fmla="*/ 11 w 529"/>
                <a:gd name="T21" fmla="*/ 633 h 634"/>
                <a:gd name="T22" fmla="*/ 0 w 529"/>
                <a:gd name="T23" fmla="*/ 620 h 634"/>
                <a:gd name="T24" fmla="*/ 0 w 529"/>
                <a:gd name="T25" fmla="*/ 11 h 634"/>
                <a:gd name="T26" fmla="*/ 11 w 529"/>
                <a:gd name="T27" fmla="*/ 0 h 634"/>
                <a:gd name="T28" fmla="*/ 515 w 529"/>
                <a:gd name="T29" fmla="*/ 0 h 634"/>
                <a:gd name="T30" fmla="*/ 528 w 529"/>
                <a:gd name="T31" fmla="*/ 11 h 634"/>
                <a:gd name="T32" fmla="*/ 157 w 529"/>
                <a:gd name="T33" fmla="*/ 94 h 634"/>
                <a:gd name="T34" fmla="*/ 157 w 529"/>
                <a:gd name="T35" fmla="*/ 94 h 634"/>
                <a:gd name="T36" fmla="*/ 169 w 529"/>
                <a:gd name="T37" fmla="*/ 106 h 634"/>
                <a:gd name="T38" fmla="*/ 379 w 529"/>
                <a:gd name="T39" fmla="*/ 106 h 634"/>
                <a:gd name="T40" fmla="*/ 391 w 529"/>
                <a:gd name="T41" fmla="*/ 94 h 634"/>
                <a:gd name="T42" fmla="*/ 379 w 529"/>
                <a:gd name="T43" fmla="*/ 83 h 634"/>
                <a:gd name="T44" fmla="*/ 169 w 529"/>
                <a:gd name="T45" fmla="*/ 83 h 634"/>
                <a:gd name="T46" fmla="*/ 157 w 529"/>
                <a:gd name="T47" fmla="*/ 94 h 634"/>
                <a:gd name="T48" fmla="*/ 432 w 529"/>
                <a:gd name="T49" fmla="*/ 520 h 634"/>
                <a:gd name="T50" fmla="*/ 432 w 529"/>
                <a:gd name="T51" fmla="*/ 520 h 634"/>
                <a:gd name="T52" fmla="*/ 356 w 529"/>
                <a:gd name="T53" fmla="*/ 393 h 634"/>
                <a:gd name="T54" fmla="*/ 359 w 529"/>
                <a:gd name="T55" fmla="*/ 370 h 634"/>
                <a:gd name="T56" fmla="*/ 268 w 529"/>
                <a:gd name="T57" fmla="*/ 280 h 634"/>
                <a:gd name="T58" fmla="*/ 178 w 529"/>
                <a:gd name="T59" fmla="*/ 370 h 634"/>
                <a:gd name="T60" fmla="*/ 182 w 529"/>
                <a:gd name="T61" fmla="*/ 393 h 634"/>
                <a:gd name="T62" fmla="*/ 106 w 529"/>
                <a:gd name="T63" fmla="*/ 520 h 634"/>
                <a:gd name="T64" fmla="*/ 106 w 529"/>
                <a:gd name="T65" fmla="*/ 527 h 634"/>
                <a:gd name="T66" fmla="*/ 113 w 529"/>
                <a:gd name="T67" fmla="*/ 530 h 634"/>
                <a:gd name="T68" fmla="*/ 188 w 529"/>
                <a:gd name="T69" fmla="*/ 504 h 634"/>
                <a:gd name="T70" fmla="*/ 227 w 529"/>
                <a:gd name="T71" fmla="*/ 559 h 634"/>
                <a:gd name="T72" fmla="*/ 232 w 529"/>
                <a:gd name="T73" fmla="*/ 561 h 634"/>
                <a:gd name="T74" fmla="*/ 237 w 529"/>
                <a:gd name="T75" fmla="*/ 556 h 634"/>
                <a:gd name="T76" fmla="*/ 268 w 529"/>
                <a:gd name="T77" fmla="*/ 461 h 634"/>
                <a:gd name="T78" fmla="*/ 295 w 529"/>
                <a:gd name="T79" fmla="*/ 558 h 634"/>
                <a:gd name="T80" fmla="*/ 301 w 529"/>
                <a:gd name="T81" fmla="*/ 563 h 634"/>
                <a:gd name="T82" fmla="*/ 307 w 529"/>
                <a:gd name="T83" fmla="*/ 561 h 634"/>
                <a:gd name="T84" fmla="*/ 349 w 529"/>
                <a:gd name="T85" fmla="*/ 504 h 634"/>
                <a:gd name="T86" fmla="*/ 425 w 529"/>
                <a:gd name="T87" fmla="*/ 530 h 634"/>
                <a:gd name="T88" fmla="*/ 431 w 529"/>
                <a:gd name="T89" fmla="*/ 527 h 634"/>
                <a:gd name="T90" fmla="*/ 432 w 529"/>
                <a:gd name="T91" fmla="*/ 520 h 634"/>
                <a:gd name="T92" fmla="*/ 169 w 529"/>
                <a:gd name="T93" fmla="*/ 232 h 634"/>
                <a:gd name="T94" fmla="*/ 169 w 529"/>
                <a:gd name="T95" fmla="*/ 232 h 634"/>
                <a:gd name="T96" fmla="*/ 379 w 529"/>
                <a:gd name="T97" fmla="*/ 232 h 634"/>
                <a:gd name="T98" fmla="*/ 391 w 529"/>
                <a:gd name="T99" fmla="*/ 220 h 634"/>
                <a:gd name="T100" fmla="*/ 379 w 529"/>
                <a:gd name="T101" fmla="*/ 209 h 634"/>
                <a:gd name="T102" fmla="*/ 169 w 529"/>
                <a:gd name="T103" fmla="*/ 209 h 634"/>
                <a:gd name="T104" fmla="*/ 157 w 529"/>
                <a:gd name="T105" fmla="*/ 220 h 634"/>
                <a:gd name="T106" fmla="*/ 169 w 529"/>
                <a:gd name="T107" fmla="*/ 232 h 634"/>
                <a:gd name="T108" fmla="*/ 454 w 529"/>
                <a:gd name="T109" fmla="*/ 157 h 634"/>
                <a:gd name="T110" fmla="*/ 454 w 529"/>
                <a:gd name="T111" fmla="*/ 157 h 634"/>
                <a:gd name="T112" fmla="*/ 442 w 529"/>
                <a:gd name="T113" fmla="*/ 145 h 634"/>
                <a:gd name="T114" fmla="*/ 85 w 529"/>
                <a:gd name="T115" fmla="*/ 145 h 634"/>
                <a:gd name="T116" fmla="*/ 74 w 529"/>
                <a:gd name="T117" fmla="*/ 157 h 634"/>
                <a:gd name="T118" fmla="*/ 85 w 529"/>
                <a:gd name="T119" fmla="*/ 169 h 634"/>
                <a:gd name="T120" fmla="*/ 442 w 529"/>
                <a:gd name="T121" fmla="*/ 169 h 634"/>
                <a:gd name="T122" fmla="*/ 454 w 529"/>
                <a:gd name="T123" fmla="*/ 157 h 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29" h="634">
                  <a:moveTo>
                    <a:pt x="336" y="370"/>
                  </a:moveTo>
                  <a:lnTo>
                    <a:pt x="336" y="370"/>
                  </a:lnTo>
                  <a:cubicBezTo>
                    <a:pt x="336" y="407"/>
                    <a:pt x="306" y="437"/>
                    <a:pt x="268" y="437"/>
                  </a:cubicBezTo>
                  <a:cubicBezTo>
                    <a:pt x="232" y="437"/>
                    <a:pt x="202" y="407"/>
                    <a:pt x="202" y="370"/>
                  </a:cubicBezTo>
                  <a:cubicBezTo>
                    <a:pt x="202" y="333"/>
                    <a:pt x="232" y="303"/>
                    <a:pt x="268" y="303"/>
                  </a:cubicBezTo>
                  <a:cubicBezTo>
                    <a:pt x="306" y="303"/>
                    <a:pt x="336" y="333"/>
                    <a:pt x="336" y="370"/>
                  </a:cubicBezTo>
                  <a:close/>
                  <a:moveTo>
                    <a:pt x="528" y="11"/>
                  </a:moveTo>
                  <a:lnTo>
                    <a:pt x="528" y="11"/>
                  </a:lnTo>
                  <a:cubicBezTo>
                    <a:pt x="528" y="620"/>
                    <a:pt x="528" y="620"/>
                    <a:pt x="528" y="620"/>
                  </a:cubicBezTo>
                  <a:cubicBezTo>
                    <a:pt x="528" y="627"/>
                    <a:pt x="522" y="633"/>
                    <a:pt x="515" y="633"/>
                  </a:cubicBezTo>
                  <a:cubicBezTo>
                    <a:pt x="11" y="633"/>
                    <a:pt x="11" y="633"/>
                    <a:pt x="11" y="633"/>
                  </a:cubicBezTo>
                  <a:cubicBezTo>
                    <a:pt x="5" y="633"/>
                    <a:pt x="0" y="627"/>
                    <a:pt x="0" y="62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515" y="0"/>
                    <a:pt x="515" y="0"/>
                    <a:pt x="515" y="0"/>
                  </a:cubicBezTo>
                  <a:cubicBezTo>
                    <a:pt x="522" y="0"/>
                    <a:pt x="528" y="5"/>
                    <a:pt x="528" y="11"/>
                  </a:cubicBezTo>
                  <a:close/>
                  <a:moveTo>
                    <a:pt x="157" y="94"/>
                  </a:moveTo>
                  <a:lnTo>
                    <a:pt x="157" y="94"/>
                  </a:lnTo>
                  <a:cubicBezTo>
                    <a:pt x="157" y="101"/>
                    <a:pt x="162" y="106"/>
                    <a:pt x="169" y="106"/>
                  </a:cubicBezTo>
                  <a:cubicBezTo>
                    <a:pt x="379" y="106"/>
                    <a:pt x="379" y="106"/>
                    <a:pt x="379" y="106"/>
                  </a:cubicBezTo>
                  <a:cubicBezTo>
                    <a:pt x="386" y="106"/>
                    <a:pt x="391" y="101"/>
                    <a:pt x="391" y="94"/>
                  </a:cubicBezTo>
                  <a:cubicBezTo>
                    <a:pt x="391" y="88"/>
                    <a:pt x="386" y="83"/>
                    <a:pt x="379" y="83"/>
                  </a:cubicBezTo>
                  <a:cubicBezTo>
                    <a:pt x="169" y="83"/>
                    <a:pt x="169" y="83"/>
                    <a:pt x="169" y="83"/>
                  </a:cubicBezTo>
                  <a:cubicBezTo>
                    <a:pt x="162" y="83"/>
                    <a:pt x="157" y="88"/>
                    <a:pt x="157" y="94"/>
                  </a:cubicBezTo>
                  <a:close/>
                  <a:moveTo>
                    <a:pt x="432" y="520"/>
                  </a:moveTo>
                  <a:lnTo>
                    <a:pt x="432" y="520"/>
                  </a:lnTo>
                  <a:cubicBezTo>
                    <a:pt x="356" y="393"/>
                    <a:pt x="356" y="393"/>
                    <a:pt x="356" y="393"/>
                  </a:cubicBezTo>
                  <a:cubicBezTo>
                    <a:pt x="358" y="386"/>
                    <a:pt x="359" y="379"/>
                    <a:pt x="359" y="370"/>
                  </a:cubicBezTo>
                  <a:cubicBezTo>
                    <a:pt x="359" y="320"/>
                    <a:pt x="318" y="280"/>
                    <a:pt x="268" y="280"/>
                  </a:cubicBezTo>
                  <a:cubicBezTo>
                    <a:pt x="218" y="280"/>
                    <a:pt x="178" y="320"/>
                    <a:pt x="178" y="370"/>
                  </a:cubicBezTo>
                  <a:cubicBezTo>
                    <a:pt x="178" y="378"/>
                    <a:pt x="180" y="386"/>
                    <a:pt x="182" y="393"/>
                  </a:cubicBezTo>
                  <a:cubicBezTo>
                    <a:pt x="106" y="520"/>
                    <a:pt x="106" y="520"/>
                    <a:pt x="106" y="520"/>
                  </a:cubicBezTo>
                  <a:cubicBezTo>
                    <a:pt x="104" y="522"/>
                    <a:pt x="105" y="525"/>
                    <a:pt x="106" y="527"/>
                  </a:cubicBezTo>
                  <a:cubicBezTo>
                    <a:pt x="108" y="530"/>
                    <a:pt x="110" y="530"/>
                    <a:pt x="113" y="530"/>
                  </a:cubicBezTo>
                  <a:cubicBezTo>
                    <a:pt x="188" y="504"/>
                    <a:pt x="188" y="504"/>
                    <a:pt x="188" y="504"/>
                  </a:cubicBezTo>
                  <a:cubicBezTo>
                    <a:pt x="227" y="559"/>
                    <a:pt x="227" y="559"/>
                    <a:pt x="227" y="559"/>
                  </a:cubicBezTo>
                  <a:cubicBezTo>
                    <a:pt x="228" y="560"/>
                    <a:pt x="231" y="561"/>
                    <a:pt x="232" y="561"/>
                  </a:cubicBezTo>
                  <a:cubicBezTo>
                    <a:pt x="235" y="560"/>
                    <a:pt x="236" y="558"/>
                    <a:pt x="237" y="556"/>
                  </a:cubicBezTo>
                  <a:cubicBezTo>
                    <a:pt x="268" y="461"/>
                    <a:pt x="268" y="461"/>
                    <a:pt x="268" y="461"/>
                  </a:cubicBezTo>
                  <a:cubicBezTo>
                    <a:pt x="295" y="558"/>
                    <a:pt x="295" y="558"/>
                    <a:pt x="295" y="558"/>
                  </a:cubicBezTo>
                  <a:cubicBezTo>
                    <a:pt x="296" y="561"/>
                    <a:pt x="299" y="562"/>
                    <a:pt x="301" y="563"/>
                  </a:cubicBezTo>
                  <a:cubicBezTo>
                    <a:pt x="303" y="563"/>
                    <a:pt x="305" y="563"/>
                    <a:pt x="307" y="561"/>
                  </a:cubicBezTo>
                  <a:cubicBezTo>
                    <a:pt x="349" y="504"/>
                    <a:pt x="349" y="504"/>
                    <a:pt x="349" y="504"/>
                  </a:cubicBezTo>
                  <a:cubicBezTo>
                    <a:pt x="425" y="530"/>
                    <a:pt x="425" y="530"/>
                    <a:pt x="425" y="530"/>
                  </a:cubicBezTo>
                  <a:cubicBezTo>
                    <a:pt x="427" y="530"/>
                    <a:pt x="430" y="530"/>
                    <a:pt x="431" y="527"/>
                  </a:cubicBezTo>
                  <a:cubicBezTo>
                    <a:pt x="433" y="525"/>
                    <a:pt x="433" y="522"/>
                    <a:pt x="432" y="520"/>
                  </a:cubicBezTo>
                  <a:close/>
                  <a:moveTo>
                    <a:pt x="169" y="232"/>
                  </a:moveTo>
                  <a:lnTo>
                    <a:pt x="169" y="232"/>
                  </a:lnTo>
                  <a:cubicBezTo>
                    <a:pt x="379" y="232"/>
                    <a:pt x="379" y="232"/>
                    <a:pt x="379" y="232"/>
                  </a:cubicBezTo>
                  <a:cubicBezTo>
                    <a:pt x="386" y="232"/>
                    <a:pt x="391" y="227"/>
                    <a:pt x="391" y="220"/>
                  </a:cubicBezTo>
                  <a:cubicBezTo>
                    <a:pt x="391" y="214"/>
                    <a:pt x="386" y="209"/>
                    <a:pt x="379" y="209"/>
                  </a:cubicBezTo>
                  <a:cubicBezTo>
                    <a:pt x="169" y="209"/>
                    <a:pt x="169" y="209"/>
                    <a:pt x="169" y="209"/>
                  </a:cubicBezTo>
                  <a:cubicBezTo>
                    <a:pt x="162" y="209"/>
                    <a:pt x="157" y="214"/>
                    <a:pt x="157" y="220"/>
                  </a:cubicBezTo>
                  <a:cubicBezTo>
                    <a:pt x="157" y="227"/>
                    <a:pt x="162" y="232"/>
                    <a:pt x="169" y="232"/>
                  </a:cubicBezTo>
                  <a:close/>
                  <a:moveTo>
                    <a:pt x="454" y="157"/>
                  </a:moveTo>
                  <a:lnTo>
                    <a:pt x="454" y="157"/>
                  </a:lnTo>
                  <a:cubicBezTo>
                    <a:pt x="454" y="151"/>
                    <a:pt x="448" y="145"/>
                    <a:pt x="442" y="145"/>
                  </a:cubicBezTo>
                  <a:cubicBezTo>
                    <a:pt x="85" y="145"/>
                    <a:pt x="85" y="145"/>
                    <a:pt x="85" y="145"/>
                  </a:cubicBezTo>
                  <a:cubicBezTo>
                    <a:pt x="79" y="145"/>
                    <a:pt x="74" y="151"/>
                    <a:pt x="74" y="157"/>
                  </a:cubicBezTo>
                  <a:cubicBezTo>
                    <a:pt x="74" y="164"/>
                    <a:pt x="79" y="169"/>
                    <a:pt x="85" y="169"/>
                  </a:cubicBezTo>
                  <a:cubicBezTo>
                    <a:pt x="442" y="169"/>
                    <a:pt x="442" y="169"/>
                    <a:pt x="442" y="169"/>
                  </a:cubicBezTo>
                  <a:cubicBezTo>
                    <a:pt x="448" y="169"/>
                    <a:pt x="454" y="164"/>
                    <a:pt x="454" y="15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00" name="Group 399"/>
          <p:cNvGrpSpPr/>
          <p:nvPr/>
        </p:nvGrpSpPr>
        <p:grpSpPr>
          <a:xfrm>
            <a:off x="6522871" y="4566819"/>
            <a:ext cx="429822" cy="429821"/>
            <a:chOff x="6522871" y="4566819"/>
            <a:chExt cx="429822" cy="429821"/>
          </a:xfrm>
        </p:grpSpPr>
        <p:sp>
          <p:nvSpPr>
            <p:cNvPr id="3110" name="Freeform 38"/>
            <p:cNvSpPr>
              <a:spLocks noChangeArrowheads="1"/>
            </p:cNvSpPr>
            <p:nvPr/>
          </p:nvSpPr>
          <p:spPr bwMode="auto">
            <a:xfrm>
              <a:off x="6522871" y="4566819"/>
              <a:ext cx="429822" cy="429821"/>
            </a:xfrm>
            <a:custGeom>
              <a:avLst/>
              <a:gdLst>
                <a:gd name="T0" fmla="*/ 1023 w 1024"/>
                <a:gd name="T1" fmla="*/ 511 h 1024"/>
                <a:gd name="T2" fmla="*/ 1023 w 1024"/>
                <a:gd name="T3" fmla="*/ 511 h 1024"/>
                <a:gd name="T4" fmla="*/ 511 w 1024"/>
                <a:gd name="T5" fmla="*/ 1023 h 1024"/>
                <a:gd name="T6" fmla="*/ 0 w 1024"/>
                <a:gd name="T7" fmla="*/ 511 h 1024"/>
                <a:gd name="T8" fmla="*/ 511 w 1024"/>
                <a:gd name="T9" fmla="*/ 0 h 1024"/>
                <a:gd name="T10" fmla="*/ 1023 w 1024"/>
                <a:gd name="T11" fmla="*/ 511 h 1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4" h="1024">
                  <a:moveTo>
                    <a:pt x="1023" y="511"/>
                  </a:moveTo>
                  <a:lnTo>
                    <a:pt x="1023" y="511"/>
                  </a:lnTo>
                  <a:cubicBezTo>
                    <a:pt x="1023" y="794"/>
                    <a:pt x="793" y="1023"/>
                    <a:pt x="511" y="1023"/>
                  </a:cubicBezTo>
                  <a:cubicBezTo>
                    <a:pt x="229" y="1023"/>
                    <a:pt x="0" y="794"/>
                    <a:pt x="0" y="511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3" y="0"/>
                    <a:pt x="1023" y="229"/>
                    <a:pt x="1023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68" name="Group 367"/>
            <p:cNvGrpSpPr/>
            <p:nvPr/>
          </p:nvGrpSpPr>
          <p:grpSpPr>
            <a:xfrm>
              <a:off x="6596978" y="4666803"/>
              <a:ext cx="281608" cy="209354"/>
              <a:chOff x="6596978" y="4666803"/>
              <a:chExt cx="281608" cy="209354"/>
            </a:xfrm>
            <a:solidFill>
              <a:schemeClr val="bg1"/>
            </a:solidFill>
          </p:grpSpPr>
          <p:sp>
            <p:nvSpPr>
              <p:cNvPr id="3156" name="Freeform 84"/>
              <p:cNvSpPr>
                <a:spLocks noChangeArrowheads="1"/>
              </p:cNvSpPr>
              <p:nvPr/>
            </p:nvSpPr>
            <p:spPr bwMode="auto">
              <a:xfrm>
                <a:off x="6596978" y="4666803"/>
                <a:ext cx="281607" cy="61139"/>
              </a:xfrm>
              <a:custGeom>
                <a:avLst/>
                <a:gdLst>
                  <a:gd name="T0" fmla="*/ 658 w 671"/>
                  <a:gd name="T1" fmla="*/ 33 h 145"/>
                  <a:gd name="T2" fmla="*/ 658 w 671"/>
                  <a:gd name="T3" fmla="*/ 33 h 145"/>
                  <a:gd name="T4" fmla="*/ 491 w 671"/>
                  <a:gd name="T5" fmla="*/ 33 h 145"/>
                  <a:gd name="T6" fmla="*/ 491 w 671"/>
                  <a:gd name="T7" fmla="*/ 10 h 145"/>
                  <a:gd name="T8" fmla="*/ 480 w 671"/>
                  <a:gd name="T9" fmla="*/ 0 h 145"/>
                  <a:gd name="T10" fmla="*/ 469 w 671"/>
                  <a:gd name="T11" fmla="*/ 10 h 145"/>
                  <a:gd name="T12" fmla="*/ 469 w 671"/>
                  <a:gd name="T13" fmla="*/ 33 h 145"/>
                  <a:gd name="T14" fmla="*/ 179 w 671"/>
                  <a:gd name="T15" fmla="*/ 33 h 145"/>
                  <a:gd name="T16" fmla="*/ 179 w 671"/>
                  <a:gd name="T17" fmla="*/ 10 h 145"/>
                  <a:gd name="T18" fmla="*/ 168 w 671"/>
                  <a:gd name="T19" fmla="*/ 0 h 145"/>
                  <a:gd name="T20" fmla="*/ 157 w 671"/>
                  <a:gd name="T21" fmla="*/ 10 h 145"/>
                  <a:gd name="T22" fmla="*/ 157 w 671"/>
                  <a:gd name="T23" fmla="*/ 33 h 145"/>
                  <a:gd name="T24" fmla="*/ 12 w 671"/>
                  <a:gd name="T25" fmla="*/ 33 h 145"/>
                  <a:gd name="T26" fmla="*/ 0 w 671"/>
                  <a:gd name="T27" fmla="*/ 44 h 145"/>
                  <a:gd name="T28" fmla="*/ 0 w 671"/>
                  <a:gd name="T29" fmla="*/ 144 h 145"/>
                  <a:gd name="T30" fmla="*/ 670 w 671"/>
                  <a:gd name="T31" fmla="*/ 144 h 145"/>
                  <a:gd name="T32" fmla="*/ 670 w 671"/>
                  <a:gd name="T33" fmla="*/ 44 h 145"/>
                  <a:gd name="T34" fmla="*/ 658 w 671"/>
                  <a:gd name="T35" fmla="*/ 33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71" h="145">
                    <a:moveTo>
                      <a:pt x="658" y="33"/>
                    </a:moveTo>
                    <a:lnTo>
                      <a:pt x="658" y="33"/>
                    </a:lnTo>
                    <a:cubicBezTo>
                      <a:pt x="491" y="33"/>
                      <a:pt x="491" y="33"/>
                      <a:pt x="491" y="33"/>
                    </a:cubicBezTo>
                    <a:cubicBezTo>
                      <a:pt x="491" y="10"/>
                      <a:pt x="491" y="10"/>
                      <a:pt x="491" y="10"/>
                    </a:cubicBezTo>
                    <a:cubicBezTo>
                      <a:pt x="491" y="4"/>
                      <a:pt x="487" y="0"/>
                      <a:pt x="480" y="0"/>
                    </a:cubicBezTo>
                    <a:cubicBezTo>
                      <a:pt x="474" y="0"/>
                      <a:pt x="469" y="4"/>
                      <a:pt x="469" y="10"/>
                    </a:cubicBezTo>
                    <a:cubicBezTo>
                      <a:pt x="469" y="33"/>
                      <a:pt x="469" y="33"/>
                      <a:pt x="469" y="33"/>
                    </a:cubicBezTo>
                    <a:cubicBezTo>
                      <a:pt x="179" y="33"/>
                      <a:pt x="179" y="33"/>
                      <a:pt x="179" y="33"/>
                    </a:cubicBezTo>
                    <a:cubicBezTo>
                      <a:pt x="179" y="10"/>
                      <a:pt x="179" y="10"/>
                      <a:pt x="179" y="10"/>
                    </a:cubicBezTo>
                    <a:cubicBezTo>
                      <a:pt x="179" y="4"/>
                      <a:pt x="174" y="0"/>
                      <a:pt x="168" y="0"/>
                    </a:cubicBezTo>
                    <a:cubicBezTo>
                      <a:pt x="162" y="0"/>
                      <a:pt x="157" y="4"/>
                      <a:pt x="157" y="10"/>
                    </a:cubicBezTo>
                    <a:cubicBezTo>
                      <a:pt x="157" y="33"/>
                      <a:pt x="157" y="33"/>
                      <a:pt x="157" y="33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6" y="33"/>
                      <a:pt x="0" y="38"/>
                      <a:pt x="0" y="44"/>
                    </a:cubicBezTo>
                    <a:cubicBezTo>
                      <a:pt x="0" y="144"/>
                      <a:pt x="0" y="144"/>
                      <a:pt x="0" y="144"/>
                    </a:cubicBezTo>
                    <a:cubicBezTo>
                      <a:pt x="670" y="144"/>
                      <a:pt x="670" y="144"/>
                      <a:pt x="670" y="144"/>
                    </a:cubicBezTo>
                    <a:cubicBezTo>
                      <a:pt x="670" y="44"/>
                      <a:pt x="670" y="44"/>
                      <a:pt x="670" y="44"/>
                    </a:cubicBezTo>
                    <a:cubicBezTo>
                      <a:pt x="670" y="38"/>
                      <a:pt x="665" y="33"/>
                      <a:pt x="658" y="33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57" name="Freeform 85"/>
              <p:cNvSpPr>
                <a:spLocks noChangeArrowheads="1"/>
              </p:cNvSpPr>
              <p:nvPr/>
            </p:nvSpPr>
            <p:spPr bwMode="auto">
              <a:xfrm>
                <a:off x="6596978" y="4735353"/>
                <a:ext cx="281607" cy="140804"/>
              </a:xfrm>
              <a:custGeom>
                <a:avLst/>
                <a:gdLst>
                  <a:gd name="T0" fmla="*/ 22 w 671"/>
                  <a:gd name="T1" fmla="*/ 0 h 336"/>
                  <a:gd name="T2" fmla="*/ 22 w 671"/>
                  <a:gd name="T3" fmla="*/ 0 h 336"/>
                  <a:gd name="T4" fmla="*/ 0 w 671"/>
                  <a:gd name="T5" fmla="*/ 0 h 336"/>
                  <a:gd name="T6" fmla="*/ 0 w 671"/>
                  <a:gd name="T7" fmla="*/ 324 h 336"/>
                  <a:gd name="T8" fmla="*/ 0 w 671"/>
                  <a:gd name="T9" fmla="*/ 335 h 336"/>
                  <a:gd name="T10" fmla="*/ 12 w 671"/>
                  <a:gd name="T11" fmla="*/ 335 h 336"/>
                  <a:gd name="T12" fmla="*/ 536 w 671"/>
                  <a:gd name="T13" fmla="*/ 335 h 336"/>
                  <a:gd name="T14" fmla="*/ 536 w 671"/>
                  <a:gd name="T15" fmla="*/ 313 h 336"/>
                  <a:gd name="T16" fmla="*/ 536 w 671"/>
                  <a:gd name="T17" fmla="*/ 313 h 336"/>
                  <a:gd name="T18" fmla="*/ 536 w 671"/>
                  <a:gd name="T19" fmla="*/ 213 h 336"/>
                  <a:gd name="T20" fmla="*/ 547 w 671"/>
                  <a:gd name="T21" fmla="*/ 201 h 336"/>
                  <a:gd name="T22" fmla="*/ 647 w 671"/>
                  <a:gd name="T23" fmla="*/ 201 h 336"/>
                  <a:gd name="T24" fmla="*/ 647 w 671"/>
                  <a:gd name="T25" fmla="*/ 201 h 336"/>
                  <a:gd name="T26" fmla="*/ 670 w 671"/>
                  <a:gd name="T27" fmla="*/ 201 h 336"/>
                  <a:gd name="T28" fmla="*/ 670 w 671"/>
                  <a:gd name="T29" fmla="*/ 0 h 336"/>
                  <a:gd name="T30" fmla="*/ 647 w 671"/>
                  <a:gd name="T31" fmla="*/ 0 h 336"/>
                  <a:gd name="T32" fmla="*/ 22 w 671"/>
                  <a:gd name="T33" fmla="*/ 0 h 336"/>
                  <a:gd name="T34" fmla="*/ 246 w 671"/>
                  <a:gd name="T35" fmla="*/ 179 h 336"/>
                  <a:gd name="T36" fmla="*/ 246 w 671"/>
                  <a:gd name="T37" fmla="*/ 179 h 336"/>
                  <a:gd name="T38" fmla="*/ 112 w 671"/>
                  <a:gd name="T39" fmla="*/ 179 h 336"/>
                  <a:gd name="T40" fmla="*/ 100 w 671"/>
                  <a:gd name="T41" fmla="*/ 168 h 336"/>
                  <a:gd name="T42" fmla="*/ 112 w 671"/>
                  <a:gd name="T43" fmla="*/ 156 h 336"/>
                  <a:gd name="T44" fmla="*/ 246 w 671"/>
                  <a:gd name="T45" fmla="*/ 156 h 336"/>
                  <a:gd name="T46" fmla="*/ 257 w 671"/>
                  <a:gd name="T47" fmla="*/ 168 h 336"/>
                  <a:gd name="T48" fmla="*/ 246 w 671"/>
                  <a:gd name="T49" fmla="*/ 179 h 336"/>
                  <a:gd name="T50" fmla="*/ 335 w 671"/>
                  <a:gd name="T51" fmla="*/ 134 h 336"/>
                  <a:gd name="T52" fmla="*/ 335 w 671"/>
                  <a:gd name="T53" fmla="*/ 134 h 336"/>
                  <a:gd name="T54" fmla="*/ 112 w 671"/>
                  <a:gd name="T55" fmla="*/ 134 h 336"/>
                  <a:gd name="T56" fmla="*/ 100 w 671"/>
                  <a:gd name="T57" fmla="*/ 123 h 336"/>
                  <a:gd name="T58" fmla="*/ 112 w 671"/>
                  <a:gd name="T59" fmla="*/ 112 h 336"/>
                  <a:gd name="T60" fmla="*/ 335 w 671"/>
                  <a:gd name="T61" fmla="*/ 112 h 336"/>
                  <a:gd name="T62" fmla="*/ 346 w 671"/>
                  <a:gd name="T63" fmla="*/ 123 h 336"/>
                  <a:gd name="T64" fmla="*/ 335 w 671"/>
                  <a:gd name="T65" fmla="*/ 134 h 336"/>
                  <a:gd name="T66" fmla="*/ 514 w 671"/>
                  <a:gd name="T67" fmla="*/ 90 h 336"/>
                  <a:gd name="T68" fmla="*/ 514 w 671"/>
                  <a:gd name="T69" fmla="*/ 90 h 336"/>
                  <a:gd name="T70" fmla="*/ 112 w 671"/>
                  <a:gd name="T71" fmla="*/ 90 h 336"/>
                  <a:gd name="T72" fmla="*/ 100 w 671"/>
                  <a:gd name="T73" fmla="*/ 78 h 336"/>
                  <a:gd name="T74" fmla="*/ 112 w 671"/>
                  <a:gd name="T75" fmla="*/ 68 h 336"/>
                  <a:gd name="T76" fmla="*/ 514 w 671"/>
                  <a:gd name="T77" fmla="*/ 68 h 336"/>
                  <a:gd name="T78" fmla="*/ 524 w 671"/>
                  <a:gd name="T79" fmla="*/ 78 h 336"/>
                  <a:gd name="T80" fmla="*/ 514 w 671"/>
                  <a:gd name="T81" fmla="*/ 90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71" h="336">
                    <a:moveTo>
                      <a:pt x="22" y="0"/>
                    </a:moveTo>
                    <a:lnTo>
                      <a:pt x="22" y="0"/>
                    </a:lnTo>
                    <a:cubicBezTo>
                      <a:pt x="0" y="0"/>
                      <a:pt x="0" y="0"/>
                      <a:pt x="0" y="0"/>
                    </a:cubicBezTo>
                    <a:cubicBezTo>
                      <a:pt x="0" y="324"/>
                      <a:pt x="0" y="324"/>
                      <a:pt x="0" y="324"/>
                    </a:cubicBezTo>
                    <a:cubicBezTo>
                      <a:pt x="0" y="335"/>
                      <a:pt x="0" y="335"/>
                      <a:pt x="0" y="335"/>
                    </a:cubicBezTo>
                    <a:cubicBezTo>
                      <a:pt x="12" y="335"/>
                      <a:pt x="12" y="335"/>
                      <a:pt x="12" y="335"/>
                    </a:cubicBezTo>
                    <a:cubicBezTo>
                      <a:pt x="536" y="335"/>
                      <a:pt x="536" y="335"/>
                      <a:pt x="536" y="335"/>
                    </a:cubicBezTo>
                    <a:cubicBezTo>
                      <a:pt x="536" y="313"/>
                      <a:pt x="536" y="313"/>
                      <a:pt x="536" y="313"/>
                    </a:cubicBezTo>
                    <a:lnTo>
                      <a:pt x="536" y="313"/>
                    </a:lnTo>
                    <a:cubicBezTo>
                      <a:pt x="536" y="213"/>
                      <a:pt x="536" y="213"/>
                      <a:pt x="536" y="213"/>
                    </a:cubicBezTo>
                    <a:cubicBezTo>
                      <a:pt x="536" y="206"/>
                      <a:pt x="541" y="201"/>
                      <a:pt x="547" y="201"/>
                    </a:cubicBezTo>
                    <a:cubicBezTo>
                      <a:pt x="647" y="201"/>
                      <a:pt x="647" y="201"/>
                      <a:pt x="647" y="201"/>
                    </a:cubicBezTo>
                    <a:lnTo>
                      <a:pt x="647" y="201"/>
                    </a:lnTo>
                    <a:cubicBezTo>
                      <a:pt x="670" y="201"/>
                      <a:pt x="670" y="201"/>
                      <a:pt x="670" y="201"/>
                    </a:cubicBezTo>
                    <a:cubicBezTo>
                      <a:pt x="670" y="0"/>
                      <a:pt x="670" y="0"/>
                      <a:pt x="670" y="0"/>
                    </a:cubicBezTo>
                    <a:cubicBezTo>
                      <a:pt x="647" y="0"/>
                      <a:pt x="647" y="0"/>
                      <a:pt x="647" y="0"/>
                    </a:cubicBezTo>
                    <a:lnTo>
                      <a:pt x="22" y="0"/>
                    </a:lnTo>
                    <a:close/>
                    <a:moveTo>
                      <a:pt x="246" y="179"/>
                    </a:moveTo>
                    <a:lnTo>
                      <a:pt x="246" y="179"/>
                    </a:lnTo>
                    <a:cubicBezTo>
                      <a:pt x="112" y="179"/>
                      <a:pt x="112" y="179"/>
                      <a:pt x="112" y="179"/>
                    </a:cubicBezTo>
                    <a:cubicBezTo>
                      <a:pt x="106" y="179"/>
                      <a:pt x="100" y="174"/>
                      <a:pt x="100" y="168"/>
                    </a:cubicBezTo>
                    <a:cubicBezTo>
                      <a:pt x="100" y="162"/>
                      <a:pt x="106" y="156"/>
                      <a:pt x="112" y="156"/>
                    </a:cubicBezTo>
                    <a:cubicBezTo>
                      <a:pt x="246" y="156"/>
                      <a:pt x="246" y="156"/>
                      <a:pt x="246" y="156"/>
                    </a:cubicBezTo>
                    <a:cubicBezTo>
                      <a:pt x="252" y="156"/>
                      <a:pt x="257" y="162"/>
                      <a:pt x="257" y="168"/>
                    </a:cubicBezTo>
                    <a:cubicBezTo>
                      <a:pt x="257" y="174"/>
                      <a:pt x="252" y="179"/>
                      <a:pt x="246" y="179"/>
                    </a:cubicBezTo>
                    <a:close/>
                    <a:moveTo>
                      <a:pt x="335" y="134"/>
                    </a:moveTo>
                    <a:lnTo>
                      <a:pt x="335" y="134"/>
                    </a:lnTo>
                    <a:cubicBezTo>
                      <a:pt x="112" y="134"/>
                      <a:pt x="112" y="134"/>
                      <a:pt x="112" y="134"/>
                    </a:cubicBezTo>
                    <a:cubicBezTo>
                      <a:pt x="106" y="134"/>
                      <a:pt x="100" y="129"/>
                      <a:pt x="100" y="123"/>
                    </a:cubicBezTo>
                    <a:cubicBezTo>
                      <a:pt x="100" y="117"/>
                      <a:pt x="106" y="112"/>
                      <a:pt x="112" y="112"/>
                    </a:cubicBezTo>
                    <a:cubicBezTo>
                      <a:pt x="335" y="112"/>
                      <a:pt x="335" y="112"/>
                      <a:pt x="335" y="112"/>
                    </a:cubicBezTo>
                    <a:cubicBezTo>
                      <a:pt x="341" y="112"/>
                      <a:pt x="346" y="117"/>
                      <a:pt x="346" y="123"/>
                    </a:cubicBezTo>
                    <a:cubicBezTo>
                      <a:pt x="346" y="129"/>
                      <a:pt x="341" y="134"/>
                      <a:pt x="335" y="134"/>
                    </a:cubicBezTo>
                    <a:close/>
                    <a:moveTo>
                      <a:pt x="514" y="90"/>
                    </a:moveTo>
                    <a:lnTo>
                      <a:pt x="514" y="90"/>
                    </a:lnTo>
                    <a:cubicBezTo>
                      <a:pt x="112" y="90"/>
                      <a:pt x="112" y="90"/>
                      <a:pt x="112" y="90"/>
                    </a:cubicBezTo>
                    <a:cubicBezTo>
                      <a:pt x="106" y="90"/>
                      <a:pt x="100" y="85"/>
                      <a:pt x="100" y="78"/>
                    </a:cubicBezTo>
                    <a:cubicBezTo>
                      <a:pt x="100" y="72"/>
                      <a:pt x="106" y="68"/>
                      <a:pt x="112" y="68"/>
                    </a:cubicBezTo>
                    <a:cubicBezTo>
                      <a:pt x="514" y="68"/>
                      <a:pt x="514" y="68"/>
                      <a:pt x="514" y="68"/>
                    </a:cubicBezTo>
                    <a:cubicBezTo>
                      <a:pt x="520" y="68"/>
                      <a:pt x="524" y="72"/>
                      <a:pt x="524" y="78"/>
                    </a:cubicBezTo>
                    <a:cubicBezTo>
                      <a:pt x="524" y="85"/>
                      <a:pt x="520" y="90"/>
                      <a:pt x="514" y="9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58" name="Freeform 86"/>
              <p:cNvSpPr>
                <a:spLocks noChangeArrowheads="1"/>
              </p:cNvSpPr>
              <p:nvPr/>
            </p:nvSpPr>
            <p:spPr bwMode="auto">
              <a:xfrm>
                <a:off x="6832268" y="4829839"/>
                <a:ext cx="46318" cy="46318"/>
              </a:xfrm>
              <a:custGeom>
                <a:avLst/>
                <a:gdLst>
                  <a:gd name="T0" fmla="*/ 0 w 112"/>
                  <a:gd name="T1" fmla="*/ 81 h 111"/>
                  <a:gd name="T2" fmla="*/ 0 w 112"/>
                  <a:gd name="T3" fmla="*/ 81 h 111"/>
                  <a:gd name="T4" fmla="*/ 0 w 112"/>
                  <a:gd name="T5" fmla="*/ 110 h 111"/>
                  <a:gd name="T6" fmla="*/ 5 w 112"/>
                  <a:gd name="T7" fmla="*/ 108 h 111"/>
                  <a:gd name="T8" fmla="*/ 110 w 112"/>
                  <a:gd name="T9" fmla="*/ 3 h 111"/>
                  <a:gd name="T10" fmla="*/ 111 w 112"/>
                  <a:gd name="T11" fmla="*/ 0 h 111"/>
                  <a:gd name="T12" fmla="*/ 81 w 112"/>
                  <a:gd name="T13" fmla="*/ 0 h 111"/>
                  <a:gd name="T14" fmla="*/ 81 w 112"/>
                  <a:gd name="T15" fmla="*/ 1 h 111"/>
                  <a:gd name="T16" fmla="*/ 2 w 112"/>
                  <a:gd name="T17" fmla="*/ 1 h 111"/>
                  <a:gd name="T18" fmla="*/ 2 w 112"/>
                  <a:gd name="T19" fmla="*/ 81 h 111"/>
                  <a:gd name="T20" fmla="*/ 0 w 112"/>
                  <a:gd name="T21" fmla="*/ 81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2" h="111">
                    <a:moveTo>
                      <a:pt x="0" y="81"/>
                    </a:moveTo>
                    <a:lnTo>
                      <a:pt x="0" y="81"/>
                    </a:lnTo>
                    <a:cubicBezTo>
                      <a:pt x="0" y="110"/>
                      <a:pt x="0" y="110"/>
                      <a:pt x="0" y="110"/>
                    </a:cubicBezTo>
                    <a:cubicBezTo>
                      <a:pt x="3" y="110"/>
                      <a:pt x="4" y="109"/>
                      <a:pt x="5" y="108"/>
                    </a:cubicBezTo>
                    <a:cubicBezTo>
                      <a:pt x="110" y="3"/>
                      <a:pt x="110" y="3"/>
                      <a:pt x="110" y="3"/>
                    </a:cubicBezTo>
                    <a:cubicBezTo>
                      <a:pt x="110" y="2"/>
                      <a:pt x="110" y="1"/>
                      <a:pt x="111" y="0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81" y="1"/>
                      <a:pt x="81" y="1"/>
                      <a:pt x="8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81"/>
                      <a:pt x="2" y="81"/>
                      <a:pt x="2" y="81"/>
                    </a:cubicBezTo>
                    <a:lnTo>
                      <a:pt x="0" y="81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70" name="Group 369"/>
          <p:cNvGrpSpPr/>
          <p:nvPr/>
        </p:nvGrpSpPr>
        <p:grpSpPr>
          <a:xfrm>
            <a:off x="457200" y="4555643"/>
            <a:ext cx="429822" cy="429821"/>
            <a:chOff x="457200" y="4555643"/>
            <a:chExt cx="429822" cy="429821"/>
          </a:xfrm>
        </p:grpSpPr>
        <p:sp>
          <p:nvSpPr>
            <p:cNvPr id="3103" name="Freeform 31"/>
            <p:cNvSpPr>
              <a:spLocks noChangeArrowheads="1"/>
            </p:cNvSpPr>
            <p:nvPr/>
          </p:nvSpPr>
          <p:spPr bwMode="auto">
            <a:xfrm>
              <a:off x="457200" y="4555643"/>
              <a:ext cx="429822" cy="429821"/>
            </a:xfrm>
            <a:custGeom>
              <a:avLst/>
              <a:gdLst>
                <a:gd name="T0" fmla="*/ 1022 w 1023"/>
                <a:gd name="T1" fmla="*/ 511 h 1024"/>
                <a:gd name="T2" fmla="*/ 1022 w 1023"/>
                <a:gd name="T3" fmla="*/ 511 h 1024"/>
                <a:gd name="T4" fmla="*/ 511 w 1023"/>
                <a:gd name="T5" fmla="*/ 1023 h 1024"/>
                <a:gd name="T6" fmla="*/ 0 w 1023"/>
                <a:gd name="T7" fmla="*/ 511 h 1024"/>
                <a:gd name="T8" fmla="*/ 511 w 1023"/>
                <a:gd name="T9" fmla="*/ 0 h 1024"/>
                <a:gd name="T10" fmla="*/ 1022 w 1023"/>
                <a:gd name="T11" fmla="*/ 511 h 1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3" h="1024">
                  <a:moveTo>
                    <a:pt x="1022" y="511"/>
                  </a:moveTo>
                  <a:lnTo>
                    <a:pt x="1022" y="511"/>
                  </a:lnTo>
                  <a:cubicBezTo>
                    <a:pt x="1022" y="794"/>
                    <a:pt x="793" y="1023"/>
                    <a:pt x="511" y="1023"/>
                  </a:cubicBezTo>
                  <a:cubicBezTo>
                    <a:pt x="228" y="1023"/>
                    <a:pt x="0" y="794"/>
                    <a:pt x="0" y="511"/>
                  </a:cubicBezTo>
                  <a:cubicBezTo>
                    <a:pt x="0" y="229"/>
                    <a:pt x="228" y="0"/>
                    <a:pt x="511" y="0"/>
                  </a:cubicBezTo>
                  <a:cubicBezTo>
                    <a:pt x="793" y="0"/>
                    <a:pt x="1022" y="229"/>
                    <a:pt x="1022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9" name="Freeform 87"/>
            <p:cNvSpPr>
              <a:spLocks noChangeArrowheads="1"/>
            </p:cNvSpPr>
            <p:nvPr/>
          </p:nvSpPr>
          <p:spPr bwMode="auto">
            <a:xfrm>
              <a:off x="546129" y="4639014"/>
              <a:ext cx="251964" cy="264932"/>
            </a:xfrm>
            <a:custGeom>
              <a:avLst/>
              <a:gdLst>
                <a:gd name="T0" fmla="*/ 318 w 598"/>
                <a:gd name="T1" fmla="*/ 339 h 629"/>
                <a:gd name="T2" fmla="*/ 318 w 598"/>
                <a:gd name="T3" fmla="*/ 232 h 629"/>
                <a:gd name="T4" fmla="*/ 435 w 598"/>
                <a:gd name="T5" fmla="*/ 328 h 629"/>
                <a:gd name="T6" fmla="*/ 136 w 598"/>
                <a:gd name="T7" fmla="*/ 13 h 629"/>
                <a:gd name="T8" fmla="*/ 136 w 598"/>
                <a:gd name="T9" fmla="*/ 13 h 629"/>
                <a:gd name="T10" fmla="*/ 543 w 598"/>
                <a:gd name="T11" fmla="*/ 626 h 629"/>
                <a:gd name="T12" fmla="*/ 445 w 598"/>
                <a:gd name="T13" fmla="*/ 470 h 629"/>
                <a:gd name="T14" fmla="*/ 590 w 598"/>
                <a:gd name="T15" fmla="*/ 564 h 629"/>
                <a:gd name="T16" fmla="*/ 554 w 598"/>
                <a:gd name="T17" fmla="*/ 628 h 629"/>
                <a:gd name="T18" fmla="*/ 451 w 598"/>
                <a:gd name="T19" fmla="*/ 405 h 629"/>
                <a:gd name="T20" fmla="*/ 480 w 598"/>
                <a:gd name="T21" fmla="*/ 452 h 629"/>
                <a:gd name="T22" fmla="*/ 328 w 598"/>
                <a:gd name="T23" fmla="*/ 432 h 629"/>
                <a:gd name="T24" fmla="*/ 503 w 598"/>
                <a:gd name="T25" fmla="*/ 213 h 629"/>
                <a:gd name="T26" fmla="*/ 371 w 598"/>
                <a:gd name="T27" fmla="*/ 437 h 629"/>
                <a:gd name="T28" fmla="*/ 247 w 598"/>
                <a:gd name="T29" fmla="*/ 250 h 629"/>
                <a:gd name="T30" fmla="*/ 494 w 598"/>
                <a:gd name="T31" fmla="*/ 322 h 629"/>
                <a:gd name="T32" fmla="*/ 370 w 598"/>
                <a:gd name="T33" fmla="*/ 158 h 629"/>
                <a:gd name="T34" fmla="*/ 279 w 598"/>
                <a:gd name="T35" fmla="*/ 407 h 629"/>
                <a:gd name="T36" fmla="*/ 249 w 598"/>
                <a:gd name="T37" fmla="*/ 376 h 629"/>
                <a:gd name="T38" fmla="*/ 303 w 598"/>
                <a:gd name="T39" fmla="*/ 422 h 629"/>
                <a:gd name="T40" fmla="*/ 303 w 598"/>
                <a:gd name="T41" fmla="*/ 422 h 629"/>
                <a:gd name="T42" fmla="*/ 233 w 598"/>
                <a:gd name="T43" fmla="*/ 225 h 629"/>
                <a:gd name="T44" fmla="*/ 223 w 598"/>
                <a:gd name="T45" fmla="*/ 319 h 629"/>
                <a:gd name="T46" fmla="*/ 245 w 598"/>
                <a:gd name="T47" fmla="*/ 370 h 629"/>
                <a:gd name="T48" fmla="*/ 220 w 598"/>
                <a:gd name="T49" fmla="*/ 297 h 629"/>
                <a:gd name="T50" fmla="*/ 328 w 598"/>
                <a:gd name="T51" fmla="*/ 141 h 629"/>
                <a:gd name="T52" fmla="*/ 328 w 598"/>
                <a:gd name="T53" fmla="*/ 141 h 629"/>
                <a:gd name="T54" fmla="*/ 413 w 598"/>
                <a:gd name="T55" fmla="*/ 141 h 629"/>
                <a:gd name="T56" fmla="*/ 402 w 598"/>
                <a:gd name="T57" fmla="*/ 434 h 629"/>
                <a:gd name="T58" fmla="*/ 371 w 598"/>
                <a:gd name="T59" fmla="*/ 461 h 629"/>
                <a:gd name="T60" fmla="*/ 232 w 598"/>
                <a:gd name="T61" fmla="*/ 392 h 629"/>
                <a:gd name="T62" fmla="*/ 85 w 598"/>
                <a:gd name="T63" fmla="*/ 392 h 629"/>
                <a:gd name="T64" fmla="*/ 217 w 598"/>
                <a:gd name="T65" fmla="*/ 370 h 629"/>
                <a:gd name="T66" fmla="*/ 85 w 598"/>
                <a:gd name="T67" fmla="*/ 319 h 629"/>
                <a:gd name="T68" fmla="*/ 196 w 598"/>
                <a:gd name="T69" fmla="*/ 297 h 629"/>
                <a:gd name="T70" fmla="*/ 85 w 598"/>
                <a:gd name="T71" fmla="*/ 246 h 629"/>
                <a:gd name="T72" fmla="*/ 208 w 598"/>
                <a:gd name="T73" fmla="*/ 224 h 629"/>
                <a:gd name="T74" fmla="*/ 435 w 598"/>
                <a:gd name="T75" fmla="*/ 124 h 629"/>
                <a:gd name="T76" fmla="*/ 161 w 598"/>
                <a:gd name="T77" fmla="*/ 0 h 629"/>
                <a:gd name="T78" fmla="*/ 0 w 598"/>
                <a:gd name="T79" fmla="*/ 182 h 629"/>
                <a:gd name="T80" fmla="*/ 425 w 598"/>
                <a:gd name="T81" fmla="*/ 599 h 629"/>
                <a:gd name="T82" fmla="*/ 371 w 598"/>
                <a:gd name="T83" fmla="*/ 461 h 629"/>
                <a:gd name="T84" fmla="*/ 363 w 598"/>
                <a:gd name="T85" fmla="*/ 135 h 629"/>
                <a:gd name="T86" fmla="*/ 403 w 598"/>
                <a:gd name="T87" fmla="*/ 434 h 629"/>
                <a:gd name="T88" fmla="*/ 403 w 598"/>
                <a:gd name="T89" fmla="*/ 434 h 629"/>
                <a:gd name="T90" fmla="*/ 353 w 598"/>
                <a:gd name="T91" fmla="*/ 136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98" h="629">
                  <a:moveTo>
                    <a:pt x="423" y="339"/>
                  </a:moveTo>
                  <a:lnTo>
                    <a:pt x="423" y="339"/>
                  </a:lnTo>
                  <a:cubicBezTo>
                    <a:pt x="318" y="339"/>
                    <a:pt x="318" y="339"/>
                    <a:pt x="318" y="339"/>
                  </a:cubicBezTo>
                  <a:cubicBezTo>
                    <a:pt x="312" y="339"/>
                    <a:pt x="307" y="334"/>
                    <a:pt x="307" y="328"/>
                  </a:cubicBezTo>
                  <a:cubicBezTo>
                    <a:pt x="307" y="244"/>
                    <a:pt x="307" y="244"/>
                    <a:pt x="307" y="244"/>
                  </a:cubicBezTo>
                  <a:cubicBezTo>
                    <a:pt x="307" y="237"/>
                    <a:pt x="312" y="232"/>
                    <a:pt x="318" y="232"/>
                  </a:cubicBezTo>
                  <a:cubicBezTo>
                    <a:pt x="423" y="232"/>
                    <a:pt x="423" y="232"/>
                    <a:pt x="423" y="232"/>
                  </a:cubicBezTo>
                  <a:cubicBezTo>
                    <a:pt x="429" y="232"/>
                    <a:pt x="435" y="237"/>
                    <a:pt x="435" y="244"/>
                  </a:cubicBezTo>
                  <a:cubicBezTo>
                    <a:pt x="435" y="328"/>
                    <a:pt x="435" y="328"/>
                    <a:pt x="435" y="328"/>
                  </a:cubicBezTo>
                  <a:cubicBezTo>
                    <a:pt x="435" y="334"/>
                    <a:pt x="429" y="339"/>
                    <a:pt x="423" y="339"/>
                  </a:cubicBezTo>
                  <a:close/>
                  <a:moveTo>
                    <a:pt x="136" y="13"/>
                  </a:moveTo>
                  <a:lnTo>
                    <a:pt x="136" y="13"/>
                  </a:lnTo>
                  <a:cubicBezTo>
                    <a:pt x="8" y="160"/>
                    <a:pt x="8" y="160"/>
                    <a:pt x="8" y="160"/>
                  </a:cubicBezTo>
                  <a:cubicBezTo>
                    <a:pt x="136" y="160"/>
                    <a:pt x="136" y="160"/>
                    <a:pt x="136" y="160"/>
                  </a:cubicBezTo>
                  <a:lnTo>
                    <a:pt x="136" y="13"/>
                  </a:lnTo>
                  <a:close/>
                  <a:moveTo>
                    <a:pt x="554" y="628"/>
                  </a:moveTo>
                  <a:lnTo>
                    <a:pt x="554" y="628"/>
                  </a:lnTo>
                  <a:cubicBezTo>
                    <a:pt x="550" y="628"/>
                    <a:pt x="547" y="627"/>
                    <a:pt x="543" y="626"/>
                  </a:cubicBezTo>
                  <a:cubicBezTo>
                    <a:pt x="534" y="623"/>
                    <a:pt x="525" y="616"/>
                    <a:pt x="519" y="608"/>
                  </a:cubicBezTo>
                  <a:cubicBezTo>
                    <a:pt x="450" y="501"/>
                    <a:pt x="450" y="501"/>
                    <a:pt x="450" y="501"/>
                  </a:cubicBezTo>
                  <a:cubicBezTo>
                    <a:pt x="445" y="491"/>
                    <a:pt x="443" y="481"/>
                    <a:pt x="445" y="470"/>
                  </a:cubicBezTo>
                  <a:cubicBezTo>
                    <a:pt x="448" y="459"/>
                    <a:pt x="454" y="450"/>
                    <a:pt x="464" y="445"/>
                  </a:cubicBezTo>
                  <a:cubicBezTo>
                    <a:pt x="484" y="432"/>
                    <a:pt x="509" y="438"/>
                    <a:pt x="520" y="457"/>
                  </a:cubicBezTo>
                  <a:cubicBezTo>
                    <a:pt x="590" y="564"/>
                    <a:pt x="590" y="564"/>
                    <a:pt x="590" y="564"/>
                  </a:cubicBezTo>
                  <a:cubicBezTo>
                    <a:pt x="595" y="574"/>
                    <a:pt x="597" y="585"/>
                    <a:pt x="595" y="596"/>
                  </a:cubicBezTo>
                  <a:cubicBezTo>
                    <a:pt x="592" y="606"/>
                    <a:pt x="586" y="615"/>
                    <a:pt x="576" y="622"/>
                  </a:cubicBezTo>
                  <a:cubicBezTo>
                    <a:pt x="570" y="626"/>
                    <a:pt x="562" y="628"/>
                    <a:pt x="554" y="628"/>
                  </a:cubicBezTo>
                  <a:close/>
                  <a:moveTo>
                    <a:pt x="480" y="452"/>
                  </a:moveTo>
                  <a:lnTo>
                    <a:pt x="480" y="452"/>
                  </a:lnTo>
                  <a:cubicBezTo>
                    <a:pt x="451" y="405"/>
                    <a:pt x="451" y="405"/>
                    <a:pt x="451" y="405"/>
                  </a:cubicBezTo>
                  <a:cubicBezTo>
                    <a:pt x="431" y="416"/>
                    <a:pt x="431" y="416"/>
                    <a:pt x="431" y="416"/>
                  </a:cubicBezTo>
                  <a:cubicBezTo>
                    <a:pt x="461" y="464"/>
                    <a:pt x="461" y="464"/>
                    <a:pt x="461" y="464"/>
                  </a:cubicBezTo>
                  <a:lnTo>
                    <a:pt x="480" y="452"/>
                  </a:lnTo>
                  <a:close/>
                  <a:moveTo>
                    <a:pt x="371" y="437"/>
                  </a:moveTo>
                  <a:lnTo>
                    <a:pt x="371" y="437"/>
                  </a:lnTo>
                  <a:cubicBezTo>
                    <a:pt x="357" y="437"/>
                    <a:pt x="342" y="435"/>
                    <a:pt x="328" y="432"/>
                  </a:cubicBezTo>
                  <a:cubicBezTo>
                    <a:pt x="248" y="408"/>
                    <a:pt x="201" y="324"/>
                    <a:pt x="225" y="244"/>
                  </a:cubicBezTo>
                  <a:cubicBezTo>
                    <a:pt x="248" y="164"/>
                    <a:pt x="333" y="118"/>
                    <a:pt x="413" y="141"/>
                  </a:cubicBezTo>
                  <a:cubicBezTo>
                    <a:pt x="451" y="152"/>
                    <a:pt x="484" y="177"/>
                    <a:pt x="503" y="213"/>
                  </a:cubicBezTo>
                  <a:cubicBezTo>
                    <a:pt x="523" y="249"/>
                    <a:pt x="527" y="289"/>
                    <a:pt x="516" y="328"/>
                  </a:cubicBezTo>
                  <a:cubicBezTo>
                    <a:pt x="504" y="368"/>
                    <a:pt x="479" y="399"/>
                    <a:pt x="444" y="419"/>
                  </a:cubicBezTo>
                  <a:cubicBezTo>
                    <a:pt x="421" y="431"/>
                    <a:pt x="396" y="437"/>
                    <a:pt x="371" y="437"/>
                  </a:cubicBezTo>
                  <a:close/>
                  <a:moveTo>
                    <a:pt x="370" y="158"/>
                  </a:moveTo>
                  <a:lnTo>
                    <a:pt x="370" y="158"/>
                  </a:lnTo>
                  <a:cubicBezTo>
                    <a:pt x="315" y="158"/>
                    <a:pt x="264" y="195"/>
                    <a:pt x="247" y="250"/>
                  </a:cubicBezTo>
                  <a:cubicBezTo>
                    <a:pt x="227" y="319"/>
                    <a:pt x="267" y="389"/>
                    <a:pt x="335" y="409"/>
                  </a:cubicBezTo>
                  <a:cubicBezTo>
                    <a:pt x="368" y="419"/>
                    <a:pt x="402" y="414"/>
                    <a:pt x="433" y="399"/>
                  </a:cubicBezTo>
                  <a:cubicBezTo>
                    <a:pt x="463" y="382"/>
                    <a:pt x="485" y="355"/>
                    <a:pt x="494" y="322"/>
                  </a:cubicBezTo>
                  <a:cubicBezTo>
                    <a:pt x="503" y="288"/>
                    <a:pt x="499" y="254"/>
                    <a:pt x="482" y="224"/>
                  </a:cubicBezTo>
                  <a:cubicBezTo>
                    <a:pt x="466" y="195"/>
                    <a:pt x="439" y="173"/>
                    <a:pt x="406" y="162"/>
                  </a:cubicBezTo>
                  <a:cubicBezTo>
                    <a:pt x="394" y="159"/>
                    <a:pt x="383" y="158"/>
                    <a:pt x="370" y="158"/>
                  </a:cubicBezTo>
                  <a:close/>
                  <a:moveTo>
                    <a:pt x="272" y="401"/>
                  </a:moveTo>
                  <a:lnTo>
                    <a:pt x="272" y="401"/>
                  </a:lnTo>
                  <a:cubicBezTo>
                    <a:pt x="274" y="403"/>
                    <a:pt x="277" y="405"/>
                    <a:pt x="279" y="407"/>
                  </a:cubicBezTo>
                  <a:cubicBezTo>
                    <a:pt x="277" y="405"/>
                    <a:pt x="274" y="403"/>
                    <a:pt x="272" y="401"/>
                  </a:cubicBezTo>
                  <a:close/>
                  <a:moveTo>
                    <a:pt x="249" y="376"/>
                  </a:moveTo>
                  <a:lnTo>
                    <a:pt x="249" y="376"/>
                  </a:lnTo>
                  <a:cubicBezTo>
                    <a:pt x="252" y="380"/>
                    <a:pt x="256" y="383"/>
                    <a:pt x="259" y="387"/>
                  </a:cubicBezTo>
                  <a:cubicBezTo>
                    <a:pt x="254" y="383"/>
                    <a:pt x="252" y="380"/>
                    <a:pt x="249" y="376"/>
                  </a:cubicBezTo>
                  <a:close/>
                  <a:moveTo>
                    <a:pt x="303" y="422"/>
                  </a:moveTo>
                  <a:lnTo>
                    <a:pt x="303" y="422"/>
                  </a:lnTo>
                  <a:cubicBezTo>
                    <a:pt x="301" y="421"/>
                    <a:pt x="298" y="419"/>
                    <a:pt x="296" y="418"/>
                  </a:cubicBezTo>
                  <a:cubicBezTo>
                    <a:pt x="298" y="419"/>
                    <a:pt x="301" y="421"/>
                    <a:pt x="303" y="422"/>
                  </a:cubicBezTo>
                  <a:close/>
                  <a:moveTo>
                    <a:pt x="306" y="150"/>
                  </a:moveTo>
                  <a:lnTo>
                    <a:pt x="306" y="150"/>
                  </a:lnTo>
                  <a:cubicBezTo>
                    <a:pt x="274" y="165"/>
                    <a:pt x="247" y="191"/>
                    <a:pt x="233" y="225"/>
                  </a:cubicBezTo>
                  <a:lnTo>
                    <a:pt x="233" y="225"/>
                  </a:lnTo>
                  <a:cubicBezTo>
                    <a:pt x="247" y="191"/>
                    <a:pt x="274" y="165"/>
                    <a:pt x="306" y="150"/>
                  </a:cubicBezTo>
                  <a:close/>
                  <a:moveTo>
                    <a:pt x="223" y="319"/>
                  </a:moveTo>
                  <a:lnTo>
                    <a:pt x="223" y="319"/>
                  </a:lnTo>
                  <a:lnTo>
                    <a:pt x="223" y="319"/>
                  </a:lnTo>
                  <a:cubicBezTo>
                    <a:pt x="227" y="337"/>
                    <a:pt x="235" y="354"/>
                    <a:pt x="245" y="370"/>
                  </a:cubicBezTo>
                  <a:cubicBezTo>
                    <a:pt x="235" y="354"/>
                    <a:pt x="227" y="337"/>
                    <a:pt x="223" y="319"/>
                  </a:cubicBezTo>
                  <a:close/>
                  <a:moveTo>
                    <a:pt x="220" y="297"/>
                  </a:moveTo>
                  <a:lnTo>
                    <a:pt x="220" y="297"/>
                  </a:lnTo>
                  <a:cubicBezTo>
                    <a:pt x="219" y="280"/>
                    <a:pt x="220" y="263"/>
                    <a:pt x="224" y="246"/>
                  </a:cubicBezTo>
                  <a:cubicBezTo>
                    <a:pt x="220" y="263"/>
                    <a:pt x="219" y="280"/>
                    <a:pt x="220" y="297"/>
                  </a:cubicBezTo>
                  <a:close/>
                  <a:moveTo>
                    <a:pt x="328" y="141"/>
                  </a:moveTo>
                  <a:lnTo>
                    <a:pt x="328" y="141"/>
                  </a:lnTo>
                  <a:cubicBezTo>
                    <a:pt x="322" y="143"/>
                    <a:pt x="315" y="146"/>
                    <a:pt x="308" y="149"/>
                  </a:cubicBezTo>
                  <a:cubicBezTo>
                    <a:pt x="315" y="146"/>
                    <a:pt x="322" y="143"/>
                    <a:pt x="328" y="141"/>
                  </a:cubicBezTo>
                  <a:close/>
                  <a:moveTo>
                    <a:pt x="388" y="135"/>
                  </a:moveTo>
                  <a:lnTo>
                    <a:pt x="388" y="135"/>
                  </a:lnTo>
                  <a:cubicBezTo>
                    <a:pt x="396" y="136"/>
                    <a:pt x="404" y="139"/>
                    <a:pt x="413" y="141"/>
                  </a:cubicBezTo>
                  <a:cubicBezTo>
                    <a:pt x="404" y="139"/>
                    <a:pt x="396" y="136"/>
                    <a:pt x="388" y="135"/>
                  </a:cubicBezTo>
                  <a:close/>
                  <a:moveTo>
                    <a:pt x="402" y="434"/>
                  </a:moveTo>
                  <a:lnTo>
                    <a:pt x="402" y="434"/>
                  </a:lnTo>
                  <a:cubicBezTo>
                    <a:pt x="392" y="436"/>
                    <a:pt x="381" y="437"/>
                    <a:pt x="371" y="437"/>
                  </a:cubicBezTo>
                  <a:cubicBezTo>
                    <a:pt x="381" y="437"/>
                    <a:pt x="392" y="436"/>
                    <a:pt x="402" y="434"/>
                  </a:cubicBezTo>
                  <a:close/>
                  <a:moveTo>
                    <a:pt x="371" y="461"/>
                  </a:moveTo>
                  <a:lnTo>
                    <a:pt x="371" y="461"/>
                  </a:lnTo>
                  <a:cubicBezTo>
                    <a:pt x="354" y="461"/>
                    <a:pt x="338" y="458"/>
                    <a:pt x="322" y="454"/>
                  </a:cubicBezTo>
                  <a:cubicBezTo>
                    <a:pt x="286" y="444"/>
                    <a:pt x="254" y="422"/>
                    <a:pt x="232" y="392"/>
                  </a:cubicBezTo>
                  <a:cubicBezTo>
                    <a:pt x="232" y="392"/>
                    <a:pt x="232" y="392"/>
                    <a:pt x="231" y="392"/>
                  </a:cubicBezTo>
                  <a:cubicBezTo>
                    <a:pt x="85" y="392"/>
                    <a:pt x="85" y="392"/>
                    <a:pt x="85" y="392"/>
                  </a:cubicBezTo>
                  <a:lnTo>
                    <a:pt x="85" y="392"/>
                  </a:lnTo>
                  <a:cubicBezTo>
                    <a:pt x="80" y="392"/>
                    <a:pt x="75" y="387"/>
                    <a:pt x="75" y="381"/>
                  </a:cubicBezTo>
                  <a:cubicBezTo>
                    <a:pt x="75" y="375"/>
                    <a:pt x="80" y="371"/>
                    <a:pt x="85" y="371"/>
                  </a:cubicBezTo>
                  <a:cubicBezTo>
                    <a:pt x="217" y="370"/>
                    <a:pt x="217" y="370"/>
                    <a:pt x="217" y="370"/>
                  </a:cubicBezTo>
                  <a:cubicBezTo>
                    <a:pt x="209" y="354"/>
                    <a:pt x="202" y="336"/>
                    <a:pt x="199" y="319"/>
                  </a:cubicBezTo>
                  <a:cubicBezTo>
                    <a:pt x="85" y="319"/>
                    <a:pt x="85" y="319"/>
                    <a:pt x="85" y="319"/>
                  </a:cubicBezTo>
                  <a:lnTo>
                    <a:pt x="85" y="319"/>
                  </a:lnTo>
                  <a:cubicBezTo>
                    <a:pt x="80" y="319"/>
                    <a:pt x="75" y="314"/>
                    <a:pt x="75" y="308"/>
                  </a:cubicBezTo>
                  <a:cubicBezTo>
                    <a:pt x="75" y="302"/>
                    <a:pt x="80" y="298"/>
                    <a:pt x="85" y="298"/>
                  </a:cubicBezTo>
                  <a:cubicBezTo>
                    <a:pt x="196" y="297"/>
                    <a:pt x="196" y="297"/>
                    <a:pt x="196" y="297"/>
                  </a:cubicBezTo>
                  <a:cubicBezTo>
                    <a:pt x="195" y="280"/>
                    <a:pt x="197" y="262"/>
                    <a:pt x="201" y="246"/>
                  </a:cubicBezTo>
                  <a:cubicBezTo>
                    <a:pt x="85" y="246"/>
                    <a:pt x="85" y="246"/>
                    <a:pt x="85" y="246"/>
                  </a:cubicBezTo>
                  <a:lnTo>
                    <a:pt x="85" y="246"/>
                  </a:lnTo>
                  <a:cubicBezTo>
                    <a:pt x="80" y="246"/>
                    <a:pt x="75" y="242"/>
                    <a:pt x="75" y="235"/>
                  </a:cubicBezTo>
                  <a:cubicBezTo>
                    <a:pt x="75" y="229"/>
                    <a:pt x="80" y="225"/>
                    <a:pt x="85" y="225"/>
                  </a:cubicBezTo>
                  <a:cubicBezTo>
                    <a:pt x="208" y="224"/>
                    <a:pt x="208" y="224"/>
                    <a:pt x="208" y="224"/>
                  </a:cubicBezTo>
                  <a:cubicBezTo>
                    <a:pt x="233" y="157"/>
                    <a:pt x="298" y="111"/>
                    <a:pt x="370" y="111"/>
                  </a:cubicBezTo>
                  <a:cubicBezTo>
                    <a:pt x="387" y="111"/>
                    <a:pt x="403" y="114"/>
                    <a:pt x="419" y="118"/>
                  </a:cubicBezTo>
                  <a:cubicBezTo>
                    <a:pt x="424" y="120"/>
                    <a:pt x="429" y="122"/>
                    <a:pt x="435" y="124"/>
                  </a:cubicBezTo>
                  <a:cubicBezTo>
                    <a:pt x="435" y="10"/>
                    <a:pt x="435" y="10"/>
                    <a:pt x="435" y="10"/>
                  </a:cubicBezTo>
                  <a:cubicBezTo>
                    <a:pt x="435" y="4"/>
                    <a:pt x="430" y="0"/>
                    <a:pt x="425" y="0"/>
                  </a:cubicBezTo>
                  <a:cubicBezTo>
                    <a:pt x="161" y="0"/>
                    <a:pt x="161" y="0"/>
                    <a:pt x="161" y="0"/>
                  </a:cubicBezTo>
                  <a:cubicBezTo>
                    <a:pt x="161" y="171"/>
                    <a:pt x="161" y="171"/>
                    <a:pt x="161" y="171"/>
                  </a:cubicBezTo>
                  <a:cubicBezTo>
                    <a:pt x="161" y="177"/>
                    <a:pt x="156" y="182"/>
                    <a:pt x="15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587"/>
                    <a:pt x="0" y="587"/>
                    <a:pt x="0" y="587"/>
                  </a:cubicBezTo>
                  <a:cubicBezTo>
                    <a:pt x="0" y="593"/>
                    <a:pt x="5" y="599"/>
                    <a:pt x="10" y="599"/>
                  </a:cubicBezTo>
                  <a:cubicBezTo>
                    <a:pt x="425" y="599"/>
                    <a:pt x="425" y="599"/>
                    <a:pt x="425" y="599"/>
                  </a:cubicBezTo>
                  <a:cubicBezTo>
                    <a:pt x="430" y="599"/>
                    <a:pt x="435" y="593"/>
                    <a:pt x="435" y="587"/>
                  </a:cubicBezTo>
                  <a:cubicBezTo>
                    <a:pt x="435" y="449"/>
                    <a:pt x="435" y="449"/>
                    <a:pt x="435" y="449"/>
                  </a:cubicBezTo>
                  <a:cubicBezTo>
                    <a:pt x="414" y="457"/>
                    <a:pt x="393" y="461"/>
                    <a:pt x="371" y="461"/>
                  </a:cubicBezTo>
                  <a:close/>
                  <a:moveTo>
                    <a:pt x="370" y="134"/>
                  </a:moveTo>
                  <a:lnTo>
                    <a:pt x="370" y="134"/>
                  </a:lnTo>
                  <a:cubicBezTo>
                    <a:pt x="368" y="134"/>
                    <a:pt x="365" y="135"/>
                    <a:pt x="363" y="135"/>
                  </a:cubicBezTo>
                  <a:cubicBezTo>
                    <a:pt x="369" y="134"/>
                    <a:pt x="374" y="134"/>
                    <a:pt x="380" y="135"/>
                  </a:cubicBezTo>
                  <a:cubicBezTo>
                    <a:pt x="377" y="135"/>
                    <a:pt x="374" y="134"/>
                    <a:pt x="370" y="134"/>
                  </a:cubicBezTo>
                  <a:close/>
                  <a:moveTo>
                    <a:pt x="403" y="434"/>
                  </a:moveTo>
                  <a:lnTo>
                    <a:pt x="403" y="434"/>
                  </a:lnTo>
                  <a:cubicBezTo>
                    <a:pt x="415" y="431"/>
                    <a:pt x="424" y="428"/>
                    <a:pt x="435" y="423"/>
                  </a:cubicBezTo>
                  <a:cubicBezTo>
                    <a:pt x="424" y="428"/>
                    <a:pt x="415" y="431"/>
                    <a:pt x="403" y="434"/>
                  </a:cubicBezTo>
                  <a:close/>
                  <a:moveTo>
                    <a:pt x="336" y="140"/>
                  </a:moveTo>
                  <a:lnTo>
                    <a:pt x="336" y="140"/>
                  </a:lnTo>
                  <a:cubicBezTo>
                    <a:pt x="342" y="137"/>
                    <a:pt x="347" y="136"/>
                    <a:pt x="353" y="136"/>
                  </a:cubicBezTo>
                  <a:cubicBezTo>
                    <a:pt x="347" y="136"/>
                    <a:pt x="342" y="137"/>
                    <a:pt x="336" y="1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75771" y="2228678"/>
            <a:ext cx="201942" cy="64844"/>
            <a:chOff x="575771" y="2228678"/>
            <a:chExt cx="201942" cy="64844"/>
          </a:xfrm>
        </p:grpSpPr>
        <p:sp>
          <p:nvSpPr>
            <p:cNvPr id="3160" name="Freeform 88"/>
            <p:cNvSpPr>
              <a:spLocks noChangeArrowheads="1"/>
            </p:cNvSpPr>
            <p:nvPr/>
          </p:nvSpPr>
          <p:spPr bwMode="auto">
            <a:xfrm>
              <a:off x="575771" y="2228678"/>
              <a:ext cx="50022" cy="64844"/>
            </a:xfrm>
            <a:custGeom>
              <a:avLst/>
              <a:gdLst>
                <a:gd name="T0" fmla="*/ 0 w 118"/>
                <a:gd name="T1" fmla="*/ 0 h 154"/>
                <a:gd name="T2" fmla="*/ 0 w 118"/>
                <a:gd name="T3" fmla="*/ 0 h 154"/>
                <a:gd name="T4" fmla="*/ 62 w 118"/>
                <a:gd name="T5" fmla="*/ 0 h 154"/>
                <a:gd name="T6" fmla="*/ 110 w 118"/>
                <a:gd name="T7" fmla="*/ 37 h 154"/>
                <a:gd name="T8" fmla="*/ 88 w 118"/>
                <a:gd name="T9" fmla="*/ 70 h 154"/>
                <a:gd name="T10" fmla="*/ 117 w 118"/>
                <a:gd name="T11" fmla="*/ 107 h 154"/>
                <a:gd name="T12" fmla="*/ 65 w 118"/>
                <a:gd name="T13" fmla="*/ 153 h 154"/>
                <a:gd name="T14" fmla="*/ 0 w 118"/>
                <a:gd name="T15" fmla="*/ 153 h 154"/>
                <a:gd name="T16" fmla="*/ 0 w 118"/>
                <a:gd name="T17" fmla="*/ 0 h 154"/>
                <a:gd name="T18" fmla="*/ 57 w 118"/>
                <a:gd name="T19" fmla="*/ 64 h 154"/>
                <a:gd name="T20" fmla="*/ 57 w 118"/>
                <a:gd name="T21" fmla="*/ 64 h 154"/>
                <a:gd name="T22" fmla="*/ 89 w 118"/>
                <a:gd name="T23" fmla="*/ 40 h 154"/>
                <a:gd name="T24" fmla="*/ 58 w 118"/>
                <a:gd name="T25" fmla="*/ 17 h 154"/>
                <a:gd name="T26" fmla="*/ 21 w 118"/>
                <a:gd name="T27" fmla="*/ 17 h 154"/>
                <a:gd name="T28" fmla="*/ 21 w 118"/>
                <a:gd name="T29" fmla="*/ 64 h 154"/>
                <a:gd name="T30" fmla="*/ 57 w 118"/>
                <a:gd name="T31" fmla="*/ 64 h 154"/>
                <a:gd name="T32" fmla="*/ 63 w 118"/>
                <a:gd name="T33" fmla="*/ 135 h 154"/>
                <a:gd name="T34" fmla="*/ 63 w 118"/>
                <a:gd name="T35" fmla="*/ 135 h 154"/>
                <a:gd name="T36" fmla="*/ 96 w 118"/>
                <a:gd name="T37" fmla="*/ 107 h 154"/>
                <a:gd name="T38" fmla="*/ 61 w 118"/>
                <a:gd name="T39" fmla="*/ 81 h 154"/>
                <a:gd name="T40" fmla="*/ 21 w 118"/>
                <a:gd name="T41" fmla="*/ 81 h 154"/>
                <a:gd name="T42" fmla="*/ 21 w 118"/>
                <a:gd name="T43" fmla="*/ 135 h 154"/>
                <a:gd name="T44" fmla="*/ 63 w 118"/>
                <a:gd name="T45" fmla="*/ 135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8" h="154">
                  <a:moveTo>
                    <a:pt x="0" y="0"/>
                  </a:moveTo>
                  <a:lnTo>
                    <a:pt x="0" y="0"/>
                  </a:lnTo>
                  <a:cubicBezTo>
                    <a:pt x="62" y="0"/>
                    <a:pt x="62" y="0"/>
                    <a:pt x="62" y="0"/>
                  </a:cubicBezTo>
                  <a:cubicBezTo>
                    <a:pt x="94" y="0"/>
                    <a:pt x="110" y="12"/>
                    <a:pt x="110" y="37"/>
                  </a:cubicBezTo>
                  <a:cubicBezTo>
                    <a:pt x="110" y="53"/>
                    <a:pt x="102" y="64"/>
                    <a:pt x="88" y="70"/>
                  </a:cubicBezTo>
                  <a:cubicBezTo>
                    <a:pt x="106" y="74"/>
                    <a:pt x="117" y="87"/>
                    <a:pt x="117" y="107"/>
                  </a:cubicBezTo>
                  <a:cubicBezTo>
                    <a:pt x="117" y="135"/>
                    <a:pt x="98" y="153"/>
                    <a:pt x="65" y="153"/>
                  </a:cubicBezTo>
                  <a:cubicBezTo>
                    <a:pt x="0" y="153"/>
                    <a:pt x="0" y="153"/>
                    <a:pt x="0" y="153"/>
                  </a:cubicBezTo>
                  <a:lnTo>
                    <a:pt x="0" y="0"/>
                  </a:lnTo>
                  <a:close/>
                  <a:moveTo>
                    <a:pt x="57" y="64"/>
                  </a:moveTo>
                  <a:lnTo>
                    <a:pt x="57" y="64"/>
                  </a:lnTo>
                  <a:cubicBezTo>
                    <a:pt x="78" y="64"/>
                    <a:pt x="89" y="57"/>
                    <a:pt x="89" y="40"/>
                  </a:cubicBezTo>
                  <a:cubicBezTo>
                    <a:pt x="89" y="25"/>
                    <a:pt x="79" y="17"/>
                    <a:pt x="58" y="17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1" y="64"/>
                    <a:pt x="21" y="64"/>
                    <a:pt x="21" y="64"/>
                  </a:cubicBezTo>
                  <a:lnTo>
                    <a:pt x="57" y="64"/>
                  </a:lnTo>
                  <a:close/>
                  <a:moveTo>
                    <a:pt x="63" y="135"/>
                  </a:moveTo>
                  <a:lnTo>
                    <a:pt x="63" y="135"/>
                  </a:lnTo>
                  <a:cubicBezTo>
                    <a:pt x="85" y="135"/>
                    <a:pt x="96" y="125"/>
                    <a:pt x="96" y="107"/>
                  </a:cubicBezTo>
                  <a:cubicBezTo>
                    <a:pt x="96" y="89"/>
                    <a:pt x="85" y="81"/>
                    <a:pt x="61" y="81"/>
                  </a:cubicBezTo>
                  <a:cubicBezTo>
                    <a:pt x="21" y="81"/>
                    <a:pt x="21" y="81"/>
                    <a:pt x="21" y="81"/>
                  </a:cubicBezTo>
                  <a:cubicBezTo>
                    <a:pt x="21" y="135"/>
                    <a:pt x="21" y="135"/>
                    <a:pt x="21" y="135"/>
                  </a:cubicBezTo>
                  <a:lnTo>
                    <a:pt x="63" y="135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1" name="Freeform 89"/>
            <p:cNvSpPr>
              <a:spLocks noChangeArrowheads="1"/>
            </p:cNvSpPr>
            <p:nvPr/>
          </p:nvSpPr>
          <p:spPr bwMode="auto">
            <a:xfrm>
              <a:off x="631352" y="2243499"/>
              <a:ext cx="46316" cy="50023"/>
            </a:xfrm>
            <a:custGeom>
              <a:avLst/>
              <a:gdLst>
                <a:gd name="T0" fmla="*/ 54 w 109"/>
                <a:gd name="T1" fmla="*/ 0 h 120"/>
                <a:gd name="T2" fmla="*/ 54 w 109"/>
                <a:gd name="T3" fmla="*/ 0 h 120"/>
                <a:gd name="T4" fmla="*/ 108 w 109"/>
                <a:gd name="T5" fmla="*/ 60 h 120"/>
                <a:gd name="T6" fmla="*/ 54 w 109"/>
                <a:gd name="T7" fmla="*/ 119 h 120"/>
                <a:gd name="T8" fmla="*/ 0 w 109"/>
                <a:gd name="T9" fmla="*/ 60 h 120"/>
                <a:gd name="T10" fmla="*/ 54 w 109"/>
                <a:gd name="T11" fmla="*/ 0 h 120"/>
                <a:gd name="T12" fmla="*/ 54 w 109"/>
                <a:gd name="T13" fmla="*/ 102 h 120"/>
                <a:gd name="T14" fmla="*/ 54 w 109"/>
                <a:gd name="T15" fmla="*/ 102 h 120"/>
                <a:gd name="T16" fmla="*/ 88 w 109"/>
                <a:gd name="T17" fmla="*/ 60 h 120"/>
                <a:gd name="T18" fmla="*/ 54 w 109"/>
                <a:gd name="T19" fmla="*/ 17 h 120"/>
                <a:gd name="T20" fmla="*/ 19 w 109"/>
                <a:gd name="T21" fmla="*/ 60 h 120"/>
                <a:gd name="T22" fmla="*/ 54 w 109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9" h="120">
                  <a:moveTo>
                    <a:pt x="54" y="0"/>
                  </a:moveTo>
                  <a:lnTo>
                    <a:pt x="54" y="0"/>
                  </a:lnTo>
                  <a:cubicBezTo>
                    <a:pt x="88" y="0"/>
                    <a:pt x="108" y="21"/>
                    <a:pt x="108" y="60"/>
                  </a:cubicBezTo>
                  <a:cubicBezTo>
                    <a:pt x="108" y="97"/>
                    <a:pt x="88" y="119"/>
                    <a:pt x="54" y="119"/>
                  </a:cubicBezTo>
                  <a:cubicBezTo>
                    <a:pt x="20" y="119"/>
                    <a:pt x="0" y="97"/>
                    <a:pt x="0" y="60"/>
                  </a:cubicBezTo>
                  <a:cubicBezTo>
                    <a:pt x="0" y="21"/>
                    <a:pt x="20" y="0"/>
                    <a:pt x="54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5" y="102"/>
                    <a:pt x="88" y="87"/>
                    <a:pt x="88" y="60"/>
                  </a:cubicBezTo>
                  <a:cubicBezTo>
                    <a:pt x="88" y="31"/>
                    <a:pt x="75" y="17"/>
                    <a:pt x="54" y="17"/>
                  </a:cubicBezTo>
                  <a:cubicBezTo>
                    <a:pt x="32" y="17"/>
                    <a:pt x="19" y="31"/>
                    <a:pt x="19" y="60"/>
                  </a:cubicBezTo>
                  <a:cubicBezTo>
                    <a:pt x="19" y="87"/>
                    <a:pt x="32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2" name="Freeform 90"/>
            <p:cNvSpPr>
              <a:spLocks noChangeArrowheads="1"/>
            </p:cNvSpPr>
            <p:nvPr/>
          </p:nvSpPr>
          <p:spPr bwMode="auto">
            <a:xfrm>
              <a:off x="683227" y="2243499"/>
              <a:ext cx="46316" cy="50023"/>
            </a:xfrm>
            <a:custGeom>
              <a:avLst/>
              <a:gdLst>
                <a:gd name="T0" fmla="*/ 53 w 109"/>
                <a:gd name="T1" fmla="*/ 0 h 120"/>
                <a:gd name="T2" fmla="*/ 53 w 109"/>
                <a:gd name="T3" fmla="*/ 0 h 120"/>
                <a:gd name="T4" fmla="*/ 108 w 109"/>
                <a:gd name="T5" fmla="*/ 60 h 120"/>
                <a:gd name="T6" fmla="*/ 54 w 109"/>
                <a:gd name="T7" fmla="*/ 119 h 120"/>
                <a:gd name="T8" fmla="*/ 0 w 109"/>
                <a:gd name="T9" fmla="*/ 60 h 120"/>
                <a:gd name="T10" fmla="*/ 53 w 109"/>
                <a:gd name="T11" fmla="*/ 0 h 120"/>
                <a:gd name="T12" fmla="*/ 54 w 109"/>
                <a:gd name="T13" fmla="*/ 102 h 120"/>
                <a:gd name="T14" fmla="*/ 54 w 109"/>
                <a:gd name="T15" fmla="*/ 102 h 120"/>
                <a:gd name="T16" fmla="*/ 88 w 109"/>
                <a:gd name="T17" fmla="*/ 60 h 120"/>
                <a:gd name="T18" fmla="*/ 54 w 109"/>
                <a:gd name="T19" fmla="*/ 17 h 120"/>
                <a:gd name="T20" fmla="*/ 20 w 109"/>
                <a:gd name="T21" fmla="*/ 60 h 120"/>
                <a:gd name="T22" fmla="*/ 54 w 109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9" h="120">
                  <a:moveTo>
                    <a:pt x="53" y="0"/>
                  </a:moveTo>
                  <a:lnTo>
                    <a:pt x="53" y="0"/>
                  </a:lnTo>
                  <a:cubicBezTo>
                    <a:pt x="88" y="0"/>
                    <a:pt x="108" y="21"/>
                    <a:pt x="108" y="60"/>
                  </a:cubicBezTo>
                  <a:cubicBezTo>
                    <a:pt x="108" y="97"/>
                    <a:pt x="88" y="119"/>
                    <a:pt x="54" y="119"/>
                  </a:cubicBezTo>
                  <a:cubicBezTo>
                    <a:pt x="20" y="119"/>
                    <a:pt x="0" y="97"/>
                    <a:pt x="0" y="60"/>
                  </a:cubicBezTo>
                  <a:cubicBezTo>
                    <a:pt x="0" y="21"/>
                    <a:pt x="20" y="0"/>
                    <a:pt x="53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6" y="102"/>
                    <a:pt x="88" y="87"/>
                    <a:pt x="88" y="60"/>
                  </a:cubicBezTo>
                  <a:cubicBezTo>
                    <a:pt x="88" y="31"/>
                    <a:pt x="76" y="17"/>
                    <a:pt x="54" y="17"/>
                  </a:cubicBezTo>
                  <a:cubicBezTo>
                    <a:pt x="32" y="17"/>
                    <a:pt x="20" y="31"/>
                    <a:pt x="20" y="60"/>
                  </a:cubicBezTo>
                  <a:cubicBezTo>
                    <a:pt x="20" y="87"/>
                    <a:pt x="32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3" name="Freeform 91"/>
            <p:cNvSpPr>
              <a:spLocks noChangeArrowheads="1"/>
            </p:cNvSpPr>
            <p:nvPr/>
          </p:nvSpPr>
          <p:spPr bwMode="auto">
            <a:xfrm>
              <a:off x="738807" y="2228678"/>
              <a:ext cx="38906" cy="64844"/>
            </a:xfrm>
            <a:custGeom>
              <a:avLst/>
              <a:gdLst>
                <a:gd name="T0" fmla="*/ 0 w 94"/>
                <a:gd name="T1" fmla="*/ 0 h 154"/>
                <a:gd name="T2" fmla="*/ 19 w 94"/>
                <a:gd name="T3" fmla="*/ 0 h 154"/>
                <a:gd name="T4" fmla="*/ 19 w 94"/>
                <a:gd name="T5" fmla="*/ 91 h 154"/>
                <a:gd name="T6" fmla="*/ 69 w 94"/>
                <a:gd name="T7" fmla="*/ 41 h 154"/>
                <a:gd name="T8" fmla="*/ 93 w 94"/>
                <a:gd name="T9" fmla="*/ 41 h 154"/>
                <a:gd name="T10" fmla="*/ 52 w 94"/>
                <a:gd name="T11" fmla="*/ 82 h 154"/>
                <a:gd name="T12" fmla="*/ 92 w 94"/>
                <a:gd name="T13" fmla="*/ 153 h 154"/>
                <a:gd name="T14" fmla="*/ 71 w 94"/>
                <a:gd name="T15" fmla="*/ 153 h 154"/>
                <a:gd name="T16" fmla="*/ 39 w 94"/>
                <a:gd name="T17" fmla="*/ 95 h 154"/>
                <a:gd name="T18" fmla="*/ 19 w 94"/>
                <a:gd name="T19" fmla="*/ 114 h 154"/>
                <a:gd name="T20" fmla="*/ 19 w 94"/>
                <a:gd name="T21" fmla="*/ 153 h 154"/>
                <a:gd name="T22" fmla="*/ 0 w 94"/>
                <a:gd name="T23" fmla="*/ 153 h 154"/>
                <a:gd name="T24" fmla="*/ 0 w 94"/>
                <a:gd name="T25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4" h="154">
                  <a:moveTo>
                    <a:pt x="0" y="0"/>
                  </a:moveTo>
                  <a:lnTo>
                    <a:pt x="19" y="0"/>
                  </a:lnTo>
                  <a:lnTo>
                    <a:pt x="19" y="91"/>
                  </a:lnTo>
                  <a:lnTo>
                    <a:pt x="69" y="41"/>
                  </a:lnTo>
                  <a:lnTo>
                    <a:pt x="93" y="41"/>
                  </a:lnTo>
                  <a:lnTo>
                    <a:pt x="52" y="82"/>
                  </a:lnTo>
                  <a:lnTo>
                    <a:pt x="92" y="153"/>
                  </a:lnTo>
                  <a:lnTo>
                    <a:pt x="71" y="153"/>
                  </a:lnTo>
                  <a:lnTo>
                    <a:pt x="39" y="95"/>
                  </a:lnTo>
                  <a:lnTo>
                    <a:pt x="19" y="114"/>
                  </a:lnTo>
                  <a:lnTo>
                    <a:pt x="19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411329" y="2228678"/>
            <a:ext cx="276050" cy="64844"/>
            <a:chOff x="1411329" y="2228678"/>
            <a:chExt cx="276050" cy="64844"/>
          </a:xfrm>
        </p:grpSpPr>
        <p:sp>
          <p:nvSpPr>
            <p:cNvPr id="3164" name="Freeform 92"/>
            <p:cNvSpPr>
              <a:spLocks noChangeArrowheads="1"/>
            </p:cNvSpPr>
            <p:nvPr/>
          </p:nvSpPr>
          <p:spPr bwMode="auto">
            <a:xfrm>
              <a:off x="1411329" y="2228678"/>
              <a:ext cx="50023" cy="64844"/>
            </a:xfrm>
            <a:custGeom>
              <a:avLst/>
              <a:gdLst>
                <a:gd name="T0" fmla="*/ 0 w 117"/>
                <a:gd name="T1" fmla="*/ 0 h 154"/>
                <a:gd name="T2" fmla="*/ 0 w 117"/>
                <a:gd name="T3" fmla="*/ 0 h 154"/>
                <a:gd name="T4" fmla="*/ 61 w 117"/>
                <a:gd name="T5" fmla="*/ 0 h 154"/>
                <a:gd name="T6" fmla="*/ 109 w 117"/>
                <a:gd name="T7" fmla="*/ 37 h 154"/>
                <a:gd name="T8" fmla="*/ 87 w 117"/>
                <a:gd name="T9" fmla="*/ 70 h 154"/>
                <a:gd name="T10" fmla="*/ 116 w 117"/>
                <a:gd name="T11" fmla="*/ 107 h 154"/>
                <a:gd name="T12" fmla="*/ 64 w 117"/>
                <a:gd name="T13" fmla="*/ 153 h 154"/>
                <a:gd name="T14" fmla="*/ 0 w 117"/>
                <a:gd name="T15" fmla="*/ 153 h 154"/>
                <a:gd name="T16" fmla="*/ 0 w 117"/>
                <a:gd name="T17" fmla="*/ 0 h 154"/>
                <a:gd name="T18" fmla="*/ 57 w 117"/>
                <a:gd name="T19" fmla="*/ 64 h 154"/>
                <a:gd name="T20" fmla="*/ 57 w 117"/>
                <a:gd name="T21" fmla="*/ 64 h 154"/>
                <a:gd name="T22" fmla="*/ 88 w 117"/>
                <a:gd name="T23" fmla="*/ 40 h 154"/>
                <a:gd name="T24" fmla="*/ 58 w 117"/>
                <a:gd name="T25" fmla="*/ 17 h 154"/>
                <a:gd name="T26" fmla="*/ 21 w 117"/>
                <a:gd name="T27" fmla="*/ 17 h 154"/>
                <a:gd name="T28" fmla="*/ 21 w 117"/>
                <a:gd name="T29" fmla="*/ 64 h 154"/>
                <a:gd name="T30" fmla="*/ 57 w 117"/>
                <a:gd name="T31" fmla="*/ 64 h 154"/>
                <a:gd name="T32" fmla="*/ 62 w 117"/>
                <a:gd name="T33" fmla="*/ 135 h 154"/>
                <a:gd name="T34" fmla="*/ 62 w 117"/>
                <a:gd name="T35" fmla="*/ 135 h 154"/>
                <a:gd name="T36" fmla="*/ 95 w 117"/>
                <a:gd name="T37" fmla="*/ 107 h 154"/>
                <a:gd name="T38" fmla="*/ 60 w 117"/>
                <a:gd name="T39" fmla="*/ 81 h 154"/>
                <a:gd name="T40" fmla="*/ 21 w 117"/>
                <a:gd name="T41" fmla="*/ 81 h 154"/>
                <a:gd name="T42" fmla="*/ 21 w 117"/>
                <a:gd name="T43" fmla="*/ 135 h 154"/>
                <a:gd name="T44" fmla="*/ 62 w 117"/>
                <a:gd name="T45" fmla="*/ 135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7" h="154">
                  <a:moveTo>
                    <a:pt x="0" y="0"/>
                  </a:moveTo>
                  <a:lnTo>
                    <a:pt x="0" y="0"/>
                  </a:lnTo>
                  <a:cubicBezTo>
                    <a:pt x="61" y="0"/>
                    <a:pt x="61" y="0"/>
                    <a:pt x="61" y="0"/>
                  </a:cubicBezTo>
                  <a:cubicBezTo>
                    <a:pt x="93" y="0"/>
                    <a:pt x="109" y="12"/>
                    <a:pt x="109" y="37"/>
                  </a:cubicBezTo>
                  <a:cubicBezTo>
                    <a:pt x="109" y="53"/>
                    <a:pt x="102" y="64"/>
                    <a:pt x="87" y="70"/>
                  </a:cubicBezTo>
                  <a:cubicBezTo>
                    <a:pt x="105" y="74"/>
                    <a:pt x="116" y="87"/>
                    <a:pt x="116" y="107"/>
                  </a:cubicBezTo>
                  <a:cubicBezTo>
                    <a:pt x="116" y="135"/>
                    <a:pt x="97" y="153"/>
                    <a:pt x="64" y="153"/>
                  </a:cubicBezTo>
                  <a:cubicBezTo>
                    <a:pt x="0" y="153"/>
                    <a:pt x="0" y="153"/>
                    <a:pt x="0" y="153"/>
                  </a:cubicBezTo>
                  <a:lnTo>
                    <a:pt x="0" y="0"/>
                  </a:lnTo>
                  <a:close/>
                  <a:moveTo>
                    <a:pt x="57" y="64"/>
                  </a:moveTo>
                  <a:lnTo>
                    <a:pt x="57" y="64"/>
                  </a:lnTo>
                  <a:cubicBezTo>
                    <a:pt x="78" y="64"/>
                    <a:pt x="88" y="57"/>
                    <a:pt x="88" y="40"/>
                  </a:cubicBezTo>
                  <a:cubicBezTo>
                    <a:pt x="88" y="25"/>
                    <a:pt x="79" y="17"/>
                    <a:pt x="58" y="17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1" y="64"/>
                    <a:pt x="21" y="64"/>
                    <a:pt x="21" y="64"/>
                  </a:cubicBezTo>
                  <a:lnTo>
                    <a:pt x="57" y="64"/>
                  </a:lnTo>
                  <a:close/>
                  <a:moveTo>
                    <a:pt x="62" y="135"/>
                  </a:moveTo>
                  <a:lnTo>
                    <a:pt x="62" y="135"/>
                  </a:lnTo>
                  <a:cubicBezTo>
                    <a:pt x="84" y="135"/>
                    <a:pt x="95" y="125"/>
                    <a:pt x="95" y="107"/>
                  </a:cubicBezTo>
                  <a:cubicBezTo>
                    <a:pt x="95" y="89"/>
                    <a:pt x="84" y="81"/>
                    <a:pt x="60" y="81"/>
                  </a:cubicBezTo>
                  <a:cubicBezTo>
                    <a:pt x="21" y="81"/>
                    <a:pt x="21" y="81"/>
                    <a:pt x="21" y="81"/>
                  </a:cubicBezTo>
                  <a:cubicBezTo>
                    <a:pt x="21" y="135"/>
                    <a:pt x="21" y="135"/>
                    <a:pt x="21" y="135"/>
                  </a:cubicBezTo>
                  <a:lnTo>
                    <a:pt x="62" y="135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5" name="Freeform 93"/>
            <p:cNvSpPr>
              <a:spLocks noChangeArrowheads="1"/>
            </p:cNvSpPr>
            <p:nvPr/>
          </p:nvSpPr>
          <p:spPr bwMode="auto">
            <a:xfrm>
              <a:off x="1466909" y="2243499"/>
              <a:ext cx="44464" cy="50023"/>
            </a:xfrm>
            <a:custGeom>
              <a:avLst/>
              <a:gdLst>
                <a:gd name="T0" fmla="*/ 53 w 108"/>
                <a:gd name="T1" fmla="*/ 0 h 120"/>
                <a:gd name="T2" fmla="*/ 53 w 108"/>
                <a:gd name="T3" fmla="*/ 0 h 120"/>
                <a:gd name="T4" fmla="*/ 107 w 108"/>
                <a:gd name="T5" fmla="*/ 60 h 120"/>
                <a:gd name="T6" fmla="*/ 53 w 108"/>
                <a:gd name="T7" fmla="*/ 119 h 120"/>
                <a:gd name="T8" fmla="*/ 0 w 108"/>
                <a:gd name="T9" fmla="*/ 60 h 120"/>
                <a:gd name="T10" fmla="*/ 53 w 108"/>
                <a:gd name="T11" fmla="*/ 0 h 120"/>
                <a:gd name="T12" fmla="*/ 53 w 108"/>
                <a:gd name="T13" fmla="*/ 102 h 120"/>
                <a:gd name="T14" fmla="*/ 53 w 108"/>
                <a:gd name="T15" fmla="*/ 102 h 120"/>
                <a:gd name="T16" fmla="*/ 87 w 108"/>
                <a:gd name="T17" fmla="*/ 60 h 120"/>
                <a:gd name="T18" fmla="*/ 53 w 108"/>
                <a:gd name="T19" fmla="*/ 17 h 120"/>
                <a:gd name="T20" fmla="*/ 19 w 108"/>
                <a:gd name="T21" fmla="*/ 60 h 120"/>
                <a:gd name="T22" fmla="*/ 53 w 108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20">
                  <a:moveTo>
                    <a:pt x="53" y="0"/>
                  </a:moveTo>
                  <a:lnTo>
                    <a:pt x="53" y="0"/>
                  </a:lnTo>
                  <a:cubicBezTo>
                    <a:pt x="86" y="0"/>
                    <a:pt x="107" y="21"/>
                    <a:pt x="107" y="60"/>
                  </a:cubicBezTo>
                  <a:cubicBezTo>
                    <a:pt x="107" y="97"/>
                    <a:pt x="86" y="119"/>
                    <a:pt x="53" y="119"/>
                  </a:cubicBezTo>
                  <a:cubicBezTo>
                    <a:pt x="20" y="119"/>
                    <a:pt x="0" y="97"/>
                    <a:pt x="0" y="60"/>
                  </a:cubicBezTo>
                  <a:cubicBezTo>
                    <a:pt x="0" y="21"/>
                    <a:pt x="20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7" y="87"/>
                    <a:pt x="87" y="60"/>
                  </a:cubicBezTo>
                  <a:cubicBezTo>
                    <a:pt x="87" y="31"/>
                    <a:pt x="75" y="17"/>
                    <a:pt x="53" y="17"/>
                  </a:cubicBezTo>
                  <a:cubicBezTo>
                    <a:pt x="31" y="17"/>
                    <a:pt x="19" y="31"/>
                    <a:pt x="19" y="60"/>
                  </a:cubicBezTo>
                  <a:cubicBezTo>
                    <a:pt x="19" y="87"/>
                    <a:pt x="31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6" name="Freeform 94"/>
            <p:cNvSpPr>
              <a:spLocks noChangeArrowheads="1"/>
            </p:cNvSpPr>
            <p:nvPr/>
          </p:nvSpPr>
          <p:spPr bwMode="auto">
            <a:xfrm>
              <a:off x="1518784" y="2243499"/>
              <a:ext cx="44464" cy="50023"/>
            </a:xfrm>
            <a:custGeom>
              <a:avLst/>
              <a:gdLst>
                <a:gd name="T0" fmla="*/ 53 w 108"/>
                <a:gd name="T1" fmla="*/ 0 h 120"/>
                <a:gd name="T2" fmla="*/ 53 w 108"/>
                <a:gd name="T3" fmla="*/ 0 h 120"/>
                <a:gd name="T4" fmla="*/ 107 w 108"/>
                <a:gd name="T5" fmla="*/ 60 h 120"/>
                <a:gd name="T6" fmla="*/ 54 w 108"/>
                <a:gd name="T7" fmla="*/ 119 h 120"/>
                <a:gd name="T8" fmla="*/ 0 w 108"/>
                <a:gd name="T9" fmla="*/ 60 h 120"/>
                <a:gd name="T10" fmla="*/ 53 w 108"/>
                <a:gd name="T11" fmla="*/ 0 h 120"/>
                <a:gd name="T12" fmla="*/ 54 w 108"/>
                <a:gd name="T13" fmla="*/ 102 h 120"/>
                <a:gd name="T14" fmla="*/ 54 w 108"/>
                <a:gd name="T15" fmla="*/ 102 h 120"/>
                <a:gd name="T16" fmla="*/ 87 w 108"/>
                <a:gd name="T17" fmla="*/ 60 h 120"/>
                <a:gd name="T18" fmla="*/ 54 w 108"/>
                <a:gd name="T19" fmla="*/ 17 h 120"/>
                <a:gd name="T20" fmla="*/ 19 w 108"/>
                <a:gd name="T21" fmla="*/ 60 h 120"/>
                <a:gd name="T22" fmla="*/ 54 w 108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20">
                  <a:moveTo>
                    <a:pt x="53" y="0"/>
                  </a:moveTo>
                  <a:lnTo>
                    <a:pt x="53" y="0"/>
                  </a:lnTo>
                  <a:cubicBezTo>
                    <a:pt x="87" y="0"/>
                    <a:pt x="107" y="21"/>
                    <a:pt x="107" y="60"/>
                  </a:cubicBezTo>
                  <a:cubicBezTo>
                    <a:pt x="107" y="97"/>
                    <a:pt x="87" y="119"/>
                    <a:pt x="54" y="119"/>
                  </a:cubicBezTo>
                  <a:cubicBezTo>
                    <a:pt x="20" y="119"/>
                    <a:pt x="0" y="97"/>
                    <a:pt x="0" y="60"/>
                  </a:cubicBezTo>
                  <a:cubicBezTo>
                    <a:pt x="0" y="21"/>
                    <a:pt x="20" y="0"/>
                    <a:pt x="53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5" y="102"/>
                    <a:pt x="87" y="87"/>
                    <a:pt x="87" y="60"/>
                  </a:cubicBezTo>
                  <a:cubicBezTo>
                    <a:pt x="87" y="31"/>
                    <a:pt x="75" y="17"/>
                    <a:pt x="54" y="17"/>
                  </a:cubicBezTo>
                  <a:cubicBezTo>
                    <a:pt x="31" y="17"/>
                    <a:pt x="19" y="31"/>
                    <a:pt x="19" y="60"/>
                  </a:cubicBezTo>
                  <a:cubicBezTo>
                    <a:pt x="19" y="87"/>
                    <a:pt x="31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7" name="Freeform 95"/>
            <p:cNvSpPr>
              <a:spLocks noChangeArrowheads="1"/>
            </p:cNvSpPr>
            <p:nvPr/>
          </p:nvSpPr>
          <p:spPr bwMode="auto">
            <a:xfrm>
              <a:off x="1574365" y="2228678"/>
              <a:ext cx="38907" cy="64844"/>
            </a:xfrm>
            <a:custGeom>
              <a:avLst/>
              <a:gdLst>
                <a:gd name="T0" fmla="*/ 0 w 94"/>
                <a:gd name="T1" fmla="*/ 0 h 154"/>
                <a:gd name="T2" fmla="*/ 19 w 94"/>
                <a:gd name="T3" fmla="*/ 0 h 154"/>
                <a:gd name="T4" fmla="*/ 19 w 94"/>
                <a:gd name="T5" fmla="*/ 91 h 154"/>
                <a:gd name="T6" fmla="*/ 69 w 94"/>
                <a:gd name="T7" fmla="*/ 41 h 154"/>
                <a:gd name="T8" fmla="*/ 93 w 94"/>
                <a:gd name="T9" fmla="*/ 41 h 154"/>
                <a:gd name="T10" fmla="*/ 51 w 94"/>
                <a:gd name="T11" fmla="*/ 82 h 154"/>
                <a:gd name="T12" fmla="*/ 92 w 94"/>
                <a:gd name="T13" fmla="*/ 153 h 154"/>
                <a:gd name="T14" fmla="*/ 71 w 94"/>
                <a:gd name="T15" fmla="*/ 153 h 154"/>
                <a:gd name="T16" fmla="*/ 39 w 94"/>
                <a:gd name="T17" fmla="*/ 95 h 154"/>
                <a:gd name="T18" fmla="*/ 19 w 94"/>
                <a:gd name="T19" fmla="*/ 114 h 154"/>
                <a:gd name="T20" fmla="*/ 19 w 94"/>
                <a:gd name="T21" fmla="*/ 153 h 154"/>
                <a:gd name="T22" fmla="*/ 0 w 94"/>
                <a:gd name="T23" fmla="*/ 153 h 154"/>
                <a:gd name="T24" fmla="*/ 0 w 94"/>
                <a:gd name="T25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4" h="154">
                  <a:moveTo>
                    <a:pt x="0" y="0"/>
                  </a:moveTo>
                  <a:lnTo>
                    <a:pt x="19" y="0"/>
                  </a:lnTo>
                  <a:lnTo>
                    <a:pt x="19" y="91"/>
                  </a:lnTo>
                  <a:lnTo>
                    <a:pt x="69" y="41"/>
                  </a:lnTo>
                  <a:lnTo>
                    <a:pt x="93" y="41"/>
                  </a:lnTo>
                  <a:lnTo>
                    <a:pt x="51" y="82"/>
                  </a:lnTo>
                  <a:lnTo>
                    <a:pt x="92" y="153"/>
                  </a:lnTo>
                  <a:lnTo>
                    <a:pt x="71" y="153"/>
                  </a:lnTo>
                  <a:lnTo>
                    <a:pt x="39" y="95"/>
                  </a:lnTo>
                  <a:lnTo>
                    <a:pt x="19" y="114"/>
                  </a:lnTo>
                  <a:lnTo>
                    <a:pt x="19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8" name="Freeform 96"/>
            <p:cNvSpPr>
              <a:spLocks noChangeArrowheads="1"/>
            </p:cNvSpPr>
            <p:nvPr/>
          </p:nvSpPr>
          <p:spPr bwMode="auto">
            <a:xfrm>
              <a:off x="1642915" y="2228678"/>
              <a:ext cx="44464" cy="62991"/>
            </a:xfrm>
            <a:custGeom>
              <a:avLst/>
              <a:gdLst>
                <a:gd name="T0" fmla="*/ 0 w 104"/>
                <a:gd name="T1" fmla="*/ 148 h 150"/>
                <a:gd name="T2" fmla="*/ 0 w 104"/>
                <a:gd name="T3" fmla="*/ 148 h 150"/>
                <a:gd name="T4" fmla="*/ 47 w 104"/>
                <a:gd name="T5" fmla="*/ 82 h 150"/>
                <a:gd name="T6" fmla="*/ 60 w 104"/>
                <a:gd name="T7" fmla="*/ 76 h 150"/>
                <a:gd name="T8" fmla="*/ 82 w 104"/>
                <a:gd name="T9" fmla="*/ 44 h 150"/>
                <a:gd name="T10" fmla="*/ 53 w 104"/>
                <a:gd name="T11" fmla="*/ 18 h 150"/>
                <a:gd name="T12" fmla="*/ 23 w 104"/>
                <a:gd name="T13" fmla="*/ 52 h 150"/>
                <a:gd name="T14" fmla="*/ 23 w 104"/>
                <a:gd name="T15" fmla="*/ 54 h 150"/>
                <a:gd name="T16" fmla="*/ 4 w 104"/>
                <a:gd name="T17" fmla="*/ 54 h 150"/>
                <a:gd name="T18" fmla="*/ 4 w 104"/>
                <a:gd name="T19" fmla="*/ 51 h 150"/>
                <a:gd name="T20" fmla="*/ 54 w 104"/>
                <a:gd name="T21" fmla="*/ 0 h 150"/>
                <a:gd name="T22" fmla="*/ 103 w 104"/>
                <a:gd name="T23" fmla="*/ 44 h 150"/>
                <a:gd name="T24" fmla="*/ 70 w 104"/>
                <a:gd name="T25" fmla="*/ 90 h 150"/>
                <a:gd name="T26" fmla="*/ 58 w 104"/>
                <a:gd name="T27" fmla="*/ 98 h 150"/>
                <a:gd name="T28" fmla="*/ 21 w 104"/>
                <a:gd name="T29" fmla="*/ 131 h 150"/>
                <a:gd name="T30" fmla="*/ 103 w 104"/>
                <a:gd name="T31" fmla="*/ 131 h 150"/>
                <a:gd name="T32" fmla="*/ 103 w 104"/>
                <a:gd name="T33" fmla="*/ 149 h 150"/>
                <a:gd name="T34" fmla="*/ 0 w 104"/>
                <a:gd name="T35" fmla="*/ 149 h 150"/>
                <a:gd name="T36" fmla="*/ 0 w 104"/>
                <a:gd name="T37" fmla="*/ 148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4" h="150">
                  <a:moveTo>
                    <a:pt x="0" y="148"/>
                  </a:moveTo>
                  <a:lnTo>
                    <a:pt x="0" y="148"/>
                  </a:lnTo>
                  <a:cubicBezTo>
                    <a:pt x="0" y="116"/>
                    <a:pt x="15" y="100"/>
                    <a:pt x="47" y="82"/>
                  </a:cubicBezTo>
                  <a:cubicBezTo>
                    <a:pt x="60" y="76"/>
                    <a:pt x="60" y="76"/>
                    <a:pt x="60" y="76"/>
                  </a:cubicBezTo>
                  <a:cubicBezTo>
                    <a:pt x="74" y="67"/>
                    <a:pt x="82" y="58"/>
                    <a:pt x="82" y="44"/>
                  </a:cubicBezTo>
                  <a:cubicBezTo>
                    <a:pt x="82" y="28"/>
                    <a:pt x="70" y="18"/>
                    <a:pt x="53" y="18"/>
                  </a:cubicBezTo>
                  <a:cubicBezTo>
                    <a:pt x="34" y="18"/>
                    <a:pt x="23" y="30"/>
                    <a:pt x="23" y="52"/>
                  </a:cubicBezTo>
                  <a:cubicBezTo>
                    <a:pt x="23" y="52"/>
                    <a:pt x="23" y="53"/>
                    <a:pt x="23" y="54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4" y="53"/>
                    <a:pt x="4" y="52"/>
                    <a:pt x="4" y="51"/>
                  </a:cubicBezTo>
                  <a:cubicBezTo>
                    <a:pt x="4" y="19"/>
                    <a:pt x="23" y="0"/>
                    <a:pt x="54" y="0"/>
                  </a:cubicBezTo>
                  <a:cubicBezTo>
                    <a:pt x="83" y="0"/>
                    <a:pt x="103" y="18"/>
                    <a:pt x="103" y="44"/>
                  </a:cubicBezTo>
                  <a:cubicBezTo>
                    <a:pt x="103" y="64"/>
                    <a:pt x="92" y="80"/>
                    <a:pt x="70" y="90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38" y="107"/>
                    <a:pt x="25" y="116"/>
                    <a:pt x="21" y="131"/>
                  </a:cubicBezTo>
                  <a:cubicBezTo>
                    <a:pt x="103" y="131"/>
                    <a:pt x="103" y="131"/>
                    <a:pt x="103" y="131"/>
                  </a:cubicBezTo>
                  <a:cubicBezTo>
                    <a:pt x="103" y="149"/>
                    <a:pt x="103" y="149"/>
                    <a:pt x="103" y="149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0" y="149"/>
                    <a:pt x="0" y="149"/>
                    <a:pt x="0" y="148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293204" y="2228678"/>
            <a:ext cx="274196" cy="64844"/>
            <a:chOff x="2293204" y="2228678"/>
            <a:chExt cx="274196" cy="64844"/>
          </a:xfrm>
        </p:grpSpPr>
        <p:sp>
          <p:nvSpPr>
            <p:cNvPr id="3169" name="Freeform 97"/>
            <p:cNvSpPr>
              <a:spLocks noChangeArrowheads="1"/>
            </p:cNvSpPr>
            <p:nvPr/>
          </p:nvSpPr>
          <p:spPr bwMode="auto">
            <a:xfrm>
              <a:off x="2293204" y="2228678"/>
              <a:ext cx="50023" cy="64844"/>
            </a:xfrm>
            <a:custGeom>
              <a:avLst/>
              <a:gdLst>
                <a:gd name="T0" fmla="*/ 0 w 117"/>
                <a:gd name="T1" fmla="*/ 0 h 154"/>
                <a:gd name="T2" fmla="*/ 0 w 117"/>
                <a:gd name="T3" fmla="*/ 0 h 154"/>
                <a:gd name="T4" fmla="*/ 61 w 117"/>
                <a:gd name="T5" fmla="*/ 0 h 154"/>
                <a:gd name="T6" fmla="*/ 109 w 117"/>
                <a:gd name="T7" fmla="*/ 37 h 154"/>
                <a:gd name="T8" fmla="*/ 87 w 117"/>
                <a:gd name="T9" fmla="*/ 70 h 154"/>
                <a:gd name="T10" fmla="*/ 116 w 117"/>
                <a:gd name="T11" fmla="*/ 107 h 154"/>
                <a:gd name="T12" fmla="*/ 64 w 117"/>
                <a:gd name="T13" fmla="*/ 153 h 154"/>
                <a:gd name="T14" fmla="*/ 0 w 117"/>
                <a:gd name="T15" fmla="*/ 153 h 154"/>
                <a:gd name="T16" fmla="*/ 0 w 117"/>
                <a:gd name="T17" fmla="*/ 0 h 154"/>
                <a:gd name="T18" fmla="*/ 57 w 117"/>
                <a:gd name="T19" fmla="*/ 64 h 154"/>
                <a:gd name="T20" fmla="*/ 57 w 117"/>
                <a:gd name="T21" fmla="*/ 64 h 154"/>
                <a:gd name="T22" fmla="*/ 88 w 117"/>
                <a:gd name="T23" fmla="*/ 40 h 154"/>
                <a:gd name="T24" fmla="*/ 58 w 117"/>
                <a:gd name="T25" fmla="*/ 17 h 154"/>
                <a:gd name="T26" fmla="*/ 20 w 117"/>
                <a:gd name="T27" fmla="*/ 17 h 154"/>
                <a:gd name="T28" fmla="*/ 20 w 117"/>
                <a:gd name="T29" fmla="*/ 64 h 154"/>
                <a:gd name="T30" fmla="*/ 57 w 117"/>
                <a:gd name="T31" fmla="*/ 64 h 154"/>
                <a:gd name="T32" fmla="*/ 62 w 117"/>
                <a:gd name="T33" fmla="*/ 135 h 154"/>
                <a:gd name="T34" fmla="*/ 62 w 117"/>
                <a:gd name="T35" fmla="*/ 135 h 154"/>
                <a:gd name="T36" fmla="*/ 94 w 117"/>
                <a:gd name="T37" fmla="*/ 107 h 154"/>
                <a:gd name="T38" fmla="*/ 60 w 117"/>
                <a:gd name="T39" fmla="*/ 81 h 154"/>
                <a:gd name="T40" fmla="*/ 20 w 117"/>
                <a:gd name="T41" fmla="*/ 81 h 154"/>
                <a:gd name="T42" fmla="*/ 20 w 117"/>
                <a:gd name="T43" fmla="*/ 135 h 154"/>
                <a:gd name="T44" fmla="*/ 62 w 117"/>
                <a:gd name="T45" fmla="*/ 135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7" h="154">
                  <a:moveTo>
                    <a:pt x="0" y="0"/>
                  </a:moveTo>
                  <a:lnTo>
                    <a:pt x="0" y="0"/>
                  </a:lnTo>
                  <a:cubicBezTo>
                    <a:pt x="61" y="0"/>
                    <a:pt x="61" y="0"/>
                    <a:pt x="61" y="0"/>
                  </a:cubicBezTo>
                  <a:cubicBezTo>
                    <a:pt x="93" y="0"/>
                    <a:pt x="109" y="12"/>
                    <a:pt x="109" y="37"/>
                  </a:cubicBezTo>
                  <a:cubicBezTo>
                    <a:pt x="109" y="53"/>
                    <a:pt x="102" y="64"/>
                    <a:pt x="87" y="70"/>
                  </a:cubicBezTo>
                  <a:cubicBezTo>
                    <a:pt x="105" y="74"/>
                    <a:pt x="116" y="87"/>
                    <a:pt x="116" y="107"/>
                  </a:cubicBezTo>
                  <a:cubicBezTo>
                    <a:pt x="116" y="135"/>
                    <a:pt x="96" y="153"/>
                    <a:pt x="64" y="153"/>
                  </a:cubicBezTo>
                  <a:cubicBezTo>
                    <a:pt x="0" y="153"/>
                    <a:pt x="0" y="153"/>
                    <a:pt x="0" y="153"/>
                  </a:cubicBezTo>
                  <a:lnTo>
                    <a:pt x="0" y="0"/>
                  </a:lnTo>
                  <a:close/>
                  <a:moveTo>
                    <a:pt x="57" y="64"/>
                  </a:moveTo>
                  <a:lnTo>
                    <a:pt x="57" y="64"/>
                  </a:lnTo>
                  <a:cubicBezTo>
                    <a:pt x="78" y="64"/>
                    <a:pt x="88" y="57"/>
                    <a:pt x="88" y="40"/>
                  </a:cubicBezTo>
                  <a:cubicBezTo>
                    <a:pt x="88" y="25"/>
                    <a:pt x="79" y="17"/>
                    <a:pt x="58" y="17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20" y="64"/>
                    <a:pt x="20" y="64"/>
                    <a:pt x="20" y="64"/>
                  </a:cubicBezTo>
                  <a:lnTo>
                    <a:pt x="57" y="64"/>
                  </a:lnTo>
                  <a:close/>
                  <a:moveTo>
                    <a:pt x="62" y="135"/>
                  </a:moveTo>
                  <a:lnTo>
                    <a:pt x="62" y="135"/>
                  </a:lnTo>
                  <a:cubicBezTo>
                    <a:pt x="84" y="135"/>
                    <a:pt x="94" y="125"/>
                    <a:pt x="94" y="107"/>
                  </a:cubicBezTo>
                  <a:cubicBezTo>
                    <a:pt x="94" y="89"/>
                    <a:pt x="84" y="81"/>
                    <a:pt x="60" y="81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20" y="135"/>
                    <a:pt x="20" y="135"/>
                    <a:pt x="20" y="135"/>
                  </a:cubicBezTo>
                  <a:lnTo>
                    <a:pt x="62" y="135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0" name="Freeform 98"/>
            <p:cNvSpPr>
              <a:spLocks noChangeArrowheads="1"/>
            </p:cNvSpPr>
            <p:nvPr/>
          </p:nvSpPr>
          <p:spPr bwMode="auto">
            <a:xfrm>
              <a:off x="2348785" y="2243499"/>
              <a:ext cx="44464" cy="50023"/>
            </a:xfrm>
            <a:custGeom>
              <a:avLst/>
              <a:gdLst>
                <a:gd name="T0" fmla="*/ 53 w 108"/>
                <a:gd name="T1" fmla="*/ 0 h 120"/>
                <a:gd name="T2" fmla="*/ 53 w 108"/>
                <a:gd name="T3" fmla="*/ 0 h 120"/>
                <a:gd name="T4" fmla="*/ 107 w 108"/>
                <a:gd name="T5" fmla="*/ 60 h 120"/>
                <a:gd name="T6" fmla="*/ 53 w 108"/>
                <a:gd name="T7" fmla="*/ 119 h 120"/>
                <a:gd name="T8" fmla="*/ 0 w 108"/>
                <a:gd name="T9" fmla="*/ 60 h 120"/>
                <a:gd name="T10" fmla="*/ 53 w 108"/>
                <a:gd name="T11" fmla="*/ 0 h 120"/>
                <a:gd name="T12" fmla="*/ 53 w 108"/>
                <a:gd name="T13" fmla="*/ 102 h 120"/>
                <a:gd name="T14" fmla="*/ 53 w 108"/>
                <a:gd name="T15" fmla="*/ 102 h 120"/>
                <a:gd name="T16" fmla="*/ 87 w 108"/>
                <a:gd name="T17" fmla="*/ 60 h 120"/>
                <a:gd name="T18" fmla="*/ 53 w 108"/>
                <a:gd name="T19" fmla="*/ 17 h 120"/>
                <a:gd name="T20" fmla="*/ 19 w 108"/>
                <a:gd name="T21" fmla="*/ 60 h 120"/>
                <a:gd name="T22" fmla="*/ 53 w 108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20">
                  <a:moveTo>
                    <a:pt x="53" y="0"/>
                  </a:moveTo>
                  <a:lnTo>
                    <a:pt x="53" y="0"/>
                  </a:lnTo>
                  <a:cubicBezTo>
                    <a:pt x="86" y="0"/>
                    <a:pt x="107" y="21"/>
                    <a:pt x="107" y="60"/>
                  </a:cubicBezTo>
                  <a:cubicBezTo>
                    <a:pt x="107" y="97"/>
                    <a:pt x="86" y="119"/>
                    <a:pt x="53" y="119"/>
                  </a:cubicBezTo>
                  <a:cubicBezTo>
                    <a:pt x="20" y="119"/>
                    <a:pt x="0" y="97"/>
                    <a:pt x="0" y="60"/>
                  </a:cubicBezTo>
                  <a:cubicBezTo>
                    <a:pt x="0" y="21"/>
                    <a:pt x="20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7" y="87"/>
                    <a:pt x="87" y="60"/>
                  </a:cubicBezTo>
                  <a:cubicBezTo>
                    <a:pt x="87" y="31"/>
                    <a:pt x="75" y="17"/>
                    <a:pt x="53" y="17"/>
                  </a:cubicBezTo>
                  <a:cubicBezTo>
                    <a:pt x="31" y="17"/>
                    <a:pt x="19" y="31"/>
                    <a:pt x="19" y="60"/>
                  </a:cubicBezTo>
                  <a:cubicBezTo>
                    <a:pt x="19" y="87"/>
                    <a:pt x="31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1" name="Freeform 99"/>
            <p:cNvSpPr>
              <a:spLocks noChangeArrowheads="1"/>
            </p:cNvSpPr>
            <p:nvPr/>
          </p:nvSpPr>
          <p:spPr bwMode="auto">
            <a:xfrm>
              <a:off x="2400660" y="2243499"/>
              <a:ext cx="44464" cy="50023"/>
            </a:xfrm>
            <a:custGeom>
              <a:avLst/>
              <a:gdLst>
                <a:gd name="T0" fmla="*/ 53 w 108"/>
                <a:gd name="T1" fmla="*/ 0 h 120"/>
                <a:gd name="T2" fmla="*/ 53 w 108"/>
                <a:gd name="T3" fmla="*/ 0 h 120"/>
                <a:gd name="T4" fmla="*/ 107 w 108"/>
                <a:gd name="T5" fmla="*/ 60 h 120"/>
                <a:gd name="T6" fmla="*/ 54 w 108"/>
                <a:gd name="T7" fmla="*/ 119 h 120"/>
                <a:gd name="T8" fmla="*/ 0 w 108"/>
                <a:gd name="T9" fmla="*/ 60 h 120"/>
                <a:gd name="T10" fmla="*/ 53 w 108"/>
                <a:gd name="T11" fmla="*/ 0 h 120"/>
                <a:gd name="T12" fmla="*/ 54 w 108"/>
                <a:gd name="T13" fmla="*/ 102 h 120"/>
                <a:gd name="T14" fmla="*/ 54 w 108"/>
                <a:gd name="T15" fmla="*/ 102 h 120"/>
                <a:gd name="T16" fmla="*/ 87 w 108"/>
                <a:gd name="T17" fmla="*/ 60 h 120"/>
                <a:gd name="T18" fmla="*/ 54 w 108"/>
                <a:gd name="T19" fmla="*/ 17 h 120"/>
                <a:gd name="T20" fmla="*/ 20 w 108"/>
                <a:gd name="T21" fmla="*/ 60 h 120"/>
                <a:gd name="T22" fmla="*/ 54 w 108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20">
                  <a:moveTo>
                    <a:pt x="53" y="0"/>
                  </a:moveTo>
                  <a:lnTo>
                    <a:pt x="53" y="0"/>
                  </a:lnTo>
                  <a:cubicBezTo>
                    <a:pt x="87" y="0"/>
                    <a:pt x="107" y="21"/>
                    <a:pt x="107" y="60"/>
                  </a:cubicBezTo>
                  <a:cubicBezTo>
                    <a:pt x="107" y="97"/>
                    <a:pt x="87" y="119"/>
                    <a:pt x="54" y="119"/>
                  </a:cubicBezTo>
                  <a:cubicBezTo>
                    <a:pt x="20" y="119"/>
                    <a:pt x="0" y="97"/>
                    <a:pt x="0" y="60"/>
                  </a:cubicBezTo>
                  <a:cubicBezTo>
                    <a:pt x="0" y="21"/>
                    <a:pt x="20" y="0"/>
                    <a:pt x="53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5" y="102"/>
                    <a:pt x="87" y="87"/>
                    <a:pt x="87" y="60"/>
                  </a:cubicBezTo>
                  <a:cubicBezTo>
                    <a:pt x="87" y="31"/>
                    <a:pt x="75" y="17"/>
                    <a:pt x="54" y="17"/>
                  </a:cubicBezTo>
                  <a:cubicBezTo>
                    <a:pt x="31" y="17"/>
                    <a:pt x="20" y="31"/>
                    <a:pt x="20" y="60"/>
                  </a:cubicBezTo>
                  <a:cubicBezTo>
                    <a:pt x="20" y="87"/>
                    <a:pt x="31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2" name="Freeform 100"/>
            <p:cNvSpPr>
              <a:spLocks noChangeArrowheads="1"/>
            </p:cNvSpPr>
            <p:nvPr/>
          </p:nvSpPr>
          <p:spPr bwMode="auto">
            <a:xfrm>
              <a:off x="2454388" y="2228678"/>
              <a:ext cx="38906" cy="64844"/>
            </a:xfrm>
            <a:custGeom>
              <a:avLst/>
              <a:gdLst>
                <a:gd name="T0" fmla="*/ 0 w 94"/>
                <a:gd name="T1" fmla="*/ 0 h 154"/>
                <a:gd name="T2" fmla="*/ 19 w 94"/>
                <a:gd name="T3" fmla="*/ 0 h 154"/>
                <a:gd name="T4" fmla="*/ 19 w 94"/>
                <a:gd name="T5" fmla="*/ 91 h 154"/>
                <a:gd name="T6" fmla="*/ 69 w 94"/>
                <a:gd name="T7" fmla="*/ 41 h 154"/>
                <a:gd name="T8" fmla="*/ 93 w 94"/>
                <a:gd name="T9" fmla="*/ 41 h 154"/>
                <a:gd name="T10" fmla="*/ 51 w 94"/>
                <a:gd name="T11" fmla="*/ 82 h 154"/>
                <a:gd name="T12" fmla="*/ 92 w 94"/>
                <a:gd name="T13" fmla="*/ 153 h 154"/>
                <a:gd name="T14" fmla="*/ 71 w 94"/>
                <a:gd name="T15" fmla="*/ 153 h 154"/>
                <a:gd name="T16" fmla="*/ 38 w 94"/>
                <a:gd name="T17" fmla="*/ 95 h 154"/>
                <a:gd name="T18" fmla="*/ 19 w 94"/>
                <a:gd name="T19" fmla="*/ 114 h 154"/>
                <a:gd name="T20" fmla="*/ 19 w 94"/>
                <a:gd name="T21" fmla="*/ 153 h 154"/>
                <a:gd name="T22" fmla="*/ 0 w 94"/>
                <a:gd name="T23" fmla="*/ 153 h 154"/>
                <a:gd name="T24" fmla="*/ 0 w 94"/>
                <a:gd name="T25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4" h="154">
                  <a:moveTo>
                    <a:pt x="0" y="0"/>
                  </a:moveTo>
                  <a:lnTo>
                    <a:pt x="19" y="0"/>
                  </a:lnTo>
                  <a:lnTo>
                    <a:pt x="19" y="91"/>
                  </a:lnTo>
                  <a:lnTo>
                    <a:pt x="69" y="41"/>
                  </a:lnTo>
                  <a:lnTo>
                    <a:pt x="93" y="41"/>
                  </a:lnTo>
                  <a:lnTo>
                    <a:pt x="51" y="82"/>
                  </a:lnTo>
                  <a:lnTo>
                    <a:pt x="92" y="153"/>
                  </a:lnTo>
                  <a:lnTo>
                    <a:pt x="71" y="153"/>
                  </a:lnTo>
                  <a:lnTo>
                    <a:pt x="38" y="95"/>
                  </a:lnTo>
                  <a:lnTo>
                    <a:pt x="19" y="114"/>
                  </a:lnTo>
                  <a:lnTo>
                    <a:pt x="19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3" name="Freeform 101"/>
            <p:cNvSpPr>
              <a:spLocks noChangeArrowheads="1"/>
            </p:cNvSpPr>
            <p:nvPr/>
          </p:nvSpPr>
          <p:spPr bwMode="auto">
            <a:xfrm>
              <a:off x="2522936" y="2228678"/>
              <a:ext cx="44464" cy="64844"/>
            </a:xfrm>
            <a:custGeom>
              <a:avLst/>
              <a:gdLst>
                <a:gd name="T0" fmla="*/ 20 w 105"/>
                <a:gd name="T1" fmla="*/ 103 h 155"/>
                <a:gd name="T2" fmla="*/ 20 w 105"/>
                <a:gd name="T3" fmla="*/ 103 h 155"/>
                <a:gd name="T4" fmla="*/ 51 w 105"/>
                <a:gd name="T5" fmla="*/ 135 h 155"/>
                <a:gd name="T6" fmla="*/ 84 w 105"/>
                <a:gd name="T7" fmla="*/ 106 h 155"/>
                <a:gd name="T8" fmla="*/ 51 w 105"/>
                <a:gd name="T9" fmla="*/ 80 h 155"/>
                <a:gd name="T10" fmla="*/ 41 w 105"/>
                <a:gd name="T11" fmla="*/ 80 h 155"/>
                <a:gd name="T12" fmla="*/ 41 w 105"/>
                <a:gd name="T13" fmla="*/ 63 h 155"/>
                <a:gd name="T14" fmla="*/ 47 w 105"/>
                <a:gd name="T15" fmla="*/ 63 h 155"/>
                <a:gd name="T16" fmla="*/ 77 w 105"/>
                <a:gd name="T17" fmla="*/ 40 h 155"/>
                <a:gd name="T18" fmla="*/ 51 w 105"/>
                <a:gd name="T19" fmla="*/ 18 h 155"/>
                <a:gd name="T20" fmla="*/ 23 w 105"/>
                <a:gd name="T21" fmla="*/ 49 h 155"/>
                <a:gd name="T22" fmla="*/ 4 w 105"/>
                <a:gd name="T23" fmla="*/ 49 h 155"/>
                <a:gd name="T24" fmla="*/ 4 w 105"/>
                <a:gd name="T25" fmla="*/ 48 h 155"/>
                <a:gd name="T26" fmla="*/ 50 w 105"/>
                <a:gd name="T27" fmla="*/ 0 h 155"/>
                <a:gd name="T28" fmla="*/ 98 w 105"/>
                <a:gd name="T29" fmla="*/ 39 h 155"/>
                <a:gd name="T30" fmla="*/ 79 w 105"/>
                <a:gd name="T31" fmla="*/ 70 h 155"/>
                <a:gd name="T32" fmla="*/ 104 w 105"/>
                <a:gd name="T33" fmla="*/ 106 h 155"/>
                <a:gd name="T34" fmla="*/ 50 w 105"/>
                <a:gd name="T35" fmla="*/ 154 h 155"/>
                <a:gd name="T36" fmla="*/ 0 w 105"/>
                <a:gd name="T37" fmla="*/ 104 h 155"/>
                <a:gd name="T38" fmla="*/ 0 w 105"/>
                <a:gd name="T39" fmla="*/ 103 h 155"/>
                <a:gd name="T40" fmla="*/ 20 w 105"/>
                <a:gd name="T41" fmla="*/ 103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5" h="155">
                  <a:moveTo>
                    <a:pt x="20" y="103"/>
                  </a:moveTo>
                  <a:lnTo>
                    <a:pt x="20" y="103"/>
                  </a:lnTo>
                  <a:cubicBezTo>
                    <a:pt x="20" y="124"/>
                    <a:pt x="31" y="135"/>
                    <a:pt x="51" y="135"/>
                  </a:cubicBezTo>
                  <a:cubicBezTo>
                    <a:pt x="71" y="135"/>
                    <a:pt x="84" y="125"/>
                    <a:pt x="84" y="106"/>
                  </a:cubicBezTo>
                  <a:cubicBezTo>
                    <a:pt x="84" y="89"/>
                    <a:pt x="72" y="80"/>
                    <a:pt x="51" y="80"/>
                  </a:cubicBezTo>
                  <a:cubicBezTo>
                    <a:pt x="48" y="80"/>
                    <a:pt x="45" y="80"/>
                    <a:pt x="41" y="80"/>
                  </a:cubicBezTo>
                  <a:cubicBezTo>
                    <a:pt x="41" y="63"/>
                    <a:pt x="41" y="63"/>
                    <a:pt x="41" y="63"/>
                  </a:cubicBezTo>
                  <a:cubicBezTo>
                    <a:pt x="44" y="63"/>
                    <a:pt x="46" y="63"/>
                    <a:pt x="47" y="63"/>
                  </a:cubicBezTo>
                  <a:cubicBezTo>
                    <a:pt x="68" y="63"/>
                    <a:pt x="77" y="57"/>
                    <a:pt x="77" y="40"/>
                  </a:cubicBezTo>
                  <a:cubicBezTo>
                    <a:pt x="77" y="26"/>
                    <a:pt x="68" y="18"/>
                    <a:pt x="51" y="18"/>
                  </a:cubicBezTo>
                  <a:cubicBezTo>
                    <a:pt x="33" y="18"/>
                    <a:pt x="23" y="28"/>
                    <a:pt x="23" y="49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49"/>
                    <a:pt x="4" y="49"/>
                    <a:pt x="4" y="48"/>
                  </a:cubicBezTo>
                  <a:cubicBezTo>
                    <a:pt x="4" y="19"/>
                    <a:pt x="22" y="0"/>
                    <a:pt x="50" y="0"/>
                  </a:cubicBezTo>
                  <a:cubicBezTo>
                    <a:pt x="81" y="0"/>
                    <a:pt x="98" y="15"/>
                    <a:pt x="98" y="39"/>
                  </a:cubicBezTo>
                  <a:cubicBezTo>
                    <a:pt x="98" y="54"/>
                    <a:pt x="92" y="64"/>
                    <a:pt x="79" y="70"/>
                  </a:cubicBezTo>
                  <a:cubicBezTo>
                    <a:pt x="96" y="76"/>
                    <a:pt x="104" y="88"/>
                    <a:pt x="104" y="106"/>
                  </a:cubicBezTo>
                  <a:cubicBezTo>
                    <a:pt x="104" y="134"/>
                    <a:pt x="84" y="154"/>
                    <a:pt x="50" y="154"/>
                  </a:cubicBezTo>
                  <a:cubicBezTo>
                    <a:pt x="20" y="154"/>
                    <a:pt x="0" y="134"/>
                    <a:pt x="0" y="104"/>
                  </a:cubicBezTo>
                  <a:cubicBezTo>
                    <a:pt x="0" y="103"/>
                    <a:pt x="0" y="103"/>
                    <a:pt x="0" y="103"/>
                  </a:cubicBezTo>
                  <a:lnTo>
                    <a:pt x="20" y="103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100972" y="2224973"/>
            <a:ext cx="283460" cy="85222"/>
            <a:chOff x="3100972" y="2224973"/>
            <a:chExt cx="283460" cy="85222"/>
          </a:xfrm>
        </p:grpSpPr>
        <p:sp>
          <p:nvSpPr>
            <p:cNvPr id="3174" name="Freeform 102"/>
            <p:cNvSpPr>
              <a:spLocks noChangeArrowheads="1"/>
            </p:cNvSpPr>
            <p:nvPr/>
          </p:nvSpPr>
          <p:spPr bwMode="auto">
            <a:xfrm>
              <a:off x="3100972" y="2224973"/>
              <a:ext cx="50023" cy="68550"/>
            </a:xfrm>
            <a:custGeom>
              <a:avLst/>
              <a:gdLst>
                <a:gd name="T0" fmla="*/ 19 w 119"/>
                <a:gd name="T1" fmla="*/ 108 h 163"/>
                <a:gd name="T2" fmla="*/ 19 w 119"/>
                <a:gd name="T3" fmla="*/ 108 h 163"/>
                <a:gd name="T4" fmla="*/ 60 w 119"/>
                <a:gd name="T5" fmla="*/ 144 h 163"/>
                <a:gd name="T6" fmla="*/ 99 w 119"/>
                <a:gd name="T7" fmla="*/ 116 h 163"/>
                <a:gd name="T8" fmla="*/ 56 w 119"/>
                <a:gd name="T9" fmla="*/ 89 h 163"/>
                <a:gd name="T10" fmla="*/ 5 w 119"/>
                <a:gd name="T11" fmla="*/ 46 h 163"/>
                <a:gd name="T12" fmla="*/ 59 w 119"/>
                <a:gd name="T13" fmla="*/ 0 h 163"/>
                <a:gd name="T14" fmla="*/ 114 w 119"/>
                <a:gd name="T15" fmla="*/ 49 h 163"/>
                <a:gd name="T16" fmla="*/ 94 w 119"/>
                <a:gd name="T17" fmla="*/ 49 h 163"/>
                <a:gd name="T18" fmla="*/ 58 w 119"/>
                <a:gd name="T19" fmla="*/ 18 h 163"/>
                <a:gd name="T20" fmla="*/ 25 w 119"/>
                <a:gd name="T21" fmla="*/ 42 h 163"/>
                <a:gd name="T22" fmla="*/ 72 w 119"/>
                <a:gd name="T23" fmla="*/ 71 h 163"/>
                <a:gd name="T24" fmla="*/ 106 w 119"/>
                <a:gd name="T25" fmla="*/ 85 h 163"/>
                <a:gd name="T26" fmla="*/ 118 w 119"/>
                <a:gd name="T27" fmla="*/ 114 h 163"/>
                <a:gd name="T28" fmla="*/ 60 w 119"/>
                <a:gd name="T29" fmla="*/ 162 h 163"/>
                <a:gd name="T30" fmla="*/ 0 w 119"/>
                <a:gd name="T31" fmla="*/ 108 h 163"/>
                <a:gd name="T32" fmla="*/ 19 w 119"/>
                <a:gd name="T33" fmla="*/ 108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9" h="163">
                  <a:moveTo>
                    <a:pt x="19" y="108"/>
                  </a:moveTo>
                  <a:lnTo>
                    <a:pt x="19" y="108"/>
                  </a:lnTo>
                  <a:cubicBezTo>
                    <a:pt x="20" y="130"/>
                    <a:pt x="36" y="144"/>
                    <a:pt x="60" y="144"/>
                  </a:cubicBezTo>
                  <a:cubicBezTo>
                    <a:pt x="84" y="144"/>
                    <a:pt x="99" y="133"/>
                    <a:pt x="99" y="116"/>
                  </a:cubicBezTo>
                  <a:cubicBezTo>
                    <a:pt x="99" y="97"/>
                    <a:pt x="84" y="95"/>
                    <a:pt x="56" y="89"/>
                  </a:cubicBezTo>
                  <a:cubicBezTo>
                    <a:pt x="23" y="81"/>
                    <a:pt x="5" y="73"/>
                    <a:pt x="5" y="46"/>
                  </a:cubicBezTo>
                  <a:cubicBezTo>
                    <a:pt x="5" y="19"/>
                    <a:pt x="26" y="0"/>
                    <a:pt x="59" y="0"/>
                  </a:cubicBezTo>
                  <a:cubicBezTo>
                    <a:pt x="93" y="0"/>
                    <a:pt x="114" y="19"/>
                    <a:pt x="114" y="49"/>
                  </a:cubicBezTo>
                  <a:cubicBezTo>
                    <a:pt x="94" y="49"/>
                    <a:pt x="94" y="49"/>
                    <a:pt x="94" y="49"/>
                  </a:cubicBezTo>
                  <a:cubicBezTo>
                    <a:pt x="93" y="30"/>
                    <a:pt x="80" y="18"/>
                    <a:pt x="58" y="18"/>
                  </a:cubicBezTo>
                  <a:cubicBezTo>
                    <a:pt x="37" y="18"/>
                    <a:pt x="25" y="28"/>
                    <a:pt x="25" y="42"/>
                  </a:cubicBezTo>
                  <a:cubicBezTo>
                    <a:pt x="25" y="62"/>
                    <a:pt x="39" y="63"/>
                    <a:pt x="72" y="71"/>
                  </a:cubicBezTo>
                  <a:cubicBezTo>
                    <a:pt x="86" y="74"/>
                    <a:pt x="98" y="78"/>
                    <a:pt x="106" y="85"/>
                  </a:cubicBezTo>
                  <a:cubicBezTo>
                    <a:pt x="114" y="91"/>
                    <a:pt x="118" y="101"/>
                    <a:pt x="118" y="114"/>
                  </a:cubicBezTo>
                  <a:cubicBezTo>
                    <a:pt x="118" y="143"/>
                    <a:pt x="96" y="162"/>
                    <a:pt x="60" y="162"/>
                  </a:cubicBezTo>
                  <a:cubicBezTo>
                    <a:pt x="23" y="162"/>
                    <a:pt x="1" y="143"/>
                    <a:pt x="0" y="108"/>
                  </a:cubicBezTo>
                  <a:lnTo>
                    <a:pt x="19" y="108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" name="Freeform 103"/>
            <p:cNvSpPr>
              <a:spLocks noChangeArrowheads="1"/>
            </p:cNvSpPr>
            <p:nvPr/>
          </p:nvSpPr>
          <p:spPr bwMode="auto">
            <a:xfrm>
              <a:off x="3162111" y="2243499"/>
              <a:ext cx="44464" cy="66696"/>
            </a:xfrm>
            <a:custGeom>
              <a:avLst/>
              <a:gdLst>
                <a:gd name="T0" fmla="*/ 0 w 104"/>
                <a:gd name="T1" fmla="*/ 3 h 160"/>
                <a:gd name="T2" fmla="*/ 0 w 104"/>
                <a:gd name="T3" fmla="*/ 3 h 160"/>
                <a:gd name="T4" fmla="*/ 18 w 104"/>
                <a:gd name="T5" fmla="*/ 3 h 160"/>
                <a:gd name="T6" fmla="*/ 18 w 104"/>
                <a:gd name="T7" fmla="*/ 19 h 160"/>
                <a:gd name="T8" fmla="*/ 54 w 104"/>
                <a:gd name="T9" fmla="*/ 0 h 160"/>
                <a:gd name="T10" fmla="*/ 103 w 104"/>
                <a:gd name="T11" fmla="*/ 58 h 160"/>
                <a:gd name="T12" fmla="*/ 54 w 104"/>
                <a:gd name="T13" fmla="*/ 119 h 160"/>
                <a:gd name="T14" fmla="*/ 18 w 104"/>
                <a:gd name="T15" fmla="*/ 101 h 160"/>
                <a:gd name="T16" fmla="*/ 18 w 104"/>
                <a:gd name="T17" fmla="*/ 159 h 160"/>
                <a:gd name="T18" fmla="*/ 0 w 104"/>
                <a:gd name="T19" fmla="*/ 159 h 160"/>
                <a:gd name="T20" fmla="*/ 0 w 104"/>
                <a:gd name="T21" fmla="*/ 3 h 160"/>
                <a:gd name="T22" fmla="*/ 51 w 104"/>
                <a:gd name="T23" fmla="*/ 102 h 160"/>
                <a:gd name="T24" fmla="*/ 51 w 104"/>
                <a:gd name="T25" fmla="*/ 102 h 160"/>
                <a:gd name="T26" fmla="*/ 84 w 104"/>
                <a:gd name="T27" fmla="*/ 57 h 160"/>
                <a:gd name="T28" fmla="*/ 50 w 104"/>
                <a:gd name="T29" fmla="*/ 17 h 160"/>
                <a:gd name="T30" fmla="*/ 18 w 104"/>
                <a:gd name="T31" fmla="*/ 60 h 160"/>
                <a:gd name="T32" fmla="*/ 51 w 104"/>
                <a:gd name="T33" fmla="*/ 102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60">
                  <a:moveTo>
                    <a:pt x="0" y="3"/>
                  </a:moveTo>
                  <a:lnTo>
                    <a:pt x="0" y="3"/>
                  </a:lnTo>
                  <a:cubicBezTo>
                    <a:pt x="18" y="3"/>
                    <a:pt x="18" y="3"/>
                    <a:pt x="1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27" y="5"/>
                    <a:pt x="39" y="0"/>
                    <a:pt x="54" y="0"/>
                  </a:cubicBezTo>
                  <a:cubicBezTo>
                    <a:pt x="84" y="0"/>
                    <a:pt x="103" y="22"/>
                    <a:pt x="103" y="58"/>
                  </a:cubicBezTo>
                  <a:cubicBezTo>
                    <a:pt x="103" y="96"/>
                    <a:pt x="84" y="119"/>
                    <a:pt x="54" y="119"/>
                  </a:cubicBezTo>
                  <a:cubicBezTo>
                    <a:pt x="39" y="119"/>
                    <a:pt x="27" y="113"/>
                    <a:pt x="18" y="101"/>
                  </a:cubicBezTo>
                  <a:cubicBezTo>
                    <a:pt x="18" y="159"/>
                    <a:pt x="18" y="159"/>
                    <a:pt x="18" y="159"/>
                  </a:cubicBezTo>
                  <a:cubicBezTo>
                    <a:pt x="0" y="159"/>
                    <a:pt x="0" y="159"/>
                    <a:pt x="0" y="159"/>
                  </a:cubicBezTo>
                  <a:lnTo>
                    <a:pt x="0" y="3"/>
                  </a:lnTo>
                  <a:close/>
                  <a:moveTo>
                    <a:pt x="51" y="102"/>
                  </a:moveTo>
                  <a:lnTo>
                    <a:pt x="51" y="102"/>
                  </a:lnTo>
                  <a:cubicBezTo>
                    <a:pt x="71" y="102"/>
                    <a:pt x="84" y="87"/>
                    <a:pt x="84" y="57"/>
                  </a:cubicBezTo>
                  <a:cubicBezTo>
                    <a:pt x="84" y="32"/>
                    <a:pt x="71" y="17"/>
                    <a:pt x="50" y="17"/>
                  </a:cubicBezTo>
                  <a:cubicBezTo>
                    <a:pt x="29" y="17"/>
                    <a:pt x="18" y="31"/>
                    <a:pt x="18" y="60"/>
                  </a:cubicBezTo>
                  <a:cubicBezTo>
                    <a:pt x="18" y="88"/>
                    <a:pt x="28" y="102"/>
                    <a:pt x="51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" name="Freeform 104"/>
            <p:cNvSpPr>
              <a:spLocks noChangeArrowheads="1"/>
            </p:cNvSpPr>
            <p:nvPr/>
          </p:nvSpPr>
          <p:spPr bwMode="auto">
            <a:xfrm>
              <a:off x="3213986" y="2243499"/>
              <a:ext cx="22232" cy="48170"/>
            </a:xfrm>
            <a:custGeom>
              <a:avLst/>
              <a:gdLst>
                <a:gd name="T0" fmla="*/ 0 w 55"/>
                <a:gd name="T1" fmla="*/ 2 h 115"/>
                <a:gd name="T2" fmla="*/ 0 w 55"/>
                <a:gd name="T3" fmla="*/ 2 h 115"/>
                <a:gd name="T4" fmla="*/ 19 w 55"/>
                <a:gd name="T5" fmla="*/ 2 h 115"/>
                <a:gd name="T6" fmla="*/ 19 w 55"/>
                <a:gd name="T7" fmla="*/ 22 h 115"/>
                <a:gd name="T8" fmla="*/ 49 w 55"/>
                <a:gd name="T9" fmla="*/ 0 h 115"/>
                <a:gd name="T10" fmla="*/ 54 w 55"/>
                <a:gd name="T11" fmla="*/ 0 h 115"/>
                <a:gd name="T12" fmla="*/ 54 w 55"/>
                <a:gd name="T13" fmla="*/ 20 h 115"/>
                <a:gd name="T14" fmla="*/ 50 w 55"/>
                <a:gd name="T15" fmla="*/ 20 h 115"/>
                <a:gd name="T16" fmla="*/ 19 w 55"/>
                <a:gd name="T17" fmla="*/ 52 h 115"/>
                <a:gd name="T18" fmla="*/ 19 w 55"/>
                <a:gd name="T19" fmla="*/ 114 h 115"/>
                <a:gd name="T20" fmla="*/ 0 w 55"/>
                <a:gd name="T21" fmla="*/ 114 h 115"/>
                <a:gd name="T22" fmla="*/ 0 w 55"/>
                <a:gd name="T23" fmla="*/ 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5">
                  <a:moveTo>
                    <a:pt x="0" y="2"/>
                  </a:moveTo>
                  <a:lnTo>
                    <a:pt x="0" y="2"/>
                  </a:lnTo>
                  <a:cubicBezTo>
                    <a:pt x="19" y="2"/>
                    <a:pt x="19" y="2"/>
                    <a:pt x="19" y="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24" y="8"/>
                    <a:pt x="35" y="0"/>
                    <a:pt x="49" y="0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3" y="20"/>
                    <a:pt x="51" y="20"/>
                    <a:pt x="50" y="20"/>
                  </a:cubicBezTo>
                  <a:cubicBezTo>
                    <a:pt x="31" y="20"/>
                    <a:pt x="19" y="31"/>
                    <a:pt x="19" y="52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" name="Freeform 105"/>
            <p:cNvSpPr>
              <a:spLocks noChangeArrowheads="1"/>
            </p:cNvSpPr>
            <p:nvPr/>
          </p:nvSpPr>
          <p:spPr bwMode="auto">
            <a:xfrm>
              <a:off x="3241776" y="2243499"/>
              <a:ext cx="42612" cy="50023"/>
            </a:xfrm>
            <a:custGeom>
              <a:avLst/>
              <a:gdLst>
                <a:gd name="T0" fmla="*/ 99 w 102"/>
                <a:gd name="T1" fmla="*/ 79 h 120"/>
                <a:gd name="T2" fmla="*/ 99 w 102"/>
                <a:gd name="T3" fmla="*/ 79 h 120"/>
                <a:gd name="T4" fmla="*/ 50 w 102"/>
                <a:gd name="T5" fmla="*/ 119 h 120"/>
                <a:gd name="T6" fmla="*/ 0 w 102"/>
                <a:gd name="T7" fmla="*/ 61 h 120"/>
                <a:gd name="T8" fmla="*/ 50 w 102"/>
                <a:gd name="T9" fmla="*/ 0 h 120"/>
                <a:gd name="T10" fmla="*/ 101 w 102"/>
                <a:gd name="T11" fmla="*/ 56 h 120"/>
                <a:gd name="T12" fmla="*/ 101 w 102"/>
                <a:gd name="T13" fmla="*/ 65 h 120"/>
                <a:gd name="T14" fmla="*/ 20 w 102"/>
                <a:gd name="T15" fmla="*/ 65 h 120"/>
                <a:gd name="T16" fmla="*/ 52 w 102"/>
                <a:gd name="T17" fmla="*/ 101 h 120"/>
                <a:gd name="T18" fmla="*/ 81 w 102"/>
                <a:gd name="T19" fmla="*/ 79 h 120"/>
                <a:gd name="T20" fmla="*/ 99 w 102"/>
                <a:gd name="T21" fmla="*/ 79 h 120"/>
                <a:gd name="T22" fmla="*/ 81 w 102"/>
                <a:gd name="T23" fmla="*/ 49 h 120"/>
                <a:gd name="T24" fmla="*/ 81 w 102"/>
                <a:gd name="T25" fmla="*/ 49 h 120"/>
                <a:gd name="T26" fmla="*/ 51 w 102"/>
                <a:gd name="T27" fmla="*/ 17 h 120"/>
                <a:gd name="T28" fmla="*/ 20 w 102"/>
                <a:gd name="T29" fmla="*/ 49 h 120"/>
                <a:gd name="T30" fmla="*/ 81 w 102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0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7" y="119"/>
                    <a:pt x="50" y="119"/>
                  </a:cubicBezTo>
                  <a:cubicBezTo>
                    <a:pt x="20" y="119"/>
                    <a:pt x="0" y="97"/>
                    <a:pt x="0" y="61"/>
                  </a:cubicBezTo>
                  <a:cubicBezTo>
                    <a:pt x="0" y="22"/>
                    <a:pt x="20" y="0"/>
                    <a:pt x="50" y="0"/>
                  </a:cubicBezTo>
                  <a:cubicBezTo>
                    <a:pt x="82" y="0"/>
                    <a:pt x="101" y="20"/>
                    <a:pt x="101" y="56"/>
                  </a:cubicBezTo>
                  <a:cubicBezTo>
                    <a:pt x="101" y="60"/>
                    <a:pt x="101" y="62"/>
                    <a:pt x="101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89"/>
                    <a:pt x="32" y="101"/>
                    <a:pt x="52" y="101"/>
                  </a:cubicBezTo>
                  <a:cubicBezTo>
                    <a:pt x="68" y="101"/>
                    <a:pt x="78" y="94"/>
                    <a:pt x="81" y="79"/>
                  </a:cubicBezTo>
                  <a:lnTo>
                    <a:pt x="99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8"/>
                    <a:pt x="70" y="17"/>
                    <a:pt x="51" y="17"/>
                  </a:cubicBezTo>
                  <a:cubicBezTo>
                    <a:pt x="32" y="17"/>
                    <a:pt x="22" y="28"/>
                    <a:pt x="20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" name="Freeform 106"/>
            <p:cNvSpPr>
              <a:spLocks noChangeArrowheads="1"/>
            </p:cNvSpPr>
            <p:nvPr/>
          </p:nvSpPr>
          <p:spPr bwMode="auto">
            <a:xfrm>
              <a:off x="3289946" y="2243499"/>
              <a:ext cx="44464" cy="50023"/>
            </a:xfrm>
            <a:custGeom>
              <a:avLst/>
              <a:gdLst>
                <a:gd name="T0" fmla="*/ 37 w 107"/>
                <a:gd name="T1" fmla="*/ 119 h 120"/>
                <a:gd name="T2" fmla="*/ 37 w 107"/>
                <a:gd name="T3" fmla="*/ 119 h 120"/>
                <a:gd name="T4" fmla="*/ 0 w 107"/>
                <a:gd name="T5" fmla="*/ 85 h 120"/>
                <a:gd name="T6" fmla="*/ 39 w 107"/>
                <a:gd name="T7" fmla="*/ 50 h 120"/>
                <a:gd name="T8" fmla="*/ 69 w 107"/>
                <a:gd name="T9" fmla="*/ 46 h 120"/>
                <a:gd name="T10" fmla="*/ 74 w 107"/>
                <a:gd name="T11" fmla="*/ 33 h 120"/>
                <a:gd name="T12" fmla="*/ 49 w 107"/>
                <a:gd name="T13" fmla="*/ 17 h 120"/>
                <a:gd name="T14" fmla="*/ 23 w 107"/>
                <a:gd name="T15" fmla="*/ 38 h 120"/>
                <a:gd name="T16" fmla="*/ 6 w 107"/>
                <a:gd name="T17" fmla="*/ 38 h 120"/>
                <a:gd name="T18" fmla="*/ 6 w 107"/>
                <a:gd name="T19" fmla="*/ 37 h 120"/>
                <a:gd name="T20" fmla="*/ 50 w 107"/>
                <a:gd name="T21" fmla="*/ 0 h 120"/>
                <a:gd name="T22" fmla="*/ 94 w 107"/>
                <a:gd name="T23" fmla="*/ 35 h 120"/>
                <a:gd name="T24" fmla="*/ 94 w 107"/>
                <a:gd name="T25" fmla="*/ 91 h 120"/>
                <a:gd name="T26" fmla="*/ 101 w 107"/>
                <a:gd name="T27" fmla="*/ 101 h 120"/>
                <a:gd name="T28" fmla="*/ 106 w 107"/>
                <a:gd name="T29" fmla="*/ 101 h 120"/>
                <a:gd name="T30" fmla="*/ 106 w 107"/>
                <a:gd name="T31" fmla="*/ 116 h 120"/>
                <a:gd name="T32" fmla="*/ 95 w 107"/>
                <a:gd name="T33" fmla="*/ 117 h 120"/>
                <a:gd name="T34" fmla="*/ 76 w 107"/>
                <a:gd name="T35" fmla="*/ 101 h 120"/>
                <a:gd name="T36" fmla="*/ 76 w 107"/>
                <a:gd name="T37" fmla="*/ 100 h 120"/>
                <a:gd name="T38" fmla="*/ 37 w 107"/>
                <a:gd name="T39" fmla="*/ 119 h 120"/>
                <a:gd name="T40" fmla="*/ 39 w 107"/>
                <a:gd name="T41" fmla="*/ 66 h 120"/>
                <a:gd name="T42" fmla="*/ 39 w 107"/>
                <a:gd name="T43" fmla="*/ 66 h 120"/>
                <a:gd name="T44" fmla="*/ 20 w 107"/>
                <a:gd name="T45" fmla="*/ 85 h 120"/>
                <a:gd name="T46" fmla="*/ 40 w 107"/>
                <a:gd name="T47" fmla="*/ 102 h 120"/>
                <a:gd name="T48" fmla="*/ 74 w 107"/>
                <a:gd name="T49" fmla="*/ 75 h 120"/>
                <a:gd name="T50" fmla="*/ 74 w 107"/>
                <a:gd name="T51" fmla="*/ 58 h 120"/>
                <a:gd name="T52" fmla="*/ 39 w 107"/>
                <a:gd name="T53" fmla="*/ 6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7" h="120">
                  <a:moveTo>
                    <a:pt x="37" y="119"/>
                  </a:moveTo>
                  <a:lnTo>
                    <a:pt x="37" y="119"/>
                  </a:lnTo>
                  <a:cubicBezTo>
                    <a:pt x="14" y="119"/>
                    <a:pt x="0" y="105"/>
                    <a:pt x="0" y="85"/>
                  </a:cubicBezTo>
                  <a:cubicBezTo>
                    <a:pt x="0" y="65"/>
                    <a:pt x="13" y="53"/>
                    <a:pt x="39" y="50"/>
                  </a:cubicBezTo>
                  <a:cubicBezTo>
                    <a:pt x="55" y="48"/>
                    <a:pt x="65" y="48"/>
                    <a:pt x="69" y="46"/>
                  </a:cubicBezTo>
                  <a:cubicBezTo>
                    <a:pt x="74" y="44"/>
                    <a:pt x="74" y="41"/>
                    <a:pt x="74" y="33"/>
                  </a:cubicBezTo>
                  <a:cubicBezTo>
                    <a:pt x="74" y="22"/>
                    <a:pt x="66" y="17"/>
                    <a:pt x="49" y="17"/>
                  </a:cubicBezTo>
                  <a:cubicBezTo>
                    <a:pt x="32" y="17"/>
                    <a:pt x="23" y="24"/>
                    <a:pt x="23" y="38"/>
                  </a:cubicBezTo>
                  <a:cubicBezTo>
                    <a:pt x="6" y="38"/>
                    <a:pt x="6" y="38"/>
                    <a:pt x="6" y="38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6" y="14"/>
                    <a:pt x="22" y="0"/>
                    <a:pt x="50" y="0"/>
                  </a:cubicBezTo>
                  <a:cubicBezTo>
                    <a:pt x="81" y="0"/>
                    <a:pt x="94" y="11"/>
                    <a:pt x="94" y="35"/>
                  </a:cubicBezTo>
                  <a:cubicBezTo>
                    <a:pt x="94" y="91"/>
                    <a:pt x="94" y="91"/>
                    <a:pt x="94" y="91"/>
                  </a:cubicBezTo>
                  <a:cubicBezTo>
                    <a:pt x="94" y="98"/>
                    <a:pt x="94" y="101"/>
                    <a:pt x="101" y="101"/>
                  </a:cubicBezTo>
                  <a:cubicBezTo>
                    <a:pt x="102" y="101"/>
                    <a:pt x="104" y="101"/>
                    <a:pt x="106" y="101"/>
                  </a:cubicBezTo>
                  <a:cubicBezTo>
                    <a:pt x="106" y="116"/>
                    <a:pt x="106" y="116"/>
                    <a:pt x="106" y="116"/>
                  </a:cubicBezTo>
                  <a:cubicBezTo>
                    <a:pt x="101" y="117"/>
                    <a:pt x="98" y="117"/>
                    <a:pt x="95" y="117"/>
                  </a:cubicBezTo>
                  <a:cubicBezTo>
                    <a:pt x="83" y="117"/>
                    <a:pt x="76" y="112"/>
                    <a:pt x="76" y="101"/>
                  </a:cubicBezTo>
                  <a:cubicBezTo>
                    <a:pt x="76" y="100"/>
                    <a:pt x="76" y="100"/>
                    <a:pt x="76" y="100"/>
                  </a:cubicBezTo>
                  <a:cubicBezTo>
                    <a:pt x="65" y="113"/>
                    <a:pt x="51" y="119"/>
                    <a:pt x="37" y="119"/>
                  </a:cubicBezTo>
                  <a:close/>
                  <a:moveTo>
                    <a:pt x="39" y="66"/>
                  </a:moveTo>
                  <a:lnTo>
                    <a:pt x="39" y="66"/>
                  </a:lnTo>
                  <a:cubicBezTo>
                    <a:pt x="25" y="68"/>
                    <a:pt x="20" y="73"/>
                    <a:pt x="20" y="85"/>
                  </a:cubicBezTo>
                  <a:cubicBezTo>
                    <a:pt x="20" y="96"/>
                    <a:pt x="26" y="102"/>
                    <a:pt x="40" y="102"/>
                  </a:cubicBezTo>
                  <a:cubicBezTo>
                    <a:pt x="61" y="102"/>
                    <a:pt x="74" y="91"/>
                    <a:pt x="74" y="75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5" y="64"/>
                    <a:pt x="53" y="64"/>
                    <a:pt x="39" y="66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9" name="Freeform 107"/>
            <p:cNvSpPr>
              <a:spLocks noChangeArrowheads="1"/>
            </p:cNvSpPr>
            <p:nvPr/>
          </p:nvSpPr>
          <p:spPr bwMode="auto">
            <a:xfrm>
              <a:off x="3339968" y="2228678"/>
              <a:ext cx="44464" cy="66696"/>
            </a:xfrm>
            <a:custGeom>
              <a:avLst/>
              <a:gdLst>
                <a:gd name="T0" fmla="*/ 104 w 105"/>
                <a:gd name="T1" fmla="*/ 153 h 158"/>
                <a:gd name="T2" fmla="*/ 104 w 105"/>
                <a:gd name="T3" fmla="*/ 153 h 158"/>
                <a:gd name="T4" fmla="*/ 85 w 105"/>
                <a:gd name="T5" fmla="*/ 153 h 158"/>
                <a:gd name="T6" fmla="*/ 85 w 105"/>
                <a:gd name="T7" fmla="*/ 139 h 158"/>
                <a:gd name="T8" fmla="*/ 49 w 105"/>
                <a:gd name="T9" fmla="*/ 157 h 158"/>
                <a:gd name="T10" fmla="*/ 0 w 105"/>
                <a:gd name="T11" fmla="*/ 98 h 158"/>
                <a:gd name="T12" fmla="*/ 49 w 105"/>
                <a:gd name="T13" fmla="*/ 38 h 158"/>
                <a:gd name="T14" fmla="*/ 85 w 105"/>
                <a:gd name="T15" fmla="*/ 55 h 158"/>
                <a:gd name="T16" fmla="*/ 85 w 105"/>
                <a:gd name="T17" fmla="*/ 0 h 158"/>
                <a:gd name="T18" fmla="*/ 104 w 105"/>
                <a:gd name="T19" fmla="*/ 0 h 158"/>
                <a:gd name="T20" fmla="*/ 104 w 105"/>
                <a:gd name="T21" fmla="*/ 153 h 158"/>
                <a:gd name="T22" fmla="*/ 53 w 105"/>
                <a:gd name="T23" fmla="*/ 55 h 158"/>
                <a:gd name="T24" fmla="*/ 53 w 105"/>
                <a:gd name="T25" fmla="*/ 55 h 158"/>
                <a:gd name="T26" fmla="*/ 20 w 105"/>
                <a:gd name="T27" fmla="*/ 99 h 158"/>
                <a:gd name="T28" fmla="*/ 53 w 105"/>
                <a:gd name="T29" fmla="*/ 140 h 158"/>
                <a:gd name="T30" fmla="*/ 87 w 105"/>
                <a:gd name="T31" fmla="*/ 96 h 158"/>
                <a:gd name="T32" fmla="*/ 53 w 105"/>
                <a:gd name="T33" fmla="*/ 5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5" h="158">
                  <a:moveTo>
                    <a:pt x="104" y="153"/>
                  </a:moveTo>
                  <a:lnTo>
                    <a:pt x="104" y="153"/>
                  </a:lnTo>
                  <a:cubicBezTo>
                    <a:pt x="85" y="153"/>
                    <a:pt x="85" y="153"/>
                    <a:pt x="85" y="153"/>
                  </a:cubicBezTo>
                  <a:cubicBezTo>
                    <a:pt x="85" y="139"/>
                    <a:pt x="85" y="139"/>
                    <a:pt x="85" y="139"/>
                  </a:cubicBezTo>
                  <a:cubicBezTo>
                    <a:pt x="76" y="151"/>
                    <a:pt x="64" y="157"/>
                    <a:pt x="49" y="157"/>
                  </a:cubicBezTo>
                  <a:cubicBezTo>
                    <a:pt x="20" y="157"/>
                    <a:pt x="0" y="134"/>
                    <a:pt x="0" y="98"/>
                  </a:cubicBezTo>
                  <a:cubicBezTo>
                    <a:pt x="0" y="60"/>
                    <a:pt x="21" y="38"/>
                    <a:pt x="49" y="38"/>
                  </a:cubicBezTo>
                  <a:cubicBezTo>
                    <a:pt x="65" y="38"/>
                    <a:pt x="77" y="43"/>
                    <a:pt x="85" y="55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104" y="0"/>
                    <a:pt x="104" y="0"/>
                    <a:pt x="104" y="0"/>
                  </a:cubicBezTo>
                  <a:lnTo>
                    <a:pt x="104" y="153"/>
                  </a:lnTo>
                  <a:close/>
                  <a:moveTo>
                    <a:pt x="53" y="55"/>
                  </a:moveTo>
                  <a:lnTo>
                    <a:pt x="53" y="55"/>
                  </a:lnTo>
                  <a:cubicBezTo>
                    <a:pt x="32" y="55"/>
                    <a:pt x="20" y="70"/>
                    <a:pt x="20" y="99"/>
                  </a:cubicBezTo>
                  <a:cubicBezTo>
                    <a:pt x="20" y="125"/>
                    <a:pt x="32" y="140"/>
                    <a:pt x="53" y="140"/>
                  </a:cubicBezTo>
                  <a:cubicBezTo>
                    <a:pt x="74" y="140"/>
                    <a:pt x="87" y="125"/>
                    <a:pt x="87" y="96"/>
                  </a:cubicBezTo>
                  <a:cubicBezTo>
                    <a:pt x="87" y="68"/>
                    <a:pt x="75" y="55"/>
                    <a:pt x="53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995817" y="2224973"/>
            <a:ext cx="255669" cy="85222"/>
            <a:chOff x="3995817" y="2224973"/>
            <a:chExt cx="255669" cy="85222"/>
          </a:xfrm>
        </p:grpSpPr>
        <p:sp>
          <p:nvSpPr>
            <p:cNvPr id="3180" name="Freeform 108"/>
            <p:cNvSpPr>
              <a:spLocks noChangeArrowheads="1"/>
            </p:cNvSpPr>
            <p:nvPr/>
          </p:nvSpPr>
          <p:spPr bwMode="auto">
            <a:xfrm>
              <a:off x="3995817" y="2224973"/>
              <a:ext cx="57432" cy="68550"/>
            </a:xfrm>
            <a:custGeom>
              <a:avLst/>
              <a:gdLst>
                <a:gd name="T0" fmla="*/ 134 w 135"/>
                <a:gd name="T1" fmla="*/ 101 h 164"/>
                <a:gd name="T2" fmla="*/ 134 w 135"/>
                <a:gd name="T3" fmla="*/ 101 h 164"/>
                <a:gd name="T4" fmla="*/ 69 w 135"/>
                <a:gd name="T5" fmla="*/ 163 h 164"/>
                <a:gd name="T6" fmla="*/ 0 w 135"/>
                <a:gd name="T7" fmla="*/ 80 h 164"/>
                <a:gd name="T8" fmla="*/ 72 w 135"/>
                <a:gd name="T9" fmla="*/ 0 h 164"/>
                <a:gd name="T10" fmla="*/ 133 w 135"/>
                <a:gd name="T11" fmla="*/ 50 h 164"/>
                <a:gd name="T12" fmla="*/ 113 w 135"/>
                <a:gd name="T13" fmla="*/ 50 h 164"/>
                <a:gd name="T14" fmla="*/ 70 w 135"/>
                <a:gd name="T15" fmla="*/ 19 h 164"/>
                <a:gd name="T16" fmla="*/ 22 w 135"/>
                <a:gd name="T17" fmla="*/ 82 h 164"/>
                <a:gd name="T18" fmla="*/ 70 w 135"/>
                <a:gd name="T19" fmla="*/ 144 h 164"/>
                <a:gd name="T20" fmla="*/ 114 w 135"/>
                <a:gd name="T21" fmla="*/ 101 h 164"/>
                <a:gd name="T22" fmla="*/ 134 w 135"/>
                <a:gd name="T23" fmla="*/ 101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" h="164">
                  <a:moveTo>
                    <a:pt x="134" y="101"/>
                  </a:moveTo>
                  <a:lnTo>
                    <a:pt x="134" y="101"/>
                  </a:lnTo>
                  <a:cubicBezTo>
                    <a:pt x="132" y="139"/>
                    <a:pt x="107" y="163"/>
                    <a:pt x="69" y="163"/>
                  </a:cubicBezTo>
                  <a:cubicBezTo>
                    <a:pt x="27" y="163"/>
                    <a:pt x="0" y="132"/>
                    <a:pt x="0" y="80"/>
                  </a:cubicBezTo>
                  <a:cubicBezTo>
                    <a:pt x="0" y="31"/>
                    <a:pt x="28" y="0"/>
                    <a:pt x="72" y="0"/>
                  </a:cubicBezTo>
                  <a:cubicBezTo>
                    <a:pt x="106" y="0"/>
                    <a:pt x="130" y="20"/>
                    <a:pt x="13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09" y="31"/>
                    <a:pt x="93" y="19"/>
                    <a:pt x="70" y="19"/>
                  </a:cubicBezTo>
                  <a:cubicBezTo>
                    <a:pt x="39" y="19"/>
                    <a:pt x="22" y="42"/>
                    <a:pt x="22" y="82"/>
                  </a:cubicBezTo>
                  <a:cubicBezTo>
                    <a:pt x="22" y="119"/>
                    <a:pt x="41" y="144"/>
                    <a:pt x="70" y="144"/>
                  </a:cubicBezTo>
                  <a:cubicBezTo>
                    <a:pt x="95" y="144"/>
                    <a:pt x="113" y="126"/>
                    <a:pt x="114" y="101"/>
                  </a:cubicBezTo>
                  <a:lnTo>
                    <a:pt x="134" y="101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1" name="Freeform 109"/>
            <p:cNvSpPr>
              <a:spLocks noChangeArrowheads="1"/>
            </p:cNvSpPr>
            <p:nvPr/>
          </p:nvSpPr>
          <p:spPr bwMode="auto">
            <a:xfrm>
              <a:off x="4060660" y="2228678"/>
              <a:ext cx="9264" cy="64844"/>
            </a:xfrm>
            <a:custGeom>
              <a:avLst/>
              <a:gdLst>
                <a:gd name="T0" fmla="*/ 0 w 20"/>
                <a:gd name="T1" fmla="*/ 0 h 154"/>
                <a:gd name="T2" fmla="*/ 19 w 20"/>
                <a:gd name="T3" fmla="*/ 0 h 154"/>
                <a:gd name="T4" fmla="*/ 19 w 20"/>
                <a:gd name="T5" fmla="*/ 153 h 154"/>
                <a:gd name="T6" fmla="*/ 0 w 20"/>
                <a:gd name="T7" fmla="*/ 153 h 154"/>
                <a:gd name="T8" fmla="*/ 0 w 20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4">
                  <a:moveTo>
                    <a:pt x="0" y="0"/>
                  </a:moveTo>
                  <a:lnTo>
                    <a:pt x="19" y="0"/>
                  </a:lnTo>
                  <a:lnTo>
                    <a:pt x="19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2" name="Freeform 110"/>
            <p:cNvSpPr>
              <a:spLocks noChangeArrowheads="1"/>
            </p:cNvSpPr>
            <p:nvPr/>
          </p:nvSpPr>
          <p:spPr bwMode="auto">
            <a:xfrm>
              <a:off x="4079187" y="2243499"/>
              <a:ext cx="44464" cy="50023"/>
            </a:xfrm>
            <a:custGeom>
              <a:avLst/>
              <a:gdLst>
                <a:gd name="T0" fmla="*/ 36 w 106"/>
                <a:gd name="T1" fmla="*/ 119 h 120"/>
                <a:gd name="T2" fmla="*/ 36 w 106"/>
                <a:gd name="T3" fmla="*/ 119 h 120"/>
                <a:gd name="T4" fmla="*/ 0 w 106"/>
                <a:gd name="T5" fmla="*/ 85 h 120"/>
                <a:gd name="T6" fmla="*/ 37 w 106"/>
                <a:gd name="T7" fmla="*/ 50 h 120"/>
                <a:gd name="T8" fmla="*/ 68 w 106"/>
                <a:gd name="T9" fmla="*/ 46 h 120"/>
                <a:gd name="T10" fmla="*/ 73 w 106"/>
                <a:gd name="T11" fmla="*/ 33 h 120"/>
                <a:gd name="T12" fmla="*/ 48 w 106"/>
                <a:gd name="T13" fmla="*/ 17 h 120"/>
                <a:gd name="T14" fmla="*/ 22 w 106"/>
                <a:gd name="T15" fmla="*/ 38 h 120"/>
                <a:gd name="T16" fmla="*/ 5 w 106"/>
                <a:gd name="T17" fmla="*/ 38 h 120"/>
                <a:gd name="T18" fmla="*/ 5 w 106"/>
                <a:gd name="T19" fmla="*/ 37 h 120"/>
                <a:gd name="T20" fmla="*/ 50 w 106"/>
                <a:gd name="T21" fmla="*/ 0 h 120"/>
                <a:gd name="T22" fmla="*/ 92 w 106"/>
                <a:gd name="T23" fmla="*/ 35 h 120"/>
                <a:gd name="T24" fmla="*/ 92 w 106"/>
                <a:gd name="T25" fmla="*/ 91 h 120"/>
                <a:gd name="T26" fmla="*/ 100 w 106"/>
                <a:gd name="T27" fmla="*/ 101 h 120"/>
                <a:gd name="T28" fmla="*/ 105 w 106"/>
                <a:gd name="T29" fmla="*/ 101 h 120"/>
                <a:gd name="T30" fmla="*/ 105 w 106"/>
                <a:gd name="T31" fmla="*/ 116 h 120"/>
                <a:gd name="T32" fmla="*/ 94 w 106"/>
                <a:gd name="T33" fmla="*/ 117 h 120"/>
                <a:gd name="T34" fmla="*/ 76 w 106"/>
                <a:gd name="T35" fmla="*/ 101 h 120"/>
                <a:gd name="T36" fmla="*/ 76 w 106"/>
                <a:gd name="T37" fmla="*/ 100 h 120"/>
                <a:gd name="T38" fmla="*/ 36 w 106"/>
                <a:gd name="T39" fmla="*/ 119 h 120"/>
                <a:gd name="T40" fmla="*/ 38 w 106"/>
                <a:gd name="T41" fmla="*/ 66 h 120"/>
                <a:gd name="T42" fmla="*/ 38 w 106"/>
                <a:gd name="T43" fmla="*/ 66 h 120"/>
                <a:gd name="T44" fmla="*/ 18 w 106"/>
                <a:gd name="T45" fmla="*/ 85 h 120"/>
                <a:gd name="T46" fmla="*/ 39 w 106"/>
                <a:gd name="T47" fmla="*/ 102 h 120"/>
                <a:gd name="T48" fmla="*/ 73 w 106"/>
                <a:gd name="T49" fmla="*/ 75 h 120"/>
                <a:gd name="T50" fmla="*/ 73 w 106"/>
                <a:gd name="T51" fmla="*/ 58 h 120"/>
                <a:gd name="T52" fmla="*/ 38 w 106"/>
                <a:gd name="T53" fmla="*/ 6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6" h="120">
                  <a:moveTo>
                    <a:pt x="36" y="119"/>
                  </a:moveTo>
                  <a:lnTo>
                    <a:pt x="36" y="119"/>
                  </a:lnTo>
                  <a:cubicBezTo>
                    <a:pt x="12" y="119"/>
                    <a:pt x="0" y="105"/>
                    <a:pt x="0" y="85"/>
                  </a:cubicBezTo>
                  <a:cubicBezTo>
                    <a:pt x="0" y="65"/>
                    <a:pt x="12" y="53"/>
                    <a:pt x="37" y="50"/>
                  </a:cubicBezTo>
                  <a:cubicBezTo>
                    <a:pt x="53" y="48"/>
                    <a:pt x="63" y="48"/>
                    <a:pt x="68" y="46"/>
                  </a:cubicBezTo>
                  <a:cubicBezTo>
                    <a:pt x="73" y="44"/>
                    <a:pt x="73" y="41"/>
                    <a:pt x="73" y="33"/>
                  </a:cubicBezTo>
                  <a:cubicBezTo>
                    <a:pt x="73" y="22"/>
                    <a:pt x="65" y="17"/>
                    <a:pt x="48" y="17"/>
                  </a:cubicBezTo>
                  <a:cubicBezTo>
                    <a:pt x="31" y="17"/>
                    <a:pt x="22" y="24"/>
                    <a:pt x="22" y="38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5" y="14"/>
                    <a:pt x="21" y="0"/>
                    <a:pt x="50" y="0"/>
                  </a:cubicBezTo>
                  <a:cubicBezTo>
                    <a:pt x="79" y="0"/>
                    <a:pt x="92" y="11"/>
                    <a:pt x="92" y="35"/>
                  </a:cubicBezTo>
                  <a:cubicBezTo>
                    <a:pt x="92" y="91"/>
                    <a:pt x="92" y="91"/>
                    <a:pt x="92" y="91"/>
                  </a:cubicBezTo>
                  <a:cubicBezTo>
                    <a:pt x="92" y="98"/>
                    <a:pt x="93" y="101"/>
                    <a:pt x="100" y="101"/>
                  </a:cubicBezTo>
                  <a:cubicBezTo>
                    <a:pt x="102" y="101"/>
                    <a:pt x="103" y="101"/>
                    <a:pt x="105" y="101"/>
                  </a:cubicBezTo>
                  <a:cubicBezTo>
                    <a:pt x="105" y="116"/>
                    <a:pt x="105" y="116"/>
                    <a:pt x="105" y="116"/>
                  </a:cubicBezTo>
                  <a:cubicBezTo>
                    <a:pt x="101" y="117"/>
                    <a:pt x="97" y="117"/>
                    <a:pt x="94" y="117"/>
                  </a:cubicBezTo>
                  <a:cubicBezTo>
                    <a:pt x="82" y="117"/>
                    <a:pt x="76" y="112"/>
                    <a:pt x="76" y="101"/>
                  </a:cubicBezTo>
                  <a:cubicBezTo>
                    <a:pt x="76" y="100"/>
                    <a:pt x="76" y="100"/>
                    <a:pt x="76" y="100"/>
                  </a:cubicBezTo>
                  <a:cubicBezTo>
                    <a:pt x="63" y="113"/>
                    <a:pt x="51" y="119"/>
                    <a:pt x="36" y="119"/>
                  </a:cubicBezTo>
                  <a:close/>
                  <a:moveTo>
                    <a:pt x="38" y="66"/>
                  </a:moveTo>
                  <a:lnTo>
                    <a:pt x="38" y="66"/>
                  </a:lnTo>
                  <a:cubicBezTo>
                    <a:pt x="25" y="68"/>
                    <a:pt x="18" y="73"/>
                    <a:pt x="18" y="85"/>
                  </a:cubicBezTo>
                  <a:cubicBezTo>
                    <a:pt x="18" y="96"/>
                    <a:pt x="26" y="102"/>
                    <a:pt x="39" y="102"/>
                  </a:cubicBezTo>
                  <a:cubicBezTo>
                    <a:pt x="59" y="102"/>
                    <a:pt x="73" y="91"/>
                    <a:pt x="73" y="75"/>
                  </a:cubicBezTo>
                  <a:cubicBezTo>
                    <a:pt x="73" y="58"/>
                    <a:pt x="73" y="58"/>
                    <a:pt x="73" y="58"/>
                  </a:cubicBezTo>
                  <a:cubicBezTo>
                    <a:pt x="63" y="64"/>
                    <a:pt x="52" y="64"/>
                    <a:pt x="38" y="66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3" name="Freeform 111"/>
            <p:cNvSpPr>
              <a:spLocks noChangeArrowheads="1"/>
            </p:cNvSpPr>
            <p:nvPr/>
          </p:nvSpPr>
          <p:spPr bwMode="auto">
            <a:xfrm>
              <a:off x="4129210" y="2243499"/>
              <a:ext cx="64843" cy="48170"/>
            </a:xfrm>
            <a:custGeom>
              <a:avLst/>
              <a:gdLst>
                <a:gd name="T0" fmla="*/ 136 w 156"/>
                <a:gd name="T1" fmla="*/ 46 h 116"/>
                <a:gd name="T2" fmla="*/ 136 w 156"/>
                <a:gd name="T3" fmla="*/ 46 h 116"/>
                <a:gd name="T4" fmla="*/ 116 w 156"/>
                <a:gd name="T5" fmla="*/ 17 h 116"/>
                <a:gd name="T6" fmla="*/ 87 w 156"/>
                <a:gd name="T7" fmla="*/ 49 h 116"/>
                <a:gd name="T8" fmla="*/ 87 w 156"/>
                <a:gd name="T9" fmla="*/ 115 h 116"/>
                <a:gd name="T10" fmla="*/ 68 w 156"/>
                <a:gd name="T11" fmla="*/ 115 h 116"/>
                <a:gd name="T12" fmla="*/ 68 w 156"/>
                <a:gd name="T13" fmla="*/ 46 h 116"/>
                <a:gd name="T14" fmla="*/ 47 w 156"/>
                <a:gd name="T15" fmla="*/ 17 h 116"/>
                <a:gd name="T16" fmla="*/ 19 w 156"/>
                <a:gd name="T17" fmla="*/ 49 h 116"/>
                <a:gd name="T18" fmla="*/ 19 w 156"/>
                <a:gd name="T19" fmla="*/ 115 h 116"/>
                <a:gd name="T20" fmla="*/ 0 w 156"/>
                <a:gd name="T21" fmla="*/ 115 h 116"/>
                <a:gd name="T22" fmla="*/ 0 w 156"/>
                <a:gd name="T23" fmla="*/ 3 h 116"/>
                <a:gd name="T24" fmla="*/ 18 w 156"/>
                <a:gd name="T25" fmla="*/ 3 h 116"/>
                <a:gd name="T26" fmla="*/ 18 w 156"/>
                <a:gd name="T27" fmla="*/ 19 h 116"/>
                <a:gd name="T28" fmla="*/ 52 w 156"/>
                <a:gd name="T29" fmla="*/ 0 h 116"/>
                <a:gd name="T30" fmla="*/ 84 w 156"/>
                <a:gd name="T31" fmla="*/ 18 h 116"/>
                <a:gd name="T32" fmla="*/ 119 w 156"/>
                <a:gd name="T33" fmla="*/ 0 h 116"/>
                <a:gd name="T34" fmla="*/ 150 w 156"/>
                <a:gd name="T35" fmla="*/ 16 h 116"/>
                <a:gd name="T36" fmla="*/ 155 w 156"/>
                <a:gd name="T37" fmla="*/ 45 h 116"/>
                <a:gd name="T38" fmla="*/ 155 w 156"/>
                <a:gd name="T39" fmla="*/ 48 h 116"/>
                <a:gd name="T40" fmla="*/ 155 w 156"/>
                <a:gd name="T41" fmla="*/ 115 h 116"/>
                <a:gd name="T42" fmla="*/ 136 w 156"/>
                <a:gd name="T43" fmla="*/ 115 h 116"/>
                <a:gd name="T44" fmla="*/ 136 w 156"/>
                <a:gd name="T45" fmla="*/ 4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6" h="116">
                  <a:moveTo>
                    <a:pt x="136" y="46"/>
                  </a:moveTo>
                  <a:lnTo>
                    <a:pt x="136" y="46"/>
                  </a:lnTo>
                  <a:cubicBezTo>
                    <a:pt x="136" y="26"/>
                    <a:pt x="133" y="17"/>
                    <a:pt x="116" y="17"/>
                  </a:cubicBezTo>
                  <a:cubicBezTo>
                    <a:pt x="97" y="17"/>
                    <a:pt x="87" y="28"/>
                    <a:pt x="87" y="49"/>
                  </a:cubicBezTo>
                  <a:cubicBezTo>
                    <a:pt x="87" y="115"/>
                    <a:pt x="87" y="115"/>
                    <a:pt x="87" y="115"/>
                  </a:cubicBezTo>
                  <a:cubicBezTo>
                    <a:pt x="68" y="115"/>
                    <a:pt x="68" y="115"/>
                    <a:pt x="68" y="115"/>
                  </a:cubicBezTo>
                  <a:cubicBezTo>
                    <a:pt x="68" y="46"/>
                    <a:pt x="68" y="46"/>
                    <a:pt x="68" y="46"/>
                  </a:cubicBezTo>
                  <a:cubicBezTo>
                    <a:pt x="68" y="26"/>
                    <a:pt x="65" y="17"/>
                    <a:pt x="47" y="17"/>
                  </a:cubicBezTo>
                  <a:cubicBezTo>
                    <a:pt x="30" y="17"/>
                    <a:pt x="19" y="29"/>
                    <a:pt x="19" y="49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26" y="6"/>
                    <a:pt x="38" y="0"/>
                    <a:pt x="52" y="0"/>
                  </a:cubicBezTo>
                  <a:cubicBezTo>
                    <a:pt x="67" y="0"/>
                    <a:pt x="76" y="6"/>
                    <a:pt x="84" y="18"/>
                  </a:cubicBezTo>
                  <a:cubicBezTo>
                    <a:pt x="93" y="6"/>
                    <a:pt x="105" y="0"/>
                    <a:pt x="119" y="0"/>
                  </a:cubicBezTo>
                  <a:cubicBezTo>
                    <a:pt x="134" y="0"/>
                    <a:pt x="145" y="6"/>
                    <a:pt x="150" y="16"/>
                  </a:cubicBezTo>
                  <a:cubicBezTo>
                    <a:pt x="155" y="23"/>
                    <a:pt x="155" y="32"/>
                    <a:pt x="155" y="45"/>
                  </a:cubicBezTo>
                  <a:cubicBezTo>
                    <a:pt x="155" y="46"/>
                    <a:pt x="155" y="47"/>
                    <a:pt x="155" y="48"/>
                  </a:cubicBezTo>
                  <a:cubicBezTo>
                    <a:pt x="155" y="115"/>
                    <a:pt x="155" y="115"/>
                    <a:pt x="155" y="115"/>
                  </a:cubicBezTo>
                  <a:cubicBezTo>
                    <a:pt x="136" y="115"/>
                    <a:pt x="136" y="115"/>
                    <a:pt x="136" y="115"/>
                  </a:cubicBezTo>
                  <a:lnTo>
                    <a:pt x="136" y="4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4" name="Freeform 112"/>
            <p:cNvSpPr>
              <a:spLocks noChangeArrowheads="1"/>
            </p:cNvSpPr>
            <p:nvPr/>
          </p:nvSpPr>
          <p:spPr bwMode="auto">
            <a:xfrm>
              <a:off x="4207022" y="2243499"/>
              <a:ext cx="44464" cy="66696"/>
            </a:xfrm>
            <a:custGeom>
              <a:avLst/>
              <a:gdLst>
                <a:gd name="T0" fmla="*/ 0 w 105"/>
                <a:gd name="T1" fmla="*/ 3 h 160"/>
                <a:gd name="T2" fmla="*/ 0 w 105"/>
                <a:gd name="T3" fmla="*/ 3 h 160"/>
                <a:gd name="T4" fmla="*/ 18 w 105"/>
                <a:gd name="T5" fmla="*/ 3 h 160"/>
                <a:gd name="T6" fmla="*/ 18 w 105"/>
                <a:gd name="T7" fmla="*/ 19 h 160"/>
                <a:gd name="T8" fmla="*/ 55 w 105"/>
                <a:gd name="T9" fmla="*/ 0 h 160"/>
                <a:gd name="T10" fmla="*/ 104 w 105"/>
                <a:gd name="T11" fmla="*/ 58 h 160"/>
                <a:gd name="T12" fmla="*/ 55 w 105"/>
                <a:gd name="T13" fmla="*/ 119 h 160"/>
                <a:gd name="T14" fmla="*/ 18 w 105"/>
                <a:gd name="T15" fmla="*/ 101 h 160"/>
                <a:gd name="T16" fmla="*/ 18 w 105"/>
                <a:gd name="T17" fmla="*/ 159 h 160"/>
                <a:gd name="T18" fmla="*/ 0 w 105"/>
                <a:gd name="T19" fmla="*/ 159 h 160"/>
                <a:gd name="T20" fmla="*/ 0 w 105"/>
                <a:gd name="T21" fmla="*/ 3 h 160"/>
                <a:gd name="T22" fmla="*/ 51 w 105"/>
                <a:gd name="T23" fmla="*/ 102 h 160"/>
                <a:gd name="T24" fmla="*/ 51 w 105"/>
                <a:gd name="T25" fmla="*/ 102 h 160"/>
                <a:gd name="T26" fmla="*/ 84 w 105"/>
                <a:gd name="T27" fmla="*/ 57 h 160"/>
                <a:gd name="T28" fmla="*/ 51 w 105"/>
                <a:gd name="T29" fmla="*/ 17 h 160"/>
                <a:gd name="T30" fmla="*/ 17 w 105"/>
                <a:gd name="T31" fmla="*/ 60 h 160"/>
                <a:gd name="T32" fmla="*/ 51 w 105"/>
                <a:gd name="T33" fmla="*/ 102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5" h="160">
                  <a:moveTo>
                    <a:pt x="0" y="3"/>
                  </a:moveTo>
                  <a:lnTo>
                    <a:pt x="0" y="3"/>
                  </a:lnTo>
                  <a:cubicBezTo>
                    <a:pt x="18" y="3"/>
                    <a:pt x="18" y="3"/>
                    <a:pt x="1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28" y="5"/>
                    <a:pt x="38" y="0"/>
                    <a:pt x="55" y="0"/>
                  </a:cubicBezTo>
                  <a:cubicBezTo>
                    <a:pt x="84" y="0"/>
                    <a:pt x="104" y="22"/>
                    <a:pt x="104" y="58"/>
                  </a:cubicBezTo>
                  <a:cubicBezTo>
                    <a:pt x="104" y="96"/>
                    <a:pt x="83" y="119"/>
                    <a:pt x="55" y="119"/>
                  </a:cubicBezTo>
                  <a:cubicBezTo>
                    <a:pt x="39" y="119"/>
                    <a:pt x="27" y="113"/>
                    <a:pt x="18" y="101"/>
                  </a:cubicBezTo>
                  <a:cubicBezTo>
                    <a:pt x="18" y="159"/>
                    <a:pt x="18" y="159"/>
                    <a:pt x="18" y="159"/>
                  </a:cubicBezTo>
                  <a:cubicBezTo>
                    <a:pt x="0" y="159"/>
                    <a:pt x="0" y="159"/>
                    <a:pt x="0" y="159"/>
                  </a:cubicBezTo>
                  <a:lnTo>
                    <a:pt x="0" y="3"/>
                  </a:lnTo>
                  <a:close/>
                  <a:moveTo>
                    <a:pt x="51" y="102"/>
                  </a:moveTo>
                  <a:lnTo>
                    <a:pt x="51" y="102"/>
                  </a:lnTo>
                  <a:cubicBezTo>
                    <a:pt x="71" y="102"/>
                    <a:pt x="84" y="87"/>
                    <a:pt x="84" y="57"/>
                  </a:cubicBezTo>
                  <a:cubicBezTo>
                    <a:pt x="84" y="32"/>
                    <a:pt x="71" y="17"/>
                    <a:pt x="51" y="17"/>
                  </a:cubicBezTo>
                  <a:cubicBezTo>
                    <a:pt x="30" y="17"/>
                    <a:pt x="17" y="31"/>
                    <a:pt x="17" y="60"/>
                  </a:cubicBezTo>
                  <a:cubicBezTo>
                    <a:pt x="17" y="88"/>
                    <a:pt x="29" y="102"/>
                    <a:pt x="51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823964" y="2224973"/>
            <a:ext cx="394621" cy="68550"/>
            <a:chOff x="4823964" y="2224973"/>
            <a:chExt cx="394621" cy="68550"/>
          </a:xfrm>
        </p:grpSpPr>
        <p:sp>
          <p:nvSpPr>
            <p:cNvPr id="3185" name="Freeform 113"/>
            <p:cNvSpPr>
              <a:spLocks noChangeArrowheads="1"/>
            </p:cNvSpPr>
            <p:nvPr/>
          </p:nvSpPr>
          <p:spPr bwMode="auto">
            <a:xfrm>
              <a:off x="4823964" y="2224973"/>
              <a:ext cx="57434" cy="68550"/>
            </a:xfrm>
            <a:custGeom>
              <a:avLst/>
              <a:gdLst>
                <a:gd name="T0" fmla="*/ 134 w 135"/>
                <a:gd name="T1" fmla="*/ 101 h 164"/>
                <a:gd name="T2" fmla="*/ 134 w 135"/>
                <a:gd name="T3" fmla="*/ 101 h 164"/>
                <a:gd name="T4" fmla="*/ 68 w 135"/>
                <a:gd name="T5" fmla="*/ 163 h 164"/>
                <a:gd name="T6" fmla="*/ 0 w 135"/>
                <a:gd name="T7" fmla="*/ 80 h 164"/>
                <a:gd name="T8" fmla="*/ 70 w 135"/>
                <a:gd name="T9" fmla="*/ 0 h 164"/>
                <a:gd name="T10" fmla="*/ 133 w 135"/>
                <a:gd name="T11" fmla="*/ 50 h 164"/>
                <a:gd name="T12" fmla="*/ 112 w 135"/>
                <a:gd name="T13" fmla="*/ 50 h 164"/>
                <a:gd name="T14" fmla="*/ 69 w 135"/>
                <a:gd name="T15" fmla="*/ 19 h 164"/>
                <a:gd name="T16" fmla="*/ 20 w 135"/>
                <a:gd name="T17" fmla="*/ 82 h 164"/>
                <a:gd name="T18" fmla="*/ 69 w 135"/>
                <a:gd name="T19" fmla="*/ 144 h 164"/>
                <a:gd name="T20" fmla="*/ 113 w 135"/>
                <a:gd name="T21" fmla="*/ 101 h 164"/>
                <a:gd name="T22" fmla="*/ 134 w 135"/>
                <a:gd name="T23" fmla="*/ 101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" h="164">
                  <a:moveTo>
                    <a:pt x="134" y="101"/>
                  </a:moveTo>
                  <a:lnTo>
                    <a:pt x="134" y="101"/>
                  </a:lnTo>
                  <a:cubicBezTo>
                    <a:pt x="132" y="139"/>
                    <a:pt x="106" y="163"/>
                    <a:pt x="68" y="163"/>
                  </a:cubicBezTo>
                  <a:cubicBezTo>
                    <a:pt x="26" y="163"/>
                    <a:pt x="0" y="132"/>
                    <a:pt x="0" y="80"/>
                  </a:cubicBezTo>
                  <a:cubicBezTo>
                    <a:pt x="0" y="31"/>
                    <a:pt x="27" y="0"/>
                    <a:pt x="70" y="0"/>
                  </a:cubicBezTo>
                  <a:cubicBezTo>
                    <a:pt x="106" y="0"/>
                    <a:pt x="130" y="20"/>
                    <a:pt x="133" y="50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08" y="31"/>
                    <a:pt x="93" y="19"/>
                    <a:pt x="69" y="19"/>
                  </a:cubicBezTo>
                  <a:cubicBezTo>
                    <a:pt x="39" y="19"/>
                    <a:pt x="20" y="42"/>
                    <a:pt x="20" y="82"/>
                  </a:cubicBezTo>
                  <a:cubicBezTo>
                    <a:pt x="20" y="119"/>
                    <a:pt x="40" y="144"/>
                    <a:pt x="69" y="144"/>
                  </a:cubicBezTo>
                  <a:cubicBezTo>
                    <a:pt x="94" y="144"/>
                    <a:pt x="112" y="126"/>
                    <a:pt x="113" y="101"/>
                  </a:cubicBezTo>
                  <a:lnTo>
                    <a:pt x="134" y="101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6" name="Freeform 114"/>
            <p:cNvSpPr>
              <a:spLocks noChangeArrowheads="1"/>
            </p:cNvSpPr>
            <p:nvPr/>
          </p:nvSpPr>
          <p:spPr bwMode="auto">
            <a:xfrm>
              <a:off x="4886955" y="2243499"/>
              <a:ext cx="42612" cy="50023"/>
            </a:xfrm>
            <a:custGeom>
              <a:avLst/>
              <a:gdLst>
                <a:gd name="T0" fmla="*/ 98 w 102"/>
                <a:gd name="T1" fmla="*/ 79 h 120"/>
                <a:gd name="T2" fmla="*/ 98 w 102"/>
                <a:gd name="T3" fmla="*/ 79 h 120"/>
                <a:gd name="T4" fmla="*/ 50 w 102"/>
                <a:gd name="T5" fmla="*/ 119 h 120"/>
                <a:gd name="T6" fmla="*/ 0 w 102"/>
                <a:gd name="T7" fmla="*/ 61 h 120"/>
                <a:gd name="T8" fmla="*/ 50 w 102"/>
                <a:gd name="T9" fmla="*/ 0 h 120"/>
                <a:gd name="T10" fmla="*/ 101 w 102"/>
                <a:gd name="T11" fmla="*/ 56 h 120"/>
                <a:gd name="T12" fmla="*/ 101 w 102"/>
                <a:gd name="T13" fmla="*/ 65 h 120"/>
                <a:gd name="T14" fmla="*/ 19 w 102"/>
                <a:gd name="T15" fmla="*/ 65 h 120"/>
                <a:gd name="T16" fmla="*/ 52 w 102"/>
                <a:gd name="T17" fmla="*/ 101 h 120"/>
                <a:gd name="T18" fmla="*/ 81 w 102"/>
                <a:gd name="T19" fmla="*/ 79 h 120"/>
                <a:gd name="T20" fmla="*/ 98 w 102"/>
                <a:gd name="T21" fmla="*/ 79 h 120"/>
                <a:gd name="T22" fmla="*/ 81 w 102"/>
                <a:gd name="T23" fmla="*/ 49 h 120"/>
                <a:gd name="T24" fmla="*/ 81 w 102"/>
                <a:gd name="T25" fmla="*/ 49 h 120"/>
                <a:gd name="T26" fmla="*/ 51 w 102"/>
                <a:gd name="T27" fmla="*/ 17 h 120"/>
                <a:gd name="T28" fmla="*/ 19 w 102"/>
                <a:gd name="T29" fmla="*/ 49 h 120"/>
                <a:gd name="T30" fmla="*/ 81 w 102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0">
                  <a:moveTo>
                    <a:pt x="98" y="79"/>
                  </a:moveTo>
                  <a:lnTo>
                    <a:pt x="98" y="79"/>
                  </a:lnTo>
                  <a:cubicBezTo>
                    <a:pt x="95" y="104"/>
                    <a:pt x="77" y="119"/>
                    <a:pt x="50" y="119"/>
                  </a:cubicBezTo>
                  <a:cubicBezTo>
                    <a:pt x="19" y="119"/>
                    <a:pt x="0" y="97"/>
                    <a:pt x="0" y="61"/>
                  </a:cubicBezTo>
                  <a:cubicBezTo>
                    <a:pt x="0" y="22"/>
                    <a:pt x="19" y="0"/>
                    <a:pt x="50" y="0"/>
                  </a:cubicBezTo>
                  <a:cubicBezTo>
                    <a:pt x="82" y="0"/>
                    <a:pt x="101" y="20"/>
                    <a:pt x="101" y="56"/>
                  </a:cubicBezTo>
                  <a:cubicBezTo>
                    <a:pt x="101" y="60"/>
                    <a:pt x="101" y="62"/>
                    <a:pt x="101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20" y="89"/>
                    <a:pt x="32" y="101"/>
                    <a:pt x="52" y="101"/>
                  </a:cubicBezTo>
                  <a:cubicBezTo>
                    <a:pt x="67" y="101"/>
                    <a:pt x="78" y="94"/>
                    <a:pt x="81" y="79"/>
                  </a:cubicBezTo>
                  <a:lnTo>
                    <a:pt x="98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8"/>
                    <a:pt x="69" y="17"/>
                    <a:pt x="51" y="17"/>
                  </a:cubicBezTo>
                  <a:cubicBezTo>
                    <a:pt x="32" y="17"/>
                    <a:pt x="21" y="28"/>
                    <a:pt x="19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7" name="Freeform 115"/>
            <p:cNvSpPr>
              <a:spLocks noChangeArrowheads="1"/>
            </p:cNvSpPr>
            <p:nvPr/>
          </p:nvSpPr>
          <p:spPr bwMode="auto">
            <a:xfrm>
              <a:off x="4938830" y="2243499"/>
              <a:ext cx="24085" cy="48170"/>
            </a:xfrm>
            <a:custGeom>
              <a:avLst/>
              <a:gdLst>
                <a:gd name="T0" fmla="*/ 0 w 56"/>
                <a:gd name="T1" fmla="*/ 2 h 115"/>
                <a:gd name="T2" fmla="*/ 0 w 56"/>
                <a:gd name="T3" fmla="*/ 2 h 115"/>
                <a:gd name="T4" fmla="*/ 18 w 56"/>
                <a:gd name="T5" fmla="*/ 2 h 115"/>
                <a:gd name="T6" fmla="*/ 18 w 56"/>
                <a:gd name="T7" fmla="*/ 22 h 115"/>
                <a:gd name="T8" fmla="*/ 49 w 56"/>
                <a:gd name="T9" fmla="*/ 0 h 115"/>
                <a:gd name="T10" fmla="*/ 55 w 56"/>
                <a:gd name="T11" fmla="*/ 0 h 115"/>
                <a:gd name="T12" fmla="*/ 55 w 56"/>
                <a:gd name="T13" fmla="*/ 20 h 115"/>
                <a:gd name="T14" fmla="*/ 49 w 56"/>
                <a:gd name="T15" fmla="*/ 20 h 115"/>
                <a:gd name="T16" fmla="*/ 19 w 56"/>
                <a:gd name="T17" fmla="*/ 52 h 115"/>
                <a:gd name="T18" fmla="*/ 19 w 56"/>
                <a:gd name="T19" fmla="*/ 114 h 115"/>
                <a:gd name="T20" fmla="*/ 0 w 56"/>
                <a:gd name="T21" fmla="*/ 114 h 115"/>
                <a:gd name="T22" fmla="*/ 0 w 56"/>
                <a:gd name="T23" fmla="*/ 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6" h="115">
                  <a:moveTo>
                    <a:pt x="0" y="2"/>
                  </a:moveTo>
                  <a:lnTo>
                    <a:pt x="0" y="2"/>
                  </a:lnTo>
                  <a:cubicBezTo>
                    <a:pt x="18" y="2"/>
                    <a:pt x="18" y="2"/>
                    <a:pt x="18" y="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24" y="8"/>
                    <a:pt x="35" y="0"/>
                    <a:pt x="49" y="0"/>
                  </a:cubicBezTo>
                  <a:cubicBezTo>
                    <a:pt x="50" y="0"/>
                    <a:pt x="52" y="0"/>
                    <a:pt x="55" y="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2" y="20"/>
                    <a:pt x="51" y="20"/>
                    <a:pt x="49" y="20"/>
                  </a:cubicBezTo>
                  <a:cubicBezTo>
                    <a:pt x="30" y="20"/>
                    <a:pt x="19" y="31"/>
                    <a:pt x="19" y="52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8" name="Freeform 116"/>
            <p:cNvSpPr>
              <a:spLocks noChangeArrowheads="1"/>
            </p:cNvSpPr>
            <p:nvPr/>
          </p:nvSpPr>
          <p:spPr bwMode="auto">
            <a:xfrm>
              <a:off x="4962915" y="2232383"/>
              <a:ext cx="24084" cy="61139"/>
            </a:xfrm>
            <a:custGeom>
              <a:avLst/>
              <a:gdLst>
                <a:gd name="T0" fmla="*/ 45 w 56"/>
                <a:gd name="T1" fmla="*/ 127 h 146"/>
                <a:gd name="T2" fmla="*/ 45 w 56"/>
                <a:gd name="T3" fmla="*/ 127 h 146"/>
                <a:gd name="T4" fmla="*/ 55 w 56"/>
                <a:gd name="T5" fmla="*/ 127 h 146"/>
                <a:gd name="T6" fmla="*/ 55 w 56"/>
                <a:gd name="T7" fmla="*/ 143 h 146"/>
                <a:gd name="T8" fmla="*/ 40 w 56"/>
                <a:gd name="T9" fmla="*/ 145 h 146"/>
                <a:gd name="T10" fmla="*/ 16 w 56"/>
                <a:gd name="T11" fmla="*/ 121 h 146"/>
                <a:gd name="T12" fmla="*/ 16 w 56"/>
                <a:gd name="T13" fmla="*/ 46 h 146"/>
                <a:gd name="T14" fmla="*/ 0 w 56"/>
                <a:gd name="T15" fmla="*/ 46 h 146"/>
                <a:gd name="T16" fmla="*/ 0 w 56"/>
                <a:gd name="T17" fmla="*/ 31 h 146"/>
                <a:gd name="T18" fmla="*/ 16 w 56"/>
                <a:gd name="T19" fmla="*/ 31 h 146"/>
                <a:gd name="T20" fmla="*/ 16 w 56"/>
                <a:gd name="T21" fmla="*/ 0 h 146"/>
                <a:gd name="T22" fmla="*/ 35 w 56"/>
                <a:gd name="T23" fmla="*/ 0 h 146"/>
                <a:gd name="T24" fmla="*/ 35 w 56"/>
                <a:gd name="T25" fmla="*/ 31 h 146"/>
                <a:gd name="T26" fmla="*/ 55 w 56"/>
                <a:gd name="T27" fmla="*/ 31 h 146"/>
                <a:gd name="T28" fmla="*/ 55 w 56"/>
                <a:gd name="T29" fmla="*/ 46 h 146"/>
                <a:gd name="T30" fmla="*/ 35 w 56"/>
                <a:gd name="T31" fmla="*/ 46 h 146"/>
                <a:gd name="T32" fmla="*/ 35 w 56"/>
                <a:gd name="T33" fmla="*/ 115 h 146"/>
                <a:gd name="T34" fmla="*/ 45 w 56"/>
                <a:gd name="T35" fmla="*/ 127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146">
                  <a:moveTo>
                    <a:pt x="45" y="127"/>
                  </a:moveTo>
                  <a:lnTo>
                    <a:pt x="45" y="127"/>
                  </a:lnTo>
                  <a:cubicBezTo>
                    <a:pt x="48" y="127"/>
                    <a:pt x="51" y="127"/>
                    <a:pt x="55" y="127"/>
                  </a:cubicBezTo>
                  <a:cubicBezTo>
                    <a:pt x="55" y="143"/>
                    <a:pt x="55" y="143"/>
                    <a:pt x="55" y="143"/>
                  </a:cubicBezTo>
                  <a:cubicBezTo>
                    <a:pt x="50" y="144"/>
                    <a:pt x="44" y="145"/>
                    <a:pt x="40" y="145"/>
                  </a:cubicBezTo>
                  <a:cubicBezTo>
                    <a:pt x="23" y="145"/>
                    <a:pt x="16" y="139"/>
                    <a:pt x="16" y="121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46"/>
                    <a:pt x="55" y="46"/>
                    <a:pt x="55" y="46"/>
                  </a:cubicBezTo>
                  <a:cubicBezTo>
                    <a:pt x="35" y="46"/>
                    <a:pt x="35" y="46"/>
                    <a:pt x="35" y="46"/>
                  </a:cubicBezTo>
                  <a:cubicBezTo>
                    <a:pt x="35" y="115"/>
                    <a:pt x="35" y="115"/>
                    <a:pt x="35" y="115"/>
                  </a:cubicBezTo>
                  <a:cubicBezTo>
                    <a:pt x="35" y="124"/>
                    <a:pt x="37" y="127"/>
                    <a:pt x="45" y="12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9" name="Freeform 117"/>
            <p:cNvSpPr>
              <a:spLocks noChangeArrowheads="1"/>
            </p:cNvSpPr>
            <p:nvPr/>
          </p:nvSpPr>
          <p:spPr bwMode="auto">
            <a:xfrm>
              <a:off x="4992558" y="2228678"/>
              <a:ext cx="9263" cy="64844"/>
            </a:xfrm>
            <a:custGeom>
              <a:avLst/>
              <a:gdLst>
                <a:gd name="T0" fmla="*/ 0 w 20"/>
                <a:gd name="T1" fmla="*/ 0 h 154"/>
                <a:gd name="T2" fmla="*/ 19 w 20"/>
                <a:gd name="T3" fmla="*/ 0 h 154"/>
                <a:gd name="T4" fmla="*/ 19 w 20"/>
                <a:gd name="T5" fmla="*/ 20 h 154"/>
                <a:gd name="T6" fmla="*/ 0 w 20"/>
                <a:gd name="T7" fmla="*/ 20 h 154"/>
                <a:gd name="T8" fmla="*/ 0 w 20"/>
                <a:gd name="T9" fmla="*/ 0 h 154"/>
                <a:gd name="T10" fmla="*/ 0 w 20"/>
                <a:gd name="T11" fmla="*/ 41 h 154"/>
                <a:gd name="T12" fmla="*/ 19 w 20"/>
                <a:gd name="T13" fmla="*/ 41 h 154"/>
                <a:gd name="T14" fmla="*/ 19 w 20"/>
                <a:gd name="T15" fmla="*/ 153 h 154"/>
                <a:gd name="T16" fmla="*/ 0 w 20"/>
                <a:gd name="T17" fmla="*/ 153 h 154"/>
                <a:gd name="T18" fmla="*/ 0 w 20"/>
                <a:gd name="T19" fmla="*/ 41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4">
                  <a:moveTo>
                    <a:pt x="0" y="0"/>
                  </a:moveTo>
                  <a:lnTo>
                    <a:pt x="19" y="0"/>
                  </a:lnTo>
                  <a:lnTo>
                    <a:pt x="19" y="20"/>
                  </a:lnTo>
                  <a:lnTo>
                    <a:pt x="0" y="20"/>
                  </a:lnTo>
                  <a:lnTo>
                    <a:pt x="0" y="0"/>
                  </a:lnTo>
                  <a:close/>
                  <a:moveTo>
                    <a:pt x="0" y="41"/>
                  </a:moveTo>
                  <a:lnTo>
                    <a:pt x="19" y="41"/>
                  </a:lnTo>
                  <a:lnTo>
                    <a:pt x="19" y="153"/>
                  </a:lnTo>
                  <a:lnTo>
                    <a:pt x="0" y="153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0" name="Freeform 118"/>
            <p:cNvSpPr>
              <a:spLocks noChangeArrowheads="1"/>
            </p:cNvSpPr>
            <p:nvPr/>
          </p:nvSpPr>
          <p:spPr bwMode="auto">
            <a:xfrm>
              <a:off x="5007380" y="2226826"/>
              <a:ext cx="24084" cy="64843"/>
            </a:xfrm>
            <a:custGeom>
              <a:avLst/>
              <a:gdLst>
                <a:gd name="T0" fmla="*/ 19 w 58"/>
                <a:gd name="T1" fmla="*/ 58 h 156"/>
                <a:gd name="T2" fmla="*/ 19 w 58"/>
                <a:gd name="T3" fmla="*/ 58 h 156"/>
                <a:gd name="T4" fmla="*/ 0 w 58"/>
                <a:gd name="T5" fmla="*/ 58 h 156"/>
                <a:gd name="T6" fmla="*/ 0 w 58"/>
                <a:gd name="T7" fmla="*/ 43 h 156"/>
                <a:gd name="T8" fmla="*/ 19 w 58"/>
                <a:gd name="T9" fmla="*/ 43 h 156"/>
                <a:gd name="T10" fmla="*/ 19 w 58"/>
                <a:gd name="T11" fmla="*/ 27 h 156"/>
                <a:gd name="T12" fmla="*/ 44 w 58"/>
                <a:gd name="T13" fmla="*/ 0 h 156"/>
                <a:gd name="T14" fmla="*/ 57 w 58"/>
                <a:gd name="T15" fmla="*/ 1 h 156"/>
                <a:gd name="T16" fmla="*/ 57 w 58"/>
                <a:gd name="T17" fmla="*/ 17 h 156"/>
                <a:gd name="T18" fmla="*/ 49 w 58"/>
                <a:gd name="T19" fmla="*/ 16 h 156"/>
                <a:gd name="T20" fmla="*/ 37 w 58"/>
                <a:gd name="T21" fmla="*/ 34 h 156"/>
                <a:gd name="T22" fmla="*/ 37 w 58"/>
                <a:gd name="T23" fmla="*/ 43 h 156"/>
                <a:gd name="T24" fmla="*/ 57 w 58"/>
                <a:gd name="T25" fmla="*/ 43 h 156"/>
                <a:gd name="T26" fmla="*/ 57 w 58"/>
                <a:gd name="T27" fmla="*/ 58 h 156"/>
                <a:gd name="T28" fmla="*/ 37 w 58"/>
                <a:gd name="T29" fmla="*/ 58 h 156"/>
                <a:gd name="T30" fmla="*/ 37 w 58"/>
                <a:gd name="T31" fmla="*/ 155 h 156"/>
                <a:gd name="T32" fmla="*/ 19 w 58"/>
                <a:gd name="T33" fmla="*/ 155 h 156"/>
                <a:gd name="T34" fmla="*/ 19 w 58"/>
                <a:gd name="T35" fmla="*/ 58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8" h="156">
                  <a:moveTo>
                    <a:pt x="19" y="58"/>
                  </a:moveTo>
                  <a:lnTo>
                    <a:pt x="19" y="58"/>
                  </a:lnTo>
                  <a:cubicBezTo>
                    <a:pt x="0" y="58"/>
                    <a:pt x="0" y="58"/>
                    <a:pt x="0" y="58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19" y="9"/>
                    <a:pt x="27" y="0"/>
                    <a:pt x="44" y="0"/>
                  </a:cubicBezTo>
                  <a:cubicBezTo>
                    <a:pt x="47" y="0"/>
                    <a:pt x="52" y="0"/>
                    <a:pt x="57" y="1"/>
                  </a:cubicBezTo>
                  <a:cubicBezTo>
                    <a:pt x="57" y="17"/>
                    <a:pt x="57" y="17"/>
                    <a:pt x="57" y="17"/>
                  </a:cubicBezTo>
                  <a:cubicBezTo>
                    <a:pt x="54" y="17"/>
                    <a:pt x="51" y="16"/>
                    <a:pt x="49" y="16"/>
                  </a:cubicBezTo>
                  <a:cubicBezTo>
                    <a:pt x="39" y="16"/>
                    <a:pt x="37" y="22"/>
                    <a:pt x="37" y="34"/>
                  </a:cubicBezTo>
                  <a:cubicBezTo>
                    <a:pt x="37" y="43"/>
                    <a:pt x="37" y="43"/>
                    <a:pt x="37" y="43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7" y="58"/>
                    <a:pt x="57" y="58"/>
                    <a:pt x="57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155"/>
                    <a:pt x="37" y="155"/>
                    <a:pt x="37" y="155"/>
                  </a:cubicBezTo>
                  <a:cubicBezTo>
                    <a:pt x="19" y="155"/>
                    <a:pt x="19" y="155"/>
                    <a:pt x="19" y="155"/>
                  </a:cubicBezTo>
                  <a:lnTo>
                    <a:pt x="19" y="58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1" name="Freeform 119"/>
            <p:cNvSpPr>
              <a:spLocks noChangeArrowheads="1"/>
            </p:cNvSpPr>
            <p:nvPr/>
          </p:nvSpPr>
          <p:spPr bwMode="auto">
            <a:xfrm>
              <a:off x="5037022" y="2228678"/>
              <a:ext cx="7411" cy="64844"/>
            </a:xfrm>
            <a:custGeom>
              <a:avLst/>
              <a:gdLst>
                <a:gd name="T0" fmla="*/ 0 w 19"/>
                <a:gd name="T1" fmla="*/ 0 h 154"/>
                <a:gd name="T2" fmla="*/ 18 w 19"/>
                <a:gd name="T3" fmla="*/ 0 h 154"/>
                <a:gd name="T4" fmla="*/ 18 w 19"/>
                <a:gd name="T5" fmla="*/ 20 h 154"/>
                <a:gd name="T6" fmla="*/ 0 w 19"/>
                <a:gd name="T7" fmla="*/ 20 h 154"/>
                <a:gd name="T8" fmla="*/ 0 w 19"/>
                <a:gd name="T9" fmla="*/ 0 h 154"/>
                <a:gd name="T10" fmla="*/ 0 w 19"/>
                <a:gd name="T11" fmla="*/ 41 h 154"/>
                <a:gd name="T12" fmla="*/ 18 w 19"/>
                <a:gd name="T13" fmla="*/ 41 h 154"/>
                <a:gd name="T14" fmla="*/ 18 w 19"/>
                <a:gd name="T15" fmla="*/ 153 h 154"/>
                <a:gd name="T16" fmla="*/ 0 w 19"/>
                <a:gd name="T17" fmla="*/ 153 h 154"/>
                <a:gd name="T18" fmla="*/ 0 w 19"/>
                <a:gd name="T19" fmla="*/ 41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154">
                  <a:moveTo>
                    <a:pt x="0" y="0"/>
                  </a:moveTo>
                  <a:lnTo>
                    <a:pt x="18" y="0"/>
                  </a:lnTo>
                  <a:lnTo>
                    <a:pt x="18" y="20"/>
                  </a:lnTo>
                  <a:lnTo>
                    <a:pt x="0" y="20"/>
                  </a:lnTo>
                  <a:lnTo>
                    <a:pt x="0" y="0"/>
                  </a:lnTo>
                  <a:close/>
                  <a:moveTo>
                    <a:pt x="0" y="41"/>
                  </a:moveTo>
                  <a:lnTo>
                    <a:pt x="18" y="41"/>
                  </a:lnTo>
                  <a:lnTo>
                    <a:pt x="18" y="153"/>
                  </a:lnTo>
                  <a:lnTo>
                    <a:pt x="0" y="153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2" name="Freeform 120"/>
            <p:cNvSpPr>
              <a:spLocks noChangeArrowheads="1"/>
            </p:cNvSpPr>
            <p:nvPr/>
          </p:nvSpPr>
          <p:spPr bwMode="auto">
            <a:xfrm>
              <a:off x="5053696" y="2243499"/>
              <a:ext cx="42612" cy="50023"/>
            </a:xfrm>
            <a:custGeom>
              <a:avLst/>
              <a:gdLst>
                <a:gd name="T0" fmla="*/ 51 w 100"/>
                <a:gd name="T1" fmla="*/ 17 h 120"/>
                <a:gd name="T2" fmla="*/ 51 w 100"/>
                <a:gd name="T3" fmla="*/ 17 h 120"/>
                <a:gd name="T4" fmla="*/ 20 w 100"/>
                <a:gd name="T5" fmla="*/ 58 h 120"/>
                <a:gd name="T6" fmla="*/ 50 w 100"/>
                <a:gd name="T7" fmla="*/ 101 h 120"/>
                <a:gd name="T8" fmla="*/ 82 w 100"/>
                <a:gd name="T9" fmla="*/ 75 h 120"/>
                <a:gd name="T10" fmla="*/ 99 w 100"/>
                <a:gd name="T11" fmla="*/ 75 h 120"/>
                <a:gd name="T12" fmla="*/ 49 w 100"/>
                <a:gd name="T13" fmla="*/ 119 h 120"/>
                <a:gd name="T14" fmla="*/ 0 w 100"/>
                <a:gd name="T15" fmla="*/ 60 h 120"/>
                <a:gd name="T16" fmla="*/ 51 w 100"/>
                <a:gd name="T17" fmla="*/ 0 h 120"/>
                <a:gd name="T18" fmla="*/ 99 w 100"/>
                <a:gd name="T19" fmla="*/ 41 h 120"/>
                <a:gd name="T20" fmla="*/ 80 w 100"/>
                <a:gd name="T21" fmla="*/ 41 h 120"/>
                <a:gd name="T22" fmla="*/ 51 w 100"/>
                <a:gd name="T23" fmla="*/ 1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0" h="120">
                  <a:moveTo>
                    <a:pt x="51" y="17"/>
                  </a:moveTo>
                  <a:lnTo>
                    <a:pt x="51" y="17"/>
                  </a:lnTo>
                  <a:cubicBezTo>
                    <a:pt x="32" y="17"/>
                    <a:pt x="20" y="31"/>
                    <a:pt x="20" y="58"/>
                  </a:cubicBezTo>
                  <a:cubicBezTo>
                    <a:pt x="20" y="87"/>
                    <a:pt x="32" y="101"/>
                    <a:pt x="50" y="101"/>
                  </a:cubicBezTo>
                  <a:cubicBezTo>
                    <a:pt x="68" y="101"/>
                    <a:pt x="78" y="92"/>
                    <a:pt x="82" y="75"/>
                  </a:cubicBezTo>
                  <a:cubicBezTo>
                    <a:pt x="99" y="75"/>
                    <a:pt x="99" y="75"/>
                    <a:pt x="99" y="75"/>
                  </a:cubicBezTo>
                  <a:cubicBezTo>
                    <a:pt x="97" y="102"/>
                    <a:pt x="79" y="119"/>
                    <a:pt x="49" y="119"/>
                  </a:cubicBezTo>
                  <a:cubicBezTo>
                    <a:pt x="19" y="119"/>
                    <a:pt x="0" y="97"/>
                    <a:pt x="0" y="60"/>
                  </a:cubicBezTo>
                  <a:cubicBezTo>
                    <a:pt x="0" y="22"/>
                    <a:pt x="20" y="0"/>
                    <a:pt x="51" y="0"/>
                  </a:cubicBezTo>
                  <a:cubicBezTo>
                    <a:pt x="80" y="0"/>
                    <a:pt x="98" y="16"/>
                    <a:pt x="99" y="41"/>
                  </a:cubicBezTo>
                  <a:cubicBezTo>
                    <a:pt x="80" y="41"/>
                    <a:pt x="80" y="41"/>
                    <a:pt x="80" y="41"/>
                  </a:cubicBezTo>
                  <a:cubicBezTo>
                    <a:pt x="79" y="25"/>
                    <a:pt x="69" y="17"/>
                    <a:pt x="51" y="1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3" name="Freeform 121"/>
            <p:cNvSpPr>
              <a:spLocks noChangeArrowheads="1"/>
            </p:cNvSpPr>
            <p:nvPr/>
          </p:nvSpPr>
          <p:spPr bwMode="auto">
            <a:xfrm>
              <a:off x="5101866" y="2243499"/>
              <a:ext cx="44464" cy="50023"/>
            </a:xfrm>
            <a:custGeom>
              <a:avLst/>
              <a:gdLst>
                <a:gd name="T0" fmla="*/ 36 w 106"/>
                <a:gd name="T1" fmla="*/ 119 h 120"/>
                <a:gd name="T2" fmla="*/ 36 w 106"/>
                <a:gd name="T3" fmla="*/ 119 h 120"/>
                <a:gd name="T4" fmla="*/ 0 w 106"/>
                <a:gd name="T5" fmla="*/ 85 h 120"/>
                <a:gd name="T6" fmla="*/ 38 w 106"/>
                <a:gd name="T7" fmla="*/ 50 h 120"/>
                <a:gd name="T8" fmla="*/ 68 w 106"/>
                <a:gd name="T9" fmla="*/ 46 h 120"/>
                <a:gd name="T10" fmla="*/ 74 w 106"/>
                <a:gd name="T11" fmla="*/ 33 h 120"/>
                <a:gd name="T12" fmla="*/ 49 w 106"/>
                <a:gd name="T13" fmla="*/ 17 h 120"/>
                <a:gd name="T14" fmla="*/ 23 w 106"/>
                <a:gd name="T15" fmla="*/ 38 h 120"/>
                <a:gd name="T16" fmla="*/ 5 w 106"/>
                <a:gd name="T17" fmla="*/ 38 h 120"/>
                <a:gd name="T18" fmla="*/ 5 w 106"/>
                <a:gd name="T19" fmla="*/ 37 h 120"/>
                <a:gd name="T20" fmla="*/ 50 w 106"/>
                <a:gd name="T21" fmla="*/ 0 h 120"/>
                <a:gd name="T22" fmla="*/ 93 w 106"/>
                <a:gd name="T23" fmla="*/ 35 h 120"/>
                <a:gd name="T24" fmla="*/ 93 w 106"/>
                <a:gd name="T25" fmla="*/ 91 h 120"/>
                <a:gd name="T26" fmla="*/ 101 w 106"/>
                <a:gd name="T27" fmla="*/ 101 h 120"/>
                <a:gd name="T28" fmla="*/ 105 w 106"/>
                <a:gd name="T29" fmla="*/ 101 h 120"/>
                <a:gd name="T30" fmla="*/ 105 w 106"/>
                <a:gd name="T31" fmla="*/ 116 h 120"/>
                <a:gd name="T32" fmla="*/ 94 w 106"/>
                <a:gd name="T33" fmla="*/ 117 h 120"/>
                <a:gd name="T34" fmla="*/ 76 w 106"/>
                <a:gd name="T35" fmla="*/ 101 h 120"/>
                <a:gd name="T36" fmla="*/ 76 w 106"/>
                <a:gd name="T37" fmla="*/ 100 h 120"/>
                <a:gd name="T38" fmla="*/ 36 w 106"/>
                <a:gd name="T39" fmla="*/ 119 h 120"/>
                <a:gd name="T40" fmla="*/ 38 w 106"/>
                <a:gd name="T41" fmla="*/ 66 h 120"/>
                <a:gd name="T42" fmla="*/ 38 w 106"/>
                <a:gd name="T43" fmla="*/ 66 h 120"/>
                <a:gd name="T44" fmla="*/ 19 w 106"/>
                <a:gd name="T45" fmla="*/ 85 h 120"/>
                <a:gd name="T46" fmla="*/ 39 w 106"/>
                <a:gd name="T47" fmla="*/ 102 h 120"/>
                <a:gd name="T48" fmla="*/ 74 w 106"/>
                <a:gd name="T49" fmla="*/ 75 h 120"/>
                <a:gd name="T50" fmla="*/ 74 w 106"/>
                <a:gd name="T51" fmla="*/ 58 h 120"/>
                <a:gd name="T52" fmla="*/ 38 w 106"/>
                <a:gd name="T53" fmla="*/ 6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6" h="120">
                  <a:moveTo>
                    <a:pt x="36" y="119"/>
                  </a:moveTo>
                  <a:lnTo>
                    <a:pt x="36" y="119"/>
                  </a:lnTo>
                  <a:cubicBezTo>
                    <a:pt x="13" y="119"/>
                    <a:pt x="0" y="105"/>
                    <a:pt x="0" y="85"/>
                  </a:cubicBezTo>
                  <a:cubicBezTo>
                    <a:pt x="0" y="65"/>
                    <a:pt x="12" y="53"/>
                    <a:pt x="38" y="50"/>
                  </a:cubicBezTo>
                  <a:cubicBezTo>
                    <a:pt x="54" y="48"/>
                    <a:pt x="64" y="48"/>
                    <a:pt x="68" y="46"/>
                  </a:cubicBezTo>
                  <a:cubicBezTo>
                    <a:pt x="74" y="44"/>
                    <a:pt x="74" y="41"/>
                    <a:pt x="74" y="33"/>
                  </a:cubicBezTo>
                  <a:cubicBezTo>
                    <a:pt x="74" y="22"/>
                    <a:pt x="65" y="17"/>
                    <a:pt x="49" y="17"/>
                  </a:cubicBezTo>
                  <a:cubicBezTo>
                    <a:pt x="31" y="17"/>
                    <a:pt x="23" y="24"/>
                    <a:pt x="23" y="38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5" y="14"/>
                    <a:pt x="22" y="0"/>
                    <a:pt x="50" y="0"/>
                  </a:cubicBezTo>
                  <a:cubicBezTo>
                    <a:pt x="79" y="0"/>
                    <a:pt x="93" y="11"/>
                    <a:pt x="93" y="35"/>
                  </a:cubicBezTo>
                  <a:cubicBezTo>
                    <a:pt x="93" y="91"/>
                    <a:pt x="93" y="91"/>
                    <a:pt x="93" y="91"/>
                  </a:cubicBezTo>
                  <a:cubicBezTo>
                    <a:pt x="93" y="98"/>
                    <a:pt x="93" y="101"/>
                    <a:pt x="101" y="101"/>
                  </a:cubicBezTo>
                  <a:cubicBezTo>
                    <a:pt x="102" y="101"/>
                    <a:pt x="103" y="101"/>
                    <a:pt x="105" y="101"/>
                  </a:cubicBezTo>
                  <a:cubicBezTo>
                    <a:pt x="105" y="116"/>
                    <a:pt x="105" y="116"/>
                    <a:pt x="105" y="116"/>
                  </a:cubicBezTo>
                  <a:cubicBezTo>
                    <a:pt x="101" y="117"/>
                    <a:pt x="98" y="117"/>
                    <a:pt x="94" y="117"/>
                  </a:cubicBezTo>
                  <a:cubicBezTo>
                    <a:pt x="82" y="117"/>
                    <a:pt x="76" y="112"/>
                    <a:pt x="76" y="101"/>
                  </a:cubicBezTo>
                  <a:cubicBezTo>
                    <a:pt x="76" y="100"/>
                    <a:pt x="76" y="100"/>
                    <a:pt x="76" y="100"/>
                  </a:cubicBezTo>
                  <a:cubicBezTo>
                    <a:pt x="64" y="113"/>
                    <a:pt x="51" y="119"/>
                    <a:pt x="36" y="119"/>
                  </a:cubicBezTo>
                  <a:close/>
                  <a:moveTo>
                    <a:pt x="38" y="66"/>
                  </a:moveTo>
                  <a:lnTo>
                    <a:pt x="38" y="66"/>
                  </a:lnTo>
                  <a:cubicBezTo>
                    <a:pt x="25" y="68"/>
                    <a:pt x="19" y="73"/>
                    <a:pt x="19" y="85"/>
                  </a:cubicBezTo>
                  <a:cubicBezTo>
                    <a:pt x="19" y="96"/>
                    <a:pt x="26" y="102"/>
                    <a:pt x="39" y="102"/>
                  </a:cubicBezTo>
                  <a:cubicBezTo>
                    <a:pt x="60" y="102"/>
                    <a:pt x="74" y="91"/>
                    <a:pt x="74" y="75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3" y="64"/>
                    <a:pt x="52" y="64"/>
                    <a:pt x="38" y="66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4" name="Freeform 122"/>
            <p:cNvSpPr>
              <a:spLocks noChangeArrowheads="1"/>
            </p:cNvSpPr>
            <p:nvPr/>
          </p:nvSpPr>
          <p:spPr bwMode="auto">
            <a:xfrm>
              <a:off x="5146330" y="2232383"/>
              <a:ext cx="24085" cy="61139"/>
            </a:xfrm>
            <a:custGeom>
              <a:avLst/>
              <a:gdLst>
                <a:gd name="T0" fmla="*/ 46 w 56"/>
                <a:gd name="T1" fmla="*/ 127 h 146"/>
                <a:gd name="T2" fmla="*/ 46 w 56"/>
                <a:gd name="T3" fmla="*/ 127 h 146"/>
                <a:gd name="T4" fmla="*/ 55 w 56"/>
                <a:gd name="T5" fmla="*/ 127 h 146"/>
                <a:gd name="T6" fmla="*/ 55 w 56"/>
                <a:gd name="T7" fmla="*/ 143 h 146"/>
                <a:gd name="T8" fmla="*/ 41 w 56"/>
                <a:gd name="T9" fmla="*/ 145 h 146"/>
                <a:gd name="T10" fmla="*/ 17 w 56"/>
                <a:gd name="T11" fmla="*/ 121 h 146"/>
                <a:gd name="T12" fmla="*/ 17 w 56"/>
                <a:gd name="T13" fmla="*/ 46 h 146"/>
                <a:gd name="T14" fmla="*/ 0 w 56"/>
                <a:gd name="T15" fmla="*/ 46 h 146"/>
                <a:gd name="T16" fmla="*/ 0 w 56"/>
                <a:gd name="T17" fmla="*/ 31 h 146"/>
                <a:gd name="T18" fmla="*/ 17 w 56"/>
                <a:gd name="T19" fmla="*/ 31 h 146"/>
                <a:gd name="T20" fmla="*/ 17 w 56"/>
                <a:gd name="T21" fmla="*/ 0 h 146"/>
                <a:gd name="T22" fmla="*/ 35 w 56"/>
                <a:gd name="T23" fmla="*/ 0 h 146"/>
                <a:gd name="T24" fmla="*/ 35 w 56"/>
                <a:gd name="T25" fmla="*/ 31 h 146"/>
                <a:gd name="T26" fmla="*/ 55 w 56"/>
                <a:gd name="T27" fmla="*/ 31 h 146"/>
                <a:gd name="T28" fmla="*/ 55 w 56"/>
                <a:gd name="T29" fmla="*/ 46 h 146"/>
                <a:gd name="T30" fmla="*/ 35 w 56"/>
                <a:gd name="T31" fmla="*/ 46 h 146"/>
                <a:gd name="T32" fmla="*/ 35 w 56"/>
                <a:gd name="T33" fmla="*/ 115 h 146"/>
                <a:gd name="T34" fmla="*/ 46 w 56"/>
                <a:gd name="T35" fmla="*/ 127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146">
                  <a:moveTo>
                    <a:pt x="46" y="127"/>
                  </a:moveTo>
                  <a:lnTo>
                    <a:pt x="46" y="127"/>
                  </a:lnTo>
                  <a:cubicBezTo>
                    <a:pt x="48" y="127"/>
                    <a:pt x="51" y="127"/>
                    <a:pt x="55" y="127"/>
                  </a:cubicBezTo>
                  <a:cubicBezTo>
                    <a:pt x="55" y="143"/>
                    <a:pt x="55" y="143"/>
                    <a:pt x="55" y="143"/>
                  </a:cubicBezTo>
                  <a:cubicBezTo>
                    <a:pt x="50" y="144"/>
                    <a:pt x="45" y="145"/>
                    <a:pt x="41" y="145"/>
                  </a:cubicBezTo>
                  <a:cubicBezTo>
                    <a:pt x="23" y="145"/>
                    <a:pt x="17" y="139"/>
                    <a:pt x="17" y="121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46"/>
                    <a:pt x="55" y="46"/>
                    <a:pt x="55" y="46"/>
                  </a:cubicBezTo>
                  <a:cubicBezTo>
                    <a:pt x="35" y="46"/>
                    <a:pt x="35" y="46"/>
                    <a:pt x="35" y="46"/>
                  </a:cubicBezTo>
                  <a:cubicBezTo>
                    <a:pt x="35" y="115"/>
                    <a:pt x="35" y="115"/>
                    <a:pt x="35" y="115"/>
                  </a:cubicBezTo>
                  <a:cubicBezTo>
                    <a:pt x="35" y="124"/>
                    <a:pt x="38" y="127"/>
                    <a:pt x="46" y="12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5" name="Freeform 123"/>
            <p:cNvSpPr>
              <a:spLocks noChangeArrowheads="1"/>
            </p:cNvSpPr>
            <p:nvPr/>
          </p:nvSpPr>
          <p:spPr bwMode="auto">
            <a:xfrm>
              <a:off x="5175973" y="2243499"/>
              <a:ext cx="42612" cy="50023"/>
            </a:xfrm>
            <a:custGeom>
              <a:avLst/>
              <a:gdLst>
                <a:gd name="T0" fmla="*/ 100 w 102"/>
                <a:gd name="T1" fmla="*/ 79 h 120"/>
                <a:gd name="T2" fmla="*/ 100 w 102"/>
                <a:gd name="T3" fmla="*/ 79 h 120"/>
                <a:gd name="T4" fmla="*/ 51 w 102"/>
                <a:gd name="T5" fmla="*/ 119 h 120"/>
                <a:gd name="T6" fmla="*/ 0 w 102"/>
                <a:gd name="T7" fmla="*/ 61 h 120"/>
                <a:gd name="T8" fmla="*/ 51 w 102"/>
                <a:gd name="T9" fmla="*/ 0 h 120"/>
                <a:gd name="T10" fmla="*/ 101 w 102"/>
                <a:gd name="T11" fmla="*/ 56 h 120"/>
                <a:gd name="T12" fmla="*/ 101 w 102"/>
                <a:gd name="T13" fmla="*/ 65 h 120"/>
                <a:gd name="T14" fmla="*/ 20 w 102"/>
                <a:gd name="T15" fmla="*/ 65 h 120"/>
                <a:gd name="T16" fmla="*/ 52 w 102"/>
                <a:gd name="T17" fmla="*/ 101 h 120"/>
                <a:gd name="T18" fmla="*/ 81 w 102"/>
                <a:gd name="T19" fmla="*/ 79 h 120"/>
                <a:gd name="T20" fmla="*/ 100 w 102"/>
                <a:gd name="T21" fmla="*/ 79 h 120"/>
                <a:gd name="T22" fmla="*/ 81 w 102"/>
                <a:gd name="T23" fmla="*/ 49 h 120"/>
                <a:gd name="T24" fmla="*/ 81 w 102"/>
                <a:gd name="T25" fmla="*/ 49 h 120"/>
                <a:gd name="T26" fmla="*/ 51 w 102"/>
                <a:gd name="T27" fmla="*/ 17 h 120"/>
                <a:gd name="T28" fmla="*/ 20 w 102"/>
                <a:gd name="T29" fmla="*/ 49 h 120"/>
                <a:gd name="T30" fmla="*/ 81 w 102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0">
                  <a:moveTo>
                    <a:pt x="100" y="79"/>
                  </a:moveTo>
                  <a:lnTo>
                    <a:pt x="100" y="79"/>
                  </a:lnTo>
                  <a:cubicBezTo>
                    <a:pt x="95" y="104"/>
                    <a:pt x="77" y="119"/>
                    <a:pt x="51" y="119"/>
                  </a:cubicBezTo>
                  <a:cubicBezTo>
                    <a:pt x="20" y="119"/>
                    <a:pt x="0" y="97"/>
                    <a:pt x="0" y="61"/>
                  </a:cubicBezTo>
                  <a:cubicBezTo>
                    <a:pt x="0" y="22"/>
                    <a:pt x="20" y="0"/>
                    <a:pt x="51" y="0"/>
                  </a:cubicBezTo>
                  <a:cubicBezTo>
                    <a:pt x="82" y="0"/>
                    <a:pt x="101" y="20"/>
                    <a:pt x="101" y="56"/>
                  </a:cubicBezTo>
                  <a:cubicBezTo>
                    <a:pt x="101" y="60"/>
                    <a:pt x="101" y="62"/>
                    <a:pt x="101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1" y="89"/>
                    <a:pt x="32" y="101"/>
                    <a:pt x="52" y="101"/>
                  </a:cubicBezTo>
                  <a:cubicBezTo>
                    <a:pt x="67" y="101"/>
                    <a:pt x="78" y="94"/>
                    <a:pt x="81" y="79"/>
                  </a:cubicBezTo>
                  <a:lnTo>
                    <a:pt x="100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8"/>
                    <a:pt x="71" y="17"/>
                    <a:pt x="51" y="17"/>
                  </a:cubicBezTo>
                  <a:cubicBezTo>
                    <a:pt x="32" y="17"/>
                    <a:pt x="22" y="28"/>
                    <a:pt x="20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635437" y="2224973"/>
            <a:ext cx="455759" cy="68550"/>
            <a:chOff x="5635437" y="2224973"/>
            <a:chExt cx="455759" cy="68550"/>
          </a:xfrm>
        </p:grpSpPr>
        <p:sp>
          <p:nvSpPr>
            <p:cNvPr id="3196" name="Freeform 124"/>
            <p:cNvSpPr>
              <a:spLocks noChangeArrowheads="1"/>
            </p:cNvSpPr>
            <p:nvPr/>
          </p:nvSpPr>
          <p:spPr bwMode="auto">
            <a:xfrm>
              <a:off x="5635437" y="2224973"/>
              <a:ext cx="57434" cy="68550"/>
            </a:xfrm>
            <a:custGeom>
              <a:avLst/>
              <a:gdLst>
                <a:gd name="T0" fmla="*/ 134 w 135"/>
                <a:gd name="T1" fmla="*/ 101 h 164"/>
                <a:gd name="T2" fmla="*/ 134 w 135"/>
                <a:gd name="T3" fmla="*/ 101 h 164"/>
                <a:gd name="T4" fmla="*/ 69 w 135"/>
                <a:gd name="T5" fmla="*/ 163 h 164"/>
                <a:gd name="T6" fmla="*/ 0 w 135"/>
                <a:gd name="T7" fmla="*/ 80 h 164"/>
                <a:gd name="T8" fmla="*/ 71 w 135"/>
                <a:gd name="T9" fmla="*/ 0 h 164"/>
                <a:gd name="T10" fmla="*/ 133 w 135"/>
                <a:gd name="T11" fmla="*/ 50 h 164"/>
                <a:gd name="T12" fmla="*/ 112 w 135"/>
                <a:gd name="T13" fmla="*/ 50 h 164"/>
                <a:gd name="T14" fmla="*/ 70 w 135"/>
                <a:gd name="T15" fmla="*/ 19 h 164"/>
                <a:gd name="T16" fmla="*/ 21 w 135"/>
                <a:gd name="T17" fmla="*/ 82 h 164"/>
                <a:gd name="T18" fmla="*/ 70 w 135"/>
                <a:gd name="T19" fmla="*/ 144 h 164"/>
                <a:gd name="T20" fmla="*/ 113 w 135"/>
                <a:gd name="T21" fmla="*/ 101 h 164"/>
                <a:gd name="T22" fmla="*/ 134 w 135"/>
                <a:gd name="T23" fmla="*/ 101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" h="164">
                  <a:moveTo>
                    <a:pt x="134" y="101"/>
                  </a:moveTo>
                  <a:lnTo>
                    <a:pt x="134" y="101"/>
                  </a:lnTo>
                  <a:cubicBezTo>
                    <a:pt x="132" y="139"/>
                    <a:pt x="106" y="163"/>
                    <a:pt x="69" y="163"/>
                  </a:cubicBezTo>
                  <a:cubicBezTo>
                    <a:pt x="26" y="163"/>
                    <a:pt x="0" y="132"/>
                    <a:pt x="0" y="80"/>
                  </a:cubicBezTo>
                  <a:cubicBezTo>
                    <a:pt x="0" y="31"/>
                    <a:pt x="27" y="0"/>
                    <a:pt x="71" y="0"/>
                  </a:cubicBezTo>
                  <a:cubicBezTo>
                    <a:pt x="106" y="0"/>
                    <a:pt x="129" y="20"/>
                    <a:pt x="133" y="50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08" y="31"/>
                    <a:pt x="94" y="19"/>
                    <a:pt x="70" y="19"/>
                  </a:cubicBezTo>
                  <a:cubicBezTo>
                    <a:pt x="40" y="19"/>
                    <a:pt x="21" y="42"/>
                    <a:pt x="21" y="82"/>
                  </a:cubicBezTo>
                  <a:cubicBezTo>
                    <a:pt x="21" y="119"/>
                    <a:pt x="41" y="144"/>
                    <a:pt x="70" y="144"/>
                  </a:cubicBezTo>
                  <a:cubicBezTo>
                    <a:pt x="95" y="144"/>
                    <a:pt x="112" y="126"/>
                    <a:pt x="113" y="101"/>
                  </a:cubicBezTo>
                  <a:lnTo>
                    <a:pt x="134" y="101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7" name="Freeform 125"/>
            <p:cNvSpPr>
              <a:spLocks noChangeArrowheads="1"/>
            </p:cNvSpPr>
            <p:nvPr/>
          </p:nvSpPr>
          <p:spPr bwMode="auto">
            <a:xfrm>
              <a:off x="5698428" y="2243499"/>
              <a:ext cx="42612" cy="50023"/>
            </a:xfrm>
            <a:custGeom>
              <a:avLst/>
              <a:gdLst>
                <a:gd name="T0" fmla="*/ 99 w 102"/>
                <a:gd name="T1" fmla="*/ 79 h 120"/>
                <a:gd name="T2" fmla="*/ 99 w 102"/>
                <a:gd name="T3" fmla="*/ 79 h 120"/>
                <a:gd name="T4" fmla="*/ 50 w 102"/>
                <a:gd name="T5" fmla="*/ 119 h 120"/>
                <a:gd name="T6" fmla="*/ 0 w 102"/>
                <a:gd name="T7" fmla="*/ 61 h 120"/>
                <a:gd name="T8" fmla="*/ 50 w 102"/>
                <a:gd name="T9" fmla="*/ 0 h 120"/>
                <a:gd name="T10" fmla="*/ 101 w 102"/>
                <a:gd name="T11" fmla="*/ 56 h 120"/>
                <a:gd name="T12" fmla="*/ 101 w 102"/>
                <a:gd name="T13" fmla="*/ 65 h 120"/>
                <a:gd name="T14" fmla="*/ 20 w 102"/>
                <a:gd name="T15" fmla="*/ 65 h 120"/>
                <a:gd name="T16" fmla="*/ 52 w 102"/>
                <a:gd name="T17" fmla="*/ 101 h 120"/>
                <a:gd name="T18" fmla="*/ 81 w 102"/>
                <a:gd name="T19" fmla="*/ 79 h 120"/>
                <a:gd name="T20" fmla="*/ 99 w 102"/>
                <a:gd name="T21" fmla="*/ 79 h 120"/>
                <a:gd name="T22" fmla="*/ 81 w 102"/>
                <a:gd name="T23" fmla="*/ 49 h 120"/>
                <a:gd name="T24" fmla="*/ 81 w 102"/>
                <a:gd name="T25" fmla="*/ 49 h 120"/>
                <a:gd name="T26" fmla="*/ 51 w 102"/>
                <a:gd name="T27" fmla="*/ 17 h 120"/>
                <a:gd name="T28" fmla="*/ 20 w 102"/>
                <a:gd name="T29" fmla="*/ 49 h 120"/>
                <a:gd name="T30" fmla="*/ 81 w 102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0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7" y="119"/>
                    <a:pt x="50" y="119"/>
                  </a:cubicBezTo>
                  <a:cubicBezTo>
                    <a:pt x="20" y="119"/>
                    <a:pt x="0" y="97"/>
                    <a:pt x="0" y="61"/>
                  </a:cubicBezTo>
                  <a:cubicBezTo>
                    <a:pt x="0" y="22"/>
                    <a:pt x="20" y="0"/>
                    <a:pt x="50" y="0"/>
                  </a:cubicBezTo>
                  <a:cubicBezTo>
                    <a:pt x="82" y="0"/>
                    <a:pt x="101" y="20"/>
                    <a:pt x="101" y="56"/>
                  </a:cubicBezTo>
                  <a:cubicBezTo>
                    <a:pt x="101" y="60"/>
                    <a:pt x="101" y="62"/>
                    <a:pt x="101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89"/>
                    <a:pt x="32" y="101"/>
                    <a:pt x="52" y="101"/>
                  </a:cubicBezTo>
                  <a:cubicBezTo>
                    <a:pt x="68" y="101"/>
                    <a:pt x="78" y="94"/>
                    <a:pt x="81" y="79"/>
                  </a:cubicBezTo>
                  <a:lnTo>
                    <a:pt x="99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8"/>
                    <a:pt x="70" y="17"/>
                    <a:pt x="51" y="17"/>
                  </a:cubicBezTo>
                  <a:cubicBezTo>
                    <a:pt x="32" y="17"/>
                    <a:pt x="22" y="28"/>
                    <a:pt x="20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8" name="Freeform 126"/>
            <p:cNvSpPr>
              <a:spLocks noChangeArrowheads="1"/>
            </p:cNvSpPr>
            <p:nvPr/>
          </p:nvSpPr>
          <p:spPr bwMode="auto">
            <a:xfrm>
              <a:off x="5750303" y="2243499"/>
              <a:ext cx="22232" cy="48170"/>
            </a:xfrm>
            <a:custGeom>
              <a:avLst/>
              <a:gdLst>
                <a:gd name="T0" fmla="*/ 0 w 54"/>
                <a:gd name="T1" fmla="*/ 2 h 115"/>
                <a:gd name="T2" fmla="*/ 0 w 54"/>
                <a:gd name="T3" fmla="*/ 2 h 115"/>
                <a:gd name="T4" fmla="*/ 17 w 54"/>
                <a:gd name="T5" fmla="*/ 2 h 115"/>
                <a:gd name="T6" fmla="*/ 17 w 54"/>
                <a:gd name="T7" fmla="*/ 22 h 115"/>
                <a:gd name="T8" fmla="*/ 49 w 54"/>
                <a:gd name="T9" fmla="*/ 0 h 115"/>
                <a:gd name="T10" fmla="*/ 53 w 54"/>
                <a:gd name="T11" fmla="*/ 0 h 115"/>
                <a:gd name="T12" fmla="*/ 53 w 54"/>
                <a:gd name="T13" fmla="*/ 20 h 115"/>
                <a:gd name="T14" fmla="*/ 49 w 54"/>
                <a:gd name="T15" fmla="*/ 20 h 115"/>
                <a:gd name="T16" fmla="*/ 19 w 54"/>
                <a:gd name="T17" fmla="*/ 52 h 115"/>
                <a:gd name="T18" fmla="*/ 19 w 54"/>
                <a:gd name="T19" fmla="*/ 114 h 115"/>
                <a:gd name="T20" fmla="*/ 0 w 54"/>
                <a:gd name="T21" fmla="*/ 114 h 115"/>
                <a:gd name="T22" fmla="*/ 0 w 54"/>
                <a:gd name="T23" fmla="*/ 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" h="115">
                  <a:moveTo>
                    <a:pt x="0" y="2"/>
                  </a:moveTo>
                  <a:lnTo>
                    <a:pt x="0" y="2"/>
                  </a:lnTo>
                  <a:cubicBezTo>
                    <a:pt x="17" y="2"/>
                    <a:pt x="17" y="2"/>
                    <a:pt x="17" y="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24" y="8"/>
                    <a:pt x="34" y="0"/>
                    <a:pt x="49" y="0"/>
                  </a:cubicBezTo>
                  <a:cubicBezTo>
                    <a:pt x="50" y="0"/>
                    <a:pt x="52" y="0"/>
                    <a:pt x="53" y="0"/>
                  </a:cubicBezTo>
                  <a:cubicBezTo>
                    <a:pt x="53" y="20"/>
                    <a:pt x="53" y="20"/>
                    <a:pt x="53" y="20"/>
                  </a:cubicBezTo>
                  <a:cubicBezTo>
                    <a:pt x="52" y="20"/>
                    <a:pt x="51" y="20"/>
                    <a:pt x="49" y="20"/>
                  </a:cubicBezTo>
                  <a:cubicBezTo>
                    <a:pt x="29" y="20"/>
                    <a:pt x="19" y="31"/>
                    <a:pt x="19" y="52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9" name="Freeform 127"/>
            <p:cNvSpPr>
              <a:spLocks noChangeArrowheads="1"/>
            </p:cNvSpPr>
            <p:nvPr/>
          </p:nvSpPr>
          <p:spPr bwMode="auto">
            <a:xfrm>
              <a:off x="5774389" y="2232383"/>
              <a:ext cx="24084" cy="61139"/>
            </a:xfrm>
            <a:custGeom>
              <a:avLst/>
              <a:gdLst>
                <a:gd name="T0" fmla="*/ 45 w 56"/>
                <a:gd name="T1" fmla="*/ 127 h 146"/>
                <a:gd name="T2" fmla="*/ 45 w 56"/>
                <a:gd name="T3" fmla="*/ 127 h 146"/>
                <a:gd name="T4" fmla="*/ 55 w 56"/>
                <a:gd name="T5" fmla="*/ 127 h 146"/>
                <a:gd name="T6" fmla="*/ 55 w 56"/>
                <a:gd name="T7" fmla="*/ 143 h 146"/>
                <a:gd name="T8" fmla="*/ 41 w 56"/>
                <a:gd name="T9" fmla="*/ 145 h 146"/>
                <a:gd name="T10" fmla="*/ 17 w 56"/>
                <a:gd name="T11" fmla="*/ 121 h 146"/>
                <a:gd name="T12" fmla="*/ 17 w 56"/>
                <a:gd name="T13" fmla="*/ 46 h 146"/>
                <a:gd name="T14" fmla="*/ 0 w 56"/>
                <a:gd name="T15" fmla="*/ 46 h 146"/>
                <a:gd name="T16" fmla="*/ 0 w 56"/>
                <a:gd name="T17" fmla="*/ 31 h 146"/>
                <a:gd name="T18" fmla="*/ 17 w 56"/>
                <a:gd name="T19" fmla="*/ 31 h 146"/>
                <a:gd name="T20" fmla="*/ 17 w 56"/>
                <a:gd name="T21" fmla="*/ 0 h 146"/>
                <a:gd name="T22" fmla="*/ 35 w 56"/>
                <a:gd name="T23" fmla="*/ 0 h 146"/>
                <a:gd name="T24" fmla="*/ 35 w 56"/>
                <a:gd name="T25" fmla="*/ 31 h 146"/>
                <a:gd name="T26" fmla="*/ 55 w 56"/>
                <a:gd name="T27" fmla="*/ 31 h 146"/>
                <a:gd name="T28" fmla="*/ 55 w 56"/>
                <a:gd name="T29" fmla="*/ 46 h 146"/>
                <a:gd name="T30" fmla="*/ 35 w 56"/>
                <a:gd name="T31" fmla="*/ 46 h 146"/>
                <a:gd name="T32" fmla="*/ 35 w 56"/>
                <a:gd name="T33" fmla="*/ 115 h 146"/>
                <a:gd name="T34" fmla="*/ 45 w 56"/>
                <a:gd name="T35" fmla="*/ 127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146">
                  <a:moveTo>
                    <a:pt x="45" y="127"/>
                  </a:moveTo>
                  <a:lnTo>
                    <a:pt x="45" y="127"/>
                  </a:lnTo>
                  <a:cubicBezTo>
                    <a:pt x="48" y="127"/>
                    <a:pt x="51" y="127"/>
                    <a:pt x="55" y="127"/>
                  </a:cubicBezTo>
                  <a:cubicBezTo>
                    <a:pt x="55" y="143"/>
                    <a:pt x="55" y="143"/>
                    <a:pt x="55" y="143"/>
                  </a:cubicBezTo>
                  <a:cubicBezTo>
                    <a:pt x="50" y="144"/>
                    <a:pt x="45" y="145"/>
                    <a:pt x="41" y="145"/>
                  </a:cubicBezTo>
                  <a:cubicBezTo>
                    <a:pt x="23" y="145"/>
                    <a:pt x="17" y="139"/>
                    <a:pt x="17" y="121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46"/>
                    <a:pt x="55" y="46"/>
                    <a:pt x="55" y="46"/>
                  </a:cubicBezTo>
                  <a:cubicBezTo>
                    <a:pt x="35" y="46"/>
                    <a:pt x="35" y="46"/>
                    <a:pt x="35" y="46"/>
                  </a:cubicBezTo>
                  <a:cubicBezTo>
                    <a:pt x="35" y="115"/>
                    <a:pt x="35" y="115"/>
                    <a:pt x="35" y="115"/>
                  </a:cubicBezTo>
                  <a:cubicBezTo>
                    <a:pt x="35" y="124"/>
                    <a:pt x="36" y="127"/>
                    <a:pt x="45" y="12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0" name="Freeform 128"/>
            <p:cNvSpPr>
              <a:spLocks noChangeArrowheads="1"/>
            </p:cNvSpPr>
            <p:nvPr/>
          </p:nvSpPr>
          <p:spPr bwMode="auto">
            <a:xfrm>
              <a:off x="5804032" y="2228678"/>
              <a:ext cx="9263" cy="64844"/>
            </a:xfrm>
            <a:custGeom>
              <a:avLst/>
              <a:gdLst>
                <a:gd name="T0" fmla="*/ 0 w 20"/>
                <a:gd name="T1" fmla="*/ 0 h 154"/>
                <a:gd name="T2" fmla="*/ 19 w 20"/>
                <a:gd name="T3" fmla="*/ 0 h 154"/>
                <a:gd name="T4" fmla="*/ 19 w 20"/>
                <a:gd name="T5" fmla="*/ 20 h 154"/>
                <a:gd name="T6" fmla="*/ 0 w 20"/>
                <a:gd name="T7" fmla="*/ 20 h 154"/>
                <a:gd name="T8" fmla="*/ 0 w 20"/>
                <a:gd name="T9" fmla="*/ 0 h 154"/>
                <a:gd name="T10" fmla="*/ 0 w 20"/>
                <a:gd name="T11" fmla="*/ 41 h 154"/>
                <a:gd name="T12" fmla="*/ 19 w 20"/>
                <a:gd name="T13" fmla="*/ 41 h 154"/>
                <a:gd name="T14" fmla="*/ 19 w 20"/>
                <a:gd name="T15" fmla="*/ 153 h 154"/>
                <a:gd name="T16" fmla="*/ 0 w 20"/>
                <a:gd name="T17" fmla="*/ 153 h 154"/>
                <a:gd name="T18" fmla="*/ 0 w 20"/>
                <a:gd name="T19" fmla="*/ 41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4">
                  <a:moveTo>
                    <a:pt x="0" y="0"/>
                  </a:moveTo>
                  <a:lnTo>
                    <a:pt x="19" y="0"/>
                  </a:lnTo>
                  <a:lnTo>
                    <a:pt x="19" y="20"/>
                  </a:lnTo>
                  <a:lnTo>
                    <a:pt x="0" y="20"/>
                  </a:lnTo>
                  <a:lnTo>
                    <a:pt x="0" y="0"/>
                  </a:lnTo>
                  <a:close/>
                  <a:moveTo>
                    <a:pt x="0" y="41"/>
                  </a:moveTo>
                  <a:lnTo>
                    <a:pt x="19" y="41"/>
                  </a:lnTo>
                  <a:lnTo>
                    <a:pt x="19" y="153"/>
                  </a:lnTo>
                  <a:lnTo>
                    <a:pt x="0" y="153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1" name="Freeform 129"/>
            <p:cNvSpPr>
              <a:spLocks noChangeArrowheads="1"/>
            </p:cNvSpPr>
            <p:nvPr/>
          </p:nvSpPr>
          <p:spPr bwMode="auto">
            <a:xfrm>
              <a:off x="5818853" y="2226826"/>
              <a:ext cx="24084" cy="64843"/>
            </a:xfrm>
            <a:custGeom>
              <a:avLst/>
              <a:gdLst>
                <a:gd name="T0" fmla="*/ 19 w 59"/>
                <a:gd name="T1" fmla="*/ 58 h 156"/>
                <a:gd name="T2" fmla="*/ 19 w 59"/>
                <a:gd name="T3" fmla="*/ 58 h 156"/>
                <a:gd name="T4" fmla="*/ 0 w 59"/>
                <a:gd name="T5" fmla="*/ 58 h 156"/>
                <a:gd name="T6" fmla="*/ 0 w 59"/>
                <a:gd name="T7" fmla="*/ 43 h 156"/>
                <a:gd name="T8" fmla="*/ 19 w 59"/>
                <a:gd name="T9" fmla="*/ 43 h 156"/>
                <a:gd name="T10" fmla="*/ 19 w 59"/>
                <a:gd name="T11" fmla="*/ 27 h 156"/>
                <a:gd name="T12" fmla="*/ 44 w 59"/>
                <a:gd name="T13" fmla="*/ 0 h 156"/>
                <a:gd name="T14" fmla="*/ 58 w 59"/>
                <a:gd name="T15" fmla="*/ 1 h 156"/>
                <a:gd name="T16" fmla="*/ 58 w 59"/>
                <a:gd name="T17" fmla="*/ 17 h 156"/>
                <a:gd name="T18" fmla="*/ 49 w 59"/>
                <a:gd name="T19" fmla="*/ 16 h 156"/>
                <a:gd name="T20" fmla="*/ 38 w 59"/>
                <a:gd name="T21" fmla="*/ 34 h 156"/>
                <a:gd name="T22" fmla="*/ 38 w 59"/>
                <a:gd name="T23" fmla="*/ 43 h 156"/>
                <a:gd name="T24" fmla="*/ 58 w 59"/>
                <a:gd name="T25" fmla="*/ 43 h 156"/>
                <a:gd name="T26" fmla="*/ 58 w 59"/>
                <a:gd name="T27" fmla="*/ 58 h 156"/>
                <a:gd name="T28" fmla="*/ 38 w 59"/>
                <a:gd name="T29" fmla="*/ 58 h 156"/>
                <a:gd name="T30" fmla="*/ 38 w 59"/>
                <a:gd name="T31" fmla="*/ 155 h 156"/>
                <a:gd name="T32" fmla="*/ 19 w 59"/>
                <a:gd name="T33" fmla="*/ 155 h 156"/>
                <a:gd name="T34" fmla="*/ 19 w 59"/>
                <a:gd name="T35" fmla="*/ 58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9" h="156">
                  <a:moveTo>
                    <a:pt x="19" y="58"/>
                  </a:moveTo>
                  <a:lnTo>
                    <a:pt x="19" y="58"/>
                  </a:lnTo>
                  <a:cubicBezTo>
                    <a:pt x="0" y="58"/>
                    <a:pt x="0" y="58"/>
                    <a:pt x="0" y="58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19" y="9"/>
                    <a:pt x="27" y="0"/>
                    <a:pt x="44" y="0"/>
                  </a:cubicBezTo>
                  <a:cubicBezTo>
                    <a:pt x="47" y="0"/>
                    <a:pt x="52" y="0"/>
                    <a:pt x="58" y="1"/>
                  </a:cubicBezTo>
                  <a:cubicBezTo>
                    <a:pt x="58" y="17"/>
                    <a:pt x="58" y="17"/>
                    <a:pt x="58" y="17"/>
                  </a:cubicBezTo>
                  <a:cubicBezTo>
                    <a:pt x="54" y="17"/>
                    <a:pt x="51" y="16"/>
                    <a:pt x="49" y="16"/>
                  </a:cubicBezTo>
                  <a:cubicBezTo>
                    <a:pt x="40" y="16"/>
                    <a:pt x="38" y="22"/>
                    <a:pt x="38" y="34"/>
                  </a:cubicBezTo>
                  <a:cubicBezTo>
                    <a:pt x="38" y="43"/>
                    <a:pt x="38" y="43"/>
                    <a:pt x="38" y="43"/>
                  </a:cubicBezTo>
                  <a:cubicBezTo>
                    <a:pt x="58" y="43"/>
                    <a:pt x="58" y="43"/>
                    <a:pt x="58" y="43"/>
                  </a:cubicBezTo>
                  <a:cubicBezTo>
                    <a:pt x="58" y="58"/>
                    <a:pt x="58" y="58"/>
                    <a:pt x="58" y="58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38" y="155"/>
                    <a:pt x="38" y="155"/>
                    <a:pt x="38" y="155"/>
                  </a:cubicBezTo>
                  <a:cubicBezTo>
                    <a:pt x="19" y="155"/>
                    <a:pt x="19" y="155"/>
                    <a:pt x="19" y="155"/>
                  </a:cubicBezTo>
                  <a:lnTo>
                    <a:pt x="19" y="58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2" name="Freeform 130"/>
            <p:cNvSpPr>
              <a:spLocks noChangeArrowheads="1"/>
            </p:cNvSpPr>
            <p:nvPr/>
          </p:nvSpPr>
          <p:spPr bwMode="auto">
            <a:xfrm>
              <a:off x="5848496" y="2228678"/>
              <a:ext cx="9263" cy="64844"/>
            </a:xfrm>
            <a:custGeom>
              <a:avLst/>
              <a:gdLst>
                <a:gd name="T0" fmla="*/ 0 w 20"/>
                <a:gd name="T1" fmla="*/ 0 h 154"/>
                <a:gd name="T2" fmla="*/ 19 w 20"/>
                <a:gd name="T3" fmla="*/ 0 h 154"/>
                <a:gd name="T4" fmla="*/ 19 w 20"/>
                <a:gd name="T5" fmla="*/ 20 h 154"/>
                <a:gd name="T6" fmla="*/ 0 w 20"/>
                <a:gd name="T7" fmla="*/ 20 h 154"/>
                <a:gd name="T8" fmla="*/ 0 w 20"/>
                <a:gd name="T9" fmla="*/ 0 h 154"/>
                <a:gd name="T10" fmla="*/ 0 w 20"/>
                <a:gd name="T11" fmla="*/ 41 h 154"/>
                <a:gd name="T12" fmla="*/ 19 w 20"/>
                <a:gd name="T13" fmla="*/ 41 h 154"/>
                <a:gd name="T14" fmla="*/ 19 w 20"/>
                <a:gd name="T15" fmla="*/ 153 h 154"/>
                <a:gd name="T16" fmla="*/ 0 w 20"/>
                <a:gd name="T17" fmla="*/ 153 h 154"/>
                <a:gd name="T18" fmla="*/ 0 w 20"/>
                <a:gd name="T19" fmla="*/ 41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4">
                  <a:moveTo>
                    <a:pt x="0" y="0"/>
                  </a:moveTo>
                  <a:lnTo>
                    <a:pt x="19" y="0"/>
                  </a:lnTo>
                  <a:lnTo>
                    <a:pt x="19" y="20"/>
                  </a:lnTo>
                  <a:lnTo>
                    <a:pt x="0" y="20"/>
                  </a:lnTo>
                  <a:lnTo>
                    <a:pt x="0" y="0"/>
                  </a:lnTo>
                  <a:close/>
                  <a:moveTo>
                    <a:pt x="0" y="41"/>
                  </a:moveTo>
                  <a:lnTo>
                    <a:pt x="19" y="41"/>
                  </a:lnTo>
                  <a:lnTo>
                    <a:pt x="19" y="153"/>
                  </a:lnTo>
                  <a:lnTo>
                    <a:pt x="0" y="153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3" name="Freeform 131"/>
            <p:cNvSpPr>
              <a:spLocks noChangeArrowheads="1"/>
            </p:cNvSpPr>
            <p:nvPr/>
          </p:nvSpPr>
          <p:spPr bwMode="auto">
            <a:xfrm>
              <a:off x="5867023" y="2243499"/>
              <a:ext cx="42611" cy="50023"/>
            </a:xfrm>
            <a:custGeom>
              <a:avLst/>
              <a:gdLst>
                <a:gd name="T0" fmla="*/ 51 w 100"/>
                <a:gd name="T1" fmla="*/ 17 h 120"/>
                <a:gd name="T2" fmla="*/ 51 w 100"/>
                <a:gd name="T3" fmla="*/ 17 h 120"/>
                <a:gd name="T4" fmla="*/ 19 w 100"/>
                <a:gd name="T5" fmla="*/ 58 h 120"/>
                <a:gd name="T6" fmla="*/ 50 w 100"/>
                <a:gd name="T7" fmla="*/ 101 h 120"/>
                <a:gd name="T8" fmla="*/ 81 w 100"/>
                <a:gd name="T9" fmla="*/ 75 h 120"/>
                <a:gd name="T10" fmla="*/ 99 w 100"/>
                <a:gd name="T11" fmla="*/ 75 h 120"/>
                <a:gd name="T12" fmla="*/ 49 w 100"/>
                <a:gd name="T13" fmla="*/ 119 h 120"/>
                <a:gd name="T14" fmla="*/ 0 w 100"/>
                <a:gd name="T15" fmla="*/ 60 h 120"/>
                <a:gd name="T16" fmla="*/ 51 w 100"/>
                <a:gd name="T17" fmla="*/ 0 h 120"/>
                <a:gd name="T18" fmla="*/ 99 w 100"/>
                <a:gd name="T19" fmla="*/ 41 h 120"/>
                <a:gd name="T20" fmla="*/ 80 w 100"/>
                <a:gd name="T21" fmla="*/ 41 h 120"/>
                <a:gd name="T22" fmla="*/ 51 w 100"/>
                <a:gd name="T23" fmla="*/ 1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0" h="120">
                  <a:moveTo>
                    <a:pt x="51" y="17"/>
                  </a:moveTo>
                  <a:lnTo>
                    <a:pt x="51" y="17"/>
                  </a:lnTo>
                  <a:cubicBezTo>
                    <a:pt x="31" y="17"/>
                    <a:pt x="19" y="31"/>
                    <a:pt x="19" y="58"/>
                  </a:cubicBezTo>
                  <a:cubicBezTo>
                    <a:pt x="19" y="87"/>
                    <a:pt x="31" y="101"/>
                    <a:pt x="50" y="101"/>
                  </a:cubicBezTo>
                  <a:cubicBezTo>
                    <a:pt x="67" y="101"/>
                    <a:pt x="78" y="92"/>
                    <a:pt x="81" y="75"/>
                  </a:cubicBezTo>
                  <a:cubicBezTo>
                    <a:pt x="99" y="75"/>
                    <a:pt x="99" y="75"/>
                    <a:pt x="99" y="75"/>
                  </a:cubicBezTo>
                  <a:cubicBezTo>
                    <a:pt x="96" y="102"/>
                    <a:pt x="79" y="119"/>
                    <a:pt x="49" y="119"/>
                  </a:cubicBezTo>
                  <a:cubicBezTo>
                    <a:pt x="18" y="119"/>
                    <a:pt x="0" y="97"/>
                    <a:pt x="0" y="60"/>
                  </a:cubicBezTo>
                  <a:cubicBezTo>
                    <a:pt x="0" y="22"/>
                    <a:pt x="19" y="0"/>
                    <a:pt x="51" y="0"/>
                  </a:cubicBezTo>
                  <a:cubicBezTo>
                    <a:pt x="80" y="0"/>
                    <a:pt x="98" y="16"/>
                    <a:pt x="99" y="41"/>
                  </a:cubicBezTo>
                  <a:cubicBezTo>
                    <a:pt x="80" y="41"/>
                    <a:pt x="80" y="41"/>
                    <a:pt x="80" y="41"/>
                  </a:cubicBezTo>
                  <a:cubicBezTo>
                    <a:pt x="79" y="25"/>
                    <a:pt x="68" y="17"/>
                    <a:pt x="51" y="1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4" name="Freeform 132"/>
            <p:cNvSpPr>
              <a:spLocks noChangeArrowheads="1"/>
            </p:cNvSpPr>
            <p:nvPr/>
          </p:nvSpPr>
          <p:spPr bwMode="auto">
            <a:xfrm>
              <a:off x="5913339" y="2243499"/>
              <a:ext cx="44464" cy="50023"/>
            </a:xfrm>
            <a:custGeom>
              <a:avLst/>
              <a:gdLst>
                <a:gd name="T0" fmla="*/ 36 w 106"/>
                <a:gd name="T1" fmla="*/ 119 h 120"/>
                <a:gd name="T2" fmla="*/ 36 w 106"/>
                <a:gd name="T3" fmla="*/ 119 h 120"/>
                <a:gd name="T4" fmla="*/ 0 w 106"/>
                <a:gd name="T5" fmla="*/ 85 h 120"/>
                <a:gd name="T6" fmla="*/ 39 w 106"/>
                <a:gd name="T7" fmla="*/ 50 h 120"/>
                <a:gd name="T8" fmla="*/ 69 w 106"/>
                <a:gd name="T9" fmla="*/ 46 h 120"/>
                <a:gd name="T10" fmla="*/ 74 w 106"/>
                <a:gd name="T11" fmla="*/ 33 h 120"/>
                <a:gd name="T12" fmla="*/ 49 w 106"/>
                <a:gd name="T13" fmla="*/ 17 h 120"/>
                <a:gd name="T14" fmla="*/ 23 w 106"/>
                <a:gd name="T15" fmla="*/ 38 h 120"/>
                <a:gd name="T16" fmla="*/ 5 w 106"/>
                <a:gd name="T17" fmla="*/ 38 h 120"/>
                <a:gd name="T18" fmla="*/ 5 w 106"/>
                <a:gd name="T19" fmla="*/ 37 h 120"/>
                <a:gd name="T20" fmla="*/ 50 w 106"/>
                <a:gd name="T21" fmla="*/ 0 h 120"/>
                <a:gd name="T22" fmla="*/ 94 w 106"/>
                <a:gd name="T23" fmla="*/ 35 h 120"/>
                <a:gd name="T24" fmla="*/ 94 w 106"/>
                <a:gd name="T25" fmla="*/ 91 h 120"/>
                <a:gd name="T26" fmla="*/ 100 w 106"/>
                <a:gd name="T27" fmla="*/ 101 h 120"/>
                <a:gd name="T28" fmla="*/ 105 w 106"/>
                <a:gd name="T29" fmla="*/ 101 h 120"/>
                <a:gd name="T30" fmla="*/ 105 w 106"/>
                <a:gd name="T31" fmla="*/ 116 h 120"/>
                <a:gd name="T32" fmla="*/ 95 w 106"/>
                <a:gd name="T33" fmla="*/ 117 h 120"/>
                <a:gd name="T34" fmla="*/ 76 w 106"/>
                <a:gd name="T35" fmla="*/ 101 h 120"/>
                <a:gd name="T36" fmla="*/ 76 w 106"/>
                <a:gd name="T37" fmla="*/ 100 h 120"/>
                <a:gd name="T38" fmla="*/ 36 w 106"/>
                <a:gd name="T39" fmla="*/ 119 h 120"/>
                <a:gd name="T40" fmla="*/ 39 w 106"/>
                <a:gd name="T41" fmla="*/ 66 h 120"/>
                <a:gd name="T42" fmla="*/ 39 w 106"/>
                <a:gd name="T43" fmla="*/ 66 h 120"/>
                <a:gd name="T44" fmla="*/ 20 w 106"/>
                <a:gd name="T45" fmla="*/ 85 h 120"/>
                <a:gd name="T46" fmla="*/ 40 w 106"/>
                <a:gd name="T47" fmla="*/ 102 h 120"/>
                <a:gd name="T48" fmla="*/ 74 w 106"/>
                <a:gd name="T49" fmla="*/ 75 h 120"/>
                <a:gd name="T50" fmla="*/ 74 w 106"/>
                <a:gd name="T51" fmla="*/ 58 h 120"/>
                <a:gd name="T52" fmla="*/ 39 w 106"/>
                <a:gd name="T53" fmla="*/ 6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6" h="120">
                  <a:moveTo>
                    <a:pt x="36" y="119"/>
                  </a:moveTo>
                  <a:lnTo>
                    <a:pt x="36" y="119"/>
                  </a:lnTo>
                  <a:cubicBezTo>
                    <a:pt x="14" y="119"/>
                    <a:pt x="0" y="105"/>
                    <a:pt x="0" y="85"/>
                  </a:cubicBezTo>
                  <a:cubicBezTo>
                    <a:pt x="0" y="65"/>
                    <a:pt x="13" y="53"/>
                    <a:pt x="39" y="50"/>
                  </a:cubicBezTo>
                  <a:cubicBezTo>
                    <a:pt x="54" y="48"/>
                    <a:pt x="65" y="48"/>
                    <a:pt x="69" y="46"/>
                  </a:cubicBezTo>
                  <a:cubicBezTo>
                    <a:pt x="74" y="44"/>
                    <a:pt x="74" y="41"/>
                    <a:pt x="74" y="33"/>
                  </a:cubicBezTo>
                  <a:cubicBezTo>
                    <a:pt x="74" y="22"/>
                    <a:pt x="66" y="17"/>
                    <a:pt x="49" y="17"/>
                  </a:cubicBezTo>
                  <a:cubicBezTo>
                    <a:pt x="31" y="17"/>
                    <a:pt x="23" y="24"/>
                    <a:pt x="23" y="38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5" y="14"/>
                    <a:pt x="22" y="0"/>
                    <a:pt x="50" y="0"/>
                  </a:cubicBezTo>
                  <a:cubicBezTo>
                    <a:pt x="79" y="0"/>
                    <a:pt x="94" y="11"/>
                    <a:pt x="94" y="35"/>
                  </a:cubicBezTo>
                  <a:cubicBezTo>
                    <a:pt x="94" y="91"/>
                    <a:pt x="94" y="91"/>
                    <a:pt x="94" y="91"/>
                  </a:cubicBezTo>
                  <a:cubicBezTo>
                    <a:pt x="94" y="98"/>
                    <a:pt x="94" y="101"/>
                    <a:pt x="100" y="101"/>
                  </a:cubicBezTo>
                  <a:cubicBezTo>
                    <a:pt x="102" y="101"/>
                    <a:pt x="103" y="101"/>
                    <a:pt x="105" y="101"/>
                  </a:cubicBezTo>
                  <a:cubicBezTo>
                    <a:pt x="105" y="116"/>
                    <a:pt x="105" y="116"/>
                    <a:pt x="105" y="116"/>
                  </a:cubicBezTo>
                  <a:cubicBezTo>
                    <a:pt x="101" y="117"/>
                    <a:pt x="98" y="117"/>
                    <a:pt x="95" y="117"/>
                  </a:cubicBezTo>
                  <a:cubicBezTo>
                    <a:pt x="82" y="117"/>
                    <a:pt x="76" y="112"/>
                    <a:pt x="76" y="101"/>
                  </a:cubicBezTo>
                  <a:cubicBezTo>
                    <a:pt x="76" y="100"/>
                    <a:pt x="76" y="100"/>
                    <a:pt x="76" y="100"/>
                  </a:cubicBezTo>
                  <a:cubicBezTo>
                    <a:pt x="65" y="113"/>
                    <a:pt x="51" y="119"/>
                    <a:pt x="36" y="119"/>
                  </a:cubicBezTo>
                  <a:close/>
                  <a:moveTo>
                    <a:pt x="39" y="66"/>
                  </a:moveTo>
                  <a:lnTo>
                    <a:pt x="39" y="66"/>
                  </a:lnTo>
                  <a:cubicBezTo>
                    <a:pt x="25" y="68"/>
                    <a:pt x="20" y="73"/>
                    <a:pt x="20" y="85"/>
                  </a:cubicBezTo>
                  <a:cubicBezTo>
                    <a:pt x="20" y="96"/>
                    <a:pt x="26" y="102"/>
                    <a:pt x="40" y="102"/>
                  </a:cubicBezTo>
                  <a:cubicBezTo>
                    <a:pt x="60" y="102"/>
                    <a:pt x="74" y="91"/>
                    <a:pt x="74" y="75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4" y="64"/>
                    <a:pt x="52" y="64"/>
                    <a:pt x="39" y="66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" name="Freeform 133"/>
            <p:cNvSpPr>
              <a:spLocks noChangeArrowheads="1"/>
            </p:cNvSpPr>
            <p:nvPr/>
          </p:nvSpPr>
          <p:spPr bwMode="auto">
            <a:xfrm>
              <a:off x="5957803" y="2232383"/>
              <a:ext cx="24085" cy="61139"/>
            </a:xfrm>
            <a:custGeom>
              <a:avLst/>
              <a:gdLst>
                <a:gd name="T0" fmla="*/ 46 w 57"/>
                <a:gd name="T1" fmla="*/ 127 h 146"/>
                <a:gd name="T2" fmla="*/ 46 w 57"/>
                <a:gd name="T3" fmla="*/ 127 h 146"/>
                <a:gd name="T4" fmla="*/ 56 w 57"/>
                <a:gd name="T5" fmla="*/ 127 h 146"/>
                <a:gd name="T6" fmla="*/ 56 w 57"/>
                <a:gd name="T7" fmla="*/ 143 h 146"/>
                <a:gd name="T8" fmla="*/ 41 w 57"/>
                <a:gd name="T9" fmla="*/ 145 h 146"/>
                <a:gd name="T10" fmla="*/ 17 w 57"/>
                <a:gd name="T11" fmla="*/ 121 h 146"/>
                <a:gd name="T12" fmla="*/ 17 w 57"/>
                <a:gd name="T13" fmla="*/ 46 h 146"/>
                <a:gd name="T14" fmla="*/ 0 w 57"/>
                <a:gd name="T15" fmla="*/ 46 h 146"/>
                <a:gd name="T16" fmla="*/ 0 w 57"/>
                <a:gd name="T17" fmla="*/ 31 h 146"/>
                <a:gd name="T18" fmla="*/ 17 w 57"/>
                <a:gd name="T19" fmla="*/ 31 h 146"/>
                <a:gd name="T20" fmla="*/ 17 w 57"/>
                <a:gd name="T21" fmla="*/ 0 h 146"/>
                <a:gd name="T22" fmla="*/ 36 w 57"/>
                <a:gd name="T23" fmla="*/ 0 h 146"/>
                <a:gd name="T24" fmla="*/ 36 w 57"/>
                <a:gd name="T25" fmla="*/ 31 h 146"/>
                <a:gd name="T26" fmla="*/ 56 w 57"/>
                <a:gd name="T27" fmla="*/ 31 h 146"/>
                <a:gd name="T28" fmla="*/ 56 w 57"/>
                <a:gd name="T29" fmla="*/ 46 h 146"/>
                <a:gd name="T30" fmla="*/ 36 w 57"/>
                <a:gd name="T31" fmla="*/ 46 h 146"/>
                <a:gd name="T32" fmla="*/ 36 w 57"/>
                <a:gd name="T33" fmla="*/ 115 h 146"/>
                <a:gd name="T34" fmla="*/ 46 w 57"/>
                <a:gd name="T35" fmla="*/ 127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7" h="146">
                  <a:moveTo>
                    <a:pt x="46" y="127"/>
                  </a:moveTo>
                  <a:lnTo>
                    <a:pt x="46" y="127"/>
                  </a:lnTo>
                  <a:cubicBezTo>
                    <a:pt x="48" y="127"/>
                    <a:pt x="51" y="127"/>
                    <a:pt x="56" y="127"/>
                  </a:cubicBezTo>
                  <a:cubicBezTo>
                    <a:pt x="56" y="143"/>
                    <a:pt x="56" y="143"/>
                    <a:pt x="56" y="143"/>
                  </a:cubicBezTo>
                  <a:cubicBezTo>
                    <a:pt x="50" y="144"/>
                    <a:pt x="45" y="145"/>
                    <a:pt x="41" y="145"/>
                  </a:cubicBezTo>
                  <a:cubicBezTo>
                    <a:pt x="23" y="145"/>
                    <a:pt x="17" y="139"/>
                    <a:pt x="17" y="121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56" y="31"/>
                    <a:pt x="56" y="31"/>
                    <a:pt x="56" y="31"/>
                  </a:cubicBezTo>
                  <a:cubicBezTo>
                    <a:pt x="56" y="46"/>
                    <a:pt x="56" y="46"/>
                    <a:pt x="56" y="46"/>
                  </a:cubicBezTo>
                  <a:cubicBezTo>
                    <a:pt x="36" y="46"/>
                    <a:pt x="36" y="46"/>
                    <a:pt x="36" y="46"/>
                  </a:cubicBezTo>
                  <a:cubicBezTo>
                    <a:pt x="36" y="115"/>
                    <a:pt x="36" y="115"/>
                    <a:pt x="36" y="115"/>
                  </a:cubicBezTo>
                  <a:cubicBezTo>
                    <a:pt x="36" y="124"/>
                    <a:pt x="38" y="127"/>
                    <a:pt x="46" y="12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6" name="Freeform 134"/>
            <p:cNvSpPr>
              <a:spLocks noChangeArrowheads="1"/>
            </p:cNvSpPr>
            <p:nvPr/>
          </p:nvSpPr>
          <p:spPr bwMode="auto">
            <a:xfrm>
              <a:off x="5987446" y="2243499"/>
              <a:ext cx="42612" cy="50023"/>
            </a:xfrm>
            <a:custGeom>
              <a:avLst/>
              <a:gdLst>
                <a:gd name="T0" fmla="*/ 100 w 102"/>
                <a:gd name="T1" fmla="*/ 79 h 120"/>
                <a:gd name="T2" fmla="*/ 100 w 102"/>
                <a:gd name="T3" fmla="*/ 79 h 120"/>
                <a:gd name="T4" fmla="*/ 51 w 102"/>
                <a:gd name="T5" fmla="*/ 119 h 120"/>
                <a:gd name="T6" fmla="*/ 0 w 102"/>
                <a:gd name="T7" fmla="*/ 61 h 120"/>
                <a:gd name="T8" fmla="*/ 51 w 102"/>
                <a:gd name="T9" fmla="*/ 0 h 120"/>
                <a:gd name="T10" fmla="*/ 101 w 102"/>
                <a:gd name="T11" fmla="*/ 56 h 120"/>
                <a:gd name="T12" fmla="*/ 101 w 102"/>
                <a:gd name="T13" fmla="*/ 65 h 120"/>
                <a:gd name="T14" fmla="*/ 20 w 102"/>
                <a:gd name="T15" fmla="*/ 65 h 120"/>
                <a:gd name="T16" fmla="*/ 52 w 102"/>
                <a:gd name="T17" fmla="*/ 101 h 120"/>
                <a:gd name="T18" fmla="*/ 81 w 102"/>
                <a:gd name="T19" fmla="*/ 79 h 120"/>
                <a:gd name="T20" fmla="*/ 100 w 102"/>
                <a:gd name="T21" fmla="*/ 79 h 120"/>
                <a:gd name="T22" fmla="*/ 81 w 102"/>
                <a:gd name="T23" fmla="*/ 49 h 120"/>
                <a:gd name="T24" fmla="*/ 81 w 102"/>
                <a:gd name="T25" fmla="*/ 49 h 120"/>
                <a:gd name="T26" fmla="*/ 51 w 102"/>
                <a:gd name="T27" fmla="*/ 17 h 120"/>
                <a:gd name="T28" fmla="*/ 20 w 102"/>
                <a:gd name="T29" fmla="*/ 49 h 120"/>
                <a:gd name="T30" fmla="*/ 81 w 102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0">
                  <a:moveTo>
                    <a:pt x="100" y="79"/>
                  </a:moveTo>
                  <a:lnTo>
                    <a:pt x="100" y="79"/>
                  </a:lnTo>
                  <a:cubicBezTo>
                    <a:pt x="96" y="104"/>
                    <a:pt x="77" y="119"/>
                    <a:pt x="51" y="119"/>
                  </a:cubicBezTo>
                  <a:cubicBezTo>
                    <a:pt x="20" y="119"/>
                    <a:pt x="0" y="97"/>
                    <a:pt x="0" y="61"/>
                  </a:cubicBezTo>
                  <a:cubicBezTo>
                    <a:pt x="0" y="22"/>
                    <a:pt x="20" y="0"/>
                    <a:pt x="51" y="0"/>
                  </a:cubicBezTo>
                  <a:cubicBezTo>
                    <a:pt x="82" y="0"/>
                    <a:pt x="101" y="20"/>
                    <a:pt x="101" y="56"/>
                  </a:cubicBezTo>
                  <a:cubicBezTo>
                    <a:pt x="101" y="60"/>
                    <a:pt x="101" y="62"/>
                    <a:pt x="101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1" y="89"/>
                    <a:pt x="32" y="101"/>
                    <a:pt x="52" y="101"/>
                  </a:cubicBezTo>
                  <a:cubicBezTo>
                    <a:pt x="68" y="101"/>
                    <a:pt x="78" y="94"/>
                    <a:pt x="81" y="79"/>
                  </a:cubicBezTo>
                  <a:lnTo>
                    <a:pt x="100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8"/>
                    <a:pt x="70" y="17"/>
                    <a:pt x="51" y="17"/>
                  </a:cubicBezTo>
                  <a:cubicBezTo>
                    <a:pt x="32" y="17"/>
                    <a:pt x="22" y="28"/>
                    <a:pt x="20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7" name="Freeform 135"/>
            <p:cNvSpPr>
              <a:spLocks noChangeArrowheads="1"/>
            </p:cNvSpPr>
            <p:nvPr/>
          </p:nvSpPr>
          <p:spPr bwMode="auto">
            <a:xfrm>
              <a:off x="6067112" y="2228678"/>
              <a:ext cx="24084" cy="62991"/>
            </a:xfrm>
            <a:custGeom>
              <a:avLst/>
              <a:gdLst>
                <a:gd name="T0" fmla="*/ 35 w 56"/>
                <a:gd name="T1" fmla="*/ 44 h 150"/>
                <a:gd name="T2" fmla="*/ 35 w 56"/>
                <a:gd name="T3" fmla="*/ 44 h 150"/>
                <a:gd name="T4" fmla="*/ 0 w 56"/>
                <a:gd name="T5" fmla="*/ 44 h 150"/>
                <a:gd name="T6" fmla="*/ 0 w 56"/>
                <a:gd name="T7" fmla="*/ 29 h 150"/>
                <a:gd name="T8" fmla="*/ 40 w 56"/>
                <a:gd name="T9" fmla="*/ 0 h 150"/>
                <a:gd name="T10" fmla="*/ 55 w 56"/>
                <a:gd name="T11" fmla="*/ 0 h 150"/>
                <a:gd name="T12" fmla="*/ 55 w 56"/>
                <a:gd name="T13" fmla="*/ 149 h 150"/>
                <a:gd name="T14" fmla="*/ 35 w 56"/>
                <a:gd name="T15" fmla="*/ 149 h 150"/>
                <a:gd name="T16" fmla="*/ 35 w 56"/>
                <a:gd name="T17" fmla="*/ 44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150">
                  <a:moveTo>
                    <a:pt x="35" y="44"/>
                  </a:moveTo>
                  <a:lnTo>
                    <a:pt x="35" y="44"/>
                  </a:lnTo>
                  <a:cubicBezTo>
                    <a:pt x="0" y="44"/>
                    <a:pt x="0" y="44"/>
                    <a:pt x="0" y="44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24" y="28"/>
                    <a:pt x="37" y="20"/>
                    <a:pt x="40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5" y="149"/>
                    <a:pt x="55" y="149"/>
                    <a:pt x="55" y="149"/>
                  </a:cubicBezTo>
                  <a:cubicBezTo>
                    <a:pt x="35" y="149"/>
                    <a:pt x="35" y="149"/>
                    <a:pt x="35" y="149"/>
                  </a:cubicBezTo>
                  <a:lnTo>
                    <a:pt x="35" y="4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537692" y="2228678"/>
            <a:ext cx="352009" cy="64844"/>
            <a:chOff x="6537692" y="2228678"/>
            <a:chExt cx="352009" cy="64844"/>
          </a:xfrm>
        </p:grpSpPr>
        <p:sp>
          <p:nvSpPr>
            <p:cNvPr id="3208" name="Freeform 136"/>
            <p:cNvSpPr>
              <a:spLocks noChangeArrowheads="1"/>
            </p:cNvSpPr>
            <p:nvPr/>
          </p:nvSpPr>
          <p:spPr bwMode="auto">
            <a:xfrm>
              <a:off x="6537692" y="2228678"/>
              <a:ext cx="44464" cy="64844"/>
            </a:xfrm>
            <a:custGeom>
              <a:avLst/>
              <a:gdLst>
                <a:gd name="T0" fmla="*/ 0 w 104"/>
                <a:gd name="T1" fmla="*/ 0 h 154"/>
                <a:gd name="T2" fmla="*/ 103 w 104"/>
                <a:gd name="T3" fmla="*/ 0 h 154"/>
                <a:gd name="T4" fmla="*/ 103 w 104"/>
                <a:gd name="T5" fmla="*/ 18 h 154"/>
                <a:gd name="T6" fmla="*/ 21 w 104"/>
                <a:gd name="T7" fmla="*/ 18 h 154"/>
                <a:gd name="T8" fmla="*/ 21 w 104"/>
                <a:gd name="T9" fmla="*/ 65 h 154"/>
                <a:gd name="T10" fmla="*/ 92 w 104"/>
                <a:gd name="T11" fmla="*/ 65 h 154"/>
                <a:gd name="T12" fmla="*/ 92 w 104"/>
                <a:gd name="T13" fmla="*/ 84 h 154"/>
                <a:gd name="T14" fmla="*/ 21 w 104"/>
                <a:gd name="T15" fmla="*/ 84 h 154"/>
                <a:gd name="T16" fmla="*/ 21 w 104"/>
                <a:gd name="T17" fmla="*/ 153 h 154"/>
                <a:gd name="T18" fmla="*/ 0 w 104"/>
                <a:gd name="T19" fmla="*/ 153 h 154"/>
                <a:gd name="T20" fmla="*/ 0 w 104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54">
                  <a:moveTo>
                    <a:pt x="0" y="0"/>
                  </a:moveTo>
                  <a:lnTo>
                    <a:pt x="103" y="0"/>
                  </a:lnTo>
                  <a:lnTo>
                    <a:pt x="103" y="18"/>
                  </a:lnTo>
                  <a:lnTo>
                    <a:pt x="21" y="18"/>
                  </a:lnTo>
                  <a:lnTo>
                    <a:pt x="21" y="65"/>
                  </a:lnTo>
                  <a:lnTo>
                    <a:pt x="92" y="65"/>
                  </a:lnTo>
                  <a:lnTo>
                    <a:pt x="92" y="84"/>
                  </a:lnTo>
                  <a:lnTo>
                    <a:pt x="21" y="84"/>
                  </a:lnTo>
                  <a:lnTo>
                    <a:pt x="21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9" name="Freeform 137"/>
            <p:cNvSpPr>
              <a:spLocks noChangeArrowheads="1"/>
            </p:cNvSpPr>
            <p:nvPr/>
          </p:nvSpPr>
          <p:spPr bwMode="auto">
            <a:xfrm>
              <a:off x="6584009" y="2243499"/>
              <a:ext cx="42612" cy="50023"/>
            </a:xfrm>
            <a:custGeom>
              <a:avLst/>
              <a:gdLst>
                <a:gd name="T0" fmla="*/ 99 w 102"/>
                <a:gd name="T1" fmla="*/ 79 h 120"/>
                <a:gd name="T2" fmla="*/ 99 w 102"/>
                <a:gd name="T3" fmla="*/ 79 h 120"/>
                <a:gd name="T4" fmla="*/ 50 w 102"/>
                <a:gd name="T5" fmla="*/ 119 h 120"/>
                <a:gd name="T6" fmla="*/ 0 w 102"/>
                <a:gd name="T7" fmla="*/ 61 h 120"/>
                <a:gd name="T8" fmla="*/ 50 w 102"/>
                <a:gd name="T9" fmla="*/ 0 h 120"/>
                <a:gd name="T10" fmla="*/ 101 w 102"/>
                <a:gd name="T11" fmla="*/ 56 h 120"/>
                <a:gd name="T12" fmla="*/ 101 w 102"/>
                <a:gd name="T13" fmla="*/ 65 h 120"/>
                <a:gd name="T14" fmla="*/ 20 w 102"/>
                <a:gd name="T15" fmla="*/ 65 h 120"/>
                <a:gd name="T16" fmla="*/ 52 w 102"/>
                <a:gd name="T17" fmla="*/ 101 h 120"/>
                <a:gd name="T18" fmla="*/ 81 w 102"/>
                <a:gd name="T19" fmla="*/ 79 h 120"/>
                <a:gd name="T20" fmla="*/ 99 w 102"/>
                <a:gd name="T21" fmla="*/ 79 h 120"/>
                <a:gd name="T22" fmla="*/ 81 w 102"/>
                <a:gd name="T23" fmla="*/ 49 h 120"/>
                <a:gd name="T24" fmla="*/ 81 w 102"/>
                <a:gd name="T25" fmla="*/ 49 h 120"/>
                <a:gd name="T26" fmla="*/ 51 w 102"/>
                <a:gd name="T27" fmla="*/ 17 h 120"/>
                <a:gd name="T28" fmla="*/ 20 w 102"/>
                <a:gd name="T29" fmla="*/ 49 h 120"/>
                <a:gd name="T30" fmla="*/ 81 w 102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0">
                  <a:moveTo>
                    <a:pt x="99" y="79"/>
                  </a:moveTo>
                  <a:lnTo>
                    <a:pt x="99" y="79"/>
                  </a:lnTo>
                  <a:cubicBezTo>
                    <a:pt x="96" y="104"/>
                    <a:pt x="77" y="119"/>
                    <a:pt x="50" y="119"/>
                  </a:cubicBezTo>
                  <a:cubicBezTo>
                    <a:pt x="20" y="119"/>
                    <a:pt x="0" y="97"/>
                    <a:pt x="0" y="61"/>
                  </a:cubicBezTo>
                  <a:cubicBezTo>
                    <a:pt x="0" y="22"/>
                    <a:pt x="20" y="0"/>
                    <a:pt x="50" y="0"/>
                  </a:cubicBezTo>
                  <a:cubicBezTo>
                    <a:pt x="82" y="0"/>
                    <a:pt x="101" y="20"/>
                    <a:pt x="101" y="56"/>
                  </a:cubicBezTo>
                  <a:cubicBezTo>
                    <a:pt x="101" y="60"/>
                    <a:pt x="101" y="62"/>
                    <a:pt x="101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1" y="89"/>
                    <a:pt x="32" y="101"/>
                    <a:pt x="52" y="101"/>
                  </a:cubicBezTo>
                  <a:cubicBezTo>
                    <a:pt x="68" y="101"/>
                    <a:pt x="78" y="94"/>
                    <a:pt x="81" y="79"/>
                  </a:cubicBezTo>
                  <a:lnTo>
                    <a:pt x="99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8"/>
                    <a:pt x="70" y="17"/>
                    <a:pt x="51" y="17"/>
                  </a:cubicBezTo>
                  <a:cubicBezTo>
                    <a:pt x="32" y="17"/>
                    <a:pt x="22" y="28"/>
                    <a:pt x="20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0" name="Freeform 138"/>
            <p:cNvSpPr>
              <a:spLocks noChangeArrowheads="1"/>
            </p:cNvSpPr>
            <p:nvPr/>
          </p:nvSpPr>
          <p:spPr bwMode="auto">
            <a:xfrm>
              <a:off x="6632178" y="2243499"/>
              <a:ext cx="44464" cy="50023"/>
            </a:xfrm>
            <a:custGeom>
              <a:avLst/>
              <a:gdLst>
                <a:gd name="T0" fmla="*/ 36 w 106"/>
                <a:gd name="T1" fmla="*/ 119 h 120"/>
                <a:gd name="T2" fmla="*/ 36 w 106"/>
                <a:gd name="T3" fmla="*/ 119 h 120"/>
                <a:gd name="T4" fmla="*/ 0 w 106"/>
                <a:gd name="T5" fmla="*/ 85 h 120"/>
                <a:gd name="T6" fmla="*/ 38 w 106"/>
                <a:gd name="T7" fmla="*/ 50 h 120"/>
                <a:gd name="T8" fmla="*/ 68 w 106"/>
                <a:gd name="T9" fmla="*/ 46 h 120"/>
                <a:gd name="T10" fmla="*/ 74 w 106"/>
                <a:gd name="T11" fmla="*/ 33 h 120"/>
                <a:gd name="T12" fmla="*/ 49 w 106"/>
                <a:gd name="T13" fmla="*/ 17 h 120"/>
                <a:gd name="T14" fmla="*/ 23 w 106"/>
                <a:gd name="T15" fmla="*/ 38 h 120"/>
                <a:gd name="T16" fmla="*/ 5 w 106"/>
                <a:gd name="T17" fmla="*/ 38 h 120"/>
                <a:gd name="T18" fmla="*/ 5 w 106"/>
                <a:gd name="T19" fmla="*/ 37 h 120"/>
                <a:gd name="T20" fmla="*/ 50 w 106"/>
                <a:gd name="T21" fmla="*/ 0 h 120"/>
                <a:gd name="T22" fmla="*/ 93 w 106"/>
                <a:gd name="T23" fmla="*/ 35 h 120"/>
                <a:gd name="T24" fmla="*/ 93 w 106"/>
                <a:gd name="T25" fmla="*/ 91 h 120"/>
                <a:gd name="T26" fmla="*/ 101 w 106"/>
                <a:gd name="T27" fmla="*/ 101 h 120"/>
                <a:gd name="T28" fmla="*/ 105 w 106"/>
                <a:gd name="T29" fmla="*/ 101 h 120"/>
                <a:gd name="T30" fmla="*/ 105 w 106"/>
                <a:gd name="T31" fmla="*/ 116 h 120"/>
                <a:gd name="T32" fmla="*/ 94 w 106"/>
                <a:gd name="T33" fmla="*/ 117 h 120"/>
                <a:gd name="T34" fmla="*/ 76 w 106"/>
                <a:gd name="T35" fmla="*/ 101 h 120"/>
                <a:gd name="T36" fmla="*/ 76 w 106"/>
                <a:gd name="T37" fmla="*/ 100 h 120"/>
                <a:gd name="T38" fmla="*/ 36 w 106"/>
                <a:gd name="T39" fmla="*/ 119 h 120"/>
                <a:gd name="T40" fmla="*/ 38 w 106"/>
                <a:gd name="T41" fmla="*/ 66 h 120"/>
                <a:gd name="T42" fmla="*/ 38 w 106"/>
                <a:gd name="T43" fmla="*/ 66 h 120"/>
                <a:gd name="T44" fmla="*/ 19 w 106"/>
                <a:gd name="T45" fmla="*/ 85 h 120"/>
                <a:gd name="T46" fmla="*/ 39 w 106"/>
                <a:gd name="T47" fmla="*/ 102 h 120"/>
                <a:gd name="T48" fmla="*/ 74 w 106"/>
                <a:gd name="T49" fmla="*/ 75 h 120"/>
                <a:gd name="T50" fmla="*/ 74 w 106"/>
                <a:gd name="T51" fmla="*/ 58 h 120"/>
                <a:gd name="T52" fmla="*/ 38 w 106"/>
                <a:gd name="T53" fmla="*/ 6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6" h="120">
                  <a:moveTo>
                    <a:pt x="36" y="119"/>
                  </a:moveTo>
                  <a:lnTo>
                    <a:pt x="36" y="119"/>
                  </a:lnTo>
                  <a:cubicBezTo>
                    <a:pt x="13" y="119"/>
                    <a:pt x="0" y="105"/>
                    <a:pt x="0" y="85"/>
                  </a:cubicBezTo>
                  <a:cubicBezTo>
                    <a:pt x="0" y="65"/>
                    <a:pt x="12" y="53"/>
                    <a:pt x="38" y="50"/>
                  </a:cubicBezTo>
                  <a:cubicBezTo>
                    <a:pt x="54" y="48"/>
                    <a:pt x="64" y="48"/>
                    <a:pt x="68" y="46"/>
                  </a:cubicBezTo>
                  <a:cubicBezTo>
                    <a:pt x="74" y="44"/>
                    <a:pt x="74" y="41"/>
                    <a:pt x="74" y="33"/>
                  </a:cubicBezTo>
                  <a:cubicBezTo>
                    <a:pt x="74" y="22"/>
                    <a:pt x="65" y="17"/>
                    <a:pt x="49" y="17"/>
                  </a:cubicBezTo>
                  <a:cubicBezTo>
                    <a:pt x="31" y="17"/>
                    <a:pt x="23" y="24"/>
                    <a:pt x="23" y="38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5" y="14"/>
                    <a:pt x="22" y="0"/>
                    <a:pt x="50" y="0"/>
                  </a:cubicBezTo>
                  <a:cubicBezTo>
                    <a:pt x="80" y="0"/>
                    <a:pt x="93" y="11"/>
                    <a:pt x="93" y="35"/>
                  </a:cubicBezTo>
                  <a:cubicBezTo>
                    <a:pt x="93" y="91"/>
                    <a:pt x="93" y="91"/>
                    <a:pt x="93" y="91"/>
                  </a:cubicBezTo>
                  <a:cubicBezTo>
                    <a:pt x="93" y="98"/>
                    <a:pt x="93" y="101"/>
                    <a:pt x="101" y="101"/>
                  </a:cubicBezTo>
                  <a:cubicBezTo>
                    <a:pt x="102" y="101"/>
                    <a:pt x="103" y="101"/>
                    <a:pt x="105" y="101"/>
                  </a:cubicBezTo>
                  <a:cubicBezTo>
                    <a:pt x="105" y="116"/>
                    <a:pt x="105" y="116"/>
                    <a:pt x="105" y="116"/>
                  </a:cubicBezTo>
                  <a:cubicBezTo>
                    <a:pt x="101" y="117"/>
                    <a:pt x="98" y="117"/>
                    <a:pt x="94" y="117"/>
                  </a:cubicBezTo>
                  <a:cubicBezTo>
                    <a:pt x="82" y="117"/>
                    <a:pt x="76" y="112"/>
                    <a:pt x="76" y="101"/>
                  </a:cubicBezTo>
                  <a:cubicBezTo>
                    <a:pt x="76" y="100"/>
                    <a:pt x="76" y="100"/>
                    <a:pt x="76" y="100"/>
                  </a:cubicBezTo>
                  <a:cubicBezTo>
                    <a:pt x="64" y="113"/>
                    <a:pt x="51" y="119"/>
                    <a:pt x="36" y="119"/>
                  </a:cubicBezTo>
                  <a:close/>
                  <a:moveTo>
                    <a:pt x="38" y="66"/>
                  </a:moveTo>
                  <a:lnTo>
                    <a:pt x="38" y="66"/>
                  </a:lnTo>
                  <a:cubicBezTo>
                    <a:pt x="25" y="68"/>
                    <a:pt x="19" y="73"/>
                    <a:pt x="19" y="85"/>
                  </a:cubicBezTo>
                  <a:cubicBezTo>
                    <a:pt x="19" y="96"/>
                    <a:pt x="27" y="102"/>
                    <a:pt x="39" y="102"/>
                  </a:cubicBezTo>
                  <a:cubicBezTo>
                    <a:pt x="60" y="102"/>
                    <a:pt x="74" y="91"/>
                    <a:pt x="74" y="75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4" y="64"/>
                    <a:pt x="52" y="64"/>
                    <a:pt x="38" y="66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1" name="Freeform 139"/>
            <p:cNvSpPr>
              <a:spLocks noChangeArrowheads="1"/>
            </p:cNvSpPr>
            <p:nvPr/>
          </p:nvSpPr>
          <p:spPr bwMode="auto">
            <a:xfrm>
              <a:off x="6678496" y="2232383"/>
              <a:ext cx="24084" cy="61139"/>
            </a:xfrm>
            <a:custGeom>
              <a:avLst/>
              <a:gdLst>
                <a:gd name="T0" fmla="*/ 46 w 56"/>
                <a:gd name="T1" fmla="*/ 127 h 146"/>
                <a:gd name="T2" fmla="*/ 46 w 56"/>
                <a:gd name="T3" fmla="*/ 127 h 146"/>
                <a:gd name="T4" fmla="*/ 55 w 56"/>
                <a:gd name="T5" fmla="*/ 127 h 146"/>
                <a:gd name="T6" fmla="*/ 55 w 56"/>
                <a:gd name="T7" fmla="*/ 143 h 146"/>
                <a:gd name="T8" fmla="*/ 41 w 56"/>
                <a:gd name="T9" fmla="*/ 145 h 146"/>
                <a:gd name="T10" fmla="*/ 17 w 56"/>
                <a:gd name="T11" fmla="*/ 121 h 146"/>
                <a:gd name="T12" fmla="*/ 17 w 56"/>
                <a:gd name="T13" fmla="*/ 46 h 146"/>
                <a:gd name="T14" fmla="*/ 0 w 56"/>
                <a:gd name="T15" fmla="*/ 46 h 146"/>
                <a:gd name="T16" fmla="*/ 0 w 56"/>
                <a:gd name="T17" fmla="*/ 31 h 146"/>
                <a:gd name="T18" fmla="*/ 17 w 56"/>
                <a:gd name="T19" fmla="*/ 31 h 146"/>
                <a:gd name="T20" fmla="*/ 17 w 56"/>
                <a:gd name="T21" fmla="*/ 0 h 146"/>
                <a:gd name="T22" fmla="*/ 35 w 56"/>
                <a:gd name="T23" fmla="*/ 0 h 146"/>
                <a:gd name="T24" fmla="*/ 35 w 56"/>
                <a:gd name="T25" fmla="*/ 31 h 146"/>
                <a:gd name="T26" fmla="*/ 55 w 56"/>
                <a:gd name="T27" fmla="*/ 31 h 146"/>
                <a:gd name="T28" fmla="*/ 55 w 56"/>
                <a:gd name="T29" fmla="*/ 46 h 146"/>
                <a:gd name="T30" fmla="*/ 35 w 56"/>
                <a:gd name="T31" fmla="*/ 46 h 146"/>
                <a:gd name="T32" fmla="*/ 35 w 56"/>
                <a:gd name="T33" fmla="*/ 115 h 146"/>
                <a:gd name="T34" fmla="*/ 46 w 56"/>
                <a:gd name="T35" fmla="*/ 127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146">
                  <a:moveTo>
                    <a:pt x="46" y="127"/>
                  </a:moveTo>
                  <a:lnTo>
                    <a:pt x="46" y="127"/>
                  </a:lnTo>
                  <a:cubicBezTo>
                    <a:pt x="48" y="127"/>
                    <a:pt x="51" y="127"/>
                    <a:pt x="55" y="127"/>
                  </a:cubicBezTo>
                  <a:cubicBezTo>
                    <a:pt x="55" y="143"/>
                    <a:pt x="55" y="143"/>
                    <a:pt x="55" y="143"/>
                  </a:cubicBezTo>
                  <a:cubicBezTo>
                    <a:pt x="50" y="144"/>
                    <a:pt x="45" y="145"/>
                    <a:pt x="41" y="145"/>
                  </a:cubicBezTo>
                  <a:cubicBezTo>
                    <a:pt x="23" y="145"/>
                    <a:pt x="17" y="139"/>
                    <a:pt x="17" y="121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46"/>
                    <a:pt x="55" y="46"/>
                    <a:pt x="55" y="46"/>
                  </a:cubicBezTo>
                  <a:cubicBezTo>
                    <a:pt x="35" y="46"/>
                    <a:pt x="35" y="46"/>
                    <a:pt x="35" y="46"/>
                  </a:cubicBezTo>
                  <a:cubicBezTo>
                    <a:pt x="35" y="115"/>
                    <a:pt x="35" y="115"/>
                    <a:pt x="35" y="115"/>
                  </a:cubicBezTo>
                  <a:cubicBezTo>
                    <a:pt x="35" y="124"/>
                    <a:pt x="37" y="127"/>
                    <a:pt x="46" y="12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2" name="Freeform 140"/>
            <p:cNvSpPr>
              <a:spLocks noChangeArrowheads="1"/>
            </p:cNvSpPr>
            <p:nvPr/>
          </p:nvSpPr>
          <p:spPr bwMode="auto">
            <a:xfrm>
              <a:off x="6708139" y="2228678"/>
              <a:ext cx="38906" cy="64844"/>
            </a:xfrm>
            <a:custGeom>
              <a:avLst/>
              <a:gdLst>
                <a:gd name="T0" fmla="*/ 74 w 94"/>
                <a:gd name="T1" fmla="*/ 84 h 154"/>
                <a:gd name="T2" fmla="*/ 74 w 94"/>
                <a:gd name="T3" fmla="*/ 84 h 154"/>
                <a:gd name="T4" fmla="*/ 52 w 94"/>
                <a:gd name="T5" fmla="*/ 55 h 154"/>
                <a:gd name="T6" fmla="*/ 19 w 94"/>
                <a:gd name="T7" fmla="*/ 87 h 154"/>
                <a:gd name="T8" fmla="*/ 19 w 94"/>
                <a:gd name="T9" fmla="*/ 153 h 154"/>
                <a:gd name="T10" fmla="*/ 0 w 94"/>
                <a:gd name="T11" fmla="*/ 153 h 154"/>
                <a:gd name="T12" fmla="*/ 0 w 94"/>
                <a:gd name="T13" fmla="*/ 0 h 154"/>
                <a:gd name="T14" fmla="*/ 19 w 94"/>
                <a:gd name="T15" fmla="*/ 0 h 154"/>
                <a:gd name="T16" fmla="*/ 19 w 94"/>
                <a:gd name="T17" fmla="*/ 57 h 154"/>
                <a:gd name="T18" fmla="*/ 53 w 94"/>
                <a:gd name="T19" fmla="*/ 38 h 154"/>
                <a:gd name="T20" fmla="*/ 88 w 94"/>
                <a:gd name="T21" fmla="*/ 54 h 154"/>
                <a:gd name="T22" fmla="*/ 93 w 94"/>
                <a:gd name="T23" fmla="*/ 81 h 154"/>
                <a:gd name="T24" fmla="*/ 93 w 94"/>
                <a:gd name="T25" fmla="*/ 86 h 154"/>
                <a:gd name="T26" fmla="*/ 93 w 94"/>
                <a:gd name="T27" fmla="*/ 153 h 154"/>
                <a:gd name="T28" fmla="*/ 74 w 94"/>
                <a:gd name="T29" fmla="*/ 153 h 154"/>
                <a:gd name="T30" fmla="*/ 74 w 94"/>
                <a:gd name="T31" fmla="*/ 84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54">
                  <a:moveTo>
                    <a:pt x="74" y="84"/>
                  </a:moveTo>
                  <a:lnTo>
                    <a:pt x="74" y="84"/>
                  </a:lnTo>
                  <a:cubicBezTo>
                    <a:pt x="74" y="64"/>
                    <a:pt x="70" y="55"/>
                    <a:pt x="52" y="55"/>
                  </a:cubicBezTo>
                  <a:cubicBezTo>
                    <a:pt x="31" y="55"/>
                    <a:pt x="19" y="67"/>
                    <a:pt x="19" y="87"/>
                  </a:cubicBezTo>
                  <a:cubicBezTo>
                    <a:pt x="19" y="153"/>
                    <a:pt x="19" y="153"/>
                    <a:pt x="19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57"/>
                    <a:pt x="19" y="57"/>
                    <a:pt x="19" y="57"/>
                  </a:cubicBezTo>
                  <a:cubicBezTo>
                    <a:pt x="25" y="45"/>
                    <a:pt x="37" y="38"/>
                    <a:pt x="53" y="38"/>
                  </a:cubicBezTo>
                  <a:cubicBezTo>
                    <a:pt x="71" y="38"/>
                    <a:pt x="82" y="43"/>
                    <a:pt x="88" y="54"/>
                  </a:cubicBezTo>
                  <a:cubicBezTo>
                    <a:pt x="93" y="61"/>
                    <a:pt x="93" y="69"/>
                    <a:pt x="93" y="81"/>
                  </a:cubicBezTo>
                  <a:cubicBezTo>
                    <a:pt x="93" y="83"/>
                    <a:pt x="93" y="84"/>
                    <a:pt x="93" y="86"/>
                  </a:cubicBezTo>
                  <a:cubicBezTo>
                    <a:pt x="93" y="153"/>
                    <a:pt x="93" y="153"/>
                    <a:pt x="93" y="153"/>
                  </a:cubicBezTo>
                  <a:cubicBezTo>
                    <a:pt x="74" y="153"/>
                    <a:pt x="74" y="153"/>
                    <a:pt x="74" y="153"/>
                  </a:cubicBezTo>
                  <a:lnTo>
                    <a:pt x="74" y="8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3" name="Freeform 141"/>
            <p:cNvSpPr>
              <a:spLocks noChangeArrowheads="1"/>
            </p:cNvSpPr>
            <p:nvPr/>
          </p:nvSpPr>
          <p:spPr bwMode="auto">
            <a:xfrm>
              <a:off x="6758161" y="2243499"/>
              <a:ext cx="42612" cy="50023"/>
            </a:xfrm>
            <a:custGeom>
              <a:avLst/>
              <a:gdLst>
                <a:gd name="T0" fmla="*/ 100 w 103"/>
                <a:gd name="T1" fmla="*/ 79 h 120"/>
                <a:gd name="T2" fmla="*/ 100 w 103"/>
                <a:gd name="T3" fmla="*/ 79 h 120"/>
                <a:gd name="T4" fmla="*/ 52 w 103"/>
                <a:gd name="T5" fmla="*/ 119 h 120"/>
                <a:gd name="T6" fmla="*/ 0 w 103"/>
                <a:gd name="T7" fmla="*/ 61 h 120"/>
                <a:gd name="T8" fmla="*/ 52 w 103"/>
                <a:gd name="T9" fmla="*/ 0 h 120"/>
                <a:gd name="T10" fmla="*/ 102 w 103"/>
                <a:gd name="T11" fmla="*/ 56 h 120"/>
                <a:gd name="T12" fmla="*/ 102 w 103"/>
                <a:gd name="T13" fmla="*/ 65 h 120"/>
                <a:gd name="T14" fmla="*/ 20 w 103"/>
                <a:gd name="T15" fmla="*/ 65 h 120"/>
                <a:gd name="T16" fmla="*/ 53 w 103"/>
                <a:gd name="T17" fmla="*/ 101 h 120"/>
                <a:gd name="T18" fmla="*/ 82 w 103"/>
                <a:gd name="T19" fmla="*/ 79 h 120"/>
                <a:gd name="T20" fmla="*/ 100 w 103"/>
                <a:gd name="T21" fmla="*/ 79 h 120"/>
                <a:gd name="T22" fmla="*/ 82 w 103"/>
                <a:gd name="T23" fmla="*/ 49 h 120"/>
                <a:gd name="T24" fmla="*/ 82 w 103"/>
                <a:gd name="T25" fmla="*/ 49 h 120"/>
                <a:gd name="T26" fmla="*/ 52 w 103"/>
                <a:gd name="T27" fmla="*/ 17 h 120"/>
                <a:gd name="T28" fmla="*/ 20 w 103"/>
                <a:gd name="T29" fmla="*/ 49 h 120"/>
                <a:gd name="T30" fmla="*/ 82 w 103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3" h="120">
                  <a:moveTo>
                    <a:pt x="100" y="79"/>
                  </a:moveTo>
                  <a:lnTo>
                    <a:pt x="100" y="79"/>
                  </a:lnTo>
                  <a:cubicBezTo>
                    <a:pt x="96" y="104"/>
                    <a:pt x="78" y="119"/>
                    <a:pt x="52" y="119"/>
                  </a:cubicBezTo>
                  <a:cubicBezTo>
                    <a:pt x="20" y="119"/>
                    <a:pt x="0" y="97"/>
                    <a:pt x="0" y="61"/>
                  </a:cubicBezTo>
                  <a:cubicBezTo>
                    <a:pt x="0" y="22"/>
                    <a:pt x="20" y="0"/>
                    <a:pt x="52" y="0"/>
                  </a:cubicBezTo>
                  <a:cubicBezTo>
                    <a:pt x="83" y="0"/>
                    <a:pt x="102" y="20"/>
                    <a:pt x="102" y="56"/>
                  </a:cubicBezTo>
                  <a:cubicBezTo>
                    <a:pt x="102" y="60"/>
                    <a:pt x="102" y="62"/>
                    <a:pt x="102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1" y="89"/>
                    <a:pt x="33" y="101"/>
                    <a:pt x="53" y="101"/>
                  </a:cubicBezTo>
                  <a:cubicBezTo>
                    <a:pt x="68" y="101"/>
                    <a:pt x="79" y="94"/>
                    <a:pt x="82" y="79"/>
                  </a:cubicBezTo>
                  <a:lnTo>
                    <a:pt x="100" y="79"/>
                  </a:lnTo>
                  <a:close/>
                  <a:moveTo>
                    <a:pt x="82" y="49"/>
                  </a:moveTo>
                  <a:lnTo>
                    <a:pt x="82" y="49"/>
                  </a:lnTo>
                  <a:cubicBezTo>
                    <a:pt x="82" y="28"/>
                    <a:pt x="70" y="17"/>
                    <a:pt x="52" y="17"/>
                  </a:cubicBezTo>
                  <a:cubicBezTo>
                    <a:pt x="33" y="17"/>
                    <a:pt x="22" y="28"/>
                    <a:pt x="20" y="49"/>
                  </a:cubicBezTo>
                  <a:lnTo>
                    <a:pt x="82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4" name="Freeform 142"/>
            <p:cNvSpPr>
              <a:spLocks noChangeArrowheads="1"/>
            </p:cNvSpPr>
            <p:nvPr/>
          </p:nvSpPr>
          <p:spPr bwMode="auto">
            <a:xfrm>
              <a:off x="6808184" y="2243499"/>
              <a:ext cx="22232" cy="48170"/>
            </a:xfrm>
            <a:custGeom>
              <a:avLst/>
              <a:gdLst>
                <a:gd name="T0" fmla="*/ 0 w 55"/>
                <a:gd name="T1" fmla="*/ 2 h 115"/>
                <a:gd name="T2" fmla="*/ 0 w 55"/>
                <a:gd name="T3" fmla="*/ 2 h 115"/>
                <a:gd name="T4" fmla="*/ 18 w 55"/>
                <a:gd name="T5" fmla="*/ 2 h 115"/>
                <a:gd name="T6" fmla="*/ 18 w 55"/>
                <a:gd name="T7" fmla="*/ 22 h 115"/>
                <a:gd name="T8" fmla="*/ 49 w 55"/>
                <a:gd name="T9" fmla="*/ 0 h 115"/>
                <a:gd name="T10" fmla="*/ 54 w 55"/>
                <a:gd name="T11" fmla="*/ 0 h 115"/>
                <a:gd name="T12" fmla="*/ 54 w 55"/>
                <a:gd name="T13" fmla="*/ 20 h 115"/>
                <a:gd name="T14" fmla="*/ 49 w 55"/>
                <a:gd name="T15" fmla="*/ 20 h 115"/>
                <a:gd name="T16" fmla="*/ 19 w 55"/>
                <a:gd name="T17" fmla="*/ 52 h 115"/>
                <a:gd name="T18" fmla="*/ 19 w 55"/>
                <a:gd name="T19" fmla="*/ 114 h 115"/>
                <a:gd name="T20" fmla="*/ 0 w 55"/>
                <a:gd name="T21" fmla="*/ 114 h 115"/>
                <a:gd name="T22" fmla="*/ 0 w 55"/>
                <a:gd name="T23" fmla="*/ 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5">
                  <a:moveTo>
                    <a:pt x="0" y="2"/>
                  </a:moveTo>
                  <a:lnTo>
                    <a:pt x="0" y="2"/>
                  </a:lnTo>
                  <a:cubicBezTo>
                    <a:pt x="18" y="2"/>
                    <a:pt x="18" y="2"/>
                    <a:pt x="18" y="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24" y="8"/>
                    <a:pt x="35" y="0"/>
                    <a:pt x="49" y="0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2" y="20"/>
                    <a:pt x="51" y="20"/>
                    <a:pt x="49" y="20"/>
                  </a:cubicBezTo>
                  <a:cubicBezTo>
                    <a:pt x="30" y="20"/>
                    <a:pt x="19" y="31"/>
                    <a:pt x="19" y="52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" name="Freeform 143"/>
            <p:cNvSpPr>
              <a:spLocks noChangeArrowheads="1"/>
            </p:cNvSpPr>
            <p:nvPr/>
          </p:nvSpPr>
          <p:spPr bwMode="auto">
            <a:xfrm>
              <a:off x="6867469" y="2228678"/>
              <a:ext cx="22232" cy="62991"/>
            </a:xfrm>
            <a:custGeom>
              <a:avLst/>
              <a:gdLst>
                <a:gd name="T0" fmla="*/ 34 w 55"/>
                <a:gd name="T1" fmla="*/ 44 h 150"/>
                <a:gd name="T2" fmla="*/ 34 w 55"/>
                <a:gd name="T3" fmla="*/ 44 h 150"/>
                <a:gd name="T4" fmla="*/ 0 w 55"/>
                <a:gd name="T5" fmla="*/ 44 h 150"/>
                <a:gd name="T6" fmla="*/ 0 w 55"/>
                <a:gd name="T7" fmla="*/ 29 h 150"/>
                <a:gd name="T8" fmla="*/ 39 w 55"/>
                <a:gd name="T9" fmla="*/ 0 h 150"/>
                <a:gd name="T10" fmla="*/ 54 w 55"/>
                <a:gd name="T11" fmla="*/ 0 h 150"/>
                <a:gd name="T12" fmla="*/ 54 w 55"/>
                <a:gd name="T13" fmla="*/ 149 h 150"/>
                <a:gd name="T14" fmla="*/ 34 w 55"/>
                <a:gd name="T15" fmla="*/ 149 h 150"/>
                <a:gd name="T16" fmla="*/ 34 w 55"/>
                <a:gd name="T17" fmla="*/ 44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150">
                  <a:moveTo>
                    <a:pt x="34" y="44"/>
                  </a:moveTo>
                  <a:lnTo>
                    <a:pt x="34" y="44"/>
                  </a:lnTo>
                  <a:cubicBezTo>
                    <a:pt x="0" y="44"/>
                    <a:pt x="0" y="44"/>
                    <a:pt x="0" y="44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25" y="28"/>
                    <a:pt x="36" y="20"/>
                    <a:pt x="39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4" y="149"/>
                    <a:pt x="54" y="149"/>
                    <a:pt x="54" y="149"/>
                  </a:cubicBezTo>
                  <a:cubicBezTo>
                    <a:pt x="34" y="149"/>
                    <a:pt x="34" y="149"/>
                    <a:pt x="34" y="149"/>
                  </a:cubicBezTo>
                  <a:lnTo>
                    <a:pt x="34" y="4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421420" y="2228678"/>
            <a:ext cx="366830" cy="64844"/>
            <a:chOff x="7421420" y="2228678"/>
            <a:chExt cx="366830" cy="64844"/>
          </a:xfrm>
        </p:grpSpPr>
        <p:sp>
          <p:nvSpPr>
            <p:cNvPr id="3216" name="Freeform 144"/>
            <p:cNvSpPr>
              <a:spLocks noChangeArrowheads="1"/>
            </p:cNvSpPr>
            <p:nvPr/>
          </p:nvSpPr>
          <p:spPr bwMode="auto">
            <a:xfrm>
              <a:off x="7421420" y="2228678"/>
              <a:ext cx="44464" cy="64844"/>
            </a:xfrm>
            <a:custGeom>
              <a:avLst/>
              <a:gdLst>
                <a:gd name="T0" fmla="*/ 0 w 104"/>
                <a:gd name="T1" fmla="*/ 0 h 154"/>
                <a:gd name="T2" fmla="*/ 103 w 104"/>
                <a:gd name="T3" fmla="*/ 0 h 154"/>
                <a:gd name="T4" fmla="*/ 103 w 104"/>
                <a:gd name="T5" fmla="*/ 18 h 154"/>
                <a:gd name="T6" fmla="*/ 21 w 104"/>
                <a:gd name="T7" fmla="*/ 18 h 154"/>
                <a:gd name="T8" fmla="*/ 21 w 104"/>
                <a:gd name="T9" fmla="*/ 65 h 154"/>
                <a:gd name="T10" fmla="*/ 93 w 104"/>
                <a:gd name="T11" fmla="*/ 65 h 154"/>
                <a:gd name="T12" fmla="*/ 93 w 104"/>
                <a:gd name="T13" fmla="*/ 84 h 154"/>
                <a:gd name="T14" fmla="*/ 21 w 104"/>
                <a:gd name="T15" fmla="*/ 84 h 154"/>
                <a:gd name="T16" fmla="*/ 21 w 104"/>
                <a:gd name="T17" fmla="*/ 153 h 154"/>
                <a:gd name="T18" fmla="*/ 0 w 104"/>
                <a:gd name="T19" fmla="*/ 153 h 154"/>
                <a:gd name="T20" fmla="*/ 0 w 104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54">
                  <a:moveTo>
                    <a:pt x="0" y="0"/>
                  </a:moveTo>
                  <a:lnTo>
                    <a:pt x="103" y="0"/>
                  </a:lnTo>
                  <a:lnTo>
                    <a:pt x="103" y="18"/>
                  </a:lnTo>
                  <a:lnTo>
                    <a:pt x="21" y="18"/>
                  </a:lnTo>
                  <a:lnTo>
                    <a:pt x="21" y="65"/>
                  </a:lnTo>
                  <a:lnTo>
                    <a:pt x="93" y="65"/>
                  </a:lnTo>
                  <a:lnTo>
                    <a:pt x="93" y="84"/>
                  </a:lnTo>
                  <a:lnTo>
                    <a:pt x="21" y="84"/>
                  </a:lnTo>
                  <a:lnTo>
                    <a:pt x="21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7" name="Freeform 145"/>
            <p:cNvSpPr>
              <a:spLocks noChangeArrowheads="1"/>
            </p:cNvSpPr>
            <p:nvPr/>
          </p:nvSpPr>
          <p:spPr bwMode="auto">
            <a:xfrm>
              <a:off x="7467737" y="2243499"/>
              <a:ext cx="42611" cy="50023"/>
            </a:xfrm>
            <a:custGeom>
              <a:avLst/>
              <a:gdLst>
                <a:gd name="T0" fmla="*/ 100 w 102"/>
                <a:gd name="T1" fmla="*/ 79 h 120"/>
                <a:gd name="T2" fmla="*/ 100 w 102"/>
                <a:gd name="T3" fmla="*/ 79 h 120"/>
                <a:gd name="T4" fmla="*/ 51 w 102"/>
                <a:gd name="T5" fmla="*/ 119 h 120"/>
                <a:gd name="T6" fmla="*/ 0 w 102"/>
                <a:gd name="T7" fmla="*/ 61 h 120"/>
                <a:gd name="T8" fmla="*/ 51 w 102"/>
                <a:gd name="T9" fmla="*/ 0 h 120"/>
                <a:gd name="T10" fmla="*/ 101 w 102"/>
                <a:gd name="T11" fmla="*/ 56 h 120"/>
                <a:gd name="T12" fmla="*/ 101 w 102"/>
                <a:gd name="T13" fmla="*/ 65 h 120"/>
                <a:gd name="T14" fmla="*/ 20 w 102"/>
                <a:gd name="T15" fmla="*/ 65 h 120"/>
                <a:gd name="T16" fmla="*/ 52 w 102"/>
                <a:gd name="T17" fmla="*/ 101 h 120"/>
                <a:gd name="T18" fmla="*/ 82 w 102"/>
                <a:gd name="T19" fmla="*/ 79 h 120"/>
                <a:gd name="T20" fmla="*/ 100 w 102"/>
                <a:gd name="T21" fmla="*/ 79 h 120"/>
                <a:gd name="T22" fmla="*/ 82 w 102"/>
                <a:gd name="T23" fmla="*/ 49 h 120"/>
                <a:gd name="T24" fmla="*/ 82 w 102"/>
                <a:gd name="T25" fmla="*/ 49 h 120"/>
                <a:gd name="T26" fmla="*/ 51 w 102"/>
                <a:gd name="T27" fmla="*/ 17 h 120"/>
                <a:gd name="T28" fmla="*/ 20 w 102"/>
                <a:gd name="T29" fmla="*/ 49 h 120"/>
                <a:gd name="T30" fmla="*/ 82 w 102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0">
                  <a:moveTo>
                    <a:pt x="100" y="79"/>
                  </a:moveTo>
                  <a:lnTo>
                    <a:pt x="100" y="79"/>
                  </a:lnTo>
                  <a:cubicBezTo>
                    <a:pt x="96" y="104"/>
                    <a:pt x="77" y="119"/>
                    <a:pt x="51" y="119"/>
                  </a:cubicBezTo>
                  <a:cubicBezTo>
                    <a:pt x="20" y="119"/>
                    <a:pt x="0" y="97"/>
                    <a:pt x="0" y="61"/>
                  </a:cubicBezTo>
                  <a:cubicBezTo>
                    <a:pt x="0" y="22"/>
                    <a:pt x="20" y="0"/>
                    <a:pt x="51" y="0"/>
                  </a:cubicBezTo>
                  <a:cubicBezTo>
                    <a:pt x="83" y="0"/>
                    <a:pt x="101" y="20"/>
                    <a:pt x="101" y="56"/>
                  </a:cubicBezTo>
                  <a:cubicBezTo>
                    <a:pt x="101" y="60"/>
                    <a:pt x="101" y="62"/>
                    <a:pt x="101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1" y="89"/>
                    <a:pt x="33" y="101"/>
                    <a:pt x="52" y="101"/>
                  </a:cubicBezTo>
                  <a:cubicBezTo>
                    <a:pt x="68" y="101"/>
                    <a:pt x="78" y="94"/>
                    <a:pt x="82" y="79"/>
                  </a:cubicBezTo>
                  <a:lnTo>
                    <a:pt x="100" y="79"/>
                  </a:lnTo>
                  <a:close/>
                  <a:moveTo>
                    <a:pt x="82" y="49"/>
                  </a:moveTo>
                  <a:lnTo>
                    <a:pt x="82" y="49"/>
                  </a:lnTo>
                  <a:cubicBezTo>
                    <a:pt x="82" y="28"/>
                    <a:pt x="71" y="17"/>
                    <a:pt x="51" y="17"/>
                  </a:cubicBezTo>
                  <a:cubicBezTo>
                    <a:pt x="33" y="17"/>
                    <a:pt x="22" y="28"/>
                    <a:pt x="20" y="49"/>
                  </a:cubicBezTo>
                  <a:lnTo>
                    <a:pt x="82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8" name="Freeform 146"/>
            <p:cNvSpPr>
              <a:spLocks noChangeArrowheads="1"/>
            </p:cNvSpPr>
            <p:nvPr/>
          </p:nvSpPr>
          <p:spPr bwMode="auto">
            <a:xfrm>
              <a:off x="7515907" y="2243499"/>
              <a:ext cx="44464" cy="50023"/>
            </a:xfrm>
            <a:custGeom>
              <a:avLst/>
              <a:gdLst>
                <a:gd name="T0" fmla="*/ 36 w 107"/>
                <a:gd name="T1" fmla="*/ 119 h 120"/>
                <a:gd name="T2" fmla="*/ 36 w 107"/>
                <a:gd name="T3" fmla="*/ 119 h 120"/>
                <a:gd name="T4" fmla="*/ 0 w 107"/>
                <a:gd name="T5" fmla="*/ 85 h 120"/>
                <a:gd name="T6" fmla="*/ 38 w 107"/>
                <a:gd name="T7" fmla="*/ 50 h 120"/>
                <a:gd name="T8" fmla="*/ 70 w 107"/>
                <a:gd name="T9" fmla="*/ 46 h 120"/>
                <a:gd name="T10" fmla="*/ 75 w 107"/>
                <a:gd name="T11" fmla="*/ 33 h 120"/>
                <a:gd name="T12" fmla="*/ 49 w 107"/>
                <a:gd name="T13" fmla="*/ 17 h 120"/>
                <a:gd name="T14" fmla="*/ 23 w 107"/>
                <a:gd name="T15" fmla="*/ 38 h 120"/>
                <a:gd name="T16" fmla="*/ 5 w 107"/>
                <a:gd name="T17" fmla="*/ 38 h 120"/>
                <a:gd name="T18" fmla="*/ 5 w 107"/>
                <a:gd name="T19" fmla="*/ 37 h 120"/>
                <a:gd name="T20" fmla="*/ 50 w 107"/>
                <a:gd name="T21" fmla="*/ 0 h 120"/>
                <a:gd name="T22" fmla="*/ 94 w 107"/>
                <a:gd name="T23" fmla="*/ 35 h 120"/>
                <a:gd name="T24" fmla="*/ 94 w 107"/>
                <a:gd name="T25" fmla="*/ 91 h 120"/>
                <a:gd name="T26" fmla="*/ 101 w 107"/>
                <a:gd name="T27" fmla="*/ 101 h 120"/>
                <a:gd name="T28" fmla="*/ 106 w 107"/>
                <a:gd name="T29" fmla="*/ 101 h 120"/>
                <a:gd name="T30" fmla="*/ 106 w 107"/>
                <a:gd name="T31" fmla="*/ 116 h 120"/>
                <a:gd name="T32" fmla="*/ 95 w 107"/>
                <a:gd name="T33" fmla="*/ 117 h 120"/>
                <a:gd name="T34" fmla="*/ 76 w 107"/>
                <a:gd name="T35" fmla="*/ 101 h 120"/>
                <a:gd name="T36" fmla="*/ 76 w 107"/>
                <a:gd name="T37" fmla="*/ 100 h 120"/>
                <a:gd name="T38" fmla="*/ 36 w 107"/>
                <a:gd name="T39" fmla="*/ 119 h 120"/>
                <a:gd name="T40" fmla="*/ 38 w 107"/>
                <a:gd name="T41" fmla="*/ 66 h 120"/>
                <a:gd name="T42" fmla="*/ 38 w 107"/>
                <a:gd name="T43" fmla="*/ 66 h 120"/>
                <a:gd name="T44" fmla="*/ 20 w 107"/>
                <a:gd name="T45" fmla="*/ 85 h 120"/>
                <a:gd name="T46" fmla="*/ 39 w 107"/>
                <a:gd name="T47" fmla="*/ 102 h 120"/>
                <a:gd name="T48" fmla="*/ 74 w 107"/>
                <a:gd name="T49" fmla="*/ 75 h 120"/>
                <a:gd name="T50" fmla="*/ 74 w 107"/>
                <a:gd name="T51" fmla="*/ 58 h 120"/>
                <a:gd name="T52" fmla="*/ 38 w 107"/>
                <a:gd name="T53" fmla="*/ 6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7" h="120">
                  <a:moveTo>
                    <a:pt x="36" y="119"/>
                  </a:moveTo>
                  <a:lnTo>
                    <a:pt x="36" y="119"/>
                  </a:lnTo>
                  <a:cubicBezTo>
                    <a:pt x="13" y="119"/>
                    <a:pt x="0" y="105"/>
                    <a:pt x="0" y="85"/>
                  </a:cubicBezTo>
                  <a:cubicBezTo>
                    <a:pt x="0" y="65"/>
                    <a:pt x="12" y="53"/>
                    <a:pt x="38" y="50"/>
                  </a:cubicBezTo>
                  <a:cubicBezTo>
                    <a:pt x="54" y="48"/>
                    <a:pt x="64" y="48"/>
                    <a:pt x="70" y="46"/>
                  </a:cubicBezTo>
                  <a:cubicBezTo>
                    <a:pt x="74" y="44"/>
                    <a:pt x="75" y="41"/>
                    <a:pt x="75" y="33"/>
                  </a:cubicBezTo>
                  <a:cubicBezTo>
                    <a:pt x="75" y="22"/>
                    <a:pt x="66" y="17"/>
                    <a:pt x="49" y="17"/>
                  </a:cubicBezTo>
                  <a:cubicBezTo>
                    <a:pt x="32" y="17"/>
                    <a:pt x="23" y="24"/>
                    <a:pt x="23" y="38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5" y="14"/>
                    <a:pt x="22" y="0"/>
                    <a:pt x="50" y="0"/>
                  </a:cubicBezTo>
                  <a:cubicBezTo>
                    <a:pt x="80" y="0"/>
                    <a:pt x="94" y="11"/>
                    <a:pt x="94" y="35"/>
                  </a:cubicBezTo>
                  <a:cubicBezTo>
                    <a:pt x="94" y="91"/>
                    <a:pt x="94" y="91"/>
                    <a:pt x="94" y="91"/>
                  </a:cubicBezTo>
                  <a:cubicBezTo>
                    <a:pt x="94" y="98"/>
                    <a:pt x="95" y="101"/>
                    <a:pt x="101" y="101"/>
                  </a:cubicBezTo>
                  <a:cubicBezTo>
                    <a:pt x="102" y="101"/>
                    <a:pt x="104" y="101"/>
                    <a:pt x="106" y="101"/>
                  </a:cubicBezTo>
                  <a:cubicBezTo>
                    <a:pt x="106" y="116"/>
                    <a:pt x="106" y="116"/>
                    <a:pt x="106" y="116"/>
                  </a:cubicBezTo>
                  <a:cubicBezTo>
                    <a:pt x="102" y="117"/>
                    <a:pt x="98" y="117"/>
                    <a:pt x="95" y="117"/>
                  </a:cubicBezTo>
                  <a:cubicBezTo>
                    <a:pt x="82" y="117"/>
                    <a:pt x="76" y="112"/>
                    <a:pt x="76" y="101"/>
                  </a:cubicBezTo>
                  <a:cubicBezTo>
                    <a:pt x="76" y="100"/>
                    <a:pt x="76" y="100"/>
                    <a:pt x="76" y="100"/>
                  </a:cubicBezTo>
                  <a:cubicBezTo>
                    <a:pt x="64" y="113"/>
                    <a:pt x="52" y="119"/>
                    <a:pt x="36" y="119"/>
                  </a:cubicBezTo>
                  <a:close/>
                  <a:moveTo>
                    <a:pt x="38" y="66"/>
                  </a:moveTo>
                  <a:lnTo>
                    <a:pt x="38" y="66"/>
                  </a:lnTo>
                  <a:cubicBezTo>
                    <a:pt x="25" y="68"/>
                    <a:pt x="20" y="73"/>
                    <a:pt x="20" y="85"/>
                  </a:cubicBezTo>
                  <a:cubicBezTo>
                    <a:pt x="20" y="96"/>
                    <a:pt x="27" y="102"/>
                    <a:pt x="39" y="102"/>
                  </a:cubicBezTo>
                  <a:cubicBezTo>
                    <a:pt x="60" y="102"/>
                    <a:pt x="74" y="91"/>
                    <a:pt x="74" y="75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4" y="64"/>
                    <a:pt x="52" y="64"/>
                    <a:pt x="38" y="66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9" name="Freeform 147"/>
            <p:cNvSpPr>
              <a:spLocks noChangeArrowheads="1"/>
            </p:cNvSpPr>
            <p:nvPr/>
          </p:nvSpPr>
          <p:spPr bwMode="auto">
            <a:xfrm>
              <a:off x="7562223" y="2232383"/>
              <a:ext cx="24085" cy="61139"/>
            </a:xfrm>
            <a:custGeom>
              <a:avLst/>
              <a:gdLst>
                <a:gd name="T0" fmla="*/ 46 w 57"/>
                <a:gd name="T1" fmla="*/ 127 h 146"/>
                <a:gd name="T2" fmla="*/ 46 w 57"/>
                <a:gd name="T3" fmla="*/ 127 h 146"/>
                <a:gd name="T4" fmla="*/ 56 w 57"/>
                <a:gd name="T5" fmla="*/ 127 h 146"/>
                <a:gd name="T6" fmla="*/ 56 w 57"/>
                <a:gd name="T7" fmla="*/ 143 h 146"/>
                <a:gd name="T8" fmla="*/ 41 w 57"/>
                <a:gd name="T9" fmla="*/ 145 h 146"/>
                <a:gd name="T10" fmla="*/ 17 w 57"/>
                <a:gd name="T11" fmla="*/ 121 h 146"/>
                <a:gd name="T12" fmla="*/ 17 w 57"/>
                <a:gd name="T13" fmla="*/ 46 h 146"/>
                <a:gd name="T14" fmla="*/ 0 w 57"/>
                <a:gd name="T15" fmla="*/ 46 h 146"/>
                <a:gd name="T16" fmla="*/ 0 w 57"/>
                <a:gd name="T17" fmla="*/ 31 h 146"/>
                <a:gd name="T18" fmla="*/ 17 w 57"/>
                <a:gd name="T19" fmla="*/ 31 h 146"/>
                <a:gd name="T20" fmla="*/ 17 w 57"/>
                <a:gd name="T21" fmla="*/ 0 h 146"/>
                <a:gd name="T22" fmla="*/ 36 w 57"/>
                <a:gd name="T23" fmla="*/ 0 h 146"/>
                <a:gd name="T24" fmla="*/ 36 w 57"/>
                <a:gd name="T25" fmla="*/ 31 h 146"/>
                <a:gd name="T26" fmla="*/ 56 w 57"/>
                <a:gd name="T27" fmla="*/ 31 h 146"/>
                <a:gd name="T28" fmla="*/ 56 w 57"/>
                <a:gd name="T29" fmla="*/ 46 h 146"/>
                <a:gd name="T30" fmla="*/ 36 w 57"/>
                <a:gd name="T31" fmla="*/ 46 h 146"/>
                <a:gd name="T32" fmla="*/ 36 w 57"/>
                <a:gd name="T33" fmla="*/ 115 h 146"/>
                <a:gd name="T34" fmla="*/ 46 w 57"/>
                <a:gd name="T35" fmla="*/ 127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7" h="146">
                  <a:moveTo>
                    <a:pt x="46" y="127"/>
                  </a:moveTo>
                  <a:lnTo>
                    <a:pt x="46" y="127"/>
                  </a:lnTo>
                  <a:cubicBezTo>
                    <a:pt x="48" y="127"/>
                    <a:pt x="51" y="127"/>
                    <a:pt x="56" y="127"/>
                  </a:cubicBezTo>
                  <a:cubicBezTo>
                    <a:pt x="56" y="143"/>
                    <a:pt x="56" y="143"/>
                    <a:pt x="56" y="143"/>
                  </a:cubicBezTo>
                  <a:cubicBezTo>
                    <a:pt x="50" y="144"/>
                    <a:pt x="45" y="145"/>
                    <a:pt x="41" y="145"/>
                  </a:cubicBezTo>
                  <a:cubicBezTo>
                    <a:pt x="23" y="145"/>
                    <a:pt x="17" y="139"/>
                    <a:pt x="17" y="121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56" y="31"/>
                    <a:pt x="56" y="31"/>
                    <a:pt x="56" y="31"/>
                  </a:cubicBezTo>
                  <a:cubicBezTo>
                    <a:pt x="56" y="46"/>
                    <a:pt x="56" y="46"/>
                    <a:pt x="56" y="46"/>
                  </a:cubicBezTo>
                  <a:cubicBezTo>
                    <a:pt x="36" y="46"/>
                    <a:pt x="36" y="46"/>
                    <a:pt x="36" y="46"/>
                  </a:cubicBezTo>
                  <a:cubicBezTo>
                    <a:pt x="36" y="115"/>
                    <a:pt x="36" y="115"/>
                    <a:pt x="36" y="115"/>
                  </a:cubicBezTo>
                  <a:cubicBezTo>
                    <a:pt x="36" y="124"/>
                    <a:pt x="38" y="127"/>
                    <a:pt x="46" y="12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0" name="Freeform 148"/>
            <p:cNvSpPr>
              <a:spLocks noChangeArrowheads="1"/>
            </p:cNvSpPr>
            <p:nvPr/>
          </p:nvSpPr>
          <p:spPr bwMode="auto">
            <a:xfrm>
              <a:off x="7593719" y="2228678"/>
              <a:ext cx="40759" cy="64844"/>
            </a:xfrm>
            <a:custGeom>
              <a:avLst/>
              <a:gdLst>
                <a:gd name="T0" fmla="*/ 74 w 95"/>
                <a:gd name="T1" fmla="*/ 84 h 154"/>
                <a:gd name="T2" fmla="*/ 74 w 95"/>
                <a:gd name="T3" fmla="*/ 84 h 154"/>
                <a:gd name="T4" fmla="*/ 52 w 95"/>
                <a:gd name="T5" fmla="*/ 55 h 154"/>
                <a:gd name="T6" fmla="*/ 19 w 95"/>
                <a:gd name="T7" fmla="*/ 87 h 154"/>
                <a:gd name="T8" fmla="*/ 19 w 95"/>
                <a:gd name="T9" fmla="*/ 153 h 154"/>
                <a:gd name="T10" fmla="*/ 0 w 95"/>
                <a:gd name="T11" fmla="*/ 153 h 154"/>
                <a:gd name="T12" fmla="*/ 0 w 95"/>
                <a:gd name="T13" fmla="*/ 0 h 154"/>
                <a:gd name="T14" fmla="*/ 19 w 95"/>
                <a:gd name="T15" fmla="*/ 0 h 154"/>
                <a:gd name="T16" fmla="*/ 19 w 95"/>
                <a:gd name="T17" fmla="*/ 57 h 154"/>
                <a:gd name="T18" fmla="*/ 54 w 95"/>
                <a:gd name="T19" fmla="*/ 38 h 154"/>
                <a:gd name="T20" fmla="*/ 89 w 95"/>
                <a:gd name="T21" fmla="*/ 54 h 154"/>
                <a:gd name="T22" fmla="*/ 94 w 95"/>
                <a:gd name="T23" fmla="*/ 81 h 154"/>
                <a:gd name="T24" fmla="*/ 94 w 95"/>
                <a:gd name="T25" fmla="*/ 86 h 154"/>
                <a:gd name="T26" fmla="*/ 94 w 95"/>
                <a:gd name="T27" fmla="*/ 153 h 154"/>
                <a:gd name="T28" fmla="*/ 74 w 95"/>
                <a:gd name="T29" fmla="*/ 153 h 154"/>
                <a:gd name="T30" fmla="*/ 74 w 95"/>
                <a:gd name="T31" fmla="*/ 84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54">
                  <a:moveTo>
                    <a:pt x="74" y="84"/>
                  </a:moveTo>
                  <a:lnTo>
                    <a:pt x="74" y="84"/>
                  </a:lnTo>
                  <a:cubicBezTo>
                    <a:pt x="74" y="64"/>
                    <a:pt x="70" y="55"/>
                    <a:pt x="52" y="55"/>
                  </a:cubicBezTo>
                  <a:cubicBezTo>
                    <a:pt x="31" y="55"/>
                    <a:pt x="19" y="67"/>
                    <a:pt x="19" y="87"/>
                  </a:cubicBezTo>
                  <a:cubicBezTo>
                    <a:pt x="19" y="153"/>
                    <a:pt x="19" y="153"/>
                    <a:pt x="19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57"/>
                    <a:pt x="19" y="57"/>
                    <a:pt x="19" y="57"/>
                  </a:cubicBezTo>
                  <a:cubicBezTo>
                    <a:pt x="26" y="45"/>
                    <a:pt x="38" y="38"/>
                    <a:pt x="54" y="38"/>
                  </a:cubicBezTo>
                  <a:cubicBezTo>
                    <a:pt x="71" y="38"/>
                    <a:pt x="82" y="43"/>
                    <a:pt x="89" y="54"/>
                  </a:cubicBezTo>
                  <a:cubicBezTo>
                    <a:pt x="93" y="61"/>
                    <a:pt x="94" y="69"/>
                    <a:pt x="94" y="81"/>
                  </a:cubicBezTo>
                  <a:cubicBezTo>
                    <a:pt x="94" y="83"/>
                    <a:pt x="94" y="84"/>
                    <a:pt x="94" y="86"/>
                  </a:cubicBezTo>
                  <a:cubicBezTo>
                    <a:pt x="94" y="153"/>
                    <a:pt x="94" y="153"/>
                    <a:pt x="94" y="153"/>
                  </a:cubicBezTo>
                  <a:cubicBezTo>
                    <a:pt x="74" y="153"/>
                    <a:pt x="74" y="153"/>
                    <a:pt x="74" y="153"/>
                  </a:cubicBezTo>
                  <a:lnTo>
                    <a:pt x="74" y="8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1" name="Freeform 149"/>
            <p:cNvSpPr>
              <a:spLocks noChangeArrowheads="1"/>
            </p:cNvSpPr>
            <p:nvPr/>
          </p:nvSpPr>
          <p:spPr bwMode="auto">
            <a:xfrm>
              <a:off x="7641889" y="2243499"/>
              <a:ext cx="42611" cy="50023"/>
            </a:xfrm>
            <a:custGeom>
              <a:avLst/>
              <a:gdLst>
                <a:gd name="T0" fmla="*/ 99 w 101"/>
                <a:gd name="T1" fmla="*/ 79 h 120"/>
                <a:gd name="T2" fmla="*/ 99 w 101"/>
                <a:gd name="T3" fmla="*/ 79 h 120"/>
                <a:gd name="T4" fmla="*/ 50 w 101"/>
                <a:gd name="T5" fmla="*/ 119 h 120"/>
                <a:gd name="T6" fmla="*/ 0 w 101"/>
                <a:gd name="T7" fmla="*/ 61 h 120"/>
                <a:gd name="T8" fmla="*/ 50 w 101"/>
                <a:gd name="T9" fmla="*/ 0 h 120"/>
                <a:gd name="T10" fmla="*/ 100 w 101"/>
                <a:gd name="T11" fmla="*/ 56 h 120"/>
                <a:gd name="T12" fmla="*/ 100 w 101"/>
                <a:gd name="T13" fmla="*/ 65 h 120"/>
                <a:gd name="T14" fmla="*/ 18 w 101"/>
                <a:gd name="T15" fmla="*/ 65 h 120"/>
                <a:gd name="T16" fmla="*/ 51 w 101"/>
                <a:gd name="T17" fmla="*/ 101 h 120"/>
                <a:gd name="T18" fmla="*/ 80 w 101"/>
                <a:gd name="T19" fmla="*/ 79 h 120"/>
                <a:gd name="T20" fmla="*/ 99 w 101"/>
                <a:gd name="T21" fmla="*/ 79 h 120"/>
                <a:gd name="T22" fmla="*/ 80 w 101"/>
                <a:gd name="T23" fmla="*/ 49 h 120"/>
                <a:gd name="T24" fmla="*/ 80 w 101"/>
                <a:gd name="T25" fmla="*/ 49 h 120"/>
                <a:gd name="T26" fmla="*/ 50 w 101"/>
                <a:gd name="T27" fmla="*/ 17 h 120"/>
                <a:gd name="T28" fmla="*/ 18 w 101"/>
                <a:gd name="T29" fmla="*/ 49 h 120"/>
                <a:gd name="T30" fmla="*/ 80 w 101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20">
                  <a:moveTo>
                    <a:pt x="99" y="79"/>
                  </a:moveTo>
                  <a:lnTo>
                    <a:pt x="99" y="79"/>
                  </a:lnTo>
                  <a:cubicBezTo>
                    <a:pt x="94" y="104"/>
                    <a:pt x="76" y="119"/>
                    <a:pt x="50" y="119"/>
                  </a:cubicBezTo>
                  <a:cubicBezTo>
                    <a:pt x="18" y="119"/>
                    <a:pt x="0" y="97"/>
                    <a:pt x="0" y="61"/>
                  </a:cubicBezTo>
                  <a:cubicBezTo>
                    <a:pt x="0" y="22"/>
                    <a:pt x="18" y="0"/>
                    <a:pt x="50" y="0"/>
                  </a:cubicBezTo>
                  <a:cubicBezTo>
                    <a:pt x="81" y="0"/>
                    <a:pt x="100" y="20"/>
                    <a:pt x="100" y="56"/>
                  </a:cubicBezTo>
                  <a:cubicBezTo>
                    <a:pt x="100" y="60"/>
                    <a:pt x="100" y="62"/>
                    <a:pt x="100" y="65"/>
                  </a:cubicBezTo>
                  <a:cubicBezTo>
                    <a:pt x="18" y="65"/>
                    <a:pt x="18" y="65"/>
                    <a:pt x="18" y="65"/>
                  </a:cubicBezTo>
                  <a:cubicBezTo>
                    <a:pt x="19" y="89"/>
                    <a:pt x="31" y="101"/>
                    <a:pt x="51" y="101"/>
                  </a:cubicBezTo>
                  <a:cubicBezTo>
                    <a:pt x="66" y="101"/>
                    <a:pt x="77" y="94"/>
                    <a:pt x="80" y="79"/>
                  </a:cubicBezTo>
                  <a:lnTo>
                    <a:pt x="99" y="79"/>
                  </a:lnTo>
                  <a:close/>
                  <a:moveTo>
                    <a:pt x="80" y="49"/>
                  </a:moveTo>
                  <a:lnTo>
                    <a:pt x="80" y="49"/>
                  </a:lnTo>
                  <a:cubicBezTo>
                    <a:pt x="80" y="28"/>
                    <a:pt x="69" y="17"/>
                    <a:pt x="50" y="17"/>
                  </a:cubicBezTo>
                  <a:cubicBezTo>
                    <a:pt x="32" y="17"/>
                    <a:pt x="21" y="28"/>
                    <a:pt x="18" y="49"/>
                  </a:cubicBezTo>
                  <a:lnTo>
                    <a:pt x="80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2" name="Freeform 150"/>
            <p:cNvSpPr>
              <a:spLocks noChangeArrowheads="1"/>
            </p:cNvSpPr>
            <p:nvPr/>
          </p:nvSpPr>
          <p:spPr bwMode="auto">
            <a:xfrm>
              <a:off x="7693764" y="2243499"/>
              <a:ext cx="22232" cy="48170"/>
            </a:xfrm>
            <a:custGeom>
              <a:avLst/>
              <a:gdLst>
                <a:gd name="T0" fmla="*/ 0 w 55"/>
                <a:gd name="T1" fmla="*/ 2 h 115"/>
                <a:gd name="T2" fmla="*/ 0 w 55"/>
                <a:gd name="T3" fmla="*/ 2 h 115"/>
                <a:gd name="T4" fmla="*/ 17 w 55"/>
                <a:gd name="T5" fmla="*/ 2 h 115"/>
                <a:gd name="T6" fmla="*/ 17 w 55"/>
                <a:gd name="T7" fmla="*/ 22 h 115"/>
                <a:gd name="T8" fmla="*/ 48 w 55"/>
                <a:gd name="T9" fmla="*/ 0 h 115"/>
                <a:gd name="T10" fmla="*/ 54 w 55"/>
                <a:gd name="T11" fmla="*/ 0 h 115"/>
                <a:gd name="T12" fmla="*/ 54 w 55"/>
                <a:gd name="T13" fmla="*/ 20 h 115"/>
                <a:gd name="T14" fmla="*/ 49 w 55"/>
                <a:gd name="T15" fmla="*/ 20 h 115"/>
                <a:gd name="T16" fmla="*/ 18 w 55"/>
                <a:gd name="T17" fmla="*/ 52 h 115"/>
                <a:gd name="T18" fmla="*/ 18 w 55"/>
                <a:gd name="T19" fmla="*/ 114 h 115"/>
                <a:gd name="T20" fmla="*/ 0 w 55"/>
                <a:gd name="T21" fmla="*/ 114 h 115"/>
                <a:gd name="T22" fmla="*/ 0 w 55"/>
                <a:gd name="T23" fmla="*/ 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5">
                  <a:moveTo>
                    <a:pt x="0" y="2"/>
                  </a:moveTo>
                  <a:lnTo>
                    <a:pt x="0" y="2"/>
                  </a:lnTo>
                  <a:cubicBezTo>
                    <a:pt x="17" y="2"/>
                    <a:pt x="17" y="2"/>
                    <a:pt x="17" y="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23" y="8"/>
                    <a:pt x="34" y="0"/>
                    <a:pt x="48" y="0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2" y="20"/>
                    <a:pt x="51" y="20"/>
                    <a:pt x="49" y="20"/>
                  </a:cubicBezTo>
                  <a:cubicBezTo>
                    <a:pt x="29" y="20"/>
                    <a:pt x="18" y="31"/>
                    <a:pt x="18" y="52"/>
                  </a:cubicBezTo>
                  <a:cubicBezTo>
                    <a:pt x="18" y="114"/>
                    <a:pt x="18" y="114"/>
                    <a:pt x="18" y="114"/>
                  </a:cubicBezTo>
                  <a:cubicBezTo>
                    <a:pt x="0" y="114"/>
                    <a:pt x="0" y="114"/>
                    <a:pt x="0" y="114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3" name="Freeform 151"/>
            <p:cNvSpPr>
              <a:spLocks noChangeArrowheads="1"/>
            </p:cNvSpPr>
            <p:nvPr/>
          </p:nvSpPr>
          <p:spPr bwMode="auto">
            <a:xfrm>
              <a:off x="7745639" y="2228678"/>
              <a:ext cx="42611" cy="62991"/>
            </a:xfrm>
            <a:custGeom>
              <a:avLst/>
              <a:gdLst>
                <a:gd name="T0" fmla="*/ 0 w 103"/>
                <a:gd name="T1" fmla="*/ 148 h 150"/>
                <a:gd name="T2" fmla="*/ 0 w 103"/>
                <a:gd name="T3" fmla="*/ 148 h 150"/>
                <a:gd name="T4" fmla="*/ 47 w 103"/>
                <a:gd name="T5" fmla="*/ 82 h 150"/>
                <a:gd name="T6" fmla="*/ 60 w 103"/>
                <a:gd name="T7" fmla="*/ 76 h 150"/>
                <a:gd name="T8" fmla="*/ 82 w 103"/>
                <a:gd name="T9" fmla="*/ 44 h 150"/>
                <a:gd name="T10" fmla="*/ 52 w 103"/>
                <a:gd name="T11" fmla="*/ 18 h 150"/>
                <a:gd name="T12" fmla="*/ 23 w 103"/>
                <a:gd name="T13" fmla="*/ 52 h 150"/>
                <a:gd name="T14" fmla="*/ 23 w 103"/>
                <a:gd name="T15" fmla="*/ 54 h 150"/>
                <a:gd name="T16" fmla="*/ 4 w 103"/>
                <a:gd name="T17" fmla="*/ 54 h 150"/>
                <a:gd name="T18" fmla="*/ 4 w 103"/>
                <a:gd name="T19" fmla="*/ 51 h 150"/>
                <a:gd name="T20" fmla="*/ 53 w 103"/>
                <a:gd name="T21" fmla="*/ 0 h 150"/>
                <a:gd name="T22" fmla="*/ 102 w 103"/>
                <a:gd name="T23" fmla="*/ 44 h 150"/>
                <a:gd name="T24" fmla="*/ 70 w 103"/>
                <a:gd name="T25" fmla="*/ 90 h 150"/>
                <a:gd name="T26" fmla="*/ 58 w 103"/>
                <a:gd name="T27" fmla="*/ 98 h 150"/>
                <a:gd name="T28" fmla="*/ 22 w 103"/>
                <a:gd name="T29" fmla="*/ 131 h 150"/>
                <a:gd name="T30" fmla="*/ 102 w 103"/>
                <a:gd name="T31" fmla="*/ 131 h 150"/>
                <a:gd name="T32" fmla="*/ 102 w 103"/>
                <a:gd name="T33" fmla="*/ 149 h 150"/>
                <a:gd name="T34" fmla="*/ 0 w 103"/>
                <a:gd name="T35" fmla="*/ 149 h 150"/>
                <a:gd name="T36" fmla="*/ 0 w 103"/>
                <a:gd name="T37" fmla="*/ 148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3" h="150">
                  <a:moveTo>
                    <a:pt x="0" y="148"/>
                  </a:moveTo>
                  <a:lnTo>
                    <a:pt x="0" y="148"/>
                  </a:lnTo>
                  <a:cubicBezTo>
                    <a:pt x="0" y="116"/>
                    <a:pt x="15" y="100"/>
                    <a:pt x="47" y="82"/>
                  </a:cubicBezTo>
                  <a:cubicBezTo>
                    <a:pt x="60" y="76"/>
                    <a:pt x="60" y="76"/>
                    <a:pt x="60" y="76"/>
                  </a:cubicBezTo>
                  <a:cubicBezTo>
                    <a:pt x="74" y="67"/>
                    <a:pt x="82" y="58"/>
                    <a:pt x="82" y="44"/>
                  </a:cubicBezTo>
                  <a:cubicBezTo>
                    <a:pt x="82" y="28"/>
                    <a:pt x="71" y="18"/>
                    <a:pt x="52" y="18"/>
                  </a:cubicBezTo>
                  <a:cubicBezTo>
                    <a:pt x="35" y="18"/>
                    <a:pt x="23" y="30"/>
                    <a:pt x="23" y="52"/>
                  </a:cubicBezTo>
                  <a:cubicBezTo>
                    <a:pt x="23" y="52"/>
                    <a:pt x="23" y="53"/>
                    <a:pt x="23" y="54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4" y="53"/>
                    <a:pt x="4" y="52"/>
                    <a:pt x="4" y="51"/>
                  </a:cubicBezTo>
                  <a:cubicBezTo>
                    <a:pt x="4" y="19"/>
                    <a:pt x="23" y="0"/>
                    <a:pt x="53" y="0"/>
                  </a:cubicBezTo>
                  <a:cubicBezTo>
                    <a:pt x="83" y="0"/>
                    <a:pt x="102" y="18"/>
                    <a:pt x="102" y="44"/>
                  </a:cubicBezTo>
                  <a:cubicBezTo>
                    <a:pt x="102" y="64"/>
                    <a:pt x="92" y="80"/>
                    <a:pt x="70" y="90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38" y="107"/>
                    <a:pt x="25" y="116"/>
                    <a:pt x="22" y="131"/>
                  </a:cubicBezTo>
                  <a:cubicBezTo>
                    <a:pt x="102" y="131"/>
                    <a:pt x="102" y="131"/>
                    <a:pt x="102" y="131"/>
                  </a:cubicBezTo>
                  <a:cubicBezTo>
                    <a:pt x="102" y="149"/>
                    <a:pt x="102" y="149"/>
                    <a:pt x="102" y="149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0" y="149"/>
                    <a:pt x="0" y="149"/>
                    <a:pt x="0" y="148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279211" y="2228678"/>
            <a:ext cx="368682" cy="64844"/>
            <a:chOff x="8279211" y="2228678"/>
            <a:chExt cx="368682" cy="64844"/>
          </a:xfrm>
        </p:grpSpPr>
        <p:sp>
          <p:nvSpPr>
            <p:cNvPr id="3224" name="Freeform 152"/>
            <p:cNvSpPr>
              <a:spLocks noChangeArrowheads="1"/>
            </p:cNvSpPr>
            <p:nvPr/>
          </p:nvSpPr>
          <p:spPr bwMode="auto">
            <a:xfrm>
              <a:off x="8279211" y="2228678"/>
              <a:ext cx="44464" cy="64844"/>
            </a:xfrm>
            <a:custGeom>
              <a:avLst/>
              <a:gdLst>
                <a:gd name="T0" fmla="*/ 0 w 104"/>
                <a:gd name="T1" fmla="*/ 0 h 154"/>
                <a:gd name="T2" fmla="*/ 103 w 104"/>
                <a:gd name="T3" fmla="*/ 0 h 154"/>
                <a:gd name="T4" fmla="*/ 103 w 104"/>
                <a:gd name="T5" fmla="*/ 18 h 154"/>
                <a:gd name="T6" fmla="*/ 20 w 104"/>
                <a:gd name="T7" fmla="*/ 18 h 154"/>
                <a:gd name="T8" fmla="*/ 20 w 104"/>
                <a:gd name="T9" fmla="*/ 65 h 154"/>
                <a:gd name="T10" fmla="*/ 92 w 104"/>
                <a:gd name="T11" fmla="*/ 65 h 154"/>
                <a:gd name="T12" fmla="*/ 92 w 104"/>
                <a:gd name="T13" fmla="*/ 84 h 154"/>
                <a:gd name="T14" fmla="*/ 20 w 104"/>
                <a:gd name="T15" fmla="*/ 84 h 154"/>
                <a:gd name="T16" fmla="*/ 20 w 104"/>
                <a:gd name="T17" fmla="*/ 153 h 154"/>
                <a:gd name="T18" fmla="*/ 0 w 104"/>
                <a:gd name="T19" fmla="*/ 153 h 154"/>
                <a:gd name="T20" fmla="*/ 0 w 104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54">
                  <a:moveTo>
                    <a:pt x="0" y="0"/>
                  </a:moveTo>
                  <a:lnTo>
                    <a:pt x="103" y="0"/>
                  </a:lnTo>
                  <a:lnTo>
                    <a:pt x="103" y="18"/>
                  </a:lnTo>
                  <a:lnTo>
                    <a:pt x="20" y="18"/>
                  </a:lnTo>
                  <a:lnTo>
                    <a:pt x="20" y="65"/>
                  </a:lnTo>
                  <a:lnTo>
                    <a:pt x="92" y="65"/>
                  </a:lnTo>
                  <a:lnTo>
                    <a:pt x="92" y="84"/>
                  </a:lnTo>
                  <a:lnTo>
                    <a:pt x="20" y="84"/>
                  </a:lnTo>
                  <a:lnTo>
                    <a:pt x="20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5" name="Freeform 153"/>
            <p:cNvSpPr>
              <a:spLocks noChangeArrowheads="1"/>
            </p:cNvSpPr>
            <p:nvPr/>
          </p:nvSpPr>
          <p:spPr bwMode="auto">
            <a:xfrm>
              <a:off x="8325527" y="2243499"/>
              <a:ext cx="42612" cy="50023"/>
            </a:xfrm>
            <a:custGeom>
              <a:avLst/>
              <a:gdLst>
                <a:gd name="T0" fmla="*/ 99 w 102"/>
                <a:gd name="T1" fmla="*/ 79 h 120"/>
                <a:gd name="T2" fmla="*/ 99 w 102"/>
                <a:gd name="T3" fmla="*/ 79 h 120"/>
                <a:gd name="T4" fmla="*/ 50 w 102"/>
                <a:gd name="T5" fmla="*/ 119 h 120"/>
                <a:gd name="T6" fmla="*/ 0 w 102"/>
                <a:gd name="T7" fmla="*/ 61 h 120"/>
                <a:gd name="T8" fmla="*/ 50 w 102"/>
                <a:gd name="T9" fmla="*/ 0 h 120"/>
                <a:gd name="T10" fmla="*/ 101 w 102"/>
                <a:gd name="T11" fmla="*/ 56 h 120"/>
                <a:gd name="T12" fmla="*/ 100 w 102"/>
                <a:gd name="T13" fmla="*/ 65 h 120"/>
                <a:gd name="T14" fmla="*/ 20 w 102"/>
                <a:gd name="T15" fmla="*/ 65 h 120"/>
                <a:gd name="T16" fmla="*/ 52 w 102"/>
                <a:gd name="T17" fmla="*/ 101 h 120"/>
                <a:gd name="T18" fmla="*/ 80 w 102"/>
                <a:gd name="T19" fmla="*/ 79 h 120"/>
                <a:gd name="T20" fmla="*/ 99 w 102"/>
                <a:gd name="T21" fmla="*/ 79 h 120"/>
                <a:gd name="T22" fmla="*/ 81 w 102"/>
                <a:gd name="T23" fmla="*/ 49 h 120"/>
                <a:gd name="T24" fmla="*/ 81 w 102"/>
                <a:gd name="T25" fmla="*/ 49 h 120"/>
                <a:gd name="T26" fmla="*/ 51 w 102"/>
                <a:gd name="T27" fmla="*/ 17 h 120"/>
                <a:gd name="T28" fmla="*/ 20 w 102"/>
                <a:gd name="T29" fmla="*/ 49 h 120"/>
                <a:gd name="T30" fmla="*/ 81 w 102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0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6" y="119"/>
                    <a:pt x="50" y="119"/>
                  </a:cubicBezTo>
                  <a:cubicBezTo>
                    <a:pt x="20" y="119"/>
                    <a:pt x="0" y="97"/>
                    <a:pt x="0" y="61"/>
                  </a:cubicBezTo>
                  <a:cubicBezTo>
                    <a:pt x="0" y="22"/>
                    <a:pt x="20" y="0"/>
                    <a:pt x="50" y="0"/>
                  </a:cubicBezTo>
                  <a:cubicBezTo>
                    <a:pt x="82" y="0"/>
                    <a:pt x="101" y="20"/>
                    <a:pt x="101" y="56"/>
                  </a:cubicBezTo>
                  <a:cubicBezTo>
                    <a:pt x="101" y="60"/>
                    <a:pt x="101" y="62"/>
                    <a:pt x="100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89"/>
                    <a:pt x="32" y="101"/>
                    <a:pt x="52" y="101"/>
                  </a:cubicBezTo>
                  <a:cubicBezTo>
                    <a:pt x="68" y="101"/>
                    <a:pt x="77" y="94"/>
                    <a:pt x="80" y="79"/>
                  </a:cubicBezTo>
                  <a:lnTo>
                    <a:pt x="99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8"/>
                    <a:pt x="70" y="17"/>
                    <a:pt x="51" y="17"/>
                  </a:cubicBezTo>
                  <a:cubicBezTo>
                    <a:pt x="32" y="17"/>
                    <a:pt x="22" y="28"/>
                    <a:pt x="20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6" name="Freeform 154"/>
            <p:cNvSpPr>
              <a:spLocks noChangeArrowheads="1"/>
            </p:cNvSpPr>
            <p:nvPr/>
          </p:nvSpPr>
          <p:spPr bwMode="auto">
            <a:xfrm>
              <a:off x="8375550" y="2243499"/>
              <a:ext cx="44464" cy="50023"/>
            </a:xfrm>
            <a:custGeom>
              <a:avLst/>
              <a:gdLst>
                <a:gd name="T0" fmla="*/ 36 w 106"/>
                <a:gd name="T1" fmla="*/ 119 h 120"/>
                <a:gd name="T2" fmla="*/ 36 w 106"/>
                <a:gd name="T3" fmla="*/ 119 h 120"/>
                <a:gd name="T4" fmla="*/ 0 w 106"/>
                <a:gd name="T5" fmla="*/ 85 h 120"/>
                <a:gd name="T6" fmla="*/ 38 w 106"/>
                <a:gd name="T7" fmla="*/ 50 h 120"/>
                <a:gd name="T8" fmla="*/ 68 w 106"/>
                <a:gd name="T9" fmla="*/ 46 h 120"/>
                <a:gd name="T10" fmla="*/ 73 w 106"/>
                <a:gd name="T11" fmla="*/ 33 h 120"/>
                <a:gd name="T12" fmla="*/ 48 w 106"/>
                <a:gd name="T13" fmla="*/ 17 h 120"/>
                <a:gd name="T14" fmla="*/ 22 w 106"/>
                <a:gd name="T15" fmla="*/ 38 h 120"/>
                <a:gd name="T16" fmla="*/ 5 w 106"/>
                <a:gd name="T17" fmla="*/ 38 h 120"/>
                <a:gd name="T18" fmla="*/ 5 w 106"/>
                <a:gd name="T19" fmla="*/ 37 h 120"/>
                <a:gd name="T20" fmla="*/ 50 w 106"/>
                <a:gd name="T21" fmla="*/ 0 h 120"/>
                <a:gd name="T22" fmla="*/ 92 w 106"/>
                <a:gd name="T23" fmla="*/ 35 h 120"/>
                <a:gd name="T24" fmla="*/ 92 w 106"/>
                <a:gd name="T25" fmla="*/ 91 h 120"/>
                <a:gd name="T26" fmla="*/ 100 w 106"/>
                <a:gd name="T27" fmla="*/ 101 h 120"/>
                <a:gd name="T28" fmla="*/ 105 w 106"/>
                <a:gd name="T29" fmla="*/ 101 h 120"/>
                <a:gd name="T30" fmla="*/ 105 w 106"/>
                <a:gd name="T31" fmla="*/ 116 h 120"/>
                <a:gd name="T32" fmla="*/ 94 w 106"/>
                <a:gd name="T33" fmla="*/ 117 h 120"/>
                <a:gd name="T34" fmla="*/ 76 w 106"/>
                <a:gd name="T35" fmla="*/ 101 h 120"/>
                <a:gd name="T36" fmla="*/ 76 w 106"/>
                <a:gd name="T37" fmla="*/ 100 h 120"/>
                <a:gd name="T38" fmla="*/ 36 w 106"/>
                <a:gd name="T39" fmla="*/ 119 h 120"/>
                <a:gd name="T40" fmla="*/ 38 w 106"/>
                <a:gd name="T41" fmla="*/ 66 h 120"/>
                <a:gd name="T42" fmla="*/ 38 w 106"/>
                <a:gd name="T43" fmla="*/ 66 h 120"/>
                <a:gd name="T44" fmla="*/ 19 w 106"/>
                <a:gd name="T45" fmla="*/ 85 h 120"/>
                <a:gd name="T46" fmla="*/ 39 w 106"/>
                <a:gd name="T47" fmla="*/ 102 h 120"/>
                <a:gd name="T48" fmla="*/ 73 w 106"/>
                <a:gd name="T49" fmla="*/ 75 h 120"/>
                <a:gd name="T50" fmla="*/ 73 w 106"/>
                <a:gd name="T51" fmla="*/ 58 h 120"/>
                <a:gd name="T52" fmla="*/ 38 w 106"/>
                <a:gd name="T53" fmla="*/ 6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6" h="120">
                  <a:moveTo>
                    <a:pt x="36" y="119"/>
                  </a:moveTo>
                  <a:lnTo>
                    <a:pt x="36" y="119"/>
                  </a:lnTo>
                  <a:cubicBezTo>
                    <a:pt x="13" y="119"/>
                    <a:pt x="0" y="105"/>
                    <a:pt x="0" y="85"/>
                  </a:cubicBezTo>
                  <a:cubicBezTo>
                    <a:pt x="0" y="65"/>
                    <a:pt x="12" y="53"/>
                    <a:pt x="38" y="50"/>
                  </a:cubicBezTo>
                  <a:cubicBezTo>
                    <a:pt x="54" y="48"/>
                    <a:pt x="64" y="48"/>
                    <a:pt x="68" y="46"/>
                  </a:cubicBezTo>
                  <a:cubicBezTo>
                    <a:pt x="73" y="44"/>
                    <a:pt x="73" y="41"/>
                    <a:pt x="73" y="33"/>
                  </a:cubicBezTo>
                  <a:cubicBezTo>
                    <a:pt x="73" y="22"/>
                    <a:pt x="65" y="17"/>
                    <a:pt x="48" y="17"/>
                  </a:cubicBezTo>
                  <a:cubicBezTo>
                    <a:pt x="31" y="17"/>
                    <a:pt x="22" y="24"/>
                    <a:pt x="22" y="38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5" y="14"/>
                    <a:pt x="21" y="0"/>
                    <a:pt x="50" y="0"/>
                  </a:cubicBezTo>
                  <a:cubicBezTo>
                    <a:pt x="79" y="0"/>
                    <a:pt x="92" y="11"/>
                    <a:pt x="92" y="35"/>
                  </a:cubicBezTo>
                  <a:cubicBezTo>
                    <a:pt x="92" y="91"/>
                    <a:pt x="92" y="91"/>
                    <a:pt x="92" y="91"/>
                  </a:cubicBezTo>
                  <a:cubicBezTo>
                    <a:pt x="92" y="98"/>
                    <a:pt x="93" y="101"/>
                    <a:pt x="100" y="101"/>
                  </a:cubicBezTo>
                  <a:cubicBezTo>
                    <a:pt x="102" y="101"/>
                    <a:pt x="103" y="101"/>
                    <a:pt x="105" y="101"/>
                  </a:cubicBezTo>
                  <a:cubicBezTo>
                    <a:pt x="105" y="116"/>
                    <a:pt x="105" y="116"/>
                    <a:pt x="105" y="116"/>
                  </a:cubicBezTo>
                  <a:cubicBezTo>
                    <a:pt x="101" y="117"/>
                    <a:pt x="97" y="117"/>
                    <a:pt x="94" y="117"/>
                  </a:cubicBezTo>
                  <a:cubicBezTo>
                    <a:pt x="82" y="117"/>
                    <a:pt x="76" y="112"/>
                    <a:pt x="76" y="101"/>
                  </a:cubicBezTo>
                  <a:cubicBezTo>
                    <a:pt x="76" y="100"/>
                    <a:pt x="76" y="100"/>
                    <a:pt x="76" y="100"/>
                  </a:cubicBezTo>
                  <a:cubicBezTo>
                    <a:pt x="64" y="113"/>
                    <a:pt x="51" y="119"/>
                    <a:pt x="36" y="119"/>
                  </a:cubicBezTo>
                  <a:close/>
                  <a:moveTo>
                    <a:pt x="38" y="66"/>
                  </a:moveTo>
                  <a:lnTo>
                    <a:pt x="38" y="66"/>
                  </a:lnTo>
                  <a:cubicBezTo>
                    <a:pt x="25" y="68"/>
                    <a:pt x="19" y="73"/>
                    <a:pt x="19" y="85"/>
                  </a:cubicBezTo>
                  <a:cubicBezTo>
                    <a:pt x="19" y="96"/>
                    <a:pt x="26" y="102"/>
                    <a:pt x="39" y="102"/>
                  </a:cubicBezTo>
                  <a:cubicBezTo>
                    <a:pt x="59" y="102"/>
                    <a:pt x="73" y="91"/>
                    <a:pt x="73" y="75"/>
                  </a:cubicBezTo>
                  <a:cubicBezTo>
                    <a:pt x="73" y="58"/>
                    <a:pt x="73" y="58"/>
                    <a:pt x="73" y="58"/>
                  </a:cubicBezTo>
                  <a:cubicBezTo>
                    <a:pt x="63" y="64"/>
                    <a:pt x="52" y="64"/>
                    <a:pt x="38" y="66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7" name="Freeform 155"/>
            <p:cNvSpPr>
              <a:spLocks noChangeArrowheads="1"/>
            </p:cNvSpPr>
            <p:nvPr/>
          </p:nvSpPr>
          <p:spPr bwMode="auto">
            <a:xfrm>
              <a:off x="8420014" y="2232383"/>
              <a:ext cx="24084" cy="61139"/>
            </a:xfrm>
            <a:custGeom>
              <a:avLst/>
              <a:gdLst>
                <a:gd name="T0" fmla="*/ 46 w 56"/>
                <a:gd name="T1" fmla="*/ 127 h 146"/>
                <a:gd name="T2" fmla="*/ 46 w 56"/>
                <a:gd name="T3" fmla="*/ 127 h 146"/>
                <a:gd name="T4" fmla="*/ 55 w 56"/>
                <a:gd name="T5" fmla="*/ 127 h 146"/>
                <a:gd name="T6" fmla="*/ 55 w 56"/>
                <a:gd name="T7" fmla="*/ 143 h 146"/>
                <a:gd name="T8" fmla="*/ 41 w 56"/>
                <a:gd name="T9" fmla="*/ 145 h 146"/>
                <a:gd name="T10" fmla="*/ 17 w 56"/>
                <a:gd name="T11" fmla="*/ 121 h 146"/>
                <a:gd name="T12" fmla="*/ 17 w 56"/>
                <a:gd name="T13" fmla="*/ 46 h 146"/>
                <a:gd name="T14" fmla="*/ 0 w 56"/>
                <a:gd name="T15" fmla="*/ 46 h 146"/>
                <a:gd name="T16" fmla="*/ 0 w 56"/>
                <a:gd name="T17" fmla="*/ 31 h 146"/>
                <a:gd name="T18" fmla="*/ 17 w 56"/>
                <a:gd name="T19" fmla="*/ 31 h 146"/>
                <a:gd name="T20" fmla="*/ 17 w 56"/>
                <a:gd name="T21" fmla="*/ 0 h 146"/>
                <a:gd name="T22" fmla="*/ 35 w 56"/>
                <a:gd name="T23" fmla="*/ 0 h 146"/>
                <a:gd name="T24" fmla="*/ 35 w 56"/>
                <a:gd name="T25" fmla="*/ 31 h 146"/>
                <a:gd name="T26" fmla="*/ 55 w 56"/>
                <a:gd name="T27" fmla="*/ 31 h 146"/>
                <a:gd name="T28" fmla="*/ 55 w 56"/>
                <a:gd name="T29" fmla="*/ 46 h 146"/>
                <a:gd name="T30" fmla="*/ 35 w 56"/>
                <a:gd name="T31" fmla="*/ 46 h 146"/>
                <a:gd name="T32" fmla="*/ 35 w 56"/>
                <a:gd name="T33" fmla="*/ 115 h 146"/>
                <a:gd name="T34" fmla="*/ 46 w 56"/>
                <a:gd name="T35" fmla="*/ 127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146">
                  <a:moveTo>
                    <a:pt x="46" y="127"/>
                  </a:moveTo>
                  <a:lnTo>
                    <a:pt x="46" y="127"/>
                  </a:lnTo>
                  <a:cubicBezTo>
                    <a:pt x="48" y="127"/>
                    <a:pt x="51" y="127"/>
                    <a:pt x="55" y="127"/>
                  </a:cubicBezTo>
                  <a:cubicBezTo>
                    <a:pt x="55" y="143"/>
                    <a:pt x="55" y="143"/>
                    <a:pt x="55" y="143"/>
                  </a:cubicBezTo>
                  <a:cubicBezTo>
                    <a:pt x="50" y="144"/>
                    <a:pt x="45" y="145"/>
                    <a:pt x="41" y="145"/>
                  </a:cubicBezTo>
                  <a:cubicBezTo>
                    <a:pt x="23" y="145"/>
                    <a:pt x="17" y="139"/>
                    <a:pt x="17" y="121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46"/>
                    <a:pt x="55" y="46"/>
                    <a:pt x="55" y="46"/>
                  </a:cubicBezTo>
                  <a:cubicBezTo>
                    <a:pt x="35" y="46"/>
                    <a:pt x="35" y="46"/>
                    <a:pt x="35" y="46"/>
                  </a:cubicBezTo>
                  <a:cubicBezTo>
                    <a:pt x="35" y="115"/>
                    <a:pt x="35" y="115"/>
                    <a:pt x="35" y="115"/>
                  </a:cubicBezTo>
                  <a:cubicBezTo>
                    <a:pt x="35" y="124"/>
                    <a:pt x="37" y="127"/>
                    <a:pt x="46" y="12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8" name="Freeform 156"/>
            <p:cNvSpPr>
              <a:spLocks noChangeArrowheads="1"/>
            </p:cNvSpPr>
            <p:nvPr/>
          </p:nvSpPr>
          <p:spPr bwMode="auto">
            <a:xfrm>
              <a:off x="8451509" y="2228678"/>
              <a:ext cx="38907" cy="64844"/>
            </a:xfrm>
            <a:custGeom>
              <a:avLst/>
              <a:gdLst>
                <a:gd name="T0" fmla="*/ 74 w 93"/>
                <a:gd name="T1" fmla="*/ 84 h 154"/>
                <a:gd name="T2" fmla="*/ 74 w 93"/>
                <a:gd name="T3" fmla="*/ 84 h 154"/>
                <a:gd name="T4" fmla="*/ 51 w 93"/>
                <a:gd name="T5" fmla="*/ 55 h 154"/>
                <a:gd name="T6" fmla="*/ 19 w 93"/>
                <a:gd name="T7" fmla="*/ 87 h 154"/>
                <a:gd name="T8" fmla="*/ 19 w 93"/>
                <a:gd name="T9" fmla="*/ 153 h 154"/>
                <a:gd name="T10" fmla="*/ 0 w 93"/>
                <a:gd name="T11" fmla="*/ 153 h 154"/>
                <a:gd name="T12" fmla="*/ 0 w 93"/>
                <a:gd name="T13" fmla="*/ 0 h 154"/>
                <a:gd name="T14" fmla="*/ 19 w 93"/>
                <a:gd name="T15" fmla="*/ 0 h 154"/>
                <a:gd name="T16" fmla="*/ 19 w 93"/>
                <a:gd name="T17" fmla="*/ 57 h 154"/>
                <a:gd name="T18" fmla="*/ 53 w 93"/>
                <a:gd name="T19" fmla="*/ 38 h 154"/>
                <a:gd name="T20" fmla="*/ 87 w 93"/>
                <a:gd name="T21" fmla="*/ 54 h 154"/>
                <a:gd name="T22" fmla="*/ 92 w 93"/>
                <a:gd name="T23" fmla="*/ 81 h 154"/>
                <a:gd name="T24" fmla="*/ 92 w 93"/>
                <a:gd name="T25" fmla="*/ 86 h 154"/>
                <a:gd name="T26" fmla="*/ 92 w 93"/>
                <a:gd name="T27" fmla="*/ 153 h 154"/>
                <a:gd name="T28" fmla="*/ 74 w 93"/>
                <a:gd name="T29" fmla="*/ 153 h 154"/>
                <a:gd name="T30" fmla="*/ 74 w 93"/>
                <a:gd name="T31" fmla="*/ 84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3" h="154">
                  <a:moveTo>
                    <a:pt x="74" y="84"/>
                  </a:moveTo>
                  <a:lnTo>
                    <a:pt x="74" y="84"/>
                  </a:lnTo>
                  <a:cubicBezTo>
                    <a:pt x="74" y="64"/>
                    <a:pt x="70" y="55"/>
                    <a:pt x="51" y="55"/>
                  </a:cubicBezTo>
                  <a:cubicBezTo>
                    <a:pt x="31" y="55"/>
                    <a:pt x="19" y="67"/>
                    <a:pt x="19" y="87"/>
                  </a:cubicBezTo>
                  <a:cubicBezTo>
                    <a:pt x="19" y="153"/>
                    <a:pt x="19" y="153"/>
                    <a:pt x="19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57"/>
                    <a:pt x="19" y="57"/>
                    <a:pt x="19" y="57"/>
                  </a:cubicBezTo>
                  <a:cubicBezTo>
                    <a:pt x="25" y="45"/>
                    <a:pt x="37" y="38"/>
                    <a:pt x="53" y="38"/>
                  </a:cubicBezTo>
                  <a:cubicBezTo>
                    <a:pt x="70" y="38"/>
                    <a:pt x="81" y="43"/>
                    <a:pt x="87" y="54"/>
                  </a:cubicBezTo>
                  <a:cubicBezTo>
                    <a:pt x="92" y="61"/>
                    <a:pt x="92" y="69"/>
                    <a:pt x="92" y="81"/>
                  </a:cubicBezTo>
                  <a:cubicBezTo>
                    <a:pt x="92" y="83"/>
                    <a:pt x="92" y="84"/>
                    <a:pt x="92" y="86"/>
                  </a:cubicBezTo>
                  <a:cubicBezTo>
                    <a:pt x="92" y="153"/>
                    <a:pt x="92" y="153"/>
                    <a:pt x="92" y="153"/>
                  </a:cubicBezTo>
                  <a:cubicBezTo>
                    <a:pt x="74" y="153"/>
                    <a:pt x="74" y="153"/>
                    <a:pt x="74" y="153"/>
                  </a:cubicBezTo>
                  <a:lnTo>
                    <a:pt x="74" y="8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9" name="Freeform 157"/>
            <p:cNvSpPr>
              <a:spLocks noChangeArrowheads="1"/>
            </p:cNvSpPr>
            <p:nvPr/>
          </p:nvSpPr>
          <p:spPr bwMode="auto">
            <a:xfrm>
              <a:off x="8499679" y="2243499"/>
              <a:ext cx="42612" cy="50023"/>
            </a:xfrm>
            <a:custGeom>
              <a:avLst/>
              <a:gdLst>
                <a:gd name="T0" fmla="*/ 99 w 102"/>
                <a:gd name="T1" fmla="*/ 79 h 120"/>
                <a:gd name="T2" fmla="*/ 99 w 102"/>
                <a:gd name="T3" fmla="*/ 79 h 120"/>
                <a:gd name="T4" fmla="*/ 50 w 102"/>
                <a:gd name="T5" fmla="*/ 119 h 120"/>
                <a:gd name="T6" fmla="*/ 0 w 102"/>
                <a:gd name="T7" fmla="*/ 61 h 120"/>
                <a:gd name="T8" fmla="*/ 50 w 102"/>
                <a:gd name="T9" fmla="*/ 0 h 120"/>
                <a:gd name="T10" fmla="*/ 101 w 102"/>
                <a:gd name="T11" fmla="*/ 56 h 120"/>
                <a:gd name="T12" fmla="*/ 101 w 102"/>
                <a:gd name="T13" fmla="*/ 65 h 120"/>
                <a:gd name="T14" fmla="*/ 20 w 102"/>
                <a:gd name="T15" fmla="*/ 65 h 120"/>
                <a:gd name="T16" fmla="*/ 52 w 102"/>
                <a:gd name="T17" fmla="*/ 101 h 120"/>
                <a:gd name="T18" fmla="*/ 81 w 102"/>
                <a:gd name="T19" fmla="*/ 79 h 120"/>
                <a:gd name="T20" fmla="*/ 99 w 102"/>
                <a:gd name="T21" fmla="*/ 79 h 120"/>
                <a:gd name="T22" fmla="*/ 82 w 102"/>
                <a:gd name="T23" fmla="*/ 49 h 120"/>
                <a:gd name="T24" fmla="*/ 82 w 102"/>
                <a:gd name="T25" fmla="*/ 49 h 120"/>
                <a:gd name="T26" fmla="*/ 51 w 102"/>
                <a:gd name="T27" fmla="*/ 17 h 120"/>
                <a:gd name="T28" fmla="*/ 20 w 102"/>
                <a:gd name="T29" fmla="*/ 49 h 120"/>
                <a:gd name="T30" fmla="*/ 82 w 102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0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7" y="119"/>
                    <a:pt x="50" y="119"/>
                  </a:cubicBezTo>
                  <a:cubicBezTo>
                    <a:pt x="20" y="119"/>
                    <a:pt x="0" y="97"/>
                    <a:pt x="0" y="61"/>
                  </a:cubicBezTo>
                  <a:cubicBezTo>
                    <a:pt x="0" y="22"/>
                    <a:pt x="20" y="0"/>
                    <a:pt x="50" y="0"/>
                  </a:cubicBezTo>
                  <a:cubicBezTo>
                    <a:pt x="83" y="0"/>
                    <a:pt x="101" y="20"/>
                    <a:pt x="101" y="56"/>
                  </a:cubicBezTo>
                  <a:cubicBezTo>
                    <a:pt x="101" y="60"/>
                    <a:pt x="101" y="62"/>
                    <a:pt x="101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89"/>
                    <a:pt x="33" y="101"/>
                    <a:pt x="52" y="101"/>
                  </a:cubicBezTo>
                  <a:cubicBezTo>
                    <a:pt x="68" y="101"/>
                    <a:pt x="78" y="94"/>
                    <a:pt x="81" y="79"/>
                  </a:cubicBezTo>
                  <a:lnTo>
                    <a:pt x="99" y="79"/>
                  </a:lnTo>
                  <a:close/>
                  <a:moveTo>
                    <a:pt x="82" y="49"/>
                  </a:moveTo>
                  <a:lnTo>
                    <a:pt x="82" y="49"/>
                  </a:lnTo>
                  <a:cubicBezTo>
                    <a:pt x="82" y="28"/>
                    <a:pt x="70" y="17"/>
                    <a:pt x="51" y="17"/>
                  </a:cubicBezTo>
                  <a:cubicBezTo>
                    <a:pt x="33" y="17"/>
                    <a:pt x="22" y="28"/>
                    <a:pt x="20" y="49"/>
                  </a:cubicBezTo>
                  <a:lnTo>
                    <a:pt x="82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30" name="Freeform 158"/>
            <p:cNvSpPr>
              <a:spLocks noChangeArrowheads="1"/>
            </p:cNvSpPr>
            <p:nvPr/>
          </p:nvSpPr>
          <p:spPr bwMode="auto">
            <a:xfrm>
              <a:off x="8551554" y="2243499"/>
              <a:ext cx="22232" cy="48170"/>
            </a:xfrm>
            <a:custGeom>
              <a:avLst/>
              <a:gdLst>
                <a:gd name="T0" fmla="*/ 0 w 54"/>
                <a:gd name="T1" fmla="*/ 2 h 115"/>
                <a:gd name="T2" fmla="*/ 0 w 54"/>
                <a:gd name="T3" fmla="*/ 2 h 115"/>
                <a:gd name="T4" fmla="*/ 18 w 54"/>
                <a:gd name="T5" fmla="*/ 2 h 115"/>
                <a:gd name="T6" fmla="*/ 18 w 54"/>
                <a:gd name="T7" fmla="*/ 22 h 115"/>
                <a:gd name="T8" fmla="*/ 49 w 54"/>
                <a:gd name="T9" fmla="*/ 0 h 115"/>
                <a:gd name="T10" fmla="*/ 53 w 54"/>
                <a:gd name="T11" fmla="*/ 0 h 115"/>
                <a:gd name="T12" fmla="*/ 53 w 54"/>
                <a:gd name="T13" fmla="*/ 20 h 115"/>
                <a:gd name="T14" fmla="*/ 49 w 54"/>
                <a:gd name="T15" fmla="*/ 20 h 115"/>
                <a:gd name="T16" fmla="*/ 19 w 54"/>
                <a:gd name="T17" fmla="*/ 52 h 115"/>
                <a:gd name="T18" fmla="*/ 19 w 54"/>
                <a:gd name="T19" fmla="*/ 114 h 115"/>
                <a:gd name="T20" fmla="*/ 0 w 54"/>
                <a:gd name="T21" fmla="*/ 114 h 115"/>
                <a:gd name="T22" fmla="*/ 0 w 54"/>
                <a:gd name="T23" fmla="*/ 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" h="115">
                  <a:moveTo>
                    <a:pt x="0" y="2"/>
                  </a:moveTo>
                  <a:lnTo>
                    <a:pt x="0" y="2"/>
                  </a:lnTo>
                  <a:cubicBezTo>
                    <a:pt x="18" y="2"/>
                    <a:pt x="18" y="2"/>
                    <a:pt x="18" y="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24" y="8"/>
                    <a:pt x="35" y="0"/>
                    <a:pt x="49" y="0"/>
                  </a:cubicBezTo>
                  <a:cubicBezTo>
                    <a:pt x="50" y="0"/>
                    <a:pt x="52" y="0"/>
                    <a:pt x="53" y="0"/>
                  </a:cubicBezTo>
                  <a:cubicBezTo>
                    <a:pt x="53" y="20"/>
                    <a:pt x="53" y="20"/>
                    <a:pt x="53" y="20"/>
                  </a:cubicBezTo>
                  <a:cubicBezTo>
                    <a:pt x="52" y="20"/>
                    <a:pt x="51" y="20"/>
                    <a:pt x="49" y="20"/>
                  </a:cubicBezTo>
                  <a:cubicBezTo>
                    <a:pt x="29" y="20"/>
                    <a:pt x="19" y="31"/>
                    <a:pt x="19" y="52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31" name="Freeform 159"/>
            <p:cNvSpPr>
              <a:spLocks noChangeArrowheads="1"/>
            </p:cNvSpPr>
            <p:nvPr/>
          </p:nvSpPr>
          <p:spPr bwMode="auto">
            <a:xfrm>
              <a:off x="8603429" y="2228678"/>
              <a:ext cx="44464" cy="64844"/>
            </a:xfrm>
            <a:custGeom>
              <a:avLst/>
              <a:gdLst>
                <a:gd name="T0" fmla="*/ 20 w 104"/>
                <a:gd name="T1" fmla="*/ 103 h 155"/>
                <a:gd name="T2" fmla="*/ 20 w 104"/>
                <a:gd name="T3" fmla="*/ 103 h 155"/>
                <a:gd name="T4" fmla="*/ 51 w 104"/>
                <a:gd name="T5" fmla="*/ 135 h 155"/>
                <a:gd name="T6" fmla="*/ 82 w 104"/>
                <a:gd name="T7" fmla="*/ 106 h 155"/>
                <a:gd name="T8" fmla="*/ 51 w 104"/>
                <a:gd name="T9" fmla="*/ 80 h 155"/>
                <a:gd name="T10" fmla="*/ 41 w 104"/>
                <a:gd name="T11" fmla="*/ 80 h 155"/>
                <a:gd name="T12" fmla="*/ 41 w 104"/>
                <a:gd name="T13" fmla="*/ 63 h 155"/>
                <a:gd name="T14" fmla="*/ 47 w 104"/>
                <a:gd name="T15" fmla="*/ 63 h 155"/>
                <a:gd name="T16" fmla="*/ 77 w 104"/>
                <a:gd name="T17" fmla="*/ 40 h 155"/>
                <a:gd name="T18" fmla="*/ 51 w 104"/>
                <a:gd name="T19" fmla="*/ 18 h 155"/>
                <a:gd name="T20" fmla="*/ 23 w 104"/>
                <a:gd name="T21" fmla="*/ 49 h 155"/>
                <a:gd name="T22" fmla="*/ 3 w 104"/>
                <a:gd name="T23" fmla="*/ 49 h 155"/>
                <a:gd name="T24" fmla="*/ 3 w 104"/>
                <a:gd name="T25" fmla="*/ 48 h 155"/>
                <a:gd name="T26" fmla="*/ 50 w 104"/>
                <a:gd name="T27" fmla="*/ 0 h 155"/>
                <a:gd name="T28" fmla="*/ 98 w 104"/>
                <a:gd name="T29" fmla="*/ 39 h 155"/>
                <a:gd name="T30" fmla="*/ 79 w 104"/>
                <a:gd name="T31" fmla="*/ 70 h 155"/>
                <a:gd name="T32" fmla="*/ 103 w 104"/>
                <a:gd name="T33" fmla="*/ 106 h 155"/>
                <a:gd name="T34" fmla="*/ 50 w 104"/>
                <a:gd name="T35" fmla="*/ 154 h 155"/>
                <a:gd name="T36" fmla="*/ 0 w 104"/>
                <a:gd name="T37" fmla="*/ 104 h 155"/>
                <a:gd name="T38" fmla="*/ 0 w 104"/>
                <a:gd name="T39" fmla="*/ 103 h 155"/>
                <a:gd name="T40" fmla="*/ 20 w 104"/>
                <a:gd name="T41" fmla="*/ 103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4" h="155">
                  <a:moveTo>
                    <a:pt x="20" y="103"/>
                  </a:moveTo>
                  <a:lnTo>
                    <a:pt x="20" y="103"/>
                  </a:lnTo>
                  <a:cubicBezTo>
                    <a:pt x="20" y="124"/>
                    <a:pt x="31" y="135"/>
                    <a:pt x="51" y="135"/>
                  </a:cubicBezTo>
                  <a:cubicBezTo>
                    <a:pt x="71" y="135"/>
                    <a:pt x="82" y="125"/>
                    <a:pt x="82" y="106"/>
                  </a:cubicBezTo>
                  <a:cubicBezTo>
                    <a:pt x="82" y="89"/>
                    <a:pt x="72" y="80"/>
                    <a:pt x="51" y="80"/>
                  </a:cubicBezTo>
                  <a:cubicBezTo>
                    <a:pt x="48" y="80"/>
                    <a:pt x="45" y="80"/>
                    <a:pt x="41" y="80"/>
                  </a:cubicBezTo>
                  <a:cubicBezTo>
                    <a:pt x="41" y="63"/>
                    <a:pt x="41" y="63"/>
                    <a:pt x="41" y="63"/>
                  </a:cubicBezTo>
                  <a:cubicBezTo>
                    <a:pt x="44" y="63"/>
                    <a:pt x="46" y="63"/>
                    <a:pt x="47" y="63"/>
                  </a:cubicBezTo>
                  <a:cubicBezTo>
                    <a:pt x="68" y="63"/>
                    <a:pt x="77" y="57"/>
                    <a:pt x="77" y="40"/>
                  </a:cubicBezTo>
                  <a:cubicBezTo>
                    <a:pt x="77" y="26"/>
                    <a:pt x="68" y="18"/>
                    <a:pt x="51" y="18"/>
                  </a:cubicBezTo>
                  <a:cubicBezTo>
                    <a:pt x="32" y="18"/>
                    <a:pt x="23" y="28"/>
                    <a:pt x="23" y="49"/>
                  </a:cubicBezTo>
                  <a:cubicBezTo>
                    <a:pt x="3" y="49"/>
                    <a:pt x="3" y="49"/>
                    <a:pt x="3" y="49"/>
                  </a:cubicBezTo>
                  <a:cubicBezTo>
                    <a:pt x="3" y="49"/>
                    <a:pt x="3" y="49"/>
                    <a:pt x="3" y="48"/>
                  </a:cubicBezTo>
                  <a:cubicBezTo>
                    <a:pt x="3" y="19"/>
                    <a:pt x="22" y="0"/>
                    <a:pt x="50" y="0"/>
                  </a:cubicBezTo>
                  <a:cubicBezTo>
                    <a:pt x="81" y="0"/>
                    <a:pt x="98" y="15"/>
                    <a:pt x="98" y="39"/>
                  </a:cubicBezTo>
                  <a:cubicBezTo>
                    <a:pt x="98" y="54"/>
                    <a:pt x="92" y="64"/>
                    <a:pt x="79" y="70"/>
                  </a:cubicBezTo>
                  <a:cubicBezTo>
                    <a:pt x="95" y="76"/>
                    <a:pt x="103" y="88"/>
                    <a:pt x="103" y="106"/>
                  </a:cubicBezTo>
                  <a:cubicBezTo>
                    <a:pt x="103" y="134"/>
                    <a:pt x="83" y="154"/>
                    <a:pt x="50" y="154"/>
                  </a:cubicBezTo>
                  <a:cubicBezTo>
                    <a:pt x="20" y="154"/>
                    <a:pt x="0" y="134"/>
                    <a:pt x="0" y="104"/>
                  </a:cubicBezTo>
                  <a:cubicBezTo>
                    <a:pt x="0" y="103"/>
                    <a:pt x="0" y="103"/>
                    <a:pt x="0" y="103"/>
                  </a:cubicBezTo>
                  <a:lnTo>
                    <a:pt x="20" y="103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59097" y="3179103"/>
            <a:ext cx="231585" cy="66696"/>
            <a:chOff x="559097" y="3179103"/>
            <a:chExt cx="231585" cy="66696"/>
          </a:xfrm>
        </p:grpSpPr>
        <p:sp>
          <p:nvSpPr>
            <p:cNvPr id="3232" name="Freeform 160"/>
            <p:cNvSpPr>
              <a:spLocks noChangeArrowheads="1"/>
            </p:cNvSpPr>
            <p:nvPr/>
          </p:nvSpPr>
          <p:spPr bwMode="auto">
            <a:xfrm>
              <a:off x="559097" y="3179103"/>
              <a:ext cx="46318" cy="64843"/>
            </a:xfrm>
            <a:custGeom>
              <a:avLst/>
              <a:gdLst>
                <a:gd name="T0" fmla="*/ 0 w 111"/>
                <a:gd name="T1" fmla="*/ 0 h 155"/>
                <a:gd name="T2" fmla="*/ 0 w 111"/>
                <a:gd name="T3" fmla="*/ 0 h 155"/>
                <a:gd name="T4" fmla="*/ 51 w 111"/>
                <a:gd name="T5" fmla="*/ 0 h 155"/>
                <a:gd name="T6" fmla="*/ 57 w 111"/>
                <a:gd name="T7" fmla="*/ 0 h 155"/>
                <a:gd name="T8" fmla="*/ 90 w 111"/>
                <a:gd name="T9" fmla="*/ 6 h 155"/>
                <a:gd name="T10" fmla="*/ 110 w 111"/>
                <a:gd name="T11" fmla="*/ 45 h 155"/>
                <a:gd name="T12" fmla="*/ 90 w 111"/>
                <a:gd name="T13" fmla="*/ 83 h 155"/>
                <a:gd name="T14" fmla="*/ 53 w 111"/>
                <a:gd name="T15" fmla="*/ 90 h 155"/>
                <a:gd name="T16" fmla="*/ 20 w 111"/>
                <a:gd name="T17" fmla="*/ 90 h 155"/>
                <a:gd name="T18" fmla="*/ 20 w 111"/>
                <a:gd name="T19" fmla="*/ 154 h 155"/>
                <a:gd name="T20" fmla="*/ 0 w 111"/>
                <a:gd name="T21" fmla="*/ 154 h 155"/>
                <a:gd name="T22" fmla="*/ 0 w 111"/>
                <a:gd name="T23" fmla="*/ 0 h 155"/>
                <a:gd name="T24" fmla="*/ 56 w 111"/>
                <a:gd name="T25" fmla="*/ 71 h 155"/>
                <a:gd name="T26" fmla="*/ 56 w 111"/>
                <a:gd name="T27" fmla="*/ 71 h 155"/>
                <a:gd name="T28" fmla="*/ 88 w 111"/>
                <a:gd name="T29" fmla="*/ 45 h 155"/>
                <a:gd name="T30" fmla="*/ 57 w 111"/>
                <a:gd name="T31" fmla="*/ 19 h 155"/>
                <a:gd name="T32" fmla="*/ 20 w 111"/>
                <a:gd name="T33" fmla="*/ 19 h 155"/>
                <a:gd name="T34" fmla="*/ 20 w 111"/>
                <a:gd name="T35" fmla="*/ 71 h 155"/>
                <a:gd name="T36" fmla="*/ 56 w 111"/>
                <a:gd name="T37" fmla="*/ 71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1" h="155">
                  <a:moveTo>
                    <a:pt x="0" y="0"/>
                  </a:moveTo>
                  <a:lnTo>
                    <a:pt x="0" y="0"/>
                  </a:lnTo>
                  <a:cubicBezTo>
                    <a:pt x="51" y="0"/>
                    <a:pt x="51" y="0"/>
                    <a:pt x="51" y="0"/>
                  </a:cubicBezTo>
                  <a:cubicBezTo>
                    <a:pt x="53" y="0"/>
                    <a:pt x="55" y="0"/>
                    <a:pt x="57" y="0"/>
                  </a:cubicBezTo>
                  <a:cubicBezTo>
                    <a:pt x="69" y="0"/>
                    <a:pt x="81" y="1"/>
                    <a:pt x="90" y="6"/>
                  </a:cubicBezTo>
                  <a:cubicBezTo>
                    <a:pt x="103" y="13"/>
                    <a:pt x="110" y="26"/>
                    <a:pt x="110" y="45"/>
                  </a:cubicBezTo>
                  <a:cubicBezTo>
                    <a:pt x="110" y="63"/>
                    <a:pt x="103" y="75"/>
                    <a:pt x="90" y="83"/>
                  </a:cubicBezTo>
                  <a:cubicBezTo>
                    <a:pt x="80" y="89"/>
                    <a:pt x="68" y="90"/>
                    <a:pt x="53" y="90"/>
                  </a:cubicBezTo>
                  <a:cubicBezTo>
                    <a:pt x="20" y="90"/>
                    <a:pt x="20" y="90"/>
                    <a:pt x="20" y="90"/>
                  </a:cubicBezTo>
                  <a:cubicBezTo>
                    <a:pt x="20" y="154"/>
                    <a:pt x="20" y="154"/>
                    <a:pt x="20" y="154"/>
                  </a:cubicBezTo>
                  <a:cubicBezTo>
                    <a:pt x="0" y="154"/>
                    <a:pt x="0" y="154"/>
                    <a:pt x="0" y="154"/>
                  </a:cubicBezTo>
                  <a:lnTo>
                    <a:pt x="0" y="0"/>
                  </a:lnTo>
                  <a:close/>
                  <a:moveTo>
                    <a:pt x="56" y="71"/>
                  </a:moveTo>
                  <a:lnTo>
                    <a:pt x="56" y="71"/>
                  </a:lnTo>
                  <a:cubicBezTo>
                    <a:pt x="79" y="71"/>
                    <a:pt x="88" y="65"/>
                    <a:pt x="88" y="45"/>
                  </a:cubicBezTo>
                  <a:cubicBezTo>
                    <a:pt x="88" y="26"/>
                    <a:pt x="79" y="19"/>
                    <a:pt x="57" y="19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0" y="71"/>
                    <a:pt x="20" y="71"/>
                    <a:pt x="20" y="71"/>
                  </a:cubicBezTo>
                  <a:lnTo>
                    <a:pt x="56" y="71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33" name="Freeform 161"/>
            <p:cNvSpPr>
              <a:spLocks noChangeArrowheads="1"/>
            </p:cNvSpPr>
            <p:nvPr/>
          </p:nvSpPr>
          <p:spPr bwMode="auto">
            <a:xfrm>
              <a:off x="610972" y="3195776"/>
              <a:ext cx="42612" cy="50023"/>
            </a:xfrm>
            <a:custGeom>
              <a:avLst/>
              <a:gdLst>
                <a:gd name="T0" fmla="*/ 98 w 100"/>
                <a:gd name="T1" fmla="*/ 79 h 119"/>
                <a:gd name="T2" fmla="*/ 98 w 100"/>
                <a:gd name="T3" fmla="*/ 79 h 119"/>
                <a:gd name="T4" fmla="*/ 50 w 100"/>
                <a:gd name="T5" fmla="*/ 118 h 119"/>
                <a:gd name="T6" fmla="*/ 0 w 100"/>
                <a:gd name="T7" fmla="*/ 60 h 119"/>
                <a:gd name="T8" fmla="*/ 50 w 100"/>
                <a:gd name="T9" fmla="*/ 0 h 119"/>
                <a:gd name="T10" fmla="*/ 99 w 100"/>
                <a:gd name="T11" fmla="*/ 56 h 119"/>
                <a:gd name="T12" fmla="*/ 99 w 100"/>
                <a:gd name="T13" fmla="*/ 64 h 119"/>
                <a:gd name="T14" fmla="*/ 18 w 100"/>
                <a:gd name="T15" fmla="*/ 64 h 119"/>
                <a:gd name="T16" fmla="*/ 51 w 100"/>
                <a:gd name="T17" fmla="*/ 102 h 119"/>
                <a:gd name="T18" fmla="*/ 80 w 100"/>
                <a:gd name="T19" fmla="*/ 79 h 119"/>
                <a:gd name="T20" fmla="*/ 98 w 100"/>
                <a:gd name="T21" fmla="*/ 79 h 119"/>
                <a:gd name="T22" fmla="*/ 80 w 100"/>
                <a:gd name="T23" fmla="*/ 48 h 119"/>
                <a:gd name="T24" fmla="*/ 80 w 100"/>
                <a:gd name="T25" fmla="*/ 48 h 119"/>
                <a:gd name="T26" fmla="*/ 50 w 100"/>
                <a:gd name="T27" fmla="*/ 16 h 119"/>
                <a:gd name="T28" fmla="*/ 18 w 100"/>
                <a:gd name="T29" fmla="*/ 48 h 119"/>
                <a:gd name="T30" fmla="*/ 80 w 100"/>
                <a:gd name="T31" fmla="*/ 48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0" h="119">
                  <a:moveTo>
                    <a:pt x="98" y="79"/>
                  </a:moveTo>
                  <a:lnTo>
                    <a:pt x="98" y="79"/>
                  </a:lnTo>
                  <a:cubicBezTo>
                    <a:pt x="94" y="104"/>
                    <a:pt x="76" y="118"/>
                    <a:pt x="50" y="118"/>
                  </a:cubicBezTo>
                  <a:cubicBezTo>
                    <a:pt x="18" y="118"/>
                    <a:pt x="0" y="96"/>
                    <a:pt x="0" y="60"/>
                  </a:cubicBezTo>
                  <a:cubicBezTo>
                    <a:pt x="0" y="21"/>
                    <a:pt x="18" y="0"/>
                    <a:pt x="50" y="0"/>
                  </a:cubicBezTo>
                  <a:cubicBezTo>
                    <a:pt x="81" y="0"/>
                    <a:pt x="99" y="19"/>
                    <a:pt x="99" y="56"/>
                  </a:cubicBezTo>
                  <a:cubicBezTo>
                    <a:pt x="99" y="59"/>
                    <a:pt x="99" y="62"/>
                    <a:pt x="99" y="64"/>
                  </a:cubicBezTo>
                  <a:cubicBezTo>
                    <a:pt x="18" y="64"/>
                    <a:pt x="18" y="64"/>
                    <a:pt x="18" y="64"/>
                  </a:cubicBezTo>
                  <a:cubicBezTo>
                    <a:pt x="19" y="88"/>
                    <a:pt x="31" y="102"/>
                    <a:pt x="51" y="102"/>
                  </a:cubicBezTo>
                  <a:cubicBezTo>
                    <a:pt x="66" y="102"/>
                    <a:pt x="77" y="93"/>
                    <a:pt x="80" y="79"/>
                  </a:cubicBezTo>
                  <a:lnTo>
                    <a:pt x="98" y="79"/>
                  </a:lnTo>
                  <a:close/>
                  <a:moveTo>
                    <a:pt x="80" y="48"/>
                  </a:moveTo>
                  <a:lnTo>
                    <a:pt x="80" y="48"/>
                  </a:lnTo>
                  <a:cubicBezTo>
                    <a:pt x="80" y="28"/>
                    <a:pt x="69" y="16"/>
                    <a:pt x="50" y="16"/>
                  </a:cubicBezTo>
                  <a:cubicBezTo>
                    <a:pt x="32" y="16"/>
                    <a:pt x="20" y="28"/>
                    <a:pt x="18" y="48"/>
                  </a:cubicBezTo>
                  <a:lnTo>
                    <a:pt x="80" y="48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34" name="Freeform 162"/>
            <p:cNvSpPr>
              <a:spLocks noChangeArrowheads="1"/>
            </p:cNvSpPr>
            <p:nvPr/>
          </p:nvSpPr>
          <p:spPr bwMode="auto">
            <a:xfrm>
              <a:off x="662847" y="3195776"/>
              <a:ext cx="40759" cy="48170"/>
            </a:xfrm>
            <a:custGeom>
              <a:avLst/>
              <a:gdLst>
                <a:gd name="T0" fmla="*/ 74 w 95"/>
                <a:gd name="T1" fmla="*/ 45 h 115"/>
                <a:gd name="T2" fmla="*/ 74 w 95"/>
                <a:gd name="T3" fmla="*/ 45 h 115"/>
                <a:gd name="T4" fmla="*/ 52 w 95"/>
                <a:gd name="T5" fmla="*/ 16 h 115"/>
                <a:gd name="T6" fmla="*/ 19 w 95"/>
                <a:gd name="T7" fmla="*/ 51 h 115"/>
                <a:gd name="T8" fmla="*/ 19 w 95"/>
                <a:gd name="T9" fmla="*/ 114 h 115"/>
                <a:gd name="T10" fmla="*/ 0 w 95"/>
                <a:gd name="T11" fmla="*/ 114 h 115"/>
                <a:gd name="T12" fmla="*/ 0 w 95"/>
                <a:gd name="T13" fmla="*/ 2 h 115"/>
                <a:gd name="T14" fmla="*/ 18 w 95"/>
                <a:gd name="T15" fmla="*/ 2 h 115"/>
                <a:gd name="T16" fmla="*/ 18 w 95"/>
                <a:gd name="T17" fmla="*/ 18 h 115"/>
                <a:gd name="T18" fmla="*/ 54 w 95"/>
                <a:gd name="T19" fmla="*/ 0 h 115"/>
                <a:gd name="T20" fmla="*/ 89 w 95"/>
                <a:gd name="T21" fmla="*/ 14 h 115"/>
                <a:gd name="T22" fmla="*/ 94 w 95"/>
                <a:gd name="T23" fmla="*/ 41 h 115"/>
                <a:gd name="T24" fmla="*/ 94 w 95"/>
                <a:gd name="T25" fmla="*/ 46 h 115"/>
                <a:gd name="T26" fmla="*/ 94 w 95"/>
                <a:gd name="T27" fmla="*/ 114 h 115"/>
                <a:gd name="T28" fmla="*/ 74 w 95"/>
                <a:gd name="T29" fmla="*/ 114 h 115"/>
                <a:gd name="T30" fmla="*/ 74 w 95"/>
                <a:gd name="T31" fmla="*/ 4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5">
                  <a:moveTo>
                    <a:pt x="74" y="45"/>
                  </a:moveTo>
                  <a:lnTo>
                    <a:pt x="74" y="45"/>
                  </a:lnTo>
                  <a:cubicBezTo>
                    <a:pt x="74" y="26"/>
                    <a:pt x="70" y="16"/>
                    <a:pt x="52" y="16"/>
                  </a:cubicBezTo>
                  <a:cubicBezTo>
                    <a:pt x="32" y="16"/>
                    <a:pt x="19" y="28"/>
                    <a:pt x="19" y="51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26" y="6"/>
                    <a:pt x="39" y="0"/>
                    <a:pt x="54" y="0"/>
                  </a:cubicBezTo>
                  <a:cubicBezTo>
                    <a:pt x="71" y="0"/>
                    <a:pt x="83" y="5"/>
                    <a:pt x="89" y="14"/>
                  </a:cubicBezTo>
                  <a:cubicBezTo>
                    <a:pt x="93" y="21"/>
                    <a:pt x="94" y="31"/>
                    <a:pt x="94" y="41"/>
                  </a:cubicBezTo>
                  <a:cubicBezTo>
                    <a:pt x="94" y="43"/>
                    <a:pt x="94" y="44"/>
                    <a:pt x="94" y="46"/>
                  </a:cubicBezTo>
                  <a:cubicBezTo>
                    <a:pt x="94" y="114"/>
                    <a:pt x="94" y="114"/>
                    <a:pt x="94" y="114"/>
                  </a:cubicBezTo>
                  <a:cubicBezTo>
                    <a:pt x="74" y="114"/>
                    <a:pt x="74" y="114"/>
                    <a:pt x="74" y="114"/>
                  </a:cubicBezTo>
                  <a:lnTo>
                    <a:pt x="74" y="4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35" name="Freeform 163"/>
            <p:cNvSpPr>
              <a:spLocks noChangeArrowheads="1"/>
            </p:cNvSpPr>
            <p:nvPr/>
          </p:nvSpPr>
          <p:spPr bwMode="auto">
            <a:xfrm>
              <a:off x="711016" y="3195776"/>
              <a:ext cx="42612" cy="50023"/>
            </a:xfrm>
            <a:custGeom>
              <a:avLst/>
              <a:gdLst>
                <a:gd name="T0" fmla="*/ 51 w 100"/>
                <a:gd name="T1" fmla="*/ 16 h 119"/>
                <a:gd name="T2" fmla="*/ 51 w 100"/>
                <a:gd name="T3" fmla="*/ 16 h 119"/>
                <a:gd name="T4" fmla="*/ 20 w 100"/>
                <a:gd name="T5" fmla="*/ 59 h 119"/>
                <a:gd name="T6" fmla="*/ 50 w 100"/>
                <a:gd name="T7" fmla="*/ 102 h 119"/>
                <a:gd name="T8" fmla="*/ 81 w 100"/>
                <a:gd name="T9" fmla="*/ 75 h 119"/>
                <a:gd name="T10" fmla="*/ 99 w 100"/>
                <a:gd name="T11" fmla="*/ 75 h 119"/>
                <a:gd name="T12" fmla="*/ 49 w 100"/>
                <a:gd name="T13" fmla="*/ 118 h 119"/>
                <a:gd name="T14" fmla="*/ 0 w 100"/>
                <a:gd name="T15" fmla="*/ 59 h 119"/>
                <a:gd name="T16" fmla="*/ 51 w 100"/>
                <a:gd name="T17" fmla="*/ 0 h 119"/>
                <a:gd name="T18" fmla="*/ 99 w 100"/>
                <a:gd name="T19" fmla="*/ 40 h 119"/>
                <a:gd name="T20" fmla="*/ 80 w 100"/>
                <a:gd name="T21" fmla="*/ 40 h 119"/>
                <a:gd name="T22" fmla="*/ 51 w 100"/>
                <a:gd name="T23" fmla="*/ 1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0" h="119">
                  <a:moveTo>
                    <a:pt x="51" y="16"/>
                  </a:moveTo>
                  <a:lnTo>
                    <a:pt x="51" y="16"/>
                  </a:lnTo>
                  <a:cubicBezTo>
                    <a:pt x="31" y="16"/>
                    <a:pt x="20" y="31"/>
                    <a:pt x="20" y="59"/>
                  </a:cubicBezTo>
                  <a:cubicBezTo>
                    <a:pt x="20" y="86"/>
                    <a:pt x="31" y="102"/>
                    <a:pt x="50" y="102"/>
                  </a:cubicBezTo>
                  <a:cubicBezTo>
                    <a:pt x="68" y="102"/>
                    <a:pt x="78" y="92"/>
                    <a:pt x="81" y="75"/>
                  </a:cubicBezTo>
                  <a:cubicBezTo>
                    <a:pt x="99" y="75"/>
                    <a:pt x="99" y="75"/>
                    <a:pt x="99" y="75"/>
                  </a:cubicBezTo>
                  <a:cubicBezTo>
                    <a:pt x="97" y="102"/>
                    <a:pt x="79" y="118"/>
                    <a:pt x="49" y="118"/>
                  </a:cubicBezTo>
                  <a:cubicBezTo>
                    <a:pt x="19" y="118"/>
                    <a:pt x="0" y="96"/>
                    <a:pt x="0" y="59"/>
                  </a:cubicBezTo>
                  <a:cubicBezTo>
                    <a:pt x="0" y="21"/>
                    <a:pt x="20" y="0"/>
                    <a:pt x="51" y="0"/>
                  </a:cubicBezTo>
                  <a:cubicBezTo>
                    <a:pt x="80" y="0"/>
                    <a:pt x="98" y="15"/>
                    <a:pt x="99" y="40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79" y="26"/>
                    <a:pt x="69" y="16"/>
                    <a:pt x="51" y="16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36" name="Freeform 164"/>
            <p:cNvSpPr>
              <a:spLocks noChangeArrowheads="1"/>
            </p:cNvSpPr>
            <p:nvPr/>
          </p:nvSpPr>
          <p:spPr bwMode="auto">
            <a:xfrm>
              <a:off x="761039" y="3179103"/>
              <a:ext cx="9263" cy="64843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22 h 155"/>
                <a:gd name="T6" fmla="*/ 0 w 20"/>
                <a:gd name="T7" fmla="*/ 22 h 155"/>
                <a:gd name="T8" fmla="*/ 0 w 20"/>
                <a:gd name="T9" fmla="*/ 0 h 155"/>
                <a:gd name="T10" fmla="*/ 0 w 20"/>
                <a:gd name="T11" fmla="*/ 42 h 155"/>
                <a:gd name="T12" fmla="*/ 19 w 20"/>
                <a:gd name="T13" fmla="*/ 42 h 155"/>
                <a:gd name="T14" fmla="*/ 19 w 20"/>
                <a:gd name="T15" fmla="*/ 154 h 155"/>
                <a:gd name="T16" fmla="*/ 0 w 20"/>
                <a:gd name="T17" fmla="*/ 154 h 155"/>
                <a:gd name="T18" fmla="*/ 0 w 20"/>
                <a:gd name="T19" fmla="*/ 42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22"/>
                  </a:lnTo>
                  <a:lnTo>
                    <a:pt x="0" y="22"/>
                  </a:lnTo>
                  <a:lnTo>
                    <a:pt x="0" y="0"/>
                  </a:lnTo>
                  <a:close/>
                  <a:moveTo>
                    <a:pt x="0" y="42"/>
                  </a:moveTo>
                  <a:lnTo>
                    <a:pt x="19" y="42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37" name="Freeform 165"/>
            <p:cNvSpPr>
              <a:spLocks noChangeArrowheads="1"/>
            </p:cNvSpPr>
            <p:nvPr/>
          </p:nvSpPr>
          <p:spPr bwMode="auto">
            <a:xfrm>
              <a:off x="781418" y="3179103"/>
              <a:ext cx="9264" cy="64843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154 h 155"/>
                <a:gd name="T6" fmla="*/ 0 w 20"/>
                <a:gd name="T7" fmla="*/ 154 h 155"/>
                <a:gd name="T8" fmla="*/ 0 w 20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353897" y="3179103"/>
            <a:ext cx="387209" cy="85223"/>
            <a:chOff x="1353897" y="3179103"/>
            <a:chExt cx="387209" cy="85223"/>
          </a:xfrm>
        </p:grpSpPr>
        <p:sp>
          <p:nvSpPr>
            <p:cNvPr id="3238" name="Freeform 166"/>
            <p:cNvSpPr>
              <a:spLocks noChangeArrowheads="1"/>
            </p:cNvSpPr>
            <p:nvPr/>
          </p:nvSpPr>
          <p:spPr bwMode="auto">
            <a:xfrm>
              <a:off x="1353897" y="3179103"/>
              <a:ext cx="50022" cy="64843"/>
            </a:xfrm>
            <a:custGeom>
              <a:avLst/>
              <a:gdLst>
                <a:gd name="T0" fmla="*/ 0 w 118"/>
                <a:gd name="T1" fmla="*/ 0 h 155"/>
                <a:gd name="T2" fmla="*/ 0 w 118"/>
                <a:gd name="T3" fmla="*/ 0 h 155"/>
                <a:gd name="T4" fmla="*/ 62 w 118"/>
                <a:gd name="T5" fmla="*/ 0 h 155"/>
                <a:gd name="T6" fmla="*/ 110 w 118"/>
                <a:gd name="T7" fmla="*/ 38 h 155"/>
                <a:gd name="T8" fmla="*/ 88 w 118"/>
                <a:gd name="T9" fmla="*/ 71 h 155"/>
                <a:gd name="T10" fmla="*/ 117 w 118"/>
                <a:gd name="T11" fmla="*/ 108 h 155"/>
                <a:gd name="T12" fmla="*/ 65 w 118"/>
                <a:gd name="T13" fmla="*/ 154 h 155"/>
                <a:gd name="T14" fmla="*/ 0 w 118"/>
                <a:gd name="T15" fmla="*/ 154 h 155"/>
                <a:gd name="T16" fmla="*/ 0 w 118"/>
                <a:gd name="T17" fmla="*/ 0 h 155"/>
                <a:gd name="T18" fmla="*/ 58 w 118"/>
                <a:gd name="T19" fmla="*/ 65 h 155"/>
                <a:gd name="T20" fmla="*/ 58 w 118"/>
                <a:gd name="T21" fmla="*/ 65 h 155"/>
                <a:gd name="T22" fmla="*/ 89 w 118"/>
                <a:gd name="T23" fmla="*/ 41 h 155"/>
                <a:gd name="T24" fmla="*/ 60 w 118"/>
                <a:gd name="T25" fmla="*/ 18 h 155"/>
                <a:gd name="T26" fmla="*/ 21 w 118"/>
                <a:gd name="T27" fmla="*/ 18 h 155"/>
                <a:gd name="T28" fmla="*/ 21 w 118"/>
                <a:gd name="T29" fmla="*/ 65 h 155"/>
                <a:gd name="T30" fmla="*/ 58 w 118"/>
                <a:gd name="T31" fmla="*/ 65 h 155"/>
                <a:gd name="T32" fmla="*/ 63 w 118"/>
                <a:gd name="T33" fmla="*/ 135 h 155"/>
                <a:gd name="T34" fmla="*/ 63 w 118"/>
                <a:gd name="T35" fmla="*/ 135 h 155"/>
                <a:gd name="T36" fmla="*/ 96 w 118"/>
                <a:gd name="T37" fmla="*/ 107 h 155"/>
                <a:gd name="T38" fmla="*/ 61 w 118"/>
                <a:gd name="T39" fmla="*/ 82 h 155"/>
                <a:gd name="T40" fmla="*/ 21 w 118"/>
                <a:gd name="T41" fmla="*/ 82 h 155"/>
                <a:gd name="T42" fmla="*/ 21 w 118"/>
                <a:gd name="T43" fmla="*/ 135 h 155"/>
                <a:gd name="T44" fmla="*/ 63 w 118"/>
                <a:gd name="T45" fmla="*/ 13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8" h="155">
                  <a:moveTo>
                    <a:pt x="0" y="0"/>
                  </a:moveTo>
                  <a:lnTo>
                    <a:pt x="0" y="0"/>
                  </a:lnTo>
                  <a:cubicBezTo>
                    <a:pt x="62" y="0"/>
                    <a:pt x="62" y="0"/>
                    <a:pt x="62" y="0"/>
                  </a:cubicBezTo>
                  <a:cubicBezTo>
                    <a:pt x="94" y="0"/>
                    <a:pt x="110" y="13"/>
                    <a:pt x="110" y="38"/>
                  </a:cubicBezTo>
                  <a:cubicBezTo>
                    <a:pt x="110" y="54"/>
                    <a:pt x="102" y="65"/>
                    <a:pt x="88" y="71"/>
                  </a:cubicBezTo>
                  <a:cubicBezTo>
                    <a:pt x="107" y="74"/>
                    <a:pt x="117" y="89"/>
                    <a:pt x="117" y="108"/>
                  </a:cubicBezTo>
                  <a:cubicBezTo>
                    <a:pt x="117" y="135"/>
                    <a:pt x="98" y="154"/>
                    <a:pt x="65" y="154"/>
                  </a:cubicBezTo>
                  <a:cubicBezTo>
                    <a:pt x="0" y="154"/>
                    <a:pt x="0" y="154"/>
                    <a:pt x="0" y="154"/>
                  </a:cubicBezTo>
                  <a:lnTo>
                    <a:pt x="0" y="0"/>
                  </a:lnTo>
                  <a:close/>
                  <a:moveTo>
                    <a:pt x="58" y="65"/>
                  </a:moveTo>
                  <a:lnTo>
                    <a:pt x="58" y="65"/>
                  </a:lnTo>
                  <a:cubicBezTo>
                    <a:pt x="78" y="65"/>
                    <a:pt x="89" y="57"/>
                    <a:pt x="89" y="41"/>
                  </a:cubicBezTo>
                  <a:cubicBezTo>
                    <a:pt x="89" y="25"/>
                    <a:pt x="79" y="18"/>
                    <a:pt x="60" y="18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1" y="65"/>
                    <a:pt x="21" y="65"/>
                    <a:pt x="21" y="65"/>
                  </a:cubicBezTo>
                  <a:lnTo>
                    <a:pt x="58" y="65"/>
                  </a:lnTo>
                  <a:close/>
                  <a:moveTo>
                    <a:pt x="63" y="135"/>
                  </a:moveTo>
                  <a:lnTo>
                    <a:pt x="63" y="135"/>
                  </a:lnTo>
                  <a:cubicBezTo>
                    <a:pt x="85" y="135"/>
                    <a:pt x="96" y="126"/>
                    <a:pt x="96" y="107"/>
                  </a:cubicBezTo>
                  <a:cubicBezTo>
                    <a:pt x="96" y="90"/>
                    <a:pt x="85" y="82"/>
                    <a:pt x="61" y="82"/>
                  </a:cubicBezTo>
                  <a:cubicBezTo>
                    <a:pt x="21" y="82"/>
                    <a:pt x="21" y="82"/>
                    <a:pt x="21" y="82"/>
                  </a:cubicBezTo>
                  <a:cubicBezTo>
                    <a:pt x="21" y="135"/>
                    <a:pt x="21" y="135"/>
                    <a:pt x="21" y="135"/>
                  </a:cubicBezTo>
                  <a:lnTo>
                    <a:pt x="63" y="135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39" name="Freeform 167"/>
            <p:cNvSpPr>
              <a:spLocks noChangeArrowheads="1"/>
            </p:cNvSpPr>
            <p:nvPr/>
          </p:nvSpPr>
          <p:spPr bwMode="auto">
            <a:xfrm>
              <a:off x="1411329" y="3179103"/>
              <a:ext cx="9264" cy="64843"/>
            </a:xfrm>
            <a:custGeom>
              <a:avLst/>
              <a:gdLst>
                <a:gd name="T0" fmla="*/ 0 w 21"/>
                <a:gd name="T1" fmla="*/ 0 h 155"/>
                <a:gd name="T2" fmla="*/ 20 w 21"/>
                <a:gd name="T3" fmla="*/ 0 h 155"/>
                <a:gd name="T4" fmla="*/ 20 w 21"/>
                <a:gd name="T5" fmla="*/ 22 h 155"/>
                <a:gd name="T6" fmla="*/ 0 w 21"/>
                <a:gd name="T7" fmla="*/ 22 h 155"/>
                <a:gd name="T8" fmla="*/ 0 w 21"/>
                <a:gd name="T9" fmla="*/ 0 h 155"/>
                <a:gd name="T10" fmla="*/ 0 w 21"/>
                <a:gd name="T11" fmla="*/ 42 h 155"/>
                <a:gd name="T12" fmla="*/ 20 w 21"/>
                <a:gd name="T13" fmla="*/ 42 h 155"/>
                <a:gd name="T14" fmla="*/ 20 w 21"/>
                <a:gd name="T15" fmla="*/ 154 h 155"/>
                <a:gd name="T16" fmla="*/ 0 w 21"/>
                <a:gd name="T17" fmla="*/ 154 h 155"/>
                <a:gd name="T18" fmla="*/ 0 w 21"/>
                <a:gd name="T19" fmla="*/ 42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" h="155">
                  <a:moveTo>
                    <a:pt x="0" y="0"/>
                  </a:moveTo>
                  <a:lnTo>
                    <a:pt x="20" y="0"/>
                  </a:lnTo>
                  <a:lnTo>
                    <a:pt x="20" y="22"/>
                  </a:lnTo>
                  <a:lnTo>
                    <a:pt x="0" y="22"/>
                  </a:lnTo>
                  <a:lnTo>
                    <a:pt x="0" y="0"/>
                  </a:lnTo>
                  <a:close/>
                  <a:moveTo>
                    <a:pt x="0" y="42"/>
                  </a:moveTo>
                  <a:lnTo>
                    <a:pt x="20" y="42"/>
                  </a:lnTo>
                  <a:lnTo>
                    <a:pt x="20" y="154"/>
                  </a:lnTo>
                  <a:lnTo>
                    <a:pt x="0" y="154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0" name="Freeform 168"/>
            <p:cNvSpPr>
              <a:spLocks noChangeArrowheads="1"/>
            </p:cNvSpPr>
            <p:nvPr/>
          </p:nvSpPr>
          <p:spPr bwMode="auto">
            <a:xfrm>
              <a:off x="1429856" y="3195776"/>
              <a:ext cx="44464" cy="68550"/>
            </a:xfrm>
            <a:custGeom>
              <a:avLst/>
              <a:gdLst>
                <a:gd name="T0" fmla="*/ 50 w 106"/>
                <a:gd name="T1" fmla="*/ 118 h 162"/>
                <a:gd name="T2" fmla="*/ 50 w 106"/>
                <a:gd name="T3" fmla="*/ 118 h 162"/>
                <a:gd name="T4" fmla="*/ 0 w 106"/>
                <a:gd name="T5" fmla="*/ 59 h 162"/>
                <a:gd name="T6" fmla="*/ 50 w 106"/>
                <a:gd name="T7" fmla="*/ 0 h 162"/>
                <a:gd name="T8" fmla="*/ 86 w 106"/>
                <a:gd name="T9" fmla="*/ 17 h 162"/>
                <a:gd name="T10" fmla="*/ 86 w 106"/>
                <a:gd name="T11" fmla="*/ 3 h 162"/>
                <a:gd name="T12" fmla="*/ 105 w 106"/>
                <a:gd name="T13" fmla="*/ 3 h 162"/>
                <a:gd name="T14" fmla="*/ 105 w 106"/>
                <a:gd name="T15" fmla="*/ 112 h 162"/>
                <a:gd name="T16" fmla="*/ 53 w 106"/>
                <a:gd name="T17" fmla="*/ 161 h 162"/>
                <a:gd name="T18" fmla="*/ 5 w 106"/>
                <a:gd name="T19" fmla="*/ 129 h 162"/>
                <a:gd name="T20" fmla="*/ 5 w 106"/>
                <a:gd name="T21" fmla="*/ 128 h 162"/>
                <a:gd name="T22" fmla="*/ 23 w 106"/>
                <a:gd name="T23" fmla="*/ 128 h 162"/>
                <a:gd name="T24" fmla="*/ 23 w 106"/>
                <a:gd name="T25" fmla="*/ 129 h 162"/>
                <a:gd name="T26" fmla="*/ 53 w 106"/>
                <a:gd name="T27" fmla="*/ 145 h 162"/>
                <a:gd name="T28" fmla="*/ 86 w 106"/>
                <a:gd name="T29" fmla="*/ 116 h 162"/>
                <a:gd name="T30" fmla="*/ 86 w 106"/>
                <a:gd name="T31" fmla="*/ 102 h 162"/>
                <a:gd name="T32" fmla="*/ 50 w 106"/>
                <a:gd name="T33" fmla="*/ 118 h 162"/>
                <a:gd name="T34" fmla="*/ 20 w 106"/>
                <a:gd name="T35" fmla="*/ 59 h 162"/>
                <a:gd name="T36" fmla="*/ 20 w 106"/>
                <a:gd name="T37" fmla="*/ 59 h 162"/>
                <a:gd name="T38" fmla="*/ 54 w 106"/>
                <a:gd name="T39" fmla="*/ 102 h 162"/>
                <a:gd name="T40" fmla="*/ 87 w 106"/>
                <a:gd name="T41" fmla="*/ 60 h 162"/>
                <a:gd name="T42" fmla="*/ 53 w 106"/>
                <a:gd name="T43" fmla="*/ 16 h 162"/>
                <a:gd name="T44" fmla="*/ 20 w 106"/>
                <a:gd name="T45" fmla="*/ 5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6" h="162">
                  <a:moveTo>
                    <a:pt x="50" y="118"/>
                  </a:moveTo>
                  <a:lnTo>
                    <a:pt x="50" y="118"/>
                  </a:lnTo>
                  <a:cubicBezTo>
                    <a:pt x="20" y="118"/>
                    <a:pt x="0" y="95"/>
                    <a:pt x="0" y="59"/>
                  </a:cubicBezTo>
                  <a:cubicBezTo>
                    <a:pt x="0" y="24"/>
                    <a:pt x="20" y="0"/>
                    <a:pt x="50" y="0"/>
                  </a:cubicBezTo>
                  <a:cubicBezTo>
                    <a:pt x="68" y="0"/>
                    <a:pt x="78" y="7"/>
                    <a:pt x="86" y="17"/>
                  </a:cubicBezTo>
                  <a:cubicBezTo>
                    <a:pt x="86" y="3"/>
                    <a:pt x="86" y="3"/>
                    <a:pt x="86" y="3"/>
                  </a:cubicBezTo>
                  <a:cubicBezTo>
                    <a:pt x="105" y="3"/>
                    <a:pt x="105" y="3"/>
                    <a:pt x="105" y="3"/>
                  </a:cubicBezTo>
                  <a:cubicBezTo>
                    <a:pt x="105" y="112"/>
                    <a:pt x="105" y="112"/>
                    <a:pt x="105" y="112"/>
                  </a:cubicBezTo>
                  <a:cubicBezTo>
                    <a:pt x="105" y="146"/>
                    <a:pt x="89" y="161"/>
                    <a:pt x="53" y="161"/>
                  </a:cubicBezTo>
                  <a:cubicBezTo>
                    <a:pt x="22" y="161"/>
                    <a:pt x="5" y="148"/>
                    <a:pt x="5" y="129"/>
                  </a:cubicBezTo>
                  <a:lnTo>
                    <a:pt x="5" y="128"/>
                  </a:lnTo>
                  <a:cubicBezTo>
                    <a:pt x="23" y="128"/>
                    <a:pt x="23" y="128"/>
                    <a:pt x="23" y="128"/>
                  </a:cubicBezTo>
                  <a:cubicBezTo>
                    <a:pt x="23" y="128"/>
                    <a:pt x="23" y="128"/>
                    <a:pt x="23" y="129"/>
                  </a:cubicBezTo>
                  <a:cubicBezTo>
                    <a:pt x="23" y="140"/>
                    <a:pt x="33" y="145"/>
                    <a:pt x="53" y="145"/>
                  </a:cubicBezTo>
                  <a:cubicBezTo>
                    <a:pt x="77" y="145"/>
                    <a:pt x="86" y="137"/>
                    <a:pt x="86" y="116"/>
                  </a:cubicBezTo>
                  <a:cubicBezTo>
                    <a:pt x="86" y="102"/>
                    <a:pt x="86" y="102"/>
                    <a:pt x="86" y="102"/>
                  </a:cubicBezTo>
                  <a:cubicBezTo>
                    <a:pt x="78" y="113"/>
                    <a:pt x="65" y="118"/>
                    <a:pt x="50" y="118"/>
                  </a:cubicBezTo>
                  <a:close/>
                  <a:moveTo>
                    <a:pt x="20" y="59"/>
                  </a:moveTo>
                  <a:lnTo>
                    <a:pt x="20" y="59"/>
                  </a:lnTo>
                  <a:cubicBezTo>
                    <a:pt x="20" y="86"/>
                    <a:pt x="33" y="102"/>
                    <a:pt x="54" y="102"/>
                  </a:cubicBezTo>
                  <a:cubicBezTo>
                    <a:pt x="77" y="102"/>
                    <a:pt x="87" y="88"/>
                    <a:pt x="87" y="60"/>
                  </a:cubicBezTo>
                  <a:cubicBezTo>
                    <a:pt x="87" y="31"/>
                    <a:pt x="75" y="16"/>
                    <a:pt x="53" y="16"/>
                  </a:cubicBezTo>
                  <a:cubicBezTo>
                    <a:pt x="32" y="16"/>
                    <a:pt x="20" y="32"/>
                    <a:pt x="20" y="59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1" name="Freeform 169"/>
            <p:cNvSpPr>
              <a:spLocks noChangeArrowheads="1"/>
            </p:cNvSpPr>
            <p:nvPr/>
          </p:nvSpPr>
          <p:spPr bwMode="auto">
            <a:xfrm>
              <a:off x="1511374" y="3179103"/>
              <a:ext cx="46318" cy="64843"/>
            </a:xfrm>
            <a:custGeom>
              <a:avLst/>
              <a:gdLst>
                <a:gd name="T0" fmla="*/ 0 w 110"/>
                <a:gd name="T1" fmla="*/ 0 h 155"/>
                <a:gd name="T2" fmla="*/ 0 w 110"/>
                <a:gd name="T3" fmla="*/ 0 h 155"/>
                <a:gd name="T4" fmla="*/ 51 w 110"/>
                <a:gd name="T5" fmla="*/ 0 h 155"/>
                <a:gd name="T6" fmla="*/ 56 w 110"/>
                <a:gd name="T7" fmla="*/ 0 h 155"/>
                <a:gd name="T8" fmla="*/ 90 w 110"/>
                <a:gd name="T9" fmla="*/ 6 h 155"/>
                <a:gd name="T10" fmla="*/ 109 w 110"/>
                <a:gd name="T11" fmla="*/ 45 h 155"/>
                <a:gd name="T12" fmla="*/ 90 w 110"/>
                <a:gd name="T13" fmla="*/ 83 h 155"/>
                <a:gd name="T14" fmla="*/ 52 w 110"/>
                <a:gd name="T15" fmla="*/ 90 h 155"/>
                <a:gd name="T16" fmla="*/ 21 w 110"/>
                <a:gd name="T17" fmla="*/ 90 h 155"/>
                <a:gd name="T18" fmla="*/ 21 w 110"/>
                <a:gd name="T19" fmla="*/ 154 h 155"/>
                <a:gd name="T20" fmla="*/ 0 w 110"/>
                <a:gd name="T21" fmla="*/ 154 h 155"/>
                <a:gd name="T22" fmla="*/ 0 w 110"/>
                <a:gd name="T23" fmla="*/ 0 h 155"/>
                <a:gd name="T24" fmla="*/ 55 w 110"/>
                <a:gd name="T25" fmla="*/ 71 h 155"/>
                <a:gd name="T26" fmla="*/ 55 w 110"/>
                <a:gd name="T27" fmla="*/ 71 h 155"/>
                <a:gd name="T28" fmla="*/ 89 w 110"/>
                <a:gd name="T29" fmla="*/ 45 h 155"/>
                <a:gd name="T30" fmla="*/ 57 w 110"/>
                <a:gd name="T31" fmla="*/ 19 h 155"/>
                <a:gd name="T32" fmla="*/ 21 w 110"/>
                <a:gd name="T33" fmla="*/ 19 h 155"/>
                <a:gd name="T34" fmla="*/ 21 w 110"/>
                <a:gd name="T35" fmla="*/ 71 h 155"/>
                <a:gd name="T36" fmla="*/ 55 w 110"/>
                <a:gd name="T37" fmla="*/ 71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155">
                  <a:moveTo>
                    <a:pt x="0" y="0"/>
                  </a:moveTo>
                  <a:lnTo>
                    <a:pt x="0" y="0"/>
                  </a:lnTo>
                  <a:cubicBezTo>
                    <a:pt x="51" y="0"/>
                    <a:pt x="51" y="0"/>
                    <a:pt x="51" y="0"/>
                  </a:cubicBezTo>
                  <a:cubicBezTo>
                    <a:pt x="52" y="0"/>
                    <a:pt x="54" y="0"/>
                    <a:pt x="56" y="0"/>
                  </a:cubicBezTo>
                  <a:cubicBezTo>
                    <a:pt x="69" y="0"/>
                    <a:pt x="80" y="1"/>
                    <a:pt x="90" y="6"/>
                  </a:cubicBezTo>
                  <a:cubicBezTo>
                    <a:pt x="102" y="13"/>
                    <a:pt x="109" y="26"/>
                    <a:pt x="109" y="45"/>
                  </a:cubicBezTo>
                  <a:cubicBezTo>
                    <a:pt x="109" y="63"/>
                    <a:pt x="102" y="75"/>
                    <a:pt x="90" y="83"/>
                  </a:cubicBezTo>
                  <a:cubicBezTo>
                    <a:pt x="80" y="89"/>
                    <a:pt x="68" y="90"/>
                    <a:pt x="52" y="90"/>
                  </a:cubicBezTo>
                  <a:cubicBezTo>
                    <a:pt x="21" y="90"/>
                    <a:pt x="21" y="90"/>
                    <a:pt x="21" y="90"/>
                  </a:cubicBezTo>
                  <a:cubicBezTo>
                    <a:pt x="21" y="154"/>
                    <a:pt x="21" y="154"/>
                    <a:pt x="21" y="154"/>
                  </a:cubicBezTo>
                  <a:cubicBezTo>
                    <a:pt x="0" y="154"/>
                    <a:pt x="0" y="154"/>
                    <a:pt x="0" y="154"/>
                  </a:cubicBezTo>
                  <a:lnTo>
                    <a:pt x="0" y="0"/>
                  </a:lnTo>
                  <a:close/>
                  <a:moveTo>
                    <a:pt x="55" y="71"/>
                  </a:moveTo>
                  <a:lnTo>
                    <a:pt x="55" y="71"/>
                  </a:lnTo>
                  <a:cubicBezTo>
                    <a:pt x="78" y="71"/>
                    <a:pt x="89" y="65"/>
                    <a:pt x="89" y="45"/>
                  </a:cubicBezTo>
                  <a:cubicBezTo>
                    <a:pt x="89" y="26"/>
                    <a:pt x="78" y="19"/>
                    <a:pt x="57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71"/>
                    <a:pt x="21" y="71"/>
                    <a:pt x="21" y="71"/>
                  </a:cubicBezTo>
                  <a:lnTo>
                    <a:pt x="55" y="71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2" name="Freeform 170"/>
            <p:cNvSpPr>
              <a:spLocks noChangeArrowheads="1"/>
            </p:cNvSpPr>
            <p:nvPr/>
          </p:nvSpPr>
          <p:spPr bwMode="auto">
            <a:xfrm>
              <a:off x="1563249" y="3195776"/>
              <a:ext cx="42612" cy="50023"/>
            </a:xfrm>
            <a:custGeom>
              <a:avLst/>
              <a:gdLst>
                <a:gd name="T0" fmla="*/ 99 w 102"/>
                <a:gd name="T1" fmla="*/ 79 h 119"/>
                <a:gd name="T2" fmla="*/ 99 w 102"/>
                <a:gd name="T3" fmla="*/ 79 h 119"/>
                <a:gd name="T4" fmla="*/ 50 w 102"/>
                <a:gd name="T5" fmla="*/ 118 h 119"/>
                <a:gd name="T6" fmla="*/ 0 w 102"/>
                <a:gd name="T7" fmla="*/ 60 h 119"/>
                <a:gd name="T8" fmla="*/ 50 w 102"/>
                <a:gd name="T9" fmla="*/ 0 h 119"/>
                <a:gd name="T10" fmla="*/ 101 w 102"/>
                <a:gd name="T11" fmla="*/ 56 h 119"/>
                <a:gd name="T12" fmla="*/ 100 w 102"/>
                <a:gd name="T13" fmla="*/ 64 h 119"/>
                <a:gd name="T14" fmla="*/ 20 w 102"/>
                <a:gd name="T15" fmla="*/ 64 h 119"/>
                <a:gd name="T16" fmla="*/ 52 w 102"/>
                <a:gd name="T17" fmla="*/ 102 h 119"/>
                <a:gd name="T18" fmla="*/ 80 w 102"/>
                <a:gd name="T19" fmla="*/ 79 h 119"/>
                <a:gd name="T20" fmla="*/ 99 w 102"/>
                <a:gd name="T21" fmla="*/ 79 h 119"/>
                <a:gd name="T22" fmla="*/ 81 w 102"/>
                <a:gd name="T23" fmla="*/ 48 h 119"/>
                <a:gd name="T24" fmla="*/ 81 w 102"/>
                <a:gd name="T25" fmla="*/ 48 h 119"/>
                <a:gd name="T26" fmla="*/ 51 w 102"/>
                <a:gd name="T27" fmla="*/ 16 h 119"/>
                <a:gd name="T28" fmla="*/ 20 w 102"/>
                <a:gd name="T29" fmla="*/ 48 h 119"/>
                <a:gd name="T30" fmla="*/ 81 w 102"/>
                <a:gd name="T31" fmla="*/ 48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19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6" y="118"/>
                    <a:pt x="50" y="118"/>
                  </a:cubicBezTo>
                  <a:cubicBezTo>
                    <a:pt x="20" y="118"/>
                    <a:pt x="0" y="96"/>
                    <a:pt x="0" y="60"/>
                  </a:cubicBezTo>
                  <a:cubicBezTo>
                    <a:pt x="0" y="21"/>
                    <a:pt x="20" y="0"/>
                    <a:pt x="50" y="0"/>
                  </a:cubicBezTo>
                  <a:cubicBezTo>
                    <a:pt x="82" y="0"/>
                    <a:pt x="101" y="19"/>
                    <a:pt x="101" y="56"/>
                  </a:cubicBezTo>
                  <a:cubicBezTo>
                    <a:pt x="101" y="59"/>
                    <a:pt x="101" y="62"/>
                    <a:pt x="100" y="6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0" y="88"/>
                    <a:pt x="32" y="102"/>
                    <a:pt x="52" y="102"/>
                  </a:cubicBezTo>
                  <a:cubicBezTo>
                    <a:pt x="68" y="102"/>
                    <a:pt x="77" y="93"/>
                    <a:pt x="80" y="79"/>
                  </a:cubicBezTo>
                  <a:lnTo>
                    <a:pt x="99" y="79"/>
                  </a:lnTo>
                  <a:close/>
                  <a:moveTo>
                    <a:pt x="81" y="48"/>
                  </a:moveTo>
                  <a:lnTo>
                    <a:pt x="81" y="48"/>
                  </a:lnTo>
                  <a:cubicBezTo>
                    <a:pt x="80" y="28"/>
                    <a:pt x="70" y="16"/>
                    <a:pt x="51" y="16"/>
                  </a:cubicBezTo>
                  <a:cubicBezTo>
                    <a:pt x="32" y="16"/>
                    <a:pt x="21" y="28"/>
                    <a:pt x="20" y="48"/>
                  </a:cubicBezTo>
                  <a:lnTo>
                    <a:pt x="81" y="48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3" name="Freeform 171"/>
            <p:cNvSpPr>
              <a:spLocks noChangeArrowheads="1"/>
            </p:cNvSpPr>
            <p:nvPr/>
          </p:nvSpPr>
          <p:spPr bwMode="auto">
            <a:xfrm>
              <a:off x="1613272" y="3195776"/>
              <a:ext cx="40759" cy="48170"/>
            </a:xfrm>
            <a:custGeom>
              <a:avLst/>
              <a:gdLst>
                <a:gd name="T0" fmla="*/ 75 w 95"/>
                <a:gd name="T1" fmla="*/ 45 h 115"/>
                <a:gd name="T2" fmla="*/ 75 w 95"/>
                <a:gd name="T3" fmla="*/ 45 h 115"/>
                <a:gd name="T4" fmla="*/ 52 w 95"/>
                <a:gd name="T5" fmla="*/ 16 h 115"/>
                <a:gd name="T6" fmla="*/ 19 w 95"/>
                <a:gd name="T7" fmla="*/ 51 h 115"/>
                <a:gd name="T8" fmla="*/ 19 w 95"/>
                <a:gd name="T9" fmla="*/ 114 h 115"/>
                <a:gd name="T10" fmla="*/ 0 w 95"/>
                <a:gd name="T11" fmla="*/ 114 h 115"/>
                <a:gd name="T12" fmla="*/ 0 w 95"/>
                <a:gd name="T13" fmla="*/ 2 h 115"/>
                <a:gd name="T14" fmla="*/ 19 w 95"/>
                <a:gd name="T15" fmla="*/ 2 h 115"/>
                <a:gd name="T16" fmla="*/ 19 w 95"/>
                <a:gd name="T17" fmla="*/ 18 h 115"/>
                <a:gd name="T18" fmla="*/ 54 w 95"/>
                <a:gd name="T19" fmla="*/ 0 h 115"/>
                <a:gd name="T20" fmla="*/ 88 w 95"/>
                <a:gd name="T21" fmla="*/ 14 h 115"/>
                <a:gd name="T22" fmla="*/ 94 w 95"/>
                <a:gd name="T23" fmla="*/ 41 h 115"/>
                <a:gd name="T24" fmla="*/ 94 w 95"/>
                <a:gd name="T25" fmla="*/ 46 h 115"/>
                <a:gd name="T26" fmla="*/ 94 w 95"/>
                <a:gd name="T27" fmla="*/ 114 h 115"/>
                <a:gd name="T28" fmla="*/ 75 w 95"/>
                <a:gd name="T29" fmla="*/ 114 h 115"/>
                <a:gd name="T30" fmla="*/ 75 w 95"/>
                <a:gd name="T31" fmla="*/ 4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5">
                  <a:moveTo>
                    <a:pt x="75" y="45"/>
                  </a:moveTo>
                  <a:lnTo>
                    <a:pt x="75" y="45"/>
                  </a:lnTo>
                  <a:cubicBezTo>
                    <a:pt x="75" y="26"/>
                    <a:pt x="70" y="16"/>
                    <a:pt x="52" y="16"/>
                  </a:cubicBezTo>
                  <a:cubicBezTo>
                    <a:pt x="31" y="16"/>
                    <a:pt x="19" y="28"/>
                    <a:pt x="19" y="51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27" y="6"/>
                    <a:pt x="38" y="0"/>
                    <a:pt x="54" y="0"/>
                  </a:cubicBezTo>
                  <a:cubicBezTo>
                    <a:pt x="71" y="0"/>
                    <a:pt x="82" y="5"/>
                    <a:pt x="88" y="14"/>
                  </a:cubicBezTo>
                  <a:cubicBezTo>
                    <a:pt x="94" y="21"/>
                    <a:pt x="94" y="31"/>
                    <a:pt x="94" y="41"/>
                  </a:cubicBezTo>
                  <a:cubicBezTo>
                    <a:pt x="94" y="43"/>
                    <a:pt x="94" y="44"/>
                    <a:pt x="94" y="46"/>
                  </a:cubicBezTo>
                  <a:cubicBezTo>
                    <a:pt x="94" y="114"/>
                    <a:pt x="94" y="114"/>
                    <a:pt x="94" y="114"/>
                  </a:cubicBezTo>
                  <a:cubicBezTo>
                    <a:pt x="75" y="114"/>
                    <a:pt x="75" y="114"/>
                    <a:pt x="75" y="114"/>
                  </a:cubicBezTo>
                  <a:lnTo>
                    <a:pt x="75" y="4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4" name="Freeform 172"/>
            <p:cNvSpPr>
              <a:spLocks noChangeArrowheads="1"/>
            </p:cNvSpPr>
            <p:nvPr/>
          </p:nvSpPr>
          <p:spPr bwMode="auto">
            <a:xfrm>
              <a:off x="1663293" y="3195776"/>
              <a:ext cx="40759" cy="50023"/>
            </a:xfrm>
            <a:custGeom>
              <a:avLst/>
              <a:gdLst>
                <a:gd name="T0" fmla="*/ 51 w 99"/>
                <a:gd name="T1" fmla="*/ 16 h 119"/>
                <a:gd name="T2" fmla="*/ 51 w 99"/>
                <a:gd name="T3" fmla="*/ 16 h 119"/>
                <a:gd name="T4" fmla="*/ 19 w 99"/>
                <a:gd name="T5" fmla="*/ 59 h 119"/>
                <a:gd name="T6" fmla="*/ 50 w 99"/>
                <a:gd name="T7" fmla="*/ 102 h 119"/>
                <a:gd name="T8" fmla="*/ 81 w 99"/>
                <a:gd name="T9" fmla="*/ 75 h 119"/>
                <a:gd name="T10" fmla="*/ 98 w 99"/>
                <a:gd name="T11" fmla="*/ 75 h 119"/>
                <a:gd name="T12" fmla="*/ 49 w 99"/>
                <a:gd name="T13" fmla="*/ 118 h 119"/>
                <a:gd name="T14" fmla="*/ 0 w 99"/>
                <a:gd name="T15" fmla="*/ 59 h 119"/>
                <a:gd name="T16" fmla="*/ 51 w 99"/>
                <a:gd name="T17" fmla="*/ 0 h 119"/>
                <a:gd name="T18" fmla="*/ 98 w 99"/>
                <a:gd name="T19" fmla="*/ 40 h 119"/>
                <a:gd name="T20" fmla="*/ 80 w 99"/>
                <a:gd name="T21" fmla="*/ 40 h 119"/>
                <a:gd name="T22" fmla="*/ 51 w 99"/>
                <a:gd name="T23" fmla="*/ 1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9" h="119">
                  <a:moveTo>
                    <a:pt x="51" y="16"/>
                  </a:moveTo>
                  <a:lnTo>
                    <a:pt x="51" y="16"/>
                  </a:lnTo>
                  <a:cubicBezTo>
                    <a:pt x="31" y="16"/>
                    <a:pt x="19" y="31"/>
                    <a:pt x="19" y="59"/>
                  </a:cubicBezTo>
                  <a:cubicBezTo>
                    <a:pt x="19" y="86"/>
                    <a:pt x="31" y="102"/>
                    <a:pt x="50" y="102"/>
                  </a:cubicBezTo>
                  <a:cubicBezTo>
                    <a:pt x="67" y="102"/>
                    <a:pt x="78" y="92"/>
                    <a:pt x="81" y="75"/>
                  </a:cubicBezTo>
                  <a:cubicBezTo>
                    <a:pt x="98" y="75"/>
                    <a:pt x="98" y="75"/>
                    <a:pt x="98" y="75"/>
                  </a:cubicBezTo>
                  <a:cubicBezTo>
                    <a:pt x="96" y="102"/>
                    <a:pt x="78" y="118"/>
                    <a:pt x="49" y="118"/>
                  </a:cubicBezTo>
                  <a:cubicBezTo>
                    <a:pt x="19" y="118"/>
                    <a:pt x="0" y="96"/>
                    <a:pt x="0" y="59"/>
                  </a:cubicBezTo>
                  <a:cubicBezTo>
                    <a:pt x="0" y="21"/>
                    <a:pt x="19" y="0"/>
                    <a:pt x="51" y="0"/>
                  </a:cubicBezTo>
                  <a:cubicBezTo>
                    <a:pt x="80" y="0"/>
                    <a:pt x="97" y="15"/>
                    <a:pt x="98" y="40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78" y="26"/>
                    <a:pt x="68" y="16"/>
                    <a:pt x="51" y="16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5" name="Freeform 173"/>
            <p:cNvSpPr>
              <a:spLocks noChangeArrowheads="1"/>
            </p:cNvSpPr>
            <p:nvPr/>
          </p:nvSpPr>
          <p:spPr bwMode="auto">
            <a:xfrm>
              <a:off x="1711463" y="3179103"/>
              <a:ext cx="9264" cy="64843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22 h 155"/>
                <a:gd name="T6" fmla="*/ 0 w 20"/>
                <a:gd name="T7" fmla="*/ 22 h 155"/>
                <a:gd name="T8" fmla="*/ 0 w 20"/>
                <a:gd name="T9" fmla="*/ 0 h 155"/>
                <a:gd name="T10" fmla="*/ 0 w 20"/>
                <a:gd name="T11" fmla="*/ 42 h 155"/>
                <a:gd name="T12" fmla="*/ 19 w 20"/>
                <a:gd name="T13" fmla="*/ 42 h 155"/>
                <a:gd name="T14" fmla="*/ 19 w 20"/>
                <a:gd name="T15" fmla="*/ 154 h 155"/>
                <a:gd name="T16" fmla="*/ 0 w 20"/>
                <a:gd name="T17" fmla="*/ 154 h 155"/>
                <a:gd name="T18" fmla="*/ 0 w 20"/>
                <a:gd name="T19" fmla="*/ 42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22"/>
                  </a:lnTo>
                  <a:lnTo>
                    <a:pt x="0" y="22"/>
                  </a:lnTo>
                  <a:lnTo>
                    <a:pt x="0" y="0"/>
                  </a:lnTo>
                  <a:close/>
                  <a:moveTo>
                    <a:pt x="0" y="42"/>
                  </a:moveTo>
                  <a:lnTo>
                    <a:pt x="19" y="42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6" name="Freeform 174"/>
            <p:cNvSpPr>
              <a:spLocks noChangeArrowheads="1"/>
            </p:cNvSpPr>
            <p:nvPr/>
          </p:nvSpPr>
          <p:spPr bwMode="auto">
            <a:xfrm>
              <a:off x="1731843" y="3179103"/>
              <a:ext cx="9263" cy="64843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154 h 155"/>
                <a:gd name="T6" fmla="*/ 0 w 20"/>
                <a:gd name="T7" fmla="*/ 154 h 155"/>
                <a:gd name="T8" fmla="*/ 0 w 20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246888" y="3179103"/>
            <a:ext cx="366830" cy="85223"/>
            <a:chOff x="2246888" y="3179103"/>
            <a:chExt cx="366830" cy="85223"/>
          </a:xfrm>
        </p:grpSpPr>
        <p:sp>
          <p:nvSpPr>
            <p:cNvPr id="3247" name="Freeform 175"/>
            <p:cNvSpPr>
              <a:spLocks noChangeArrowheads="1"/>
            </p:cNvSpPr>
            <p:nvPr/>
          </p:nvSpPr>
          <p:spPr bwMode="auto">
            <a:xfrm>
              <a:off x="2246888" y="3179103"/>
              <a:ext cx="44464" cy="64843"/>
            </a:xfrm>
            <a:custGeom>
              <a:avLst/>
              <a:gdLst>
                <a:gd name="T0" fmla="*/ 0 w 104"/>
                <a:gd name="T1" fmla="*/ 0 h 155"/>
                <a:gd name="T2" fmla="*/ 103 w 104"/>
                <a:gd name="T3" fmla="*/ 0 h 155"/>
                <a:gd name="T4" fmla="*/ 103 w 104"/>
                <a:gd name="T5" fmla="*/ 20 h 155"/>
                <a:gd name="T6" fmla="*/ 21 w 104"/>
                <a:gd name="T7" fmla="*/ 20 h 155"/>
                <a:gd name="T8" fmla="*/ 21 w 104"/>
                <a:gd name="T9" fmla="*/ 66 h 155"/>
                <a:gd name="T10" fmla="*/ 93 w 104"/>
                <a:gd name="T11" fmla="*/ 66 h 155"/>
                <a:gd name="T12" fmla="*/ 93 w 104"/>
                <a:gd name="T13" fmla="*/ 84 h 155"/>
                <a:gd name="T14" fmla="*/ 21 w 104"/>
                <a:gd name="T15" fmla="*/ 84 h 155"/>
                <a:gd name="T16" fmla="*/ 21 w 104"/>
                <a:gd name="T17" fmla="*/ 154 h 155"/>
                <a:gd name="T18" fmla="*/ 0 w 104"/>
                <a:gd name="T19" fmla="*/ 154 h 155"/>
                <a:gd name="T20" fmla="*/ 0 w 104"/>
                <a:gd name="T2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55">
                  <a:moveTo>
                    <a:pt x="0" y="0"/>
                  </a:moveTo>
                  <a:lnTo>
                    <a:pt x="103" y="0"/>
                  </a:lnTo>
                  <a:lnTo>
                    <a:pt x="103" y="20"/>
                  </a:lnTo>
                  <a:lnTo>
                    <a:pt x="21" y="20"/>
                  </a:lnTo>
                  <a:lnTo>
                    <a:pt x="21" y="66"/>
                  </a:lnTo>
                  <a:lnTo>
                    <a:pt x="93" y="66"/>
                  </a:lnTo>
                  <a:lnTo>
                    <a:pt x="93" y="84"/>
                  </a:lnTo>
                  <a:lnTo>
                    <a:pt x="21" y="84"/>
                  </a:lnTo>
                  <a:lnTo>
                    <a:pt x="21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8" name="Freeform 176"/>
            <p:cNvSpPr>
              <a:spLocks noChangeArrowheads="1"/>
            </p:cNvSpPr>
            <p:nvPr/>
          </p:nvSpPr>
          <p:spPr bwMode="auto">
            <a:xfrm>
              <a:off x="2298763" y="3179103"/>
              <a:ext cx="9263" cy="64843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22 h 155"/>
                <a:gd name="T6" fmla="*/ 0 w 20"/>
                <a:gd name="T7" fmla="*/ 22 h 155"/>
                <a:gd name="T8" fmla="*/ 0 w 20"/>
                <a:gd name="T9" fmla="*/ 0 h 155"/>
                <a:gd name="T10" fmla="*/ 0 w 20"/>
                <a:gd name="T11" fmla="*/ 42 h 155"/>
                <a:gd name="T12" fmla="*/ 19 w 20"/>
                <a:gd name="T13" fmla="*/ 42 h 155"/>
                <a:gd name="T14" fmla="*/ 19 w 20"/>
                <a:gd name="T15" fmla="*/ 154 h 155"/>
                <a:gd name="T16" fmla="*/ 0 w 20"/>
                <a:gd name="T17" fmla="*/ 154 h 155"/>
                <a:gd name="T18" fmla="*/ 0 w 20"/>
                <a:gd name="T19" fmla="*/ 42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22"/>
                  </a:lnTo>
                  <a:lnTo>
                    <a:pt x="0" y="22"/>
                  </a:lnTo>
                  <a:lnTo>
                    <a:pt x="0" y="0"/>
                  </a:lnTo>
                  <a:close/>
                  <a:moveTo>
                    <a:pt x="0" y="42"/>
                  </a:moveTo>
                  <a:lnTo>
                    <a:pt x="19" y="42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9" name="Freeform 177"/>
            <p:cNvSpPr>
              <a:spLocks noChangeArrowheads="1"/>
            </p:cNvSpPr>
            <p:nvPr/>
          </p:nvSpPr>
          <p:spPr bwMode="auto">
            <a:xfrm>
              <a:off x="2319142" y="3195776"/>
              <a:ext cx="40759" cy="48170"/>
            </a:xfrm>
            <a:custGeom>
              <a:avLst/>
              <a:gdLst>
                <a:gd name="T0" fmla="*/ 75 w 95"/>
                <a:gd name="T1" fmla="*/ 45 h 115"/>
                <a:gd name="T2" fmla="*/ 75 w 95"/>
                <a:gd name="T3" fmla="*/ 45 h 115"/>
                <a:gd name="T4" fmla="*/ 52 w 95"/>
                <a:gd name="T5" fmla="*/ 16 h 115"/>
                <a:gd name="T6" fmla="*/ 19 w 95"/>
                <a:gd name="T7" fmla="*/ 51 h 115"/>
                <a:gd name="T8" fmla="*/ 19 w 95"/>
                <a:gd name="T9" fmla="*/ 114 h 115"/>
                <a:gd name="T10" fmla="*/ 0 w 95"/>
                <a:gd name="T11" fmla="*/ 114 h 115"/>
                <a:gd name="T12" fmla="*/ 0 w 95"/>
                <a:gd name="T13" fmla="*/ 2 h 115"/>
                <a:gd name="T14" fmla="*/ 18 w 95"/>
                <a:gd name="T15" fmla="*/ 2 h 115"/>
                <a:gd name="T16" fmla="*/ 18 w 95"/>
                <a:gd name="T17" fmla="*/ 18 h 115"/>
                <a:gd name="T18" fmla="*/ 54 w 95"/>
                <a:gd name="T19" fmla="*/ 0 h 115"/>
                <a:gd name="T20" fmla="*/ 89 w 95"/>
                <a:gd name="T21" fmla="*/ 14 h 115"/>
                <a:gd name="T22" fmla="*/ 94 w 95"/>
                <a:gd name="T23" fmla="*/ 41 h 115"/>
                <a:gd name="T24" fmla="*/ 94 w 95"/>
                <a:gd name="T25" fmla="*/ 46 h 115"/>
                <a:gd name="T26" fmla="*/ 94 w 95"/>
                <a:gd name="T27" fmla="*/ 114 h 115"/>
                <a:gd name="T28" fmla="*/ 75 w 95"/>
                <a:gd name="T29" fmla="*/ 114 h 115"/>
                <a:gd name="T30" fmla="*/ 75 w 95"/>
                <a:gd name="T31" fmla="*/ 4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5">
                  <a:moveTo>
                    <a:pt x="75" y="45"/>
                  </a:moveTo>
                  <a:lnTo>
                    <a:pt x="75" y="45"/>
                  </a:lnTo>
                  <a:cubicBezTo>
                    <a:pt x="75" y="26"/>
                    <a:pt x="70" y="16"/>
                    <a:pt x="52" y="16"/>
                  </a:cubicBezTo>
                  <a:cubicBezTo>
                    <a:pt x="31" y="16"/>
                    <a:pt x="19" y="28"/>
                    <a:pt x="19" y="51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27" y="6"/>
                    <a:pt x="39" y="0"/>
                    <a:pt x="54" y="0"/>
                  </a:cubicBezTo>
                  <a:cubicBezTo>
                    <a:pt x="71" y="0"/>
                    <a:pt x="82" y="5"/>
                    <a:pt x="89" y="14"/>
                  </a:cubicBezTo>
                  <a:cubicBezTo>
                    <a:pt x="94" y="21"/>
                    <a:pt x="94" y="31"/>
                    <a:pt x="94" y="41"/>
                  </a:cubicBezTo>
                  <a:cubicBezTo>
                    <a:pt x="94" y="43"/>
                    <a:pt x="94" y="44"/>
                    <a:pt x="94" y="46"/>
                  </a:cubicBezTo>
                  <a:cubicBezTo>
                    <a:pt x="94" y="114"/>
                    <a:pt x="94" y="114"/>
                    <a:pt x="94" y="114"/>
                  </a:cubicBezTo>
                  <a:cubicBezTo>
                    <a:pt x="75" y="114"/>
                    <a:pt x="75" y="114"/>
                    <a:pt x="75" y="114"/>
                  </a:cubicBezTo>
                  <a:lnTo>
                    <a:pt x="75" y="4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50" name="Freeform 178"/>
            <p:cNvSpPr>
              <a:spLocks noChangeArrowheads="1"/>
            </p:cNvSpPr>
            <p:nvPr/>
          </p:nvSpPr>
          <p:spPr bwMode="auto">
            <a:xfrm>
              <a:off x="2367311" y="3195776"/>
              <a:ext cx="42612" cy="50023"/>
            </a:xfrm>
            <a:custGeom>
              <a:avLst/>
              <a:gdLst>
                <a:gd name="T0" fmla="*/ 99 w 102"/>
                <a:gd name="T1" fmla="*/ 79 h 119"/>
                <a:gd name="T2" fmla="*/ 99 w 102"/>
                <a:gd name="T3" fmla="*/ 79 h 119"/>
                <a:gd name="T4" fmla="*/ 50 w 102"/>
                <a:gd name="T5" fmla="*/ 118 h 119"/>
                <a:gd name="T6" fmla="*/ 0 w 102"/>
                <a:gd name="T7" fmla="*/ 60 h 119"/>
                <a:gd name="T8" fmla="*/ 50 w 102"/>
                <a:gd name="T9" fmla="*/ 0 h 119"/>
                <a:gd name="T10" fmla="*/ 101 w 102"/>
                <a:gd name="T11" fmla="*/ 56 h 119"/>
                <a:gd name="T12" fmla="*/ 100 w 102"/>
                <a:gd name="T13" fmla="*/ 64 h 119"/>
                <a:gd name="T14" fmla="*/ 19 w 102"/>
                <a:gd name="T15" fmla="*/ 64 h 119"/>
                <a:gd name="T16" fmla="*/ 52 w 102"/>
                <a:gd name="T17" fmla="*/ 102 h 119"/>
                <a:gd name="T18" fmla="*/ 80 w 102"/>
                <a:gd name="T19" fmla="*/ 79 h 119"/>
                <a:gd name="T20" fmla="*/ 99 w 102"/>
                <a:gd name="T21" fmla="*/ 79 h 119"/>
                <a:gd name="T22" fmla="*/ 81 w 102"/>
                <a:gd name="T23" fmla="*/ 48 h 119"/>
                <a:gd name="T24" fmla="*/ 81 w 102"/>
                <a:gd name="T25" fmla="*/ 48 h 119"/>
                <a:gd name="T26" fmla="*/ 51 w 102"/>
                <a:gd name="T27" fmla="*/ 16 h 119"/>
                <a:gd name="T28" fmla="*/ 19 w 102"/>
                <a:gd name="T29" fmla="*/ 48 h 119"/>
                <a:gd name="T30" fmla="*/ 81 w 102"/>
                <a:gd name="T31" fmla="*/ 48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19">
                  <a:moveTo>
                    <a:pt x="99" y="79"/>
                  </a:moveTo>
                  <a:lnTo>
                    <a:pt x="99" y="79"/>
                  </a:lnTo>
                  <a:cubicBezTo>
                    <a:pt x="94" y="104"/>
                    <a:pt x="76" y="118"/>
                    <a:pt x="50" y="118"/>
                  </a:cubicBezTo>
                  <a:cubicBezTo>
                    <a:pt x="19" y="118"/>
                    <a:pt x="0" y="96"/>
                    <a:pt x="0" y="60"/>
                  </a:cubicBezTo>
                  <a:cubicBezTo>
                    <a:pt x="0" y="21"/>
                    <a:pt x="19" y="0"/>
                    <a:pt x="50" y="0"/>
                  </a:cubicBezTo>
                  <a:cubicBezTo>
                    <a:pt x="82" y="0"/>
                    <a:pt x="101" y="19"/>
                    <a:pt x="101" y="56"/>
                  </a:cubicBezTo>
                  <a:cubicBezTo>
                    <a:pt x="101" y="59"/>
                    <a:pt x="101" y="62"/>
                    <a:pt x="100" y="64"/>
                  </a:cubicBezTo>
                  <a:cubicBezTo>
                    <a:pt x="19" y="64"/>
                    <a:pt x="19" y="64"/>
                    <a:pt x="19" y="64"/>
                  </a:cubicBezTo>
                  <a:cubicBezTo>
                    <a:pt x="19" y="88"/>
                    <a:pt x="32" y="102"/>
                    <a:pt x="52" y="102"/>
                  </a:cubicBezTo>
                  <a:cubicBezTo>
                    <a:pt x="67" y="102"/>
                    <a:pt x="77" y="93"/>
                    <a:pt x="80" y="79"/>
                  </a:cubicBezTo>
                  <a:lnTo>
                    <a:pt x="99" y="79"/>
                  </a:lnTo>
                  <a:close/>
                  <a:moveTo>
                    <a:pt x="81" y="48"/>
                  </a:moveTo>
                  <a:lnTo>
                    <a:pt x="81" y="48"/>
                  </a:lnTo>
                  <a:cubicBezTo>
                    <a:pt x="80" y="28"/>
                    <a:pt x="69" y="16"/>
                    <a:pt x="51" y="16"/>
                  </a:cubicBezTo>
                  <a:cubicBezTo>
                    <a:pt x="32" y="16"/>
                    <a:pt x="20" y="28"/>
                    <a:pt x="19" y="48"/>
                  </a:cubicBezTo>
                  <a:lnTo>
                    <a:pt x="81" y="48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51" name="Freeform 179"/>
            <p:cNvSpPr>
              <a:spLocks noChangeArrowheads="1"/>
            </p:cNvSpPr>
            <p:nvPr/>
          </p:nvSpPr>
          <p:spPr bwMode="auto">
            <a:xfrm>
              <a:off x="2419186" y="3195776"/>
              <a:ext cx="44464" cy="68550"/>
            </a:xfrm>
            <a:custGeom>
              <a:avLst/>
              <a:gdLst>
                <a:gd name="T0" fmla="*/ 0 w 104"/>
                <a:gd name="T1" fmla="*/ 3 h 161"/>
                <a:gd name="T2" fmla="*/ 0 w 104"/>
                <a:gd name="T3" fmla="*/ 3 h 161"/>
                <a:gd name="T4" fmla="*/ 17 w 104"/>
                <a:gd name="T5" fmla="*/ 3 h 161"/>
                <a:gd name="T6" fmla="*/ 17 w 104"/>
                <a:gd name="T7" fmla="*/ 19 h 161"/>
                <a:gd name="T8" fmla="*/ 54 w 104"/>
                <a:gd name="T9" fmla="*/ 0 h 161"/>
                <a:gd name="T10" fmla="*/ 103 w 104"/>
                <a:gd name="T11" fmla="*/ 59 h 161"/>
                <a:gd name="T12" fmla="*/ 54 w 104"/>
                <a:gd name="T13" fmla="*/ 118 h 161"/>
                <a:gd name="T14" fmla="*/ 17 w 104"/>
                <a:gd name="T15" fmla="*/ 102 h 161"/>
                <a:gd name="T16" fmla="*/ 17 w 104"/>
                <a:gd name="T17" fmla="*/ 160 h 161"/>
                <a:gd name="T18" fmla="*/ 0 w 104"/>
                <a:gd name="T19" fmla="*/ 160 h 161"/>
                <a:gd name="T20" fmla="*/ 0 w 104"/>
                <a:gd name="T21" fmla="*/ 3 h 161"/>
                <a:gd name="T22" fmla="*/ 51 w 104"/>
                <a:gd name="T23" fmla="*/ 102 h 161"/>
                <a:gd name="T24" fmla="*/ 51 w 104"/>
                <a:gd name="T25" fmla="*/ 102 h 161"/>
                <a:gd name="T26" fmla="*/ 83 w 104"/>
                <a:gd name="T27" fmla="*/ 58 h 161"/>
                <a:gd name="T28" fmla="*/ 50 w 104"/>
                <a:gd name="T29" fmla="*/ 16 h 161"/>
                <a:gd name="T30" fmla="*/ 17 w 104"/>
                <a:gd name="T31" fmla="*/ 60 h 161"/>
                <a:gd name="T32" fmla="*/ 51 w 104"/>
                <a:gd name="T33" fmla="*/ 102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61">
                  <a:moveTo>
                    <a:pt x="0" y="3"/>
                  </a:moveTo>
                  <a:lnTo>
                    <a:pt x="0" y="3"/>
                  </a:lnTo>
                  <a:cubicBezTo>
                    <a:pt x="17" y="3"/>
                    <a:pt x="17" y="3"/>
                    <a:pt x="17" y="3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27" y="6"/>
                    <a:pt x="38" y="0"/>
                    <a:pt x="54" y="0"/>
                  </a:cubicBezTo>
                  <a:cubicBezTo>
                    <a:pt x="83" y="0"/>
                    <a:pt x="103" y="22"/>
                    <a:pt x="103" y="59"/>
                  </a:cubicBezTo>
                  <a:cubicBezTo>
                    <a:pt x="103" y="95"/>
                    <a:pt x="83" y="118"/>
                    <a:pt x="54" y="118"/>
                  </a:cubicBezTo>
                  <a:cubicBezTo>
                    <a:pt x="38" y="118"/>
                    <a:pt x="27" y="113"/>
                    <a:pt x="17" y="102"/>
                  </a:cubicBezTo>
                  <a:cubicBezTo>
                    <a:pt x="17" y="160"/>
                    <a:pt x="17" y="160"/>
                    <a:pt x="17" y="160"/>
                  </a:cubicBezTo>
                  <a:cubicBezTo>
                    <a:pt x="0" y="160"/>
                    <a:pt x="0" y="160"/>
                    <a:pt x="0" y="160"/>
                  </a:cubicBezTo>
                  <a:lnTo>
                    <a:pt x="0" y="3"/>
                  </a:lnTo>
                  <a:close/>
                  <a:moveTo>
                    <a:pt x="51" y="102"/>
                  </a:moveTo>
                  <a:lnTo>
                    <a:pt x="51" y="102"/>
                  </a:lnTo>
                  <a:cubicBezTo>
                    <a:pt x="70" y="102"/>
                    <a:pt x="83" y="86"/>
                    <a:pt x="83" y="58"/>
                  </a:cubicBezTo>
                  <a:cubicBezTo>
                    <a:pt x="83" y="32"/>
                    <a:pt x="70" y="16"/>
                    <a:pt x="50" y="16"/>
                  </a:cubicBezTo>
                  <a:cubicBezTo>
                    <a:pt x="29" y="16"/>
                    <a:pt x="17" y="32"/>
                    <a:pt x="17" y="60"/>
                  </a:cubicBezTo>
                  <a:cubicBezTo>
                    <a:pt x="17" y="88"/>
                    <a:pt x="28" y="102"/>
                    <a:pt x="51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52" name="Freeform 180"/>
            <p:cNvSpPr>
              <a:spLocks noChangeArrowheads="1"/>
            </p:cNvSpPr>
            <p:nvPr/>
          </p:nvSpPr>
          <p:spPr bwMode="auto">
            <a:xfrm>
              <a:off x="2469209" y="3195776"/>
              <a:ext cx="44464" cy="50023"/>
            </a:xfrm>
            <a:custGeom>
              <a:avLst/>
              <a:gdLst>
                <a:gd name="T0" fmla="*/ 53 w 107"/>
                <a:gd name="T1" fmla="*/ 0 h 119"/>
                <a:gd name="T2" fmla="*/ 53 w 107"/>
                <a:gd name="T3" fmla="*/ 0 h 119"/>
                <a:gd name="T4" fmla="*/ 106 w 107"/>
                <a:gd name="T5" fmla="*/ 59 h 119"/>
                <a:gd name="T6" fmla="*/ 53 w 107"/>
                <a:gd name="T7" fmla="*/ 118 h 119"/>
                <a:gd name="T8" fmla="*/ 0 w 107"/>
                <a:gd name="T9" fmla="*/ 59 h 119"/>
                <a:gd name="T10" fmla="*/ 53 w 107"/>
                <a:gd name="T11" fmla="*/ 0 h 119"/>
                <a:gd name="T12" fmla="*/ 53 w 107"/>
                <a:gd name="T13" fmla="*/ 102 h 119"/>
                <a:gd name="T14" fmla="*/ 53 w 107"/>
                <a:gd name="T15" fmla="*/ 102 h 119"/>
                <a:gd name="T16" fmla="*/ 88 w 107"/>
                <a:gd name="T17" fmla="*/ 59 h 119"/>
                <a:gd name="T18" fmla="*/ 53 w 107"/>
                <a:gd name="T19" fmla="*/ 16 h 119"/>
                <a:gd name="T20" fmla="*/ 19 w 107"/>
                <a:gd name="T21" fmla="*/ 59 h 119"/>
                <a:gd name="T22" fmla="*/ 53 w 107"/>
                <a:gd name="T23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7" h="119">
                  <a:moveTo>
                    <a:pt x="53" y="0"/>
                  </a:moveTo>
                  <a:lnTo>
                    <a:pt x="53" y="0"/>
                  </a:lnTo>
                  <a:cubicBezTo>
                    <a:pt x="87" y="0"/>
                    <a:pt x="106" y="21"/>
                    <a:pt x="106" y="59"/>
                  </a:cubicBezTo>
                  <a:cubicBezTo>
                    <a:pt x="106" y="96"/>
                    <a:pt x="87" y="118"/>
                    <a:pt x="53" y="118"/>
                  </a:cubicBezTo>
                  <a:cubicBezTo>
                    <a:pt x="20" y="118"/>
                    <a:pt x="0" y="96"/>
                    <a:pt x="0" y="59"/>
                  </a:cubicBezTo>
                  <a:cubicBezTo>
                    <a:pt x="0" y="21"/>
                    <a:pt x="20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8" y="87"/>
                    <a:pt x="88" y="59"/>
                  </a:cubicBezTo>
                  <a:cubicBezTo>
                    <a:pt x="88" y="31"/>
                    <a:pt x="75" y="16"/>
                    <a:pt x="53" y="16"/>
                  </a:cubicBezTo>
                  <a:cubicBezTo>
                    <a:pt x="32" y="16"/>
                    <a:pt x="19" y="31"/>
                    <a:pt x="19" y="59"/>
                  </a:cubicBezTo>
                  <a:cubicBezTo>
                    <a:pt x="19" y="87"/>
                    <a:pt x="32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53" name="Freeform 181"/>
            <p:cNvSpPr>
              <a:spLocks noChangeArrowheads="1"/>
            </p:cNvSpPr>
            <p:nvPr/>
          </p:nvSpPr>
          <p:spPr bwMode="auto">
            <a:xfrm>
              <a:off x="2524790" y="3179103"/>
              <a:ext cx="9263" cy="64843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22 h 155"/>
                <a:gd name="T6" fmla="*/ 0 w 20"/>
                <a:gd name="T7" fmla="*/ 22 h 155"/>
                <a:gd name="T8" fmla="*/ 0 w 20"/>
                <a:gd name="T9" fmla="*/ 0 h 155"/>
                <a:gd name="T10" fmla="*/ 0 w 20"/>
                <a:gd name="T11" fmla="*/ 42 h 155"/>
                <a:gd name="T12" fmla="*/ 19 w 20"/>
                <a:gd name="T13" fmla="*/ 42 h 155"/>
                <a:gd name="T14" fmla="*/ 19 w 20"/>
                <a:gd name="T15" fmla="*/ 154 h 155"/>
                <a:gd name="T16" fmla="*/ 0 w 20"/>
                <a:gd name="T17" fmla="*/ 154 h 155"/>
                <a:gd name="T18" fmla="*/ 0 w 20"/>
                <a:gd name="T19" fmla="*/ 42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22"/>
                  </a:lnTo>
                  <a:lnTo>
                    <a:pt x="0" y="22"/>
                  </a:lnTo>
                  <a:lnTo>
                    <a:pt x="0" y="0"/>
                  </a:lnTo>
                  <a:close/>
                  <a:moveTo>
                    <a:pt x="0" y="42"/>
                  </a:moveTo>
                  <a:lnTo>
                    <a:pt x="19" y="42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54" name="Freeform 182"/>
            <p:cNvSpPr>
              <a:spLocks noChangeArrowheads="1"/>
            </p:cNvSpPr>
            <p:nvPr/>
          </p:nvSpPr>
          <p:spPr bwMode="auto">
            <a:xfrm>
              <a:off x="2543317" y="3195776"/>
              <a:ext cx="40759" cy="48170"/>
            </a:xfrm>
            <a:custGeom>
              <a:avLst/>
              <a:gdLst>
                <a:gd name="T0" fmla="*/ 74 w 95"/>
                <a:gd name="T1" fmla="*/ 45 h 115"/>
                <a:gd name="T2" fmla="*/ 74 w 95"/>
                <a:gd name="T3" fmla="*/ 45 h 115"/>
                <a:gd name="T4" fmla="*/ 52 w 95"/>
                <a:gd name="T5" fmla="*/ 16 h 115"/>
                <a:gd name="T6" fmla="*/ 19 w 95"/>
                <a:gd name="T7" fmla="*/ 51 h 115"/>
                <a:gd name="T8" fmla="*/ 19 w 95"/>
                <a:gd name="T9" fmla="*/ 114 h 115"/>
                <a:gd name="T10" fmla="*/ 0 w 95"/>
                <a:gd name="T11" fmla="*/ 114 h 115"/>
                <a:gd name="T12" fmla="*/ 0 w 95"/>
                <a:gd name="T13" fmla="*/ 2 h 115"/>
                <a:gd name="T14" fmla="*/ 18 w 95"/>
                <a:gd name="T15" fmla="*/ 2 h 115"/>
                <a:gd name="T16" fmla="*/ 18 w 95"/>
                <a:gd name="T17" fmla="*/ 18 h 115"/>
                <a:gd name="T18" fmla="*/ 54 w 95"/>
                <a:gd name="T19" fmla="*/ 0 h 115"/>
                <a:gd name="T20" fmla="*/ 89 w 95"/>
                <a:gd name="T21" fmla="*/ 14 h 115"/>
                <a:gd name="T22" fmla="*/ 94 w 95"/>
                <a:gd name="T23" fmla="*/ 41 h 115"/>
                <a:gd name="T24" fmla="*/ 94 w 95"/>
                <a:gd name="T25" fmla="*/ 46 h 115"/>
                <a:gd name="T26" fmla="*/ 94 w 95"/>
                <a:gd name="T27" fmla="*/ 114 h 115"/>
                <a:gd name="T28" fmla="*/ 74 w 95"/>
                <a:gd name="T29" fmla="*/ 114 h 115"/>
                <a:gd name="T30" fmla="*/ 74 w 95"/>
                <a:gd name="T31" fmla="*/ 4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5">
                  <a:moveTo>
                    <a:pt x="74" y="45"/>
                  </a:moveTo>
                  <a:lnTo>
                    <a:pt x="74" y="45"/>
                  </a:lnTo>
                  <a:cubicBezTo>
                    <a:pt x="74" y="26"/>
                    <a:pt x="70" y="16"/>
                    <a:pt x="52" y="16"/>
                  </a:cubicBezTo>
                  <a:cubicBezTo>
                    <a:pt x="32" y="16"/>
                    <a:pt x="19" y="28"/>
                    <a:pt x="19" y="51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26" y="6"/>
                    <a:pt x="39" y="0"/>
                    <a:pt x="54" y="0"/>
                  </a:cubicBezTo>
                  <a:cubicBezTo>
                    <a:pt x="71" y="0"/>
                    <a:pt x="83" y="5"/>
                    <a:pt x="89" y="14"/>
                  </a:cubicBezTo>
                  <a:cubicBezTo>
                    <a:pt x="93" y="21"/>
                    <a:pt x="94" y="31"/>
                    <a:pt x="94" y="41"/>
                  </a:cubicBezTo>
                  <a:cubicBezTo>
                    <a:pt x="94" y="43"/>
                    <a:pt x="94" y="44"/>
                    <a:pt x="94" y="46"/>
                  </a:cubicBezTo>
                  <a:cubicBezTo>
                    <a:pt x="94" y="114"/>
                    <a:pt x="94" y="114"/>
                    <a:pt x="94" y="114"/>
                  </a:cubicBezTo>
                  <a:cubicBezTo>
                    <a:pt x="74" y="114"/>
                    <a:pt x="74" y="114"/>
                    <a:pt x="74" y="114"/>
                  </a:cubicBezTo>
                  <a:lnTo>
                    <a:pt x="74" y="4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55" name="Freeform 183"/>
            <p:cNvSpPr>
              <a:spLocks noChangeArrowheads="1"/>
            </p:cNvSpPr>
            <p:nvPr/>
          </p:nvSpPr>
          <p:spPr bwMode="auto">
            <a:xfrm>
              <a:off x="2589633" y="3184660"/>
              <a:ext cx="24085" cy="61139"/>
            </a:xfrm>
            <a:custGeom>
              <a:avLst/>
              <a:gdLst>
                <a:gd name="T0" fmla="*/ 45 w 56"/>
                <a:gd name="T1" fmla="*/ 126 h 144"/>
                <a:gd name="T2" fmla="*/ 45 w 56"/>
                <a:gd name="T3" fmla="*/ 126 h 144"/>
                <a:gd name="T4" fmla="*/ 55 w 56"/>
                <a:gd name="T5" fmla="*/ 125 h 144"/>
                <a:gd name="T6" fmla="*/ 55 w 56"/>
                <a:gd name="T7" fmla="*/ 142 h 144"/>
                <a:gd name="T8" fmla="*/ 40 w 56"/>
                <a:gd name="T9" fmla="*/ 143 h 144"/>
                <a:gd name="T10" fmla="*/ 16 w 56"/>
                <a:gd name="T11" fmla="*/ 120 h 144"/>
                <a:gd name="T12" fmla="*/ 16 w 56"/>
                <a:gd name="T13" fmla="*/ 45 h 144"/>
                <a:gd name="T14" fmla="*/ 0 w 56"/>
                <a:gd name="T15" fmla="*/ 45 h 144"/>
                <a:gd name="T16" fmla="*/ 0 w 56"/>
                <a:gd name="T17" fmla="*/ 30 h 144"/>
                <a:gd name="T18" fmla="*/ 16 w 56"/>
                <a:gd name="T19" fmla="*/ 30 h 144"/>
                <a:gd name="T20" fmla="*/ 16 w 56"/>
                <a:gd name="T21" fmla="*/ 0 h 144"/>
                <a:gd name="T22" fmla="*/ 35 w 56"/>
                <a:gd name="T23" fmla="*/ 0 h 144"/>
                <a:gd name="T24" fmla="*/ 35 w 56"/>
                <a:gd name="T25" fmla="*/ 30 h 144"/>
                <a:gd name="T26" fmla="*/ 55 w 56"/>
                <a:gd name="T27" fmla="*/ 30 h 144"/>
                <a:gd name="T28" fmla="*/ 55 w 56"/>
                <a:gd name="T29" fmla="*/ 45 h 144"/>
                <a:gd name="T30" fmla="*/ 35 w 56"/>
                <a:gd name="T31" fmla="*/ 45 h 144"/>
                <a:gd name="T32" fmla="*/ 35 w 56"/>
                <a:gd name="T33" fmla="*/ 114 h 144"/>
                <a:gd name="T34" fmla="*/ 45 w 56"/>
                <a:gd name="T35" fmla="*/ 126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144">
                  <a:moveTo>
                    <a:pt x="45" y="126"/>
                  </a:moveTo>
                  <a:lnTo>
                    <a:pt x="45" y="126"/>
                  </a:lnTo>
                  <a:cubicBezTo>
                    <a:pt x="47" y="126"/>
                    <a:pt x="51" y="126"/>
                    <a:pt x="55" y="125"/>
                  </a:cubicBezTo>
                  <a:cubicBezTo>
                    <a:pt x="55" y="142"/>
                    <a:pt x="55" y="142"/>
                    <a:pt x="55" y="142"/>
                  </a:cubicBezTo>
                  <a:cubicBezTo>
                    <a:pt x="50" y="143"/>
                    <a:pt x="44" y="143"/>
                    <a:pt x="40" y="143"/>
                  </a:cubicBezTo>
                  <a:cubicBezTo>
                    <a:pt x="22" y="143"/>
                    <a:pt x="16" y="137"/>
                    <a:pt x="16" y="120"/>
                  </a:cubicBezTo>
                  <a:cubicBezTo>
                    <a:pt x="16" y="45"/>
                    <a:pt x="16" y="45"/>
                    <a:pt x="16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55" y="30"/>
                    <a:pt x="55" y="30"/>
                    <a:pt x="55" y="30"/>
                  </a:cubicBezTo>
                  <a:cubicBezTo>
                    <a:pt x="55" y="45"/>
                    <a:pt x="55" y="45"/>
                    <a:pt x="55" y="45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5" y="114"/>
                    <a:pt x="35" y="114"/>
                    <a:pt x="35" y="114"/>
                  </a:cubicBezTo>
                  <a:cubicBezTo>
                    <a:pt x="35" y="122"/>
                    <a:pt x="37" y="126"/>
                    <a:pt x="45" y="126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030571" y="3179103"/>
            <a:ext cx="429821" cy="85223"/>
            <a:chOff x="3030571" y="3179103"/>
            <a:chExt cx="429821" cy="85223"/>
          </a:xfrm>
        </p:grpSpPr>
        <p:sp>
          <p:nvSpPr>
            <p:cNvPr id="3256" name="Freeform 184"/>
            <p:cNvSpPr>
              <a:spLocks noChangeArrowheads="1"/>
            </p:cNvSpPr>
            <p:nvPr/>
          </p:nvSpPr>
          <p:spPr bwMode="auto">
            <a:xfrm>
              <a:off x="3030571" y="3179103"/>
              <a:ext cx="51875" cy="64843"/>
            </a:xfrm>
            <a:custGeom>
              <a:avLst/>
              <a:gdLst>
                <a:gd name="T0" fmla="*/ 0 w 123"/>
                <a:gd name="T1" fmla="*/ 0 h 155"/>
                <a:gd name="T2" fmla="*/ 21 w 123"/>
                <a:gd name="T3" fmla="*/ 0 h 155"/>
                <a:gd name="T4" fmla="*/ 21 w 123"/>
                <a:gd name="T5" fmla="*/ 64 h 155"/>
                <a:gd name="T6" fmla="*/ 101 w 123"/>
                <a:gd name="T7" fmla="*/ 64 h 155"/>
                <a:gd name="T8" fmla="*/ 101 w 123"/>
                <a:gd name="T9" fmla="*/ 0 h 155"/>
                <a:gd name="T10" fmla="*/ 122 w 123"/>
                <a:gd name="T11" fmla="*/ 0 h 155"/>
                <a:gd name="T12" fmla="*/ 122 w 123"/>
                <a:gd name="T13" fmla="*/ 154 h 155"/>
                <a:gd name="T14" fmla="*/ 101 w 123"/>
                <a:gd name="T15" fmla="*/ 154 h 155"/>
                <a:gd name="T16" fmla="*/ 101 w 123"/>
                <a:gd name="T17" fmla="*/ 82 h 155"/>
                <a:gd name="T18" fmla="*/ 21 w 123"/>
                <a:gd name="T19" fmla="*/ 82 h 155"/>
                <a:gd name="T20" fmla="*/ 21 w 123"/>
                <a:gd name="T21" fmla="*/ 154 h 155"/>
                <a:gd name="T22" fmla="*/ 0 w 123"/>
                <a:gd name="T23" fmla="*/ 154 h 155"/>
                <a:gd name="T24" fmla="*/ 0 w 123"/>
                <a:gd name="T25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3" h="155">
                  <a:moveTo>
                    <a:pt x="0" y="0"/>
                  </a:moveTo>
                  <a:lnTo>
                    <a:pt x="21" y="0"/>
                  </a:lnTo>
                  <a:lnTo>
                    <a:pt x="21" y="64"/>
                  </a:lnTo>
                  <a:lnTo>
                    <a:pt x="101" y="64"/>
                  </a:lnTo>
                  <a:lnTo>
                    <a:pt x="101" y="0"/>
                  </a:lnTo>
                  <a:lnTo>
                    <a:pt x="122" y="0"/>
                  </a:lnTo>
                  <a:lnTo>
                    <a:pt x="122" y="154"/>
                  </a:lnTo>
                  <a:lnTo>
                    <a:pt x="101" y="154"/>
                  </a:lnTo>
                  <a:lnTo>
                    <a:pt x="101" y="82"/>
                  </a:lnTo>
                  <a:lnTo>
                    <a:pt x="21" y="82"/>
                  </a:lnTo>
                  <a:lnTo>
                    <a:pt x="21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57" name="Freeform 185"/>
            <p:cNvSpPr>
              <a:spLocks noChangeArrowheads="1"/>
            </p:cNvSpPr>
            <p:nvPr/>
          </p:nvSpPr>
          <p:spPr bwMode="auto">
            <a:xfrm>
              <a:off x="3095415" y="3179103"/>
              <a:ext cx="9263" cy="64843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22 h 155"/>
                <a:gd name="T6" fmla="*/ 0 w 20"/>
                <a:gd name="T7" fmla="*/ 22 h 155"/>
                <a:gd name="T8" fmla="*/ 0 w 20"/>
                <a:gd name="T9" fmla="*/ 0 h 155"/>
                <a:gd name="T10" fmla="*/ 0 w 20"/>
                <a:gd name="T11" fmla="*/ 42 h 155"/>
                <a:gd name="T12" fmla="*/ 19 w 20"/>
                <a:gd name="T13" fmla="*/ 42 h 155"/>
                <a:gd name="T14" fmla="*/ 19 w 20"/>
                <a:gd name="T15" fmla="*/ 154 h 155"/>
                <a:gd name="T16" fmla="*/ 0 w 20"/>
                <a:gd name="T17" fmla="*/ 154 h 155"/>
                <a:gd name="T18" fmla="*/ 0 w 20"/>
                <a:gd name="T19" fmla="*/ 42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22"/>
                  </a:lnTo>
                  <a:lnTo>
                    <a:pt x="0" y="22"/>
                  </a:lnTo>
                  <a:lnTo>
                    <a:pt x="0" y="0"/>
                  </a:lnTo>
                  <a:close/>
                  <a:moveTo>
                    <a:pt x="0" y="42"/>
                  </a:moveTo>
                  <a:lnTo>
                    <a:pt x="19" y="42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58" name="Freeform 186"/>
            <p:cNvSpPr>
              <a:spLocks noChangeArrowheads="1"/>
            </p:cNvSpPr>
            <p:nvPr/>
          </p:nvSpPr>
          <p:spPr bwMode="auto">
            <a:xfrm>
              <a:off x="3113942" y="3195776"/>
              <a:ext cx="44464" cy="68550"/>
            </a:xfrm>
            <a:custGeom>
              <a:avLst/>
              <a:gdLst>
                <a:gd name="T0" fmla="*/ 50 w 104"/>
                <a:gd name="T1" fmla="*/ 118 h 162"/>
                <a:gd name="T2" fmla="*/ 50 w 104"/>
                <a:gd name="T3" fmla="*/ 118 h 162"/>
                <a:gd name="T4" fmla="*/ 0 w 104"/>
                <a:gd name="T5" fmla="*/ 59 h 162"/>
                <a:gd name="T6" fmla="*/ 50 w 104"/>
                <a:gd name="T7" fmla="*/ 0 h 162"/>
                <a:gd name="T8" fmla="*/ 85 w 104"/>
                <a:gd name="T9" fmla="*/ 17 h 162"/>
                <a:gd name="T10" fmla="*/ 85 w 104"/>
                <a:gd name="T11" fmla="*/ 3 h 162"/>
                <a:gd name="T12" fmla="*/ 103 w 104"/>
                <a:gd name="T13" fmla="*/ 3 h 162"/>
                <a:gd name="T14" fmla="*/ 103 w 104"/>
                <a:gd name="T15" fmla="*/ 112 h 162"/>
                <a:gd name="T16" fmla="*/ 51 w 104"/>
                <a:gd name="T17" fmla="*/ 161 h 162"/>
                <a:gd name="T18" fmla="*/ 4 w 104"/>
                <a:gd name="T19" fmla="*/ 129 h 162"/>
                <a:gd name="T20" fmla="*/ 4 w 104"/>
                <a:gd name="T21" fmla="*/ 128 h 162"/>
                <a:gd name="T22" fmla="*/ 23 w 104"/>
                <a:gd name="T23" fmla="*/ 128 h 162"/>
                <a:gd name="T24" fmla="*/ 23 w 104"/>
                <a:gd name="T25" fmla="*/ 129 h 162"/>
                <a:gd name="T26" fmla="*/ 52 w 104"/>
                <a:gd name="T27" fmla="*/ 145 h 162"/>
                <a:gd name="T28" fmla="*/ 85 w 104"/>
                <a:gd name="T29" fmla="*/ 116 h 162"/>
                <a:gd name="T30" fmla="*/ 85 w 104"/>
                <a:gd name="T31" fmla="*/ 102 h 162"/>
                <a:gd name="T32" fmla="*/ 50 w 104"/>
                <a:gd name="T33" fmla="*/ 118 h 162"/>
                <a:gd name="T34" fmla="*/ 20 w 104"/>
                <a:gd name="T35" fmla="*/ 59 h 162"/>
                <a:gd name="T36" fmla="*/ 20 w 104"/>
                <a:gd name="T37" fmla="*/ 59 h 162"/>
                <a:gd name="T38" fmla="*/ 52 w 104"/>
                <a:gd name="T39" fmla="*/ 102 h 162"/>
                <a:gd name="T40" fmla="*/ 86 w 104"/>
                <a:gd name="T41" fmla="*/ 60 h 162"/>
                <a:gd name="T42" fmla="*/ 52 w 104"/>
                <a:gd name="T43" fmla="*/ 16 h 162"/>
                <a:gd name="T44" fmla="*/ 20 w 104"/>
                <a:gd name="T45" fmla="*/ 5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4" h="162">
                  <a:moveTo>
                    <a:pt x="50" y="118"/>
                  </a:moveTo>
                  <a:lnTo>
                    <a:pt x="50" y="118"/>
                  </a:lnTo>
                  <a:cubicBezTo>
                    <a:pt x="20" y="118"/>
                    <a:pt x="0" y="95"/>
                    <a:pt x="0" y="59"/>
                  </a:cubicBezTo>
                  <a:cubicBezTo>
                    <a:pt x="0" y="24"/>
                    <a:pt x="20" y="0"/>
                    <a:pt x="50" y="0"/>
                  </a:cubicBezTo>
                  <a:cubicBezTo>
                    <a:pt x="66" y="0"/>
                    <a:pt x="77" y="7"/>
                    <a:pt x="85" y="17"/>
                  </a:cubicBezTo>
                  <a:cubicBezTo>
                    <a:pt x="85" y="3"/>
                    <a:pt x="85" y="3"/>
                    <a:pt x="85" y="3"/>
                  </a:cubicBezTo>
                  <a:cubicBezTo>
                    <a:pt x="103" y="3"/>
                    <a:pt x="103" y="3"/>
                    <a:pt x="103" y="3"/>
                  </a:cubicBezTo>
                  <a:cubicBezTo>
                    <a:pt x="103" y="112"/>
                    <a:pt x="103" y="112"/>
                    <a:pt x="103" y="112"/>
                  </a:cubicBezTo>
                  <a:cubicBezTo>
                    <a:pt x="103" y="146"/>
                    <a:pt x="88" y="161"/>
                    <a:pt x="51" y="161"/>
                  </a:cubicBezTo>
                  <a:cubicBezTo>
                    <a:pt x="21" y="161"/>
                    <a:pt x="4" y="148"/>
                    <a:pt x="4" y="129"/>
                  </a:cubicBezTo>
                  <a:lnTo>
                    <a:pt x="4" y="128"/>
                  </a:lnTo>
                  <a:cubicBezTo>
                    <a:pt x="23" y="128"/>
                    <a:pt x="23" y="128"/>
                    <a:pt x="23" y="128"/>
                  </a:cubicBezTo>
                  <a:cubicBezTo>
                    <a:pt x="23" y="128"/>
                    <a:pt x="23" y="128"/>
                    <a:pt x="23" y="129"/>
                  </a:cubicBezTo>
                  <a:cubicBezTo>
                    <a:pt x="23" y="140"/>
                    <a:pt x="32" y="145"/>
                    <a:pt x="52" y="145"/>
                  </a:cubicBezTo>
                  <a:cubicBezTo>
                    <a:pt x="76" y="145"/>
                    <a:pt x="85" y="137"/>
                    <a:pt x="85" y="116"/>
                  </a:cubicBezTo>
                  <a:cubicBezTo>
                    <a:pt x="85" y="102"/>
                    <a:pt x="85" y="102"/>
                    <a:pt x="85" y="102"/>
                  </a:cubicBezTo>
                  <a:cubicBezTo>
                    <a:pt x="77" y="113"/>
                    <a:pt x="64" y="118"/>
                    <a:pt x="50" y="118"/>
                  </a:cubicBezTo>
                  <a:close/>
                  <a:moveTo>
                    <a:pt x="20" y="59"/>
                  </a:moveTo>
                  <a:lnTo>
                    <a:pt x="20" y="59"/>
                  </a:lnTo>
                  <a:cubicBezTo>
                    <a:pt x="20" y="86"/>
                    <a:pt x="32" y="102"/>
                    <a:pt x="52" y="102"/>
                  </a:cubicBezTo>
                  <a:cubicBezTo>
                    <a:pt x="75" y="102"/>
                    <a:pt x="86" y="88"/>
                    <a:pt x="86" y="60"/>
                  </a:cubicBezTo>
                  <a:cubicBezTo>
                    <a:pt x="86" y="31"/>
                    <a:pt x="75" y="16"/>
                    <a:pt x="52" y="16"/>
                  </a:cubicBezTo>
                  <a:cubicBezTo>
                    <a:pt x="31" y="16"/>
                    <a:pt x="20" y="32"/>
                    <a:pt x="20" y="59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59" name="Freeform 187"/>
            <p:cNvSpPr>
              <a:spLocks noChangeArrowheads="1"/>
            </p:cNvSpPr>
            <p:nvPr/>
          </p:nvSpPr>
          <p:spPr bwMode="auto">
            <a:xfrm>
              <a:off x="3167669" y="3179103"/>
              <a:ext cx="40759" cy="64843"/>
            </a:xfrm>
            <a:custGeom>
              <a:avLst/>
              <a:gdLst>
                <a:gd name="T0" fmla="*/ 74 w 95"/>
                <a:gd name="T1" fmla="*/ 85 h 155"/>
                <a:gd name="T2" fmla="*/ 74 w 95"/>
                <a:gd name="T3" fmla="*/ 85 h 155"/>
                <a:gd name="T4" fmla="*/ 52 w 95"/>
                <a:gd name="T5" fmla="*/ 56 h 155"/>
                <a:gd name="T6" fmla="*/ 19 w 95"/>
                <a:gd name="T7" fmla="*/ 87 h 155"/>
                <a:gd name="T8" fmla="*/ 19 w 95"/>
                <a:gd name="T9" fmla="*/ 154 h 155"/>
                <a:gd name="T10" fmla="*/ 0 w 95"/>
                <a:gd name="T11" fmla="*/ 154 h 155"/>
                <a:gd name="T12" fmla="*/ 0 w 95"/>
                <a:gd name="T13" fmla="*/ 0 h 155"/>
                <a:gd name="T14" fmla="*/ 19 w 95"/>
                <a:gd name="T15" fmla="*/ 0 h 155"/>
                <a:gd name="T16" fmla="*/ 19 w 95"/>
                <a:gd name="T17" fmla="*/ 58 h 155"/>
                <a:gd name="T18" fmla="*/ 54 w 95"/>
                <a:gd name="T19" fmla="*/ 40 h 155"/>
                <a:gd name="T20" fmla="*/ 88 w 95"/>
                <a:gd name="T21" fmla="*/ 54 h 155"/>
                <a:gd name="T22" fmla="*/ 94 w 95"/>
                <a:gd name="T23" fmla="*/ 81 h 155"/>
                <a:gd name="T24" fmla="*/ 94 w 95"/>
                <a:gd name="T25" fmla="*/ 86 h 155"/>
                <a:gd name="T26" fmla="*/ 94 w 95"/>
                <a:gd name="T27" fmla="*/ 154 h 155"/>
                <a:gd name="T28" fmla="*/ 74 w 95"/>
                <a:gd name="T29" fmla="*/ 154 h 155"/>
                <a:gd name="T30" fmla="*/ 74 w 95"/>
                <a:gd name="T31" fmla="*/ 8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55">
                  <a:moveTo>
                    <a:pt x="74" y="85"/>
                  </a:moveTo>
                  <a:lnTo>
                    <a:pt x="74" y="85"/>
                  </a:lnTo>
                  <a:cubicBezTo>
                    <a:pt x="74" y="66"/>
                    <a:pt x="70" y="56"/>
                    <a:pt x="52" y="56"/>
                  </a:cubicBezTo>
                  <a:cubicBezTo>
                    <a:pt x="31" y="56"/>
                    <a:pt x="19" y="69"/>
                    <a:pt x="19" y="87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26" y="46"/>
                    <a:pt x="37" y="40"/>
                    <a:pt x="54" y="40"/>
                  </a:cubicBezTo>
                  <a:cubicBezTo>
                    <a:pt x="71" y="40"/>
                    <a:pt x="82" y="45"/>
                    <a:pt x="88" y="54"/>
                  </a:cubicBezTo>
                  <a:cubicBezTo>
                    <a:pt x="93" y="61"/>
                    <a:pt x="94" y="71"/>
                    <a:pt x="94" y="81"/>
                  </a:cubicBezTo>
                  <a:cubicBezTo>
                    <a:pt x="94" y="83"/>
                    <a:pt x="94" y="84"/>
                    <a:pt x="94" y="86"/>
                  </a:cubicBezTo>
                  <a:cubicBezTo>
                    <a:pt x="94" y="154"/>
                    <a:pt x="94" y="154"/>
                    <a:pt x="94" y="154"/>
                  </a:cubicBezTo>
                  <a:cubicBezTo>
                    <a:pt x="74" y="154"/>
                    <a:pt x="74" y="154"/>
                    <a:pt x="74" y="154"/>
                  </a:cubicBezTo>
                  <a:lnTo>
                    <a:pt x="74" y="8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60" name="Freeform 188"/>
            <p:cNvSpPr>
              <a:spLocks noChangeArrowheads="1"/>
            </p:cNvSpPr>
            <p:nvPr/>
          </p:nvSpPr>
          <p:spPr bwMode="auto">
            <a:xfrm>
              <a:off x="3219544" y="3179103"/>
              <a:ext cx="9264" cy="64843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154 h 155"/>
                <a:gd name="T6" fmla="*/ 0 w 20"/>
                <a:gd name="T7" fmla="*/ 154 h 155"/>
                <a:gd name="T8" fmla="*/ 0 w 20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61" name="Freeform 189"/>
            <p:cNvSpPr>
              <a:spLocks noChangeArrowheads="1"/>
            </p:cNvSpPr>
            <p:nvPr/>
          </p:nvSpPr>
          <p:spPr bwMode="auto">
            <a:xfrm>
              <a:off x="3239924" y="3179103"/>
              <a:ext cx="7411" cy="64843"/>
            </a:xfrm>
            <a:custGeom>
              <a:avLst/>
              <a:gdLst>
                <a:gd name="T0" fmla="*/ 0 w 19"/>
                <a:gd name="T1" fmla="*/ 0 h 155"/>
                <a:gd name="T2" fmla="*/ 18 w 19"/>
                <a:gd name="T3" fmla="*/ 0 h 155"/>
                <a:gd name="T4" fmla="*/ 18 w 19"/>
                <a:gd name="T5" fmla="*/ 22 h 155"/>
                <a:gd name="T6" fmla="*/ 0 w 19"/>
                <a:gd name="T7" fmla="*/ 22 h 155"/>
                <a:gd name="T8" fmla="*/ 0 w 19"/>
                <a:gd name="T9" fmla="*/ 0 h 155"/>
                <a:gd name="T10" fmla="*/ 0 w 19"/>
                <a:gd name="T11" fmla="*/ 42 h 155"/>
                <a:gd name="T12" fmla="*/ 18 w 19"/>
                <a:gd name="T13" fmla="*/ 42 h 155"/>
                <a:gd name="T14" fmla="*/ 18 w 19"/>
                <a:gd name="T15" fmla="*/ 154 h 155"/>
                <a:gd name="T16" fmla="*/ 0 w 19"/>
                <a:gd name="T17" fmla="*/ 154 h 155"/>
                <a:gd name="T18" fmla="*/ 0 w 19"/>
                <a:gd name="T19" fmla="*/ 42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155">
                  <a:moveTo>
                    <a:pt x="0" y="0"/>
                  </a:moveTo>
                  <a:lnTo>
                    <a:pt x="18" y="0"/>
                  </a:lnTo>
                  <a:lnTo>
                    <a:pt x="18" y="22"/>
                  </a:lnTo>
                  <a:lnTo>
                    <a:pt x="0" y="22"/>
                  </a:lnTo>
                  <a:lnTo>
                    <a:pt x="0" y="0"/>
                  </a:lnTo>
                  <a:close/>
                  <a:moveTo>
                    <a:pt x="0" y="42"/>
                  </a:moveTo>
                  <a:lnTo>
                    <a:pt x="18" y="42"/>
                  </a:lnTo>
                  <a:lnTo>
                    <a:pt x="18" y="154"/>
                  </a:lnTo>
                  <a:lnTo>
                    <a:pt x="0" y="154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62" name="Freeform 190"/>
            <p:cNvSpPr>
              <a:spLocks noChangeArrowheads="1"/>
            </p:cNvSpPr>
            <p:nvPr/>
          </p:nvSpPr>
          <p:spPr bwMode="auto">
            <a:xfrm>
              <a:off x="3258451" y="3195776"/>
              <a:ext cx="44464" cy="68550"/>
            </a:xfrm>
            <a:custGeom>
              <a:avLst/>
              <a:gdLst>
                <a:gd name="T0" fmla="*/ 50 w 104"/>
                <a:gd name="T1" fmla="*/ 118 h 162"/>
                <a:gd name="T2" fmla="*/ 50 w 104"/>
                <a:gd name="T3" fmla="*/ 118 h 162"/>
                <a:gd name="T4" fmla="*/ 0 w 104"/>
                <a:gd name="T5" fmla="*/ 59 h 162"/>
                <a:gd name="T6" fmla="*/ 50 w 104"/>
                <a:gd name="T7" fmla="*/ 0 h 162"/>
                <a:gd name="T8" fmla="*/ 86 w 104"/>
                <a:gd name="T9" fmla="*/ 17 h 162"/>
                <a:gd name="T10" fmla="*/ 86 w 104"/>
                <a:gd name="T11" fmla="*/ 3 h 162"/>
                <a:gd name="T12" fmla="*/ 103 w 104"/>
                <a:gd name="T13" fmla="*/ 3 h 162"/>
                <a:gd name="T14" fmla="*/ 103 w 104"/>
                <a:gd name="T15" fmla="*/ 112 h 162"/>
                <a:gd name="T16" fmla="*/ 51 w 104"/>
                <a:gd name="T17" fmla="*/ 161 h 162"/>
                <a:gd name="T18" fmla="*/ 5 w 104"/>
                <a:gd name="T19" fmla="*/ 129 h 162"/>
                <a:gd name="T20" fmla="*/ 5 w 104"/>
                <a:gd name="T21" fmla="*/ 128 h 162"/>
                <a:gd name="T22" fmla="*/ 23 w 104"/>
                <a:gd name="T23" fmla="*/ 128 h 162"/>
                <a:gd name="T24" fmla="*/ 23 w 104"/>
                <a:gd name="T25" fmla="*/ 129 h 162"/>
                <a:gd name="T26" fmla="*/ 52 w 104"/>
                <a:gd name="T27" fmla="*/ 145 h 162"/>
                <a:gd name="T28" fmla="*/ 86 w 104"/>
                <a:gd name="T29" fmla="*/ 116 h 162"/>
                <a:gd name="T30" fmla="*/ 86 w 104"/>
                <a:gd name="T31" fmla="*/ 102 h 162"/>
                <a:gd name="T32" fmla="*/ 50 w 104"/>
                <a:gd name="T33" fmla="*/ 118 h 162"/>
                <a:gd name="T34" fmla="*/ 19 w 104"/>
                <a:gd name="T35" fmla="*/ 59 h 162"/>
                <a:gd name="T36" fmla="*/ 19 w 104"/>
                <a:gd name="T37" fmla="*/ 59 h 162"/>
                <a:gd name="T38" fmla="*/ 52 w 104"/>
                <a:gd name="T39" fmla="*/ 102 h 162"/>
                <a:gd name="T40" fmla="*/ 86 w 104"/>
                <a:gd name="T41" fmla="*/ 60 h 162"/>
                <a:gd name="T42" fmla="*/ 52 w 104"/>
                <a:gd name="T43" fmla="*/ 16 h 162"/>
                <a:gd name="T44" fmla="*/ 19 w 104"/>
                <a:gd name="T45" fmla="*/ 5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4" h="162">
                  <a:moveTo>
                    <a:pt x="50" y="118"/>
                  </a:moveTo>
                  <a:lnTo>
                    <a:pt x="50" y="118"/>
                  </a:lnTo>
                  <a:cubicBezTo>
                    <a:pt x="20" y="118"/>
                    <a:pt x="0" y="95"/>
                    <a:pt x="0" y="59"/>
                  </a:cubicBezTo>
                  <a:cubicBezTo>
                    <a:pt x="0" y="24"/>
                    <a:pt x="20" y="0"/>
                    <a:pt x="50" y="0"/>
                  </a:cubicBezTo>
                  <a:cubicBezTo>
                    <a:pt x="67" y="0"/>
                    <a:pt x="77" y="7"/>
                    <a:pt x="86" y="17"/>
                  </a:cubicBezTo>
                  <a:cubicBezTo>
                    <a:pt x="86" y="3"/>
                    <a:pt x="86" y="3"/>
                    <a:pt x="86" y="3"/>
                  </a:cubicBezTo>
                  <a:cubicBezTo>
                    <a:pt x="103" y="3"/>
                    <a:pt x="103" y="3"/>
                    <a:pt x="103" y="3"/>
                  </a:cubicBezTo>
                  <a:cubicBezTo>
                    <a:pt x="103" y="112"/>
                    <a:pt x="103" y="112"/>
                    <a:pt x="103" y="112"/>
                  </a:cubicBezTo>
                  <a:cubicBezTo>
                    <a:pt x="103" y="146"/>
                    <a:pt x="89" y="161"/>
                    <a:pt x="51" y="161"/>
                  </a:cubicBezTo>
                  <a:cubicBezTo>
                    <a:pt x="21" y="161"/>
                    <a:pt x="5" y="148"/>
                    <a:pt x="5" y="129"/>
                  </a:cubicBezTo>
                  <a:lnTo>
                    <a:pt x="5" y="128"/>
                  </a:lnTo>
                  <a:cubicBezTo>
                    <a:pt x="23" y="128"/>
                    <a:pt x="23" y="128"/>
                    <a:pt x="23" y="128"/>
                  </a:cubicBezTo>
                  <a:cubicBezTo>
                    <a:pt x="23" y="128"/>
                    <a:pt x="23" y="128"/>
                    <a:pt x="23" y="129"/>
                  </a:cubicBezTo>
                  <a:cubicBezTo>
                    <a:pt x="23" y="140"/>
                    <a:pt x="33" y="145"/>
                    <a:pt x="52" y="145"/>
                  </a:cubicBezTo>
                  <a:cubicBezTo>
                    <a:pt x="76" y="145"/>
                    <a:pt x="86" y="137"/>
                    <a:pt x="86" y="116"/>
                  </a:cubicBezTo>
                  <a:cubicBezTo>
                    <a:pt x="86" y="102"/>
                    <a:pt x="86" y="102"/>
                    <a:pt x="86" y="102"/>
                  </a:cubicBezTo>
                  <a:cubicBezTo>
                    <a:pt x="76" y="113"/>
                    <a:pt x="65" y="118"/>
                    <a:pt x="50" y="118"/>
                  </a:cubicBezTo>
                  <a:close/>
                  <a:moveTo>
                    <a:pt x="19" y="59"/>
                  </a:moveTo>
                  <a:lnTo>
                    <a:pt x="19" y="59"/>
                  </a:lnTo>
                  <a:cubicBezTo>
                    <a:pt x="19" y="86"/>
                    <a:pt x="33" y="102"/>
                    <a:pt x="52" y="102"/>
                  </a:cubicBezTo>
                  <a:cubicBezTo>
                    <a:pt x="75" y="102"/>
                    <a:pt x="86" y="88"/>
                    <a:pt x="86" y="60"/>
                  </a:cubicBezTo>
                  <a:cubicBezTo>
                    <a:pt x="86" y="31"/>
                    <a:pt x="74" y="16"/>
                    <a:pt x="52" y="16"/>
                  </a:cubicBezTo>
                  <a:cubicBezTo>
                    <a:pt x="32" y="16"/>
                    <a:pt x="19" y="32"/>
                    <a:pt x="19" y="59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63" name="Freeform 191"/>
            <p:cNvSpPr>
              <a:spLocks noChangeArrowheads="1"/>
            </p:cNvSpPr>
            <p:nvPr/>
          </p:nvSpPr>
          <p:spPr bwMode="auto">
            <a:xfrm>
              <a:off x="3314031" y="3179103"/>
              <a:ext cx="38906" cy="64843"/>
            </a:xfrm>
            <a:custGeom>
              <a:avLst/>
              <a:gdLst>
                <a:gd name="T0" fmla="*/ 74 w 93"/>
                <a:gd name="T1" fmla="*/ 85 h 155"/>
                <a:gd name="T2" fmla="*/ 74 w 93"/>
                <a:gd name="T3" fmla="*/ 85 h 155"/>
                <a:gd name="T4" fmla="*/ 52 w 93"/>
                <a:gd name="T5" fmla="*/ 56 h 155"/>
                <a:gd name="T6" fmla="*/ 18 w 93"/>
                <a:gd name="T7" fmla="*/ 87 h 155"/>
                <a:gd name="T8" fmla="*/ 18 w 93"/>
                <a:gd name="T9" fmla="*/ 154 h 155"/>
                <a:gd name="T10" fmla="*/ 0 w 93"/>
                <a:gd name="T11" fmla="*/ 154 h 155"/>
                <a:gd name="T12" fmla="*/ 0 w 93"/>
                <a:gd name="T13" fmla="*/ 0 h 155"/>
                <a:gd name="T14" fmla="*/ 18 w 93"/>
                <a:gd name="T15" fmla="*/ 0 h 155"/>
                <a:gd name="T16" fmla="*/ 18 w 93"/>
                <a:gd name="T17" fmla="*/ 58 h 155"/>
                <a:gd name="T18" fmla="*/ 54 w 93"/>
                <a:gd name="T19" fmla="*/ 40 h 155"/>
                <a:gd name="T20" fmla="*/ 88 w 93"/>
                <a:gd name="T21" fmla="*/ 54 h 155"/>
                <a:gd name="T22" fmla="*/ 92 w 93"/>
                <a:gd name="T23" fmla="*/ 81 h 155"/>
                <a:gd name="T24" fmla="*/ 92 w 93"/>
                <a:gd name="T25" fmla="*/ 86 h 155"/>
                <a:gd name="T26" fmla="*/ 92 w 93"/>
                <a:gd name="T27" fmla="*/ 154 h 155"/>
                <a:gd name="T28" fmla="*/ 74 w 93"/>
                <a:gd name="T29" fmla="*/ 154 h 155"/>
                <a:gd name="T30" fmla="*/ 74 w 93"/>
                <a:gd name="T31" fmla="*/ 8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3" h="155">
                  <a:moveTo>
                    <a:pt x="74" y="85"/>
                  </a:moveTo>
                  <a:lnTo>
                    <a:pt x="74" y="85"/>
                  </a:lnTo>
                  <a:cubicBezTo>
                    <a:pt x="74" y="66"/>
                    <a:pt x="69" y="56"/>
                    <a:pt x="52" y="56"/>
                  </a:cubicBezTo>
                  <a:cubicBezTo>
                    <a:pt x="31" y="56"/>
                    <a:pt x="18" y="69"/>
                    <a:pt x="18" y="87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58"/>
                    <a:pt x="18" y="58"/>
                    <a:pt x="18" y="58"/>
                  </a:cubicBezTo>
                  <a:cubicBezTo>
                    <a:pt x="25" y="46"/>
                    <a:pt x="37" y="40"/>
                    <a:pt x="54" y="40"/>
                  </a:cubicBezTo>
                  <a:cubicBezTo>
                    <a:pt x="70" y="40"/>
                    <a:pt x="82" y="45"/>
                    <a:pt x="88" y="54"/>
                  </a:cubicBezTo>
                  <a:cubicBezTo>
                    <a:pt x="92" y="61"/>
                    <a:pt x="92" y="71"/>
                    <a:pt x="92" y="81"/>
                  </a:cubicBezTo>
                  <a:cubicBezTo>
                    <a:pt x="92" y="83"/>
                    <a:pt x="92" y="84"/>
                    <a:pt x="92" y="86"/>
                  </a:cubicBezTo>
                  <a:cubicBezTo>
                    <a:pt x="92" y="154"/>
                    <a:pt x="92" y="154"/>
                    <a:pt x="92" y="154"/>
                  </a:cubicBezTo>
                  <a:cubicBezTo>
                    <a:pt x="74" y="154"/>
                    <a:pt x="74" y="154"/>
                    <a:pt x="74" y="154"/>
                  </a:cubicBezTo>
                  <a:lnTo>
                    <a:pt x="74" y="8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64" name="Freeform 192"/>
            <p:cNvSpPr>
              <a:spLocks noChangeArrowheads="1"/>
            </p:cNvSpPr>
            <p:nvPr/>
          </p:nvSpPr>
          <p:spPr bwMode="auto">
            <a:xfrm>
              <a:off x="3358495" y="3184660"/>
              <a:ext cx="24084" cy="61139"/>
            </a:xfrm>
            <a:custGeom>
              <a:avLst/>
              <a:gdLst>
                <a:gd name="T0" fmla="*/ 45 w 56"/>
                <a:gd name="T1" fmla="*/ 126 h 144"/>
                <a:gd name="T2" fmla="*/ 45 w 56"/>
                <a:gd name="T3" fmla="*/ 126 h 144"/>
                <a:gd name="T4" fmla="*/ 55 w 56"/>
                <a:gd name="T5" fmla="*/ 125 h 144"/>
                <a:gd name="T6" fmla="*/ 55 w 56"/>
                <a:gd name="T7" fmla="*/ 142 h 144"/>
                <a:gd name="T8" fmla="*/ 41 w 56"/>
                <a:gd name="T9" fmla="*/ 143 h 144"/>
                <a:gd name="T10" fmla="*/ 17 w 56"/>
                <a:gd name="T11" fmla="*/ 120 h 144"/>
                <a:gd name="T12" fmla="*/ 17 w 56"/>
                <a:gd name="T13" fmla="*/ 45 h 144"/>
                <a:gd name="T14" fmla="*/ 0 w 56"/>
                <a:gd name="T15" fmla="*/ 45 h 144"/>
                <a:gd name="T16" fmla="*/ 0 w 56"/>
                <a:gd name="T17" fmla="*/ 30 h 144"/>
                <a:gd name="T18" fmla="*/ 17 w 56"/>
                <a:gd name="T19" fmla="*/ 30 h 144"/>
                <a:gd name="T20" fmla="*/ 17 w 56"/>
                <a:gd name="T21" fmla="*/ 0 h 144"/>
                <a:gd name="T22" fmla="*/ 35 w 56"/>
                <a:gd name="T23" fmla="*/ 0 h 144"/>
                <a:gd name="T24" fmla="*/ 35 w 56"/>
                <a:gd name="T25" fmla="*/ 30 h 144"/>
                <a:gd name="T26" fmla="*/ 55 w 56"/>
                <a:gd name="T27" fmla="*/ 30 h 144"/>
                <a:gd name="T28" fmla="*/ 55 w 56"/>
                <a:gd name="T29" fmla="*/ 45 h 144"/>
                <a:gd name="T30" fmla="*/ 35 w 56"/>
                <a:gd name="T31" fmla="*/ 45 h 144"/>
                <a:gd name="T32" fmla="*/ 35 w 56"/>
                <a:gd name="T33" fmla="*/ 114 h 144"/>
                <a:gd name="T34" fmla="*/ 45 w 56"/>
                <a:gd name="T35" fmla="*/ 126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144">
                  <a:moveTo>
                    <a:pt x="45" y="126"/>
                  </a:moveTo>
                  <a:lnTo>
                    <a:pt x="45" y="126"/>
                  </a:lnTo>
                  <a:cubicBezTo>
                    <a:pt x="47" y="126"/>
                    <a:pt x="51" y="126"/>
                    <a:pt x="55" y="125"/>
                  </a:cubicBezTo>
                  <a:cubicBezTo>
                    <a:pt x="55" y="142"/>
                    <a:pt x="55" y="142"/>
                    <a:pt x="55" y="142"/>
                  </a:cubicBezTo>
                  <a:cubicBezTo>
                    <a:pt x="49" y="143"/>
                    <a:pt x="45" y="143"/>
                    <a:pt x="41" y="143"/>
                  </a:cubicBezTo>
                  <a:cubicBezTo>
                    <a:pt x="22" y="143"/>
                    <a:pt x="17" y="137"/>
                    <a:pt x="17" y="120"/>
                  </a:cubicBezTo>
                  <a:cubicBezTo>
                    <a:pt x="17" y="45"/>
                    <a:pt x="17" y="45"/>
                    <a:pt x="17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55" y="30"/>
                    <a:pt x="55" y="30"/>
                    <a:pt x="55" y="30"/>
                  </a:cubicBezTo>
                  <a:cubicBezTo>
                    <a:pt x="55" y="45"/>
                    <a:pt x="55" y="45"/>
                    <a:pt x="55" y="45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5" y="114"/>
                    <a:pt x="35" y="114"/>
                    <a:pt x="35" y="114"/>
                  </a:cubicBezTo>
                  <a:cubicBezTo>
                    <a:pt x="35" y="122"/>
                    <a:pt x="36" y="126"/>
                    <a:pt x="45" y="126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65" name="Freeform 193"/>
            <p:cNvSpPr>
              <a:spLocks noChangeArrowheads="1"/>
            </p:cNvSpPr>
            <p:nvPr/>
          </p:nvSpPr>
          <p:spPr bwMode="auto">
            <a:xfrm>
              <a:off x="3388138" y="3195776"/>
              <a:ext cx="42611" cy="50023"/>
            </a:xfrm>
            <a:custGeom>
              <a:avLst/>
              <a:gdLst>
                <a:gd name="T0" fmla="*/ 98 w 102"/>
                <a:gd name="T1" fmla="*/ 79 h 119"/>
                <a:gd name="T2" fmla="*/ 98 w 102"/>
                <a:gd name="T3" fmla="*/ 79 h 119"/>
                <a:gd name="T4" fmla="*/ 50 w 102"/>
                <a:gd name="T5" fmla="*/ 118 h 119"/>
                <a:gd name="T6" fmla="*/ 0 w 102"/>
                <a:gd name="T7" fmla="*/ 60 h 119"/>
                <a:gd name="T8" fmla="*/ 50 w 102"/>
                <a:gd name="T9" fmla="*/ 0 h 119"/>
                <a:gd name="T10" fmla="*/ 101 w 102"/>
                <a:gd name="T11" fmla="*/ 56 h 119"/>
                <a:gd name="T12" fmla="*/ 101 w 102"/>
                <a:gd name="T13" fmla="*/ 64 h 119"/>
                <a:gd name="T14" fmla="*/ 19 w 102"/>
                <a:gd name="T15" fmla="*/ 64 h 119"/>
                <a:gd name="T16" fmla="*/ 52 w 102"/>
                <a:gd name="T17" fmla="*/ 102 h 119"/>
                <a:gd name="T18" fmla="*/ 80 w 102"/>
                <a:gd name="T19" fmla="*/ 79 h 119"/>
                <a:gd name="T20" fmla="*/ 98 w 102"/>
                <a:gd name="T21" fmla="*/ 79 h 119"/>
                <a:gd name="T22" fmla="*/ 81 w 102"/>
                <a:gd name="T23" fmla="*/ 48 h 119"/>
                <a:gd name="T24" fmla="*/ 81 w 102"/>
                <a:gd name="T25" fmla="*/ 48 h 119"/>
                <a:gd name="T26" fmla="*/ 51 w 102"/>
                <a:gd name="T27" fmla="*/ 16 h 119"/>
                <a:gd name="T28" fmla="*/ 19 w 102"/>
                <a:gd name="T29" fmla="*/ 48 h 119"/>
                <a:gd name="T30" fmla="*/ 81 w 102"/>
                <a:gd name="T31" fmla="*/ 48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19">
                  <a:moveTo>
                    <a:pt x="98" y="79"/>
                  </a:moveTo>
                  <a:lnTo>
                    <a:pt x="98" y="79"/>
                  </a:lnTo>
                  <a:cubicBezTo>
                    <a:pt x="94" y="104"/>
                    <a:pt x="77" y="118"/>
                    <a:pt x="50" y="118"/>
                  </a:cubicBezTo>
                  <a:cubicBezTo>
                    <a:pt x="19" y="118"/>
                    <a:pt x="0" y="96"/>
                    <a:pt x="0" y="60"/>
                  </a:cubicBezTo>
                  <a:cubicBezTo>
                    <a:pt x="0" y="21"/>
                    <a:pt x="19" y="0"/>
                    <a:pt x="50" y="0"/>
                  </a:cubicBezTo>
                  <a:cubicBezTo>
                    <a:pt x="82" y="0"/>
                    <a:pt x="101" y="19"/>
                    <a:pt x="101" y="56"/>
                  </a:cubicBezTo>
                  <a:cubicBezTo>
                    <a:pt x="101" y="59"/>
                    <a:pt x="101" y="62"/>
                    <a:pt x="101" y="64"/>
                  </a:cubicBezTo>
                  <a:cubicBezTo>
                    <a:pt x="19" y="64"/>
                    <a:pt x="19" y="64"/>
                    <a:pt x="19" y="64"/>
                  </a:cubicBezTo>
                  <a:cubicBezTo>
                    <a:pt x="19" y="88"/>
                    <a:pt x="32" y="102"/>
                    <a:pt x="52" y="102"/>
                  </a:cubicBezTo>
                  <a:cubicBezTo>
                    <a:pt x="67" y="102"/>
                    <a:pt x="78" y="93"/>
                    <a:pt x="80" y="79"/>
                  </a:cubicBezTo>
                  <a:lnTo>
                    <a:pt x="98" y="79"/>
                  </a:lnTo>
                  <a:close/>
                  <a:moveTo>
                    <a:pt x="81" y="48"/>
                  </a:moveTo>
                  <a:lnTo>
                    <a:pt x="81" y="48"/>
                  </a:lnTo>
                  <a:cubicBezTo>
                    <a:pt x="81" y="28"/>
                    <a:pt x="69" y="16"/>
                    <a:pt x="51" y="16"/>
                  </a:cubicBezTo>
                  <a:cubicBezTo>
                    <a:pt x="32" y="16"/>
                    <a:pt x="21" y="28"/>
                    <a:pt x="19" y="48"/>
                  </a:cubicBezTo>
                  <a:lnTo>
                    <a:pt x="81" y="48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66" name="Freeform 194"/>
            <p:cNvSpPr>
              <a:spLocks noChangeArrowheads="1"/>
            </p:cNvSpPr>
            <p:nvPr/>
          </p:nvSpPr>
          <p:spPr bwMode="auto">
            <a:xfrm>
              <a:off x="3438160" y="3195776"/>
              <a:ext cx="22232" cy="48170"/>
            </a:xfrm>
            <a:custGeom>
              <a:avLst/>
              <a:gdLst>
                <a:gd name="T0" fmla="*/ 0 w 55"/>
                <a:gd name="T1" fmla="*/ 2 h 115"/>
                <a:gd name="T2" fmla="*/ 0 w 55"/>
                <a:gd name="T3" fmla="*/ 2 h 115"/>
                <a:gd name="T4" fmla="*/ 18 w 55"/>
                <a:gd name="T5" fmla="*/ 2 h 115"/>
                <a:gd name="T6" fmla="*/ 18 w 55"/>
                <a:gd name="T7" fmla="*/ 23 h 115"/>
                <a:gd name="T8" fmla="*/ 49 w 55"/>
                <a:gd name="T9" fmla="*/ 0 h 115"/>
                <a:gd name="T10" fmla="*/ 54 w 55"/>
                <a:gd name="T11" fmla="*/ 0 h 115"/>
                <a:gd name="T12" fmla="*/ 54 w 55"/>
                <a:gd name="T13" fmla="*/ 19 h 115"/>
                <a:gd name="T14" fmla="*/ 49 w 55"/>
                <a:gd name="T15" fmla="*/ 19 h 115"/>
                <a:gd name="T16" fmla="*/ 19 w 55"/>
                <a:gd name="T17" fmla="*/ 52 h 115"/>
                <a:gd name="T18" fmla="*/ 19 w 55"/>
                <a:gd name="T19" fmla="*/ 114 h 115"/>
                <a:gd name="T20" fmla="*/ 0 w 55"/>
                <a:gd name="T21" fmla="*/ 114 h 115"/>
                <a:gd name="T22" fmla="*/ 0 w 55"/>
                <a:gd name="T23" fmla="*/ 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5">
                  <a:moveTo>
                    <a:pt x="0" y="2"/>
                  </a:moveTo>
                  <a:lnTo>
                    <a:pt x="0" y="2"/>
                  </a:lnTo>
                  <a:cubicBezTo>
                    <a:pt x="18" y="2"/>
                    <a:pt x="18" y="2"/>
                    <a:pt x="18" y="2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24" y="7"/>
                    <a:pt x="35" y="0"/>
                    <a:pt x="49" y="0"/>
                  </a:cubicBezTo>
                  <a:cubicBezTo>
                    <a:pt x="50" y="0"/>
                    <a:pt x="52" y="0"/>
                    <a:pt x="54" y="0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2" y="19"/>
                    <a:pt x="51" y="19"/>
                    <a:pt x="49" y="19"/>
                  </a:cubicBezTo>
                  <a:cubicBezTo>
                    <a:pt x="30" y="19"/>
                    <a:pt x="19" y="31"/>
                    <a:pt x="19" y="52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982848" y="3177250"/>
            <a:ext cx="283460" cy="87076"/>
            <a:chOff x="3982848" y="3177250"/>
            <a:chExt cx="283460" cy="87076"/>
          </a:xfrm>
        </p:grpSpPr>
        <p:sp>
          <p:nvSpPr>
            <p:cNvPr id="3267" name="Freeform 195"/>
            <p:cNvSpPr>
              <a:spLocks noChangeArrowheads="1"/>
            </p:cNvSpPr>
            <p:nvPr/>
          </p:nvSpPr>
          <p:spPr bwMode="auto">
            <a:xfrm>
              <a:off x="3982848" y="3177250"/>
              <a:ext cx="50023" cy="68550"/>
            </a:xfrm>
            <a:custGeom>
              <a:avLst/>
              <a:gdLst>
                <a:gd name="T0" fmla="*/ 19 w 119"/>
                <a:gd name="T1" fmla="*/ 107 h 163"/>
                <a:gd name="T2" fmla="*/ 19 w 119"/>
                <a:gd name="T3" fmla="*/ 107 h 163"/>
                <a:gd name="T4" fmla="*/ 59 w 119"/>
                <a:gd name="T5" fmla="*/ 144 h 163"/>
                <a:gd name="T6" fmla="*/ 97 w 119"/>
                <a:gd name="T7" fmla="*/ 115 h 163"/>
                <a:gd name="T8" fmla="*/ 56 w 119"/>
                <a:gd name="T9" fmla="*/ 88 h 163"/>
                <a:gd name="T10" fmla="*/ 4 w 119"/>
                <a:gd name="T11" fmla="*/ 46 h 163"/>
                <a:gd name="T12" fmla="*/ 59 w 119"/>
                <a:gd name="T13" fmla="*/ 0 h 163"/>
                <a:gd name="T14" fmla="*/ 114 w 119"/>
                <a:gd name="T15" fmla="*/ 50 h 163"/>
                <a:gd name="T16" fmla="*/ 94 w 119"/>
                <a:gd name="T17" fmla="*/ 50 h 163"/>
                <a:gd name="T18" fmla="*/ 58 w 119"/>
                <a:gd name="T19" fmla="*/ 18 h 163"/>
                <a:gd name="T20" fmla="*/ 24 w 119"/>
                <a:gd name="T21" fmla="*/ 43 h 163"/>
                <a:gd name="T22" fmla="*/ 70 w 119"/>
                <a:gd name="T23" fmla="*/ 71 h 163"/>
                <a:gd name="T24" fmla="*/ 106 w 119"/>
                <a:gd name="T25" fmla="*/ 84 h 163"/>
                <a:gd name="T26" fmla="*/ 118 w 119"/>
                <a:gd name="T27" fmla="*/ 113 h 163"/>
                <a:gd name="T28" fmla="*/ 59 w 119"/>
                <a:gd name="T29" fmla="*/ 162 h 163"/>
                <a:gd name="T30" fmla="*/ 0 w 119"/>
                <a:gd name="T31" fmla="*/ 107 h 163"/>
                <a:gd name="T32" fmla="*/ 19 w 119"/>
                <a:gd name="T33" fmla="*/ 107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9" h="163">
                  <a:moveTo>
                    <a:pt x="19" y="107"/>
                  </a:moveTo>
                  <a:lnTo>
                    <a:pt x="19" y="107"/>
                  </a:lnTo>
                  <a:cubicBezTo>
                    <a:pt x="19" y="130"/>
                    <a:pt x="35" y="144"/>
                    <a:pt x="59" y="144"/>
                  </a:cubicBezTo>
                  <a:cubicBezTo>
                    <a:pt x="84" y="144"/>
                    <a:pt x="97" y="133"/>
                    <a:pt x="97" y="115"/>
                  </a:cubicBezTo>
                  <a:cubicBezTo>
                    <a:pt x="97" y="98"/>
                    <a:pt x="83" y="95"/>
                    <a:pt x="56" y="88"/>
                  </a:cubicBezTo>
                  <a:cubicBezTo>
                    <a:pt x="21" y="80"/>
                    <a:pt x="4" y="73"/>
                    <a:pt x="4" y="46"/>
                  </a:cubicBezTo>
                  <a:cubicBezTo>
                    <a:pt x="4" y="19"/>
                    <a:pt x="26" y="0"/>
                    <a:pt x="59" y="0"/>
                  </a:cubicBezTo>
                  <a:cubicBezTo>
                    <a:pt x="93" y="0"/>
                    <a:pt x="113" y="19"/>
                    <a:pt x="114" y="50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92" y="29"/>
                    <a:pt x="80" y="18"/>
                    <a:pt x="58" y="18"/>
                  </a:cubicBezTo>
                  <a:cubicBezTo>
                    <a:pt x="37" y="18"/>
                    <a:pt x="24" y="28"/>
                    <a:pt x="24" y="43"/>
                  </a:cubicBezTo>
                  <a:cubicBezTo>
                    <a:pt x="24" y="61"/>
                    <a:pt x="38" y="63"/>
                    <a:pt x="70" y="71"/>
                  </a:cubicBezTo>
                  <a:cubicBezTo>
                    <a:pt x="85" y="75"/>
                    <a:pt x="97" y="77"/>
                    <a:pt x="106" y="84"/>
                  </a:cubicBezTo>
                  <a:cubicBezTo>
                    <a:pt x="114" y="91"/>
                    <a:pt x="118" y="101"/>
                    <a:pt x="118" y="113"/>
                  </a:cubicBezTo>
                  <a:cubicBezTo>
                    <a:pt x="118" y="142"/>
                    <a:pt x="96" y="162"/>
                    <a:pt x="59" y="162"/>
                  </a:cubicBezTo>
                  <a:cubicBezTo>
                    <a:pt x="23" y="162"/>
                    <a:pt x="1" y="142"/>
                    <a:pt x="0" y="107"/>
                  </a:cubicBezTo>
                  <a:lnTo>
                    <a:pt x="19" y="107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68" name="Freeform 196"/>
            <p:cNvSpPr>
              <a:spLocks noChangeArrowheads="1"/>
            </p:cNvSpPr>
            <p:nvPr/>
          </p:nvSpPr>
          <p:spPr bwMode="auto">
            <a:xfrm>
              <a:off x="4043986" y="3179103"/>
              <a:ext cx="38906" cy="64843"/>
            </a:xfrm>
            <a:custGeom>
              <a:avLst/>
              <a:gdLst>
                <a:gd name="T0" fmla="*/ 74 w 94"/>
                <a:gd name="T1" fmla="*/ 85 h 155"/>
                <a:gd name="T2" fmla="*/ 74 w 94"/>
                <a:gd name="T3" fmla="*/ 85 h 155"/>
                <a:gd name="T4" fmla="*/ 52 w 94"/>
                <a:gd name="T5" fmla="*/ 56 h 155"/>
                <a:gd name="T6" fmla="*/ 19 w 94"/>
                <a:gd name="T7" fmla="*/ 87 h 155"/>
                <a:gd name="T8" fmla="*/ 19 w 94"/>
                <a:gd name="T9" fmla="*/ 154 h 155"/>
                <a:gd name="T10" fmla="*/ 0 w 94"/>
                <a:gd name="T11" fmla="*/ 154 h 155"/>
                <a:gd name="T12" fmla="*/ 0 w 94"/>
                <a:gd name="T13" fmla="*/ 0 h 155"/>
                <a:gd name="T14" fmla="*/ 19 w 94"/>
                <a:gd name="T15" fmla="*/ 0 h 155"/>
                <a:gd name="T16" fmla="*/ 19 w 94"/>
                <a:gd name="T17" fmla="*/ 58 h 155"/>
                <a:gd name="T18" fmla="*/ 54 w 94"/>
                <a:gd name="T19" fmla="*/ 40 h 155"/>
                <a:gd name="T20" fmla="*/ 89 w 94"/>
                <a:gd name="T21" fmla="*/ 54 h 155"/>
                <a:gd name="T22" fmla="*/ 93 w 94"/>
                <a:gd name="T23" fmla="*/ 81 h 155"/>
                <a:gd name="T24" fmla="*/ 93 w 94"/>
                <a:gd name="T25" fmla="*/ 86 h 155"/>
                <a:gd name="T26" fmla="*/ 93 w 94"/>
                <a:gd name="T27" fmla="*/ 154 h 155"/>
                <a:gd name="T28" fmla="*/ 74 w 94"/>
                <a:gd name="T29" fmla="*/ 154 h 155"/>
                <a:gd name="T30" fmla="*/ 74 w 94"/>
                <a:gd name="T31" fmla="*/ 8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55">
                  <a:moveTo>
                    <a:pt x="74" y="85"/>
                  </a:moveTo>
                  <a:lnTo>
                    <a:pt x="74" y="85"/>
                  </a:lnTo>
                  <a:cubicBezTo>
                    <a:pt x="74" y="66"/>
                    <a:pt x="70" y="56"/>
                    <a:pt x="52" y="56"/>
                  </a:cubicBezTo>
                  <a:cubicBezTo>
                    <a:pt x="32" y="56"/>
                    <a:pt x="19" y="69"/>
                    <a:pt x="19" y="87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25" y="46"/>
                    <a:pt x="38" y="40"/>
                    <a:pt x="54" y="40"/>
                  </a:cubicBezTo>
                  <a:cubicBezTo>
                    <a:pt x="71" y="40"/>
                    <a:pt x="83" y="45"/>
                    <a:pt x="89" y="54"/>
                  </a:cubicBezTo>
                  <a:cubicBezTo>
                    <a:pt x="93" y="61"/>
                    <a:pt x="93" y="71"/>
                    <a:pt x="93" y="81"/>
                  </a:cubicBezTo>
                  <a:cubicBezTo>
                    <a:pt x="93" y="83"/>
                    <a:pt x="93" y="84"/>
                    <a:pt x="93" y="86"/>
                  </a:cubicBezTo>
                  <a:cubicBezTo>
                    <a:pt x="93" y="154"/>
                    <a:pt x="93" y="154"/>
                    <a:pt x="93" y="154"/>
                  </a:cubicBezTo>
                  <a:cubicBezTo>
                    <a:pt x="74" y="154"/>
                    <a:pt x="74" y="154"/>
                    <a:pt x="74" y="154"/>
                  </a:cubicBezTo>
                  <a:lnTo>
                    <a:pt x="74" y="8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69" name="Freeform 197"/>
            <p:cNvSpPr>
              <a:spLocks noChangeArrowheads="1"/>
            </p:cNvSpPr>
            <p:nvPr/>
          </p:nvSpPr>
          <p:spPr bwMode="auto">
            <a:xfrm>
              <a:off x="4092156" y="3195776"/>
              <a:ext cx="44464" cy="50023"/>
            </a:xfrm>
            <a:custGeom>
              <a:avLst/>
              <a:gdLst>
                <a:gd name="T0" fmla="*/ 36 w 106"/>
                <a:gd name="T1" fmla="*/ 118 h 119"/>
                <a:gd name="T2" fmla="*/ 36 w 106"/>
                <a:gd name="T3" fmla="*/ 118 h 119"/>
                <a:gd name="T4" fmla="*/ 0 w 106"/>
                <a:gd name="T5" fmla="*/ 85 h 119"/>
                <a:gd name="T6" fmla="*/ 38 w 106"/>
                <a:gd name="T7" fmla="*/ 50 h 119"/>
                <a:gd name="T8" fmla="*/ 69 w 106"/>
                <a:gd name="T9" fmla="*/ 45 h 119"/>
                <a:gd name="T10" fmla="*/ 74 w 106"/>
                <a:gd name="T11" fmla="*/ 33 h 119"/>
                <a:gd name="T12" fmla="*/ 49 w 106"/>
                <a:gd name="T13" fmla="*/ 16 h 119"/>
                <a:gd name="T14" fmla="*/ 23 w 106"/>
                <a:gd name="T15" fmla="*/ 37 h 119"/>
                <a:gd name="T16" fmla="*/ 5 w 106"/>
                <a:gd name="T17" fmla="*/ 37 h 119"/>
                <a:gd name="T18" fmla="*/ 5 w 106"/>
                <a:gd name="T19" fmla="*/ 36 h 119"/>
                <a:gd name="T20" fmla="*/ 50 w 106"/>
                <a:gd name="T21" fmla="*/ 0 h 119"/>
                <a:gd name="T22" fmla="*/ 93 w 106"/>
                <a:gd name="T23" fmla="*/ 34 h 119"/>
                <a:gd name="T24" fmla="*/ 93 w 106"/>
                <a:gd name="T25" fmla="*/ 90 h 119"/>
                <a:gd name="T26" fmla="*/ 101 w 106"/>
                <a:gd name="T27" fmla="*/ 102 h 119"/>
                <a:gd name="T28" fmla="*/ 105 w 106"/>
                <a:gd name="T29" fmla="*/ 101 h 119"/>
                <a:gd name="T30" fmla="*/ 105 w 106"/>
                <a:gd name="T31" fmla="*/ 115 h 119"/>
                <a:gd name="T32" fmla="*/ 95 w 106"/>
                <a:gd name="T33" fmla="*/ 117 h 119"/>
                <a:gd name="T34" fmla="*/ 76 w 106"/>
                <a:gd name="T35" fmla="*/ 101 h 119"/>
                <a:gd name="T36" fmla="*/ 76 w 106"/>
                <a:gd name="T37" fmla="*/ 99 h 119"/>
                <a:gd name="T38" fmla="*/ 36 w 106"/>
                <a:gd name="T39" fmla="*/ 118 h 119"/>
                <a:gd name="T40" fmla="*/ 38 w 106"/>
                <a:gd name="T41" fmla="*/ 66 h 119"/>
                <a:gd name="T42" fmla="*/ 38 w 106"/>
                <a:gd name="T43" fmla="*/ 66 h 119"/>
                <a:gd name="T44" fmla="*/ 20 w 106"/>
                <a:gd name="T45" fmla="*/ 85 h 119"/>
                <a:gd name="T46" fmla="*/ 39 w 106"/>
                <a:gd name="T47" fmla="*/ 102 h 119"/>
                <a:gd name="T48" fmla="*/ 74 w 106"/>
                <a:gd name="T49" fmla="*/ 75 h 119"/>
                <a:gd name="T50" fmla="*/ 74 w 106"/>
                <a:gd name="T51" fmla="*/ 58 h 119"/>
                <a:gd name="T52" fmla="*/ 38 w 106"/>
                <a:gd name="T53" fmla="*/ 6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6" h="119">
                  <a:moveTo>
                    <a:pt x="36" y="118"/>
                  </a:moveTo>
                  <a:lnTo>
                    <a:pt x="36" y="118"/>
                  </a:lnTo>
                  <a:cubicBezTo>
                    <a:pt x="13" y="118"/>
                    <a:pt x="0" y="106"/>
                    <a:pt x="0" y="85"/>
                  </a:cubicBezTo>
                  <a:cubicBezTo>
                    <a:pt x="0" y="64"/>
                    <a:pt x="12" y="53"/>
                    <a:pt x="38" y="50"/>
                  </a:cubicBezTo>
                  <a:cubicBezTo>
                    <a:pt x="54" y="47"/>
                    <a:pt x="64" y="47"/>
                    <a:pt x="69" y="45"/>
                  </a:cubicBezTo>
                  <a:cubicBezTo>
                    <a:pt x="74" y="43"/>
                    <a:pt x="74" y="41"/>
                    <a:pt x="74" y="33"/>
                  </a:cubicBezTo>
                  <a:cubicBezTo>
                    <a:pt x="74" y="22"/>
                    <a:pt x="65" y="16"/>
                    <a:pt x="49" y="16"/>
                  </a:cubicBezTo>
                  <a:cubicBezTo>
                    <a:pt x="31" y="16"/>
                    <a:pt x="23" y="24"/>
                    <a:pt x="23" y="37"/>
                  </a:cubicBezTo>
                  <a:cubicBezTo>
                    <a:pt x="5" y="37"/>
                    <a:pt x="5" y="37"/>
                    <a:pt x="5" y="37"/>
                  </a:cubicBezTo>
                  <a:lnTo>
                    <a:pt x="5" y="36"/>
                  </a:lnTo>
                  <a:cubicBezTo>
                    <a:pt x="5" y="14"/>
                    <a:pt x="22" y="0"/>
                    <a:pt x="50" y="0"/>
                  </a:cubicBezTo>
                  <a:cubicBezTo>
                    <a:pt x="80" y="0"/>
                    <a:pt x="93" y="10"/>
                    <a:pt x="93" y="34"/>
                  </a:cubicBezTo>
                  <a:cubicBezTo>
                    <a:pt x="93" y="90"/>
                    <a:pt x="93" y="90"/>
                    <a:pt x="93" y="90"/>
                  </a:cubicBezTo>
                  <a:cubicBezTo>
                    <a:pt x="93" y="97"/>
                    <a:pt x="93" y="102"/>
                    <a:pt x="101" y="102"/>
                  </a:cubicBezTo>
                  <a:cubicBezTo>
                    <a:pt x="102" y="102"/>
                    <a:pt x="103" y="102"/>
                    <a:pt x="105" y="101"/>
                  </a:cubicBezTo>
                  <a:cubicBezTo>
                    <a:pt x="105" y="115"/>
                    <a:pt x="105" y="115"/>
                    <a:pt x="105" y="115"/>
                  </a:cubicBezTo>
                  <a:cubicBezTo>
                    <a:pt x="101" y="116"/>
                    <a:pt x="98" y="117"/>
                    <a:pt x="95" y="117"/>
                  </a:cubicBezTo>
                  <a:cubicBezTo>
                    <a:pt x="82" y="117"/>
                    <a:pt x="76" y="111"/>
                    <a:pt x="76" y="101"/>
                  </a:cubicBezTo>
                  <a:cubicBezTo>
                    <a:pt x="76" y="101"/>
                    <a:pt x="76" y="101"/>
                    <a:pt x="76" y="99"/>
                  </a:cubicBezTo>
                  <a:cubicBezTo>
                    <a:pt x="64" y="112"/>
                    <a:pt x="51" y="118"/>
                    <a:pt x="36" y="118"/>
                  </a:cubicBezTo>
                  <a:close/>
                  <a:moveTo>
                    <a:pt x="38" y="66"/>
                  </a:moveTo>
                  <a:lnTo>
                    <a:pt x="38" y="66"/>
                  </a:lnTo>
                  <a:cubicBezTo>
                    <a:pt x="25" y="68"/>
                    <a:pt x="20" y="73"/>
                    <a:pt x="20" y="85"/>
                  </a:cubicBezTo>
                  <a:cubicBezTo>
                    <a:pt x="20" y="95"/>
                    <a:pt x="26" y="102"/>
                    <a:pt x="39" y="102"/>
                  </a:cubicBezTo>
                  <a:cubicBezTo>
                    <a:pt x="60" y="102"/>
                    <a:pt x="74" y="90"/>
                    <a:pt x="74" y="75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4" y="63"/>
                    <a:pt x="52" y="63"/>
                    <a:pt x="38" y="66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0" name="Freeform 198"/>
            <p:cNvSpPr>
              <a:spLocks noChangeArrowheads="1"/>
            </p:cNvSpPr>
            <p:nvPr/>
          </p:nvSpPr>
          <p:spPr bwMode="auto">
            <a:xfrm>
              <a:off x="4144031" y="3195776"/>
              <a:ext cx="22232" cy="48170"/>
            </a:xfrm>
            <a:custGeom>
              <a:avLst/>
              <a:gdLst>
                <a:gd name="T0" fmla="*/ 0 w 55"/>
                <a:gd name="T1" fmla="*/ 2 h 115"/>
                <a:gd name="T2" fmla="*/ 0 w 55"/>
                <a:gd name="T3" fmla="*/ 2 h 115"/>
                <a:gd name="T4" fmla="*/ 17 w 55"/>
                <a:gd name="T5" fmla="*/ 2 h 115"/>
                <a:gd name="T6" fmla="*/ 17 w 55"/>
                <a:gd name="T7" fmla="*/ 23 h 115"/>
                <a:gd name="T8" fmla="*/ 49 w 55"/>
                <a:gd name="T9" fmla="*/ 0 h 115"/>
                <a:gd name="T10" fmla="*/ 54 w 55"/>
                <a:gd name="T11" fmla="*/ 0 h 115"/>
                <a:gd name="T12" fmla="*/ 54 w 55"/>
                <a:gd name="T13" fmla="*/ 19 h 115"/>
                <a:gd name="T14" fmla="*/ 50 w 55"/>
                <a:gd name="T15" fmla="*/ 19 h 115"/>
                <a:gd name="T16" fmla="*/ 18 w 55"/>
                <a:gd name="T17" fmla="*/ 52 h 115"/>
                <a:gd name="T18" fmla="*/ 18 w 55"/>
                <a:gd name="T19" fmla="*/ 114 h 115"/>
                <a:gd name="T20" fmla="*/ 0 w 55"/>
                <a:gd name="T21" fmla="*/ 114 h 115"/>
                <a:gd name="T22" fmla="*/ 0 w 55"/>
                <a:gd name="T23" fmla="*/ 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5">
                  <a:moveTo>
                    <a:pt x="0" y="2"/>
                  </a:moveTo>
                  <a:lnTo>
                    <a:pt x="0" y="2"/>
                  </a:lnTo>
                  <a:cubicBezTo>
                    <a:pt x="17" y="2"/>
                    <a:pt x="17" y="2"/>
                    <a:pt x="17" y="2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24" y="7"/>
                    <a:pt x="34" y="0"/>
                    <a:pt x="49" y="0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2" y="19"/>
                    <a:pt x="51" y="19"/>
                    <a:pt x="50" y="19"/>
                  </a:cubicBezTo>
                  <a:cubicBezTo>
                    <a:pt x="29" y="19"/>
                    <a:pt x="18" y="31"/>
                    <a:pt x="18" y="52"/>
                  </a:cubicBezTo>
                  <a:cubicBezTo>
                    <a:pt x="18" y="114"/>
                    <a:pt x="18" y="114"/>
                    <a:pt x="18" y="114"/>
                  </a:cubicBezTo>
                  <a:cubicBezTo>
                    <a:pt x="0" y="114"/>
                    <a:pt x="0" y="114"/>
                    <a:pt x="0" y="114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1" name="Freeform 199"/>
            <p:cNvSpPr>
              <a:spLocks noChangeArrowheads="1"/>
            </p:cNvSpPr>
            <p:nvPr/>
          </p:nvSpPr>
          <p:spPr bwMode="auto">
            <a:xfrm>
              <a:off x="4173674" y="3195776"/>
              <a:ext cx="44464" cy="68550"/>
            </a:xfrm>
            <a:custGeom>
              <a:avLst/>
              <a:gdLst>
                <a:gd name="T0" fmla="*/ 0 w 105"/>
                <a:gd name="T1" fmla="*/ 3 h 161"/>
                <a:gd name="T2" fmla="*/ 0 w 105"/>
                <a:gd name="T3" fmla="*/ 3 h 161"/>
                <a:gd name="T4" fmla="*/ 18 w 105"/>
                <a:gd name="T5" fmla="*/ 3 h 161"/>
                <a:gd name="T6" fmla="*/ 18 w 105"/>
                <a:gd name="T7" fmla="*/ 19 h 161"/>
                <a:gd name="T8" fmla="*/ 55 w 105"/>
                <a:gd name="T9" fmla="*/ 0 h 161"/>
                <a:gd name="T10" fmla="*/ 104 w 105"/>
                <a:gd name="T11" fmla="*/ 59 h 161"/>
                <a:gd name="T12" fmla="*/ 55 w 105"/>
                <a:gd name="T13" fmla="*/ 118 h 161"/>
                <a:gd name="T14" fmla="*/ 18 w 105"/>
                <a:gd name="T15" fmla="*/ 102 h 161"/>
                <a:gd name="T16" fmla="*/ 18 w 105"/>
                <a:gd name="T17" fmla="*/ 160 h 161"/>
                <a:gd name="T18" fmla="*/ 0 w 105"/>
                <a:gd name="T19" fmla="*/ 160 h 161"/>
                <a:gd name="T20" fmla="*/ 0 w 105"/>
                <a:gd name="T21" fmla="*/ 3 h 161"/>
                <a:gd name="T22" fmla="*/ 50 w 105"/>
                <a:gd name="T23" fmla="*/ 102 h 161"/>
                <a:gd name="T24" fmla="*/ 50 w 105"/>
                <a:gd name="T25" fmla="*/ 102 h 161"/>
                <a:gd name="T26" fmla="*/ 84 w 105"/>
                <a:gd name="T27" fmla="*/ 58 h 161"/>
                <a:gd name="T28" fmla="*/ 50 w 105"/>
                <a:gd name="T29" fmla="*/ 16 h 161"/>
                <a:gd name="T30" fmla="*/ 18 w 105"/>
                <a:gd name="T31" fmla="*/ 60 h 161"/>
                <a:gd name="T32" fmla="*/ 50 w 105"/>
                <a:gd name="T33" fmla="*/ 102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5" h="161">
                  <a:moveTo>
                    <a:pt x="0" y="3"/>
                  </a:moveTo>
                  <a:lnTo>
                    <a:pt x="0" y="3"/>
                  </a:lnTo>
                  <a:cubicBezTo>
                    <a:pt x="18" y="3"/>
                    <a:pt x="18" y="3"/>
                    <a:pt x="1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28" y="6"/>
                    <a:pt x="39" y="0"/>
                    <a:pt x="55" y="0"/>
                  </a:cubicBezTo>
                  <a:cubicBezTo>
                    <a:pt x="84" y="0"/>
                    <a:pt x="104" y="22"/>
                    <a:pt x="104" y="59"/>
                  </a:cubicBezTo>
                  <a:cubicBezTo>
                    <a:pt x="104" y="95"/>
                    <a:pt x="84" y="118"/>
                    <a:pt x="55" y="118"/>
                  </a:cubicBezTo>
                  <a:cubicBezTo>
                    <a:pt x="39" y="118"/>
                    <a:pt x="28" y="113"/>
                    <a:pt x="18" y="102"/>
                  </a:cubicBezTo>
                  <a:cubicBezTo>
                    <a:pt x="18" y="160"/>
                    <a:pt x="18" y="160"/>
                    <a:pt x="18" y="160"/>
                  </a:cubicBezTo>
                  <a:cubicBezTo>
                    <a:pt x="0" y="160"/>
                    <a:pt x="0" y="160"/>
                    <a:pt x="0" y="160"/>
                  </a:cubicBezTo>
                  <a:lnTo>
                    <a:pt x="0" y="3"/>
                  </a:lnTo>
                  <a:close/>
                  <a:moveTo>
                    <a:pt x="50" y="102"/>
                  </a:moveTo>
                  <a:lnTo>
                    <a:pt x="50" y="102"/>
                  </a:lnTo>
                  <a:cubicBezTo>
                    <a:pt x="71" y="102"/>
                    <a:pt x="84" y="86"/>
                    <a:pt x="84" y="58"/>
                  </a:cubicBezTo>
                  <a:cubicBezTo>
                    <a:pt x="84" y="32"/>
                    <a:pt x="71" y="16"/>
                    <a:pt x="50" y="16"/>
                  </a:cubicBezTo>
                  <a:cubicBezTo>
                    <a:pt x="30" y="16"/>
                    <a:pt x="18" y="32"/>
                    <a:pt x="18" y="60"/>
                  </a:cubicBezTo>
                  <a:cubicBezTo>
                    <a:pt x="18" y="88"/>
                    <a:pt x="29" y="102"/>
                    <a:pt x="50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2" name="Freeform 200"/>
            <p:cNvSpPr>
              <a:spLocks noChangeArrowheads="1"/>
            </p:cNvSpPr>
            <p:nvPr/>
          </p:nvSpPr>
          <p:spPr bwMode="auto">
            <a:xfrm>
              <a:off x="4221844" y="3197630"/>
              <a:ext cx="44464" cy="66696"/>
            </a:xfrm>
            <a:custGeom>
              <a:avLst/>
              <a:gdLst>
                <a:gd name="T0" fmla="*/ 104 w 105"/>
                <a:gd name="T1" fmla="*/ 0 h 160"/>
                <a:gd name="T2" fmla="*/ 104 w 105"/>
                <a:gd name="T3" fmla="*/ 0 h 160"/>
                <a:gd name="T4" fmla="*/ 57 w 105"/>
                <a:gd name="T5" fmla="*/ 129 h 160"/>
                <a:gd name="T6" fmla="*/ 24 w 105"/>
                <a:gd name="T7" fmla="*/ 159 h 160"/>
                <a:gd name="T8" fmla="*/ 12 w 105"/>
                <a:gd name="T9" fmla="*/ 157 h 160"/>
                <a:gd name="T10" fmla="*/ 12 w 105"/>
                <a:gd name="T11" fmla="*/ 139 h 160"/>
                <a:gd name="T12" fmla="*/ 24 w 105"/>
                <a:gd name="T13" fmla="*/ 140 h 160"/>
                <a:gd name="T14" fmla="*/ 37 w 105"/>
                <a:gd name="T15" fmla="*/ 132 h 160"/>
                <a:gd name="T16" fmla="*/ 43 w 105"/>
                <a:gd name="T17" fmla="*/ 118 h 160"/>
                <a:gd name="T18" fmla="*/ 0 w 105"/>
                <a:gd name="T19" fmla="*/ 0 h 160"/>
                <a:gd name="T20" fmla="*/ 21 w 105"/>
                <a:gd name="T21" fmla="*/ 0 h 160"/>
                <a:gd name="T22" fmla="*/ 52 w 105"/>
                <a:gd name="T23" fmla="*/ 90 h 160"/>
                <a:gd name="T24" fmla="*/ 83 w 105"/>
                <a:gd name="T25" fmla="*/ 0 h 160"/>
                <a:gd name="T26" fmla="*/ 104 w 105"/>
                <a:gd name="T27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5" h="160">
                  <a:moveTo>
                    <a:pt x="104" y="0"/>
                  </a:moveTo>
                  <a:lnTo>
                    <a:pt x="104" y="0"/>
                  </a:lnTo>
                  <a:cubicBezTo>
                    <a:pt x="57" y="129"/>
                    <a:pt x="57" y="129"/>
                    <a:pt x="57" y="129"/>
                  </a:cubicBezTo>
                  <a:cubicBezTo>
                    <a:pt x="50" y="150"/>
                    <a:pt x="44" y="159"/>
                    <a:pt x="24" y="159"/>
                  </a:cubicBezTo>
                  <a:cubicBezTo>
                    <a:pt x="20" y="159"/>
                    <a:pt x="17" y="158"/>
                    <a:pt x="12" y="157"/>
                  </a:cubicBezTo>
                  <a:cubicBezTo>
                    <a:pt x="12" y="139"/>
                    <a:pt x="12" y="139"/>
                    <a:pt x="12" y="139"/>
                  </a:cubicBezTo>
                  <a:cubicBezTo>
                    <a:pt x="17" y="140"/>
                    <a:pt x="20" y="140"/>
                    <a:pt x="24" y="140"/>
                  </a:cubicBezTo>
                  <a:cubicBezTo>
                    <a:pt x="31" y="140"/>
                    <a:pt x="35" y="138"/>
                    <a:pt x="37" y="132"/>
                  </a:cubicBezTo>
                  <a:cubicBezTo>
                    <a:pt x="43" y="118"/>
                    <a:pt x="43" y="118"/>
                    <a:pt x="43" y="11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52" y="90"/>
                    <a:pt x="52" y="90"/>
                    <a:pt x="52" y="90"/>
                  </a:cubicBezTo>
                  <a:cubicBezTo>
                    <a:pt x="83" y="0"/>
                    <a:pt x="83" y="0"/>
                    <a:pt x="83" y="0"/>
                  </a:cubicBezTo>
                  <a:lnTo>
                    <a:pt x="104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873987" y="3179103"/>
            <a:ext cx="279753" cy="66696"/>
            <a:chOff x="4873987" y="3179103"/>
            <a:chExt cx="279753" cy="66696"/>
          </a:xfrm>
        </p:grpSpPr>
        <p:sp>
          <p:nvSpPr>
            <p:cNvPr id="3273" name="Freeform 201"/>
            <p:cNvSpPr>
              <a:spLocks noChangeArrowheads="1"/>
            </p:cNvSpPr>
            <p:nvPr/>
          </p:nvSpPr>
          <p:spPr bwMode="auto">
            <a:xfrm>
              <a:off x="4873987" y="3179103"/>
              <a:ext cx="48170" cy="64843"/>
            </a:xfrm>
            <a:custGeom>
              <a:avLst/>
              <a:gdLst>
                <a:gd name="T0" fmla="*/ 0 w 113"/>
                <a:gd name="T1" fmla="*/ 0 h 155"/>
                <a:gd name="T2" fmla="*/ 110 w 113"/>
                <a:gd name="T3" fmla="*/ 0 h 155"/>
                <a:gd name="T4" fmla="*/ 110 w 113"/>
                <a:gd name="T5" fmla="*/ 20 h 155"/>
                <a:gd name="T6" fmla="*/ 21 w 113"/>
                <a:gd name="T7" fmla="*/ 20 h 155"/>
                <a:gd name="T8" fmla="*/ 21 w 113"/>
                <a:gd name="T9" fmla="*/ 66 h 155"/>
                <a:gd name="T10" fmla="*/ 104 w 113"/>
                <a:gd name="T11" fmla="*/ 66 h 155"/>
                <a:gd name="T12" fmla="*/ 104 w 113"/>
                <a:gd name="T13" fmla="*/ 83 h 155"/>
                <a:gd name="T14" fmla="*/ 21 w 113"/>
                <a:gd name="T15" fmla="*/ 83 h 155"/>
                <a:gd name="T16" fmla="*/ 21 w 113"/>
                <a:gd name="T17" fmla="*/ 134 h 155"/>
                <a:gd name="T18" fmla="*/ 112 w 113"/>
                <a:gd name="T19" fmla="*/ 134 h 155"/>
                <a:gd name="T20" fmla="*/ 112 w 113"/>
                <a:gd name="T21" fmla="*/ 154 h 155"/>
                <a:gd name="T22" fmla="*/ 0 w 113"/>
                <a:gd name="T23" fmla="*/ 154 h 155"/>
                <a:gd name="T24" fmla="*/ 0 w 113"/>
                <a:gd name="T25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3" h="155">
                  <a:moveTo>
                    <a:pt x="0" y="0"/>
                  </a:moveTo>
                  <a:lnTo>
                    <a:pt x="110" y="0"/>
                  </a:lnTo>
                  <a:lnTo>
                    <a:pt x="110" y="20"/>
                  </a:lnTo>
                  <a:lnTo>
                    <a:pt x="21" y="20"/>
                  </a:lnTo>
                  <a:lnTo>
                    <a:pt x="21" y="66"/>
                  </a:lnTo>
                  <a:lnTo>
                    <a:pt x="104" y="66"/>
                  </a:lnTo>
                  <a:lnTo>
                    <a:pt x="104" y="83"/>
                  </a:lnTo>
                  <a:lnTo>
                    <a:pt x="21" y="83"/>
                  </a:lnTo>
                  <a:lnTo>
                    <a:pt x="21" y="134"/>
                  </a:lnTo>
                  <a:lnTo>
                    <a:pt x="112" y="134"/>
                  </a:lnTo>
                  <a:lnTo>
                    <a:pt x="112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4" name="Freeform 202"/>
            <p:cNvSpPr>
              <a:spLocks noChangeArrowheads="1"/>
            </p:cNvSpPr>
            <p:nvPr/>
          </p:nvSpPr>
          <p:spPr bwMode="auto">
            <a:xfrm>
              <a:off x="4931419" y="3195776"/>
              <a:ext cx="22232" cy="48170"/>
            </a:xfrm>
            <a:custGeom>
              <a:avLst/>
              <a:gdLst>
                <a:gd name="T0" fmla="*/ 0 w 55"/>
                <a:gd name="T1" fmla="*/ 2 h 115"/>
                <a:gd name="T2" fmla="*/ 0 w 55"/>
                <a:gd name="T3" fmla="*/ 2 h 115"/>
                <a:gd name="T4" fmla="*/ 19 w 55"/>
                <a:gd name="T5" fmla="*/ 2 h 115"/>
                <a:gd name="T6" fmla="*/ 19 w 55"/>
                <a:gd name="T7" fmla="*/ 23 h 115"/>
                <a:gd name="T8" fmla="*/ 49 w 55"/>
                <a:gd name="T9" fmla="*/ 0 h 115"/>
                <a:gd name="T10" fmla="*/ 54 w 55"/>
                <a:gd name="T11" fmla="*/ 0 h 115"/>
                <a:gd name="T12" fmla="*/ 54 w 55"/>
                <a:gd name="T13" fmla="*/ 19 h 115"/>
                <a:gd name="T14" fmla="*/ 50 w 55"/>
                <a:gd name="T15" fmla="*/ 19 h 115"/>
                <a:gd name="T16" fmla="*/ 19 w 55"/>
                <a:gd name="T17" fmla="*/ 52 h 115"/>
                <a:gd name="T18" fmla="*/ 19 w 55"/>
                <a:gd name="T19" fmla="*/ 114 h 115"/>
                <a:gd name="T20" fmla="*/ 0 w 55"/>
                <a:gd name="T21" fmla="*/ 114 h 115"/>
                <a:gd name="T22" fmla="*/ 0 w 55"/>
                <a:gd name="T23" fmla="*/ 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5">
                  <a:moveTo>
                    <a:pt x="0" y="2"/>
                  </a:moveTo>
                  <a:lnTo>
                    <a:pt x="0" y="2"/>
                  </a:lnTo>
                  <a:cubicBezTo>
                    <a:pt x="19" y="2"/>
                    <a:pt x="19" y="2"/>
                    <a:pt x="19" y="2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24" y="7"/>
                    <a:pt x="34" y="0"/>
                    <a:pt x="49" y="0"/>
                  </a:cubicBezTo>
                  <a:cubicBezTo>
                    <a:pt x="51" y="0"/>
                    <a:pt x="53" y="0"/>
                    <a:pt x="54" y="0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3" y="19"/>
                    <a:pt x="51" y="19"/>
                    <a:pt x="50" y="19"/>
                  </a:cubicBezTo>
                  <a:cubicBezTo>
                    <a:pt x="30" y="19"/>
                    <a:pt x="19" y="31"/>
                    <a:pt x="19" y="52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5" name="Freeform 203"/>
            <p:cNvSpPr>
              <a:spLocks noChangeArrowheads="1"/>
            </p:cNvSpPr>
            <p:nvPr/>
          </p:nvSpPr>
          <p:spPr bwMode="auto">
            <a:xfrm>
              <a:off x="4959210" y="3195776"/>
              <a:ext cx="44464" cy="50023"/>
            </a:xfrm>
            <a:custGeom>
              <a:avLst/>
              <a:gdLst>
                <a:gd name="T0" fmla="*/ 37 w 106"/>
                <a:gd name="T1" fmla="*/ 118 h 119"/>
                <a:gd name="T2" fmla="*/ 37 w 106"/>
                <a:gd name="T3" fmla="*/ 118 h 119"/>
                <a:gd name="T4" fmla="*/ 0 w 106"/>
                <a:gd name="T5" fmla="*/ 85 h 119"/>
                <a:gd name="T6" fmla="*/ 39 w 106"/>
                <a:gd name="T7" fmla="*/ 50 h 119"/>
                <a:gd name="T8" fmla="*/ 69 w 106"/>
                <a:gd name="T9" fmla="*/ 45 h 119"/>
                <a:gd name="T10" fmla="*/ 74 w 106"/>
                <a:gd name="T11" fmla="*/ 33 h 119"/>
                <a:gd name="T12" fmla="*/ 49 w 106"/>
                <a:gd name="T13" fmla="*/ 16 h 119"/>
                <a:gd name="T14" fmla="*/ 23 w 106"/>
                <a:gd name="T15" fmla="*/ 37 h 119"/>
                <a:gd name="T16" fmla="*/ 6 w 106"/>
                <a:gd name="T17" fmla="*/ 37 h 119"/>
                <a:gd name="T18" fmla="*/ 6 w 106"/>
                <a:gd name="T19" fmla="*/ 36 h 119"/>
                <a:gd name="T20" fmla="*/ 50 w 106"/>
                <a:gd name="T21" fmla="*/ 0 h 119"/>
                <a:gd name="T22" fmla="*/ 93 w 106"/>
                <a:gd name="T23" fmla="*/ 34 h 119"/>
                <a:gd name="T24" fmla="*/ 93 w 106"/>
                <a:gd name="T25" fmla="*/ 90 h 119"/>
                <a:gd name="T26" fmla="*/ 100 w 106"/>
                <a:gd name="T27" fmla="*/ 102 h 119"/>
                <a:gd name="T28" fmla="*/ 105 w 106"/>
                <a:gd name="T29" fmla="*/ 101 h 119"/>
                <a:gd name="T30" fmla="*/ 105 w 106"/>
                <a:gd name="T31" fmla="*/ 115 h 119"/>
                <a:gd name="T32" fmla="*/ 95 w 106"/>
                <a:gd name="T33" fmla="*/ 117 h 119"/>
                <a:gd name="T34" fmla="*/ 76 w 106"/>
                <a:gd name="T35" fmla="*/ 101 h 119"/>
                <a:gd name="T36" fmla="*/ 76 w 106"/>
                <a:gd name="T37" fmla="*/ 99 h 119"/>
                <a:gd name="T38" fmla="*/ 37 w 106"/>
                <a:gd name="T39" fmla="*/ 118 h 119"/>
                <a:gd name="T40" fmla="*/ 39 w 106"/>
                <a:gd name="T41" fmla="*/ 66 h 119"/>
                <a:gd name="T42" fmla="*/ 39 w 106"/>
                <a:gd name="T43" fmla="*/ 66 h 119"/>
                <a:gd name="T44" fmla="*/ 19 w 106"/>
                <a:gd name="T45" fmla="*/ 85 h 119"/>
                <a:gd name="T46" fmla="*/ 40 w 106"/>
                <a:gd name="T47" fmla="*/ 102 h 119"/>
                <a:gd name="T48" fmla="*/ 74 w 106"/>
                <a:gd name="T49" fmla="*/ 75 h 119"/>
                <a:gd name="T50" fmla="*/ 74 w 106"/>
                <a:gd name="T51" fmla="*/ 58 h 119"/>
                <a:gd name="T52" fmla="*/ 39 w 106"/>
                <a:gd name="T53" fmla="*/ 6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6" h="119">
                  <a:moveTo>
                    <a:pt x="37" y="118"/>
                  </a:moveTo>
                  <a:lnTo>
                    <a:pt x="37" y="118"/>
                  </a:lnTo>
                  <a:cubicBezTo>
                    <a:pt x="14" y="118"/>
                    <a:pt x="0" y="106"/>
                    <a:pt x="0" y="85"/>
                  </a:cubicBezTo>
                  <a:cubicBezTo>
                    <a:pt x="0" y="64"/>
                    <a:pt x="13" y="53"/>
                    <a:pt x="39" y="50"/>
                  </a:cubicBezTo>
                  <a:cubicBezTo>
                    <a:pt x="53" y="47"/>
                    <a:pt x="65" y="47"/>
                    <a:pt x="69" y="45"/>
                  </a:cubicBezTo>
                  <a:cubicBezTo>
                    <a:pt x="74" y="43"/>
                    <a:pt x="74" y="41"/>
                    <a:pt x="74" y="33"/>
                  </a:cubicBezTo>
                  <a:cubicBezTo>
                    <a:pt x="74" y="22"/>
                    <a:pt x="66" y="16"/>
                    <a:pt x="49" y="16"/>
                  </a:cubicBezTo>
                  <a:cubicBezTo>
                    <a:pt x="32" y="16"/>
                    <a:pt x="23" y="24"/>
                    <a:pt x="23" y="37"/>
                  </a:cubicBezTo>
                  <a:cubicBezTo>
                    <a:pt x="6" y="37"/>
                    <a:pt x="6" y="37"/>
                    <a:pt x="6" y="37"/>
                  </a:cubicBezTo>
                  <a:lnTo>
                    <a:pt x="6" y="36"/>
                  </a:lnTo>
                  <a:cubicBezTo>
                    <a:pt x="6" y="14"/>
                    <a:pt x="22" y="0"/>
                    <a:pt x="50" y="0"/>
                  </a:cubicBezTo>
                  <a:cubicBezTo>
                    <a:pt x="79" y="0"/>
                    <a:pt x="93" y="10"/>
                    <a:pt x="93" y="34"/>
                  </a:cubicBezTo>
                  <a:cubicBezTo>
                    <a:pt x="93" y="90"/>
                    <a:pt x="93" y="90"/>
                    <a:pt x="93" y="90"/>
                  </a:cubicBezTo>
                  <a:cubicBezTo>
                    <a:pt x="93" y="97"/>
                    <a:pt x="94" y="102"/>
                    <a:pt x="100" y="102"/>
                  </a:cubicBezTo>
                  <a:cubicBezTo>
                    <a:pt x="102" y="102"/>
                    <a:pt x="103" y="102"/>
                    <a:pt x="105" y="101"/>
                  </a:cubicBezTo>
                  <a:cubicBezTo>
                    <a:pt x="105" y="115"/>
                    <a:pt x="105" y="115"/>
                    <a:pt x="105" y="115"/>
                  </a:cubicBezTo>
                  <a:cubicBezTo>
                    <a:pt x="101" y="116"/>
                    <a:pt x="98" y="117"/>
                    <a:pt x="95" y="117"/>
                  </a:cubicBezTo>
                  <a:cubicBezTo>
                    <a:pt x="83" y="117"/>
                    <a:pt x="76" y="111"/>
                    <a:pt x="76" y="101"/>
                  </a:cubicBezTo>
                  <a:cubicBezTo>
                    <a:pt x="76" y="101"/>
                    <a:pt x="76" y="101"/>
                    <a:pt x="76" y="99"/>
                  </a:cubicBezTo>
                  <a:cubicBezTo>
                    <a:pt x="65" y="112"/>
                    <a:pt x="51" y="118"/>
                    <a:pt x="37" y="118"/>
                  </a:cubicBezTo>
                  <a:close/>
                  <a:moveTo>
                    <a:pt x="39" y="66"/>
                  </a:moveTo>
                  <a:lnTo>
                    <a:pt x="39" y="66"/>
                  </a:lnTo>
                  <a:cubicBezTo>
                    <a:pt x="25" y="68"/>
                    <a:pt x="19" y="73"/>
                    <a:pt x="19" y="85"/>
                  </a:cubicBezTo>
                  <a:cubicBezTo>
                    <a:pt x="19" y="95"/>
                    <a:pt x="26" y="102"/>
                    <a:pt x="40" y="102"/>
                  </a:cubicBezTo>
                  <a:cubicBezTo>
                    <a:pt x="60" y="102"/>
                    <a:pt x="74" y="90"/>
                    <a:pt x="74" y="75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4" y="63"/>
                    <a:pt x="52" y="63"/>
                    <a:pt x="39" y="66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6" name="Freeform 204"/>
            <p:cNvSpPr>
              <a:spLocks noChangeArrowheads="1"/>
            </p:cNvSpPr>
            <p:nvPr/>
          </p:nvSpPr>
          <p:spPr bwMode="auto">
            <a:xfrm>
              <a:off x="5007380" y="3195776"/>
              <a:ext cx="38906" cy="50023"/>
            </a:xfrm>
            <a:custGeom>
              <a:avLst/>
              <a:gdLst>
                <a:gd name="T0" fmla="*/ 19 w 92"/>
                <a:gd name="T1" fmla="*/ 79 h 119"/>
                <a:gd name="T2" fmla="*/ 19 w 92"/>
                <a:gd name="T3" fmla="*/ 79 h 119"/>
                <a:gd name="T4" fmla="*/ 47 w 92"/>
                <a:gd name="T5" fmla="*/ 102 h 119"/>
                <a:gd name="T6" fmla="*/ 73 w 92"/>
                <a:gd name="T7" fmla="*/ 84 h 119"/>
                <a:gd name="T8" fmla="*/ 56 w 92"/>
                <a:gd name="T9" fmla="*/ 68 h 119"/>
                <a:gd name="T10" fmla="*/ 35 w 92"/>
                <a:gd name="T11" fmla="*/ 63 h 119"/>
                <a:gd name="T12" fmla="*/ 3 w 92"/>
                <a:gd name="T13" fmla="*/ 32 h 119"/>
                <a:gd name="T14" fmla="*/ 45 w 92"/>
                <a:gd name="T15" fmla="*/ 0 h 119"/>
                <a:gd name="T16" fmla="*/ 88 w 92"/>
                <a:gd name="T17" fmla="*/ 34 h 119"/>
                <a:gd name="T18" fmla="*/ 88 w 92"/>
                <a:gd name="T19" fmla="*/ 34 h 119"/>
                <a:gd name="T20" fmla="*/ 71 w 92"/>
                <a:gd name="T21" fmla="*/ 34 h 119"/>
                <a:gd name="T22" fmla="*/ 45 w 92"/>
                <a:gd name="T23" fmla="*/ 16 h 119"/>
                <a:gd name="T24" fmla="*/ 22 w 92"/>
                <a:gd name="T25" fmla="*/ 32 h 119"/>
                <a:gd name="T26" fmla="*/ 39 w 92"/>
                <a:gd name="T27" fmla="*/ 45 h 119"/>
                <a:gd name="T28" fmla="*/ 58 w 92"/>
                <a:gd name="T29" fmla="*/ 50 h 119"/>
                <a:gd name="T30" fmla="*/ 91 w 92"/>
                <a:gd name="T31" fmla="*/ 82 h 119"/>
                <a:gd name="T32" fmla="*/ 45 w 92"/>
                <a:gd name="T33" fmla="*/ 118 h 119"/>
                <a:gd name="T34" fmla="*/ 0 w 92"/>
                <a:gd name="T35" fmla="*/ 79 h 119"/>
                <a:gd name="T36" fmla="*/ 19 w 92"/>
                <a:gd name="T37" fmla="*/ 7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2" h="119">
                  <a:moveTo>
                    <a:pt x="19" y="79"/>
                  </a:moveTo>
                  <a:lnTo>
                    <a:pt x="19" y="79"/>
                  </a:lnTo>
                  <a:cubicBezTo>
                    <a:pt x="20" y="93"/>
                    <a:pt x="29" y="102"/>
                    <a:pt x="47" y="102"/>
                  </a:cubicBezTo>
                  <a:cubicBezTo>
                    <a:pt x="63" y="102"/>
                    <a:pt x="73" y="94"/>
                    <a:pt x="73" y="84"/>
                  </a:cubicBezTo>
                  <a:cubicBezTo>
                    <a:pt x="73" y="75"/>
                    <a:pt x="68" y="71"/>
                    <a:pt x="56" y="68"/>
                  </a:cubicBezTo>
                  <a:cubicBezTo>
                    <a:pt x="35" y="63"/>
                    <a:pt x="35" y="63"/>
                    <a:pt x="35" y="63"/>
                  </a:cubicBezTo>
                  <a:cubicBezTo>
                    <a:pt x="13" y="58"/>
                    <a:pt x="3" y="51"/>
                    <a:pt x="3" y="32"/>
                  </a:cubicBezTo>
                  <a:cubicBezTo>
                    <a:pt x="3" y="13"/>
                    <a:pt x="19" y="0"/>
                    <a:pt x="45" y="0"/>
                  </a:cubicBezTo>
                  <a:cubicBezTo>
                    <a:pt x="72" y="0"/>
                    <a:pt x="88" y="13"/>
                    <a:pt x="88" y="34"/>
                  </a:cubicBezTo>
                  <a:lnTo>
                    <a:pt x="88" y="34"/>
                  </a:lnTo>
                  <a:cubicBezTo>
                    <a:pt x="71" y="34"/>
                    <a:pt x="71" y="34"/>
                    <a:pt x="71" y="34"/>
                  </a:cubicBezTo>
                  <a:cubicBezTo>
                    <a:pt x="70" y="22"/>
                    <a:pt x="60" y="16"/>
                    <a:pt x="45" y="16"/>
                  </a:cubicBezTo>
                  <a:cubicBezTo>
                    <a:pt x="30" y="16"/>
                    <a:pt x="22" y="21"/>
                    <a:pt x="22" y="32"/>
                  </a:cubicBezTo>
                  <a:cubicBezTo>
                    <a:pt x="22" y="39"/>
                    <a:pt x="28" y="42"/>
                    <a:pt x="39" y="45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81" y="55"/>
                    <a:pt x="91" y="62"/>
                    <a:pt x="91" y="82"/>
                  </a:cubicBezTo>
                  <a:cubicBezTo>
                    <a:pt x="91" y="105"/>
                    <a:pt x="75" y="118"/>
                    <a:pt x="45" y="118"/>
                  </a:cubicBezTo>
                  <a:cubicBezTo>
                    <a:pt x="17" y="118"/>
                    <a:pt x="1" y="104"/>
                    <a:pt x="0" y="79"/>
                  </a:cubicBezTo>
                  <a:lnTo>
                    <a:pt x="19" y="7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7" name="Freeform 205"/>
            <p:cNvSpPr>
              <a:spLocks noChangeArrowheads="1"/>
            </p:cNvSpPr>
            <p:nvPr/>
          </p:nvSpPr>
          <p:spPr bwMode="auto">
            <a:xfrm>
              <a:off x="5051844" y="3195776"/>
              <a:ext cx="42611" cy="50023"/>
            </a:xfrm>
            <a:custGeom>
              <a:avLst/>
              <a:gdLst>
                <a:gd name="T0" fmla="*/ 100 w 102"/>
                <a:gd name="T1" fmla="*/ 79 h 119"/>
                <a:gd name="T2" fmla="*/ 100 w 102"/>
                <a:gd name="T3" fmla="*/ 79 h 119"/>
                <a:gd name="T4" fmla="*/ 51 w 102"/>
                <a:gd name="T5" fmla="*/ 118 h 119"/>
                <a:gd name="T6" fmla="*/ 0 w 102"/>
                <a:gd name="T7" fmla="*/ 60 h 119"/>
                <a:gd name="T8" fmla="*/ 51 w 102"/>
                <a:gd name="T9" fmla="*/ 0 h 119"/>
                <a:gd name="T10" fmla="*/ 101 w 102"/>
                <a:gd name="T11" fmla="*/ 56 h 119"/>
                <a:gd name="T12" fmla="*/ 101 w 102"/>
                <a:gd name="T13" fmla="*/ 64 h 119"/>
                <a:gd name="T14" fmla="*/ 20 w 102"/>
                <a:gd name="T15" fmla="*/ 64 h 119"/>
                <a:gd name="T16" fmla="*/ 52 w 102"/>
                <a:gd name="T17" fmla="*/ 102 h 119"/>
                <a:gd name="T18" fmla="*/ 81 w 102"/>
                <a:gd name="T19" fmla="*/ 79 h 119"/>
                <a:gd name="T20" fmla="*/ 100 w 102"/>
                <a:gd name="T21" fmla="*/ 79 h 119"/>
                <a:gd name="T22" fmla="*/ 81 w 102"/>
                <a:gd name="T23" fmla="*/ 48 h 119"/>
                <a:gd name="T24" fmla="*/ 81 w 102"/>
                <a:gd name="T25" fmla="*/ 48 h 119"/>
                <a:gd name="T26" fmla="*/ 51 w 102"/>
                <a:gd name="T27" fmla="*/ 16 h 119"/>
                <a:gd name="T28" fmla="*/ 20 w 102"/>
                <a:gd name="T29" fmla="*/ 48 h 119"/>
                <a:gd name="T30" fmla="*/ 81 w 102"/>
                <a:gd name="T31" fmla="*/ 48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19">
                  <a:moveTo>
                    <a:pt x="100" y="79"/>
                  </a:moveTo>
                  <a:lnTo>
                    <a:pt x="100" y="79"/>
                  </a:lnTo>
                  <a:cubicBezTo>
                    <a:pt x="96" y="104"/>
                    <a:pt x="77" y="118"/>
                    <a:pt x="51" y="118"/>
                  </a:cubicBezTo>
                  <a:cubicBezTo>
                    <a:pt x="20" y="118"/>
                    <a:pt x="0" y="96"/>
                    <a:pt x="0" y="60"/>
                  </a:cubicBezTo>
                  <a:cubicBezTo>
                    <a:pt x="0" y="21"/>
                    <a:pt x="20" y="0"/>
                    <a:pt x="51" y="0"/>
                  </a:cubicBezTo>
                  <a:cubicBezTo>
                    <a:pt x="82" y="0"/>
                    <a:pt x="101" y="19"/>
                    <a:pt x="101" y="56"/>
                  </a:cubicBezTo>
                  <a:cubicBezTo>
                    <a:pt x="101" y="59"/>
                    <a:pt x="101" y="62"/>
                    <a:pt x="101" y="6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1" y="88"/>
                    <a:pt x="32" y="102"/>
                    <a:pt x="52" y="102"/>
                  </a:cubicBezTo>
                  <a:cubicBezTo>
                    <a:pt x="68" y="102"/>
                    <a:pt x="78" y="93"/>
                    <a:pt x="81" y="79"/>
                  </a:cubicBezTo>
                  <a:lnTo>
                    <a:pt x="100" y="79"/>
                  </a:lnTo>
                  <a:close/>
                  <a:moveTo>
                    <a:pt x="81" y="48"/>
                  </a:moveTo>
                  <a:lnTo>
                    <a:pt x="81" y="48"/>
                  </a:lnTo>
                  <a:cubicBezTo>
                    <a:pt x="81" y="28"/>
                    <a:pt x="71" y="16"/>
                    <a:pt x="51" y="16"/>
                  </a:cubicBezTo>
                  <a:cubicBezTo>
                    <a:pt x="32" y="16"/>
                    <a:pt x="22" y="28"/>
                    <a:pt x="20" y="48"/>
                  </a:cubicBezTo>
                  <a:lnTo>
                    <a:pt x="81" y="48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" name="Freeform 206"/>
            <p:cNvSpPr>
              <a:spLocks noChangeArrowheads="1"/>
            </p:cNvSpPr>
            <p:nvPr/>
          </p:nvSpPr>
          <p:spPr bwMode="auto">
            <a:xfrm>
              <a:off x="5131508" y="3180955"/>
              <a:ext cx="22232" cy="62991"/>
            </a:xfrm>
            <a:custGeom>
              <a:avLst/>
              <a:gdLst>
                <a:gd name="T0" fmla="*/ 34 w 55"/>
                <a:gd name="T1" fmla="*/ 44 h 151"/>
                <a:gd name="T2" fmla="*/ 34 w 55"/>
                <a:gd name="T3" fmla="*/ 44 h 151"/>
                <a:gd name="T4" fmla="*/ 0 w 55"/>
                <a:gd name="T5" fmla="*/ 44 h 151"/>
                <a:gd name="T6" fmla="*/ 0 w 55"/>
                <a:gd name="T7" fmla="*/ 29 h 151"/>
                <a:gd name="T8" fmla="*/ 39 w 55"/>
                <a:gd name="T9" fmla="*/ 0 h 151"/>
                <a:gd name="T10" fmla="*/ 54 w 55"/>
                <a:gd name="T11" fmla="*/ 0 h 151"/>
                <a:gd name="T12" fmla="*/ 54 w 55"/>
                <a:gd name="T13" fmla="*/ 150 h 151"/>
                <a:gd name="T14" fmla="*/ 34 w 55"/>
                <a:gd name="T15" fmla="*/ 150 h 151"/>
                <a:gd name="T16" fmla="*/ 34 w 55"/>
                <a:gd name="T17" fmla="*/ 4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151">
                  <a:moveTo>
                    <a:pt x="34" y="44"/>
                  </a:moveTo>
                  <a:lnTo>
                    <a:pt x="34" y="44"/>
                  </a:lnTo>
                  <a:cubicBezTo>
                    <a:pt x="0" y="44"/>
                    <a:pt x="0" y="44"/>
                    <a:pt x="0" y="44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25" y="29"/>
                    <a:pt x="36" y="20"/>
                    <a:pt x="39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4" y="150"/>
                    <a:pt x="54" y="150"/>
                    <a:pt x="54" y="150"/>
                  </a:cubicBezTo>
                  <a:cubicBezTo>
                    <a:pt x="34" y="150"/>
                    <a:pt x="34" y="150"/>
                    <a:pt x="34" y="150"/>
                  </a:cubicBezTo>
                  <a:lnTo>
                    <a:pt x="34" y="4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724366" y="3179103"/>
            <a:ext cx="292723" cy="66696"/>
            <a:chOff x="5724366" y="3179103"/>
            <a:chExt cx="292723" cy="66696"/>
          </a:xfrm>
        </p:grpSpPr>
        <p:sp>
          <p:nvSpPr>
            <p:cNvPr id="3279" name="Freeform 207"/>
            <p:cNvSpPr>
              <a:spLocks noChangeArrowheads="1"/>
            </p:cNvSpPr>
            <p:nvPr/>
          </p:nvSpPr>
          <p:spPr bwMode="auto">
            <a:xfrm>
              <a:off x="5724366" y="3179103"/>
              <a:ext cx="48170" cy="64843"/>
            </a:xfrm>
            <a:custGeom>
              <a:avLst/>
              <a:gdLst>
                <a:gd name="T0" fmla="*/ 0 w 113"/>
                <a:gd name="T1" fmla="*/ 0 h 155"/>
                <a:gd name="T2" fmla="*/ 110 w 113"/>
                <a:gd name="T3" fmla="*/ 0 h 155"/>
                <a:gd name="T4" fmla="*/ 110 w 113"/>
                <a:gd name="T5" fmla="*/ 20 h 155"/>
                <a:gd name="T6" fmla="*/ 21 w 113"/>
                <a:gd name="T7" fmla="*/ 20 h 155"/>
                <a:gd name="T8" fmla="*/ 21 w 113"/>
                <a:gd name="T9" fmla="*/ 66 h 155"/>
                <a:gd name="T10" fmla="*/ 103 w 113"/>
                <a:gd name="T11" fmla="*/ 66 h 155"/>
                <a:gd name="T12" fmla="*/ 103 w 113"/>
                <a:gd name="T13" fmla="*/ 83 h 155"/>
                <a:gd name="T14" fmla="*/ 21 w 113"/>
                <a:gd name="T15" fmla="*/ 83 h 155"/>
                <a:gd name="T16" fmla="*/ 21 w 113"/>
                <a:gd name="T17" fmla="*/ 134 h 155"/>
                <a:gd name="T18" fmla="*/ 112 w 113"/>
                <a:gd name="T19" fmla="*/ 134 h 155"/>
                <a:gd name="T20" fmla="*/ 112 w 113"/>
                <a:gd name="T21" fmla="*/ 154 h 155"/>
                <a:gd name="T22" fmla="*/ 0 w 113"/>
                <a:gd name="T23" fmla="*/ 154 h 155"/>
                <a:gd name="T24" fmla="*/ 0 w 113"/>
                <a:gd name="T25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3" h="155">
                  <a:moveTo>
                    <a:pt x="0" y="0"/>
                  </a:moveTo>
                  <a:lnTo>
                    <a:pt x="110" y="0"/>
                  </a:lnTo>
                  <a:lnTo>
                    <a:pt x="110" y="20"/>
                  </a:lnTo>
                  <a:lnTo>
                    <a:pt x="21" y="20"/>
                  </a:lnTo>
                  <a:lnTo>
                    <a:pt x="21" y="66"/>
                  </a:lnTo>
                  <a:lnTo>
                    <a:pt x="103" y="66"/>
                  </a:lnTo>
                  <a:lnTo>
                    <a:pt x="103" y="83"/>
                  </a:lnTo>
                  <a:lnTo>
                    <a:pt x="21" y="83"/>
                  </a:lnTo>
                  <a:lnTo>
                    <a:pt x="21" y="134"/>
                  </a:lnTo>
                  <a:lnTo>
                    <a:pt x="112" y="134"/>
                  </a:lnTo>
                  <a:lnTo>
                    <a:pt x="112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0" name="Freeform 208"/>
            <p:cNvSpPr>
              <a:spLocks noChangeArrowheads="1"/>
            </p:cNvSpPr>
            <p:nvPr/>
          </p:nvSpPr>
          <p:spPr bwMode="auto">
            <a:xfrm>
              <a:off x="5779946" y="3195776"/>
              <a:ext cx="22232" cy="48170"/>
            </a:xfrm>
            <a:custGeom>
              <a:avLst/>
              <a:gdLst>
                <a:gd name="T0" fmla="*/ 0 w 55"/>
                <a:gd name="T1" fmla="*/ 2 h 115"/>
                <a:gd name="T2" fmla="*/ 0 w 55"/>
                <a:gd name="T3" fmla="*/ 2 h 115"/>
                <a:gd name="T4" fmla="*/ 18 w 55"/>
                <a:gd name="T5" fmla="*/ 2 h 115"/>
                <a:gd name="T6" fmla="*/ 18 w 55"/>
                <a:gd name="T7" fmla="*/ 23 h 115"/>
                <a:gd name="T8" fmla="*/ 49 w 55"/>
                <a:gd name="T9" fmla="*/ 0 h 115"/>
                <a:gd name="T10" fmla="*/ 54 w 55"/>
                <a:gd name="T11" fmla="*/ 0 h 115"/>
                <a:gd name="T12" fmla="*/ 54 w 55"/>
                <a:gd name="T13" fmla="*/ 19 h 115"/>
                <a:gd name="T14" fmla="*/ 50 w 55"/>
                <a:gd name="T15" fmla="*/ 19 h 115"/>
                <a:gd name="T16" fmla="*/ 18 w 55"/>
                <a:gd name="T17" fmla="*/ 52 h 115"/>
                <a:gd name="T18" fmla="*/ 18 w 55"/>
                <a:gd name="T19" fmla="*/ 114 h 115"/>
                <a:gd name="T20" fmla="*/ 0 w 55"/>
                <a:gd name="T21" fmla="*/ 114 h 115"/>
                <a:gd name="T22" fmla="*/ 0 w 55"/>
                <a:gd name="T23" fmla="*/ 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5">
                  <a:moveTo>
                    <a:pt x="0" y="2"/>
                  </a:moveTo>
                  <a:lnTo>
                    <a:pt x="0" y="2"/>
                  </a:lnTo>
                  <a:cubicBezTo>
                    <a:pt x="18" y="2"/>
                    <a:pt x="18" y="2"/>
                    <a:pt x="18" y="2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24" y="7"/>
                    <a:pt x="34" y="0"/>
                    <a:pt x="49" y="0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3" y="19"/>
                    <a:pt x="51" y="19"/>
                    <a:pt x="50" y="19"/>
                  </a:cubicBezTo>
                  <a:cubicBezTo>
                    <a:pt x="29" y="19"/>
                    <a:pt x="18" y="31"/>
                    <a:pt x="18" y="52"/>
                  </a:cubicBezTo>
                  <a:cubicBezTo>
                    <a:pt x="18" y="114"/>
                    <a:pt x="18" y="114"/>
                    <a:pt x="18" y="114"/>
                  </a:cubicBezTo>
                  <a:cubicBezTo>
                    <a:pt x="0" y="114"/>
                    <a:pt x="0" y="114"/>
                    <a:pt x="0" y="114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1" name="Freeform 209"/>
            <p:cNvSpPr>
              <a:spLocks noChangeArrowheads="1"/>
            </p:cNvSpPr>
            <p:nvPr/>
          </p:nvSpPr>
          <p:spPr bwMode="auto">
            <a:xfrm>
              <a:off x="5807737" y="3195776"/>
              <a:ext cx="44464" cy="50023"/>
            </a:xfrm>
            <a:custGeom>
              <a:avLst/>
              <a:gdLst>
                <a:gd name="T0" fmla="*/ 37 w 106"/>
                <a:gd name="T1" fmla="*/ 118 h 119"/>
                <a:gd name="T2" fmla="*/ 37 w 106"/>
                <a:gd name="T3" fmla="*/ 118 h 119"/>
                <a:gd name="T4" fmla="*/ 0 w 106"/>
                <a:gd name="T5" fmla="*/ 85 h 119"/>
                <a:gd name="T6" fmla="*/ 38 w 106"/>
                <a:gd name="T7" fmla="*/ 50 h 119"/>
                <a:gd name="T8" fmla="*/ 69 w 106"/>
                <a:gd name="T9" fmla="*/ 45 h 119"/>
                <a:gd name="T10" fmla="*/ 74 w 106"/>
                <a:gd name="T11" fmla="*/ 33 h 119"/>
                <a:gd name="T12" fmla="*/ 49 w 106"/>
                <a:gd name="T13" fmla="*/ 16 h 119"/>
                <a:gd name="T14" fmla="*/ 23 w 106"/>
                <a:gd name="T15" fmla="*/ 37 h 119"/>
                <a:gd name="T16" fmla="*/ 5 w 106"/>
                <a:gd name="T17" fmla="*/ 37 h 119"/>
                <a:gd name="T18" fmla="*/ 5 w 106"/>
                <a:gd name="T19" fmla="*/ 36 h 119"/>
                <a:gd name="T20" fmla="*/ 50 w 106"/>
                <a:gd name="T21" fmla="*/ 0 h 119"/>
                <a:gd name="T22" fmla="*/ 93 w 106"/>
                <a:gd name="T23" fmla="*/ 34 h 119"/>
                <a:gd name="T24" fmla="*/ 93 w 106"/>
                <a:gd name="T25" fmla="*/ 90 h 119"/>
                <a:gd name="T26" fmla="*/ 100 w 106"/>
                <a:gd name="T27" fmla="*/ 102 h 119"/>
                <a:gd name="T28" fmla="*/ 105 w 106"/>
                <a:gd name="T29" fmla="*/ 101 h 119"/>
                <a:gd name="T30" fmla="*/ 105 w 106"/>
                <a:gd name="T31" fmla="*/ 115 h 119"/>
                <a:gd name="T32" fmla="*/ 95 w 106"/>
                <a:gd name="T33" fmla="*/ 117 h 119"/>
                <a:gd name="T34" fmla="*/ 76 w 106"/>
                <a:gd name="T35" fmla="*/ 101 h 119"/>
                <a:gd name="T36" fmla="*/ 76 w 106"/>
                <a:gd name="T37" fmla="*/ 99 h 119"/>
                <a:gd name="T38" fmla="*/ 37 w 106"/>
                <a:gd name="T39" fmla="*/ 118 h 119"/>
                <a:gd name="T40" fmla="*/ 39 w 106"/>
                <a:gd name="T41" fmla="*/ 66 h 119"/>
                <a:gd name="T42" fmla="*/ 39 w 106"/>
                <a:gd name="T43" fmla="*/ 66 h 119"/>
                <a:gd name="T44" fmla="*/ 19 w 106"/>
                <a:gd name="T45" fmla="*/ 85 h 119"/>
                <a:gd name="T46" fmla="*/ 40 w 106"/>
                <a:gd name="T47" fmla="*/ 102 h 119"/>
                <a:gd name="T48" fmla="*/ 74 w 106"/>
                <a:gd name="T49" fmla="*/ 75 h 119"/>
                <a:gd name="T50" fmla="*/ 74 w 106"/>
                <a:gd name="T51" fmla="*/ 58 h 119"/>
                <a:gd name="T52" fmla="*/ 39 w 106"/>
                <a:gd name="T53" fmla="*/ 6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6" h="119">
                  <a:moveTo>
                    <a:pt x="37" y="118"/>
                  </a:moveTo>
                  <a:lnTo>
                    <a:pt x="37" y="118"/>
                  </a:lnTo>
                  <a:cubicBezTo>
                    <a:pt x="13" y="118"/>
                    <a:pt x="0" y="106"/>
                    <a:pt x="0" y="85"/>
                  </a:cubicBezTo>
                  <a:cubicBezTo>
                    <a:pt x="0" y="64"/>
                    <a:pt x="13" y="53"/>
                    <a:pt x="38" y="50"/>
                  </a:cubicBezTo>
                  <a:cubicBezTo>
                    <a:pt x="53" y="47"/>
                    <a:pt x="64" y="47"/>
                    <a:pt x="69" y="45"/>
                  </a:cubicBezTo>
                  <a:cubicBezTo>
                    <a:pt x="74" y="43"/>
                    <a:pt x="74" y="41"/>
                    <a:pt x="74" y="33"/>
                  </a:cubicBezTo>
                  <a:cubicBezTo>
                    <a:pt x="74" y="22"/>
                    <a:pt x="66" y="16"/>
                    <a:pt x="49" y="16"/>
                  </a:cubicBezTo>
                  <a:cubicBezTo>
                    <a:pt x="31" y="16"/>
                    <a:pt x="23" y="24"/>
                    <a:pt x="23" y="37"/>
                  </a:cubicBezTo>
                  <a:cubicBezTo>
                    <a:pt x="5" y="37"/>
                    <a:pt x="5" y="37"/>
                    <a:pt x="5" y="37"/>
                  </a:cubicBezTo>
                  <a:lnTo>
                    <a:pt x="5" y="36"/>
                  </a:lnTo>
                  <a:cubicBezTo>
                    <a:pt x="5" y="14"/>
                    <a:pt x="22" y="0"/>
                    <a:pt x="50" y="0"/>
                  </a:cubicBezTo>
                  <a:cubicBezTo>
                    <a:pt x="79" y="0"/>
                    <a:pt x="93" y="10"/>
                    <a:pt x="93" y="34"/>
                  </a:cubicBezTo>
                  <a:cubicBezTo>
                    <a:pt x="93" y="90"/>
                    <a:pt x="93" y="90"/>
                    <a:pt x="93" y="90"/>
                  </a:cubicBezTo>
                  <a:cubicBezTo>
                    <a:pt x="93" y="97"/>
                    <a:pt x="94" y="102"/>
                    <a:pt x="100" y="102"/>
                  </a:cubicBezTo>
                  <a:cubicBezTo>
                    <a:pt x="102" y="102"/>
                    <a:pt x="103" y="102"/>
                    <a:pt x="105" y="101"/>
                  </a:cubicBezTo>
                  <a:cubicBezTo>
                    <a:pt x="105" y="115"/>
                    <a:pt x="105" y="115"/>
                    <a:pt x="105" y="115"/>
                  </a:cubicBezTo>
                  <a:cubicBezTo>
                    <a:pt x="101" y="116"/>
                    <a:pt x="98" y="117"/>
                    <a:pt x="95" y="117"/>
                  </a:cubicBezTo>
                  <a:cubicBezTo>
                    <a:pt x="82" y="117"/>
                    <a:pt x="76" y="111"/>
                    <a:pt x="76" y="101"/>
                  </a:cubicBezTo>
                  <a:cubicBezTo>
                    <a:pt x="76" y="101"/>
                    <a:pt x="76" y="101"/>
                    <a:pt x="76" y="99"/>
                  </a:cubicBezTo>
                  <a:cubicBezTo>
                    <a:pt x="64" y="112"/>
                    <a:pt x="51" y="118"/>
                    <a:pt x="37" y="118"/>
                  </a:cubicBezTo>
                  <a:close/>
                  <a:moveTo>
                    <a:pt x="39" y="66"/>
                  </a:moveTo>
                  <a:lnTo>
                    <a:pt x="39" y="66"/>
                  </a:lnTo>
                  <a:cubicBezTo>
                    <a:pt x="25" y="68"/>
                    <a:pt x="19" y="73"/>
                    <a:pt x="19" y="85"/>
                  </a:cubicBezTo>
                  <a:cubicBezTo>
                    <a:pt x="19" y="95"/>
                    <a:pt x="26" y="102"/>
                    <a:pt x="40" y="102"/>
                  </a:cubicBezTo>
                  <a:cubicBezTo>
                    <a:pt x="60" y="102"/>
                    <a:pt x="74" y="90"/>
                    <a:pt x="74" y="75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4" y="63"/>
                    <a:pt x="52" y="63"/>
                    <a:pt x="39" y="66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2" name="Freeform 210"/>
            <p:cNvSpPr>
              <a:spLocks noChangeArrowheads="1"/>
            </p:cNvSpPr>
            <p:nvPr/>
          </p:nvSpPr>
          <p:spPr bwMode="auto">
            <a:xfrm>
              <a:off x="5855907" y="3195776"/>
              <a:ext cx="38906" cy="50023"/>
            </a:xfrm>
            <a:custGeom>
              <a:avLst/>
              <a:gdLst>
                <a:gd name="T0" fmla="*/ 18 w 92"/>
                <a:gd name="T1" fmla="*/ 79 h 119"/>
                <a:gd name="T2" fmla="*/ 18 w 92"/>
                <a:gd name="T3" fmla="*/ 79 h 119"/>
                <a:gd name="T4" fmla="*/ 47 w 92"/>
                <a:gd name="T5" fmla="*/ 102 h 119"/>
                <a:gd name="T6" fmla="*/ 73 w 92"/>
                <a:gd name="T7" fmla="*/ 84 h 119"/>
                <a:gd name="T8" fmla="*/ 56 w 92"/>
                <a:gd name="T9" fmla="*/ 68 h 119"/>
                <a:gd name="T10" fmla="*/ 35 w 92"/>
                <a:gd name="T11" fmla="*/ 63 h 119"/>
                <a:gd name="T12" fmla="*/ 3 w 92"/>
                <a:gd name="T13" fmla="*/ 32 h 119"/>
                <a:gd name="T14" fmla="*/ 44 w 92"/>
                <a:gd name="T15" fmla="*/ 0 h 119"/>
                <a:gd name="T16" fmla="*/ 88 w 92"/>
                <a:gd name="T17" fmla="*/ 34 h 119"/>
                <a:gd name="T18" fmla="*/ 88 w 92"/>
                <a:gd name="T19" fmla="*/ 34 h 119"/>
                <a:gd name="T20" fmla="*/ 70 w 92"/>
                <a:gd name="T21" fmla="*/ 34 h 119"/>
                <a:gd name="T22" fmla="*/ 44 w 92"/>
                <a:gd name="T23" fmla="*/ 16 h 119"/>
                <a:gd name="T24" fmla="*/ 22 w 92"/>
                <a:gd name="T25" fmla="*/ 32 h 119"/>
                <a:gd name="T26" fmla="*/ 39 w 92"/>
                <a:gd name="T27" fmla="*/ 45 h 119"/>
                <a:gd name="T28" fmla="*/ 58 w 92"/>
                <a:gd name="T29" fmla="*/ 50 h 119"/>
                <a:gd name="T30" fmla="*/ 91 w 92"/>
                <a:gd name="T31" fmla="*/ 82 h 119"/>
                <a:gd name="T32" fmla="*/ 44 w 92"/>
                <a:gd name="T33" fmla="*/ 118 h 119"/>
                <a:gd name="T34" fmla="*/ 0 w 92"/>
                <a:gd name="T35" fmla="*/ 79 h 119"/>
                <a:gd name="T36" fmla="*/ 18 w 92"/>
                <a:gd name="T37" fmla="*/ 7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2" h="119">
                  <a:moveTo>
                    <a:pt x="18" y="79"/>
                  </a:moveTo>
                  <a:lnTo>
                    <a:pt x="18" y="79"/>
                  </a:lnTo>
                  <a:cubicBezTo>
                    <a:pt x="19" y="93"/>
                    <a:pt x="29" y="102"/>
                    <a:pt x="47" y="102"/>
                  </a:cubicBezTo>
                  <a:cubicBezTo>
                    <a:pt x="63" y="102"/>
                    <a:pt x="73" y="94"/>
                    <a:pt x="73" y="84"/>
                  </a:cubicBezTo>
                  <a:cubicBezTo>
                    <a:pt x="73" y="75"/>
                    <a:pt x="67" y="71"/>
                    <a:pt x="56" y="68"/>
                  </a:cubicBezTo>
                  <a:cubicBezTo>
                    <a:pt x="35" y="63"/>
                    <a:pt x="35" y="63"/>
                    <a:pt x="35" y="63"/>
                  </a:cubicBezTo>
                  <a:cubicBezTo>
                    <a:pt x="12" y="58"/>
                    <a:pt x="3" y="51"/>
                    <a:pt x="3" y="32"/>
                  </a:cubicBezTo>
                  <a:cubicBezTo>
                    <a:pt x="3" y="13"/>
                    <a:pt x="18" y="0"/>
                    <a:pt x="44" y="0"/>
                  </a:cubicBezTo>
                  <a:cubicBezTo>
                    <a:pt x="72" y="0"/>
                    <a:pt x="88" y="13"/>
                    <a:pt x="88" y="34"/>
                  </a:cubicBezTo>
                  <a:lnTo>
                    <a:pt x="88" y="34"/>
                  </a:lnTo>
                  <a:cubicBezTo>
                    <a:pt x="70" y="34"/>
                    <a:pt x="70" y="34"/>
                    <a:pt x="70" y="34"/>
                  </a:cubicBezTo>
                  <a:cubicBezTo>
                    <a:pt x="69" y="22"/>
                    <a:pt x="60" y="16"/>
                    <a:pt x="44" y="16"/>
                  </a:cubicBezTo>
                  <a:cubicBezTo>
                    <a:pt x="30" y="16"/>
                    <a:pt x="22" y="21"/>
                    <a:pt x="22" y="32"/>
                  </a:cubicBezTo>
                  <a:cubicBezTo>
                    <a:pt x="22" y="39"/>
                    <a:pt x="28" y="42"/>
                    <a:pt x="39" y="45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80" y="55"/>
                    <a:pt x="91" y="62"/>
                    <a:pt x="91" y="82"/>
                  </a:cubicBezTo>
                  <a:cubicBezTo>
                    <a:pt x="91" y="105"/>
                    <a:pt x="75" y="118"/>
                    <a:pt x="44" y="118"/>
                  </a:cubicBezTo>
                  <a:cubicBezTo>
                    <a:pt x="16" y="118"/>
                    <a:pt x="1" y="104"/>
                    <a:pt x="0" y="79"/>
                  </a:cubicBezTo>
                  <a:lnTo>
                    <a:pt x="18" y="7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3" name="Freeform 211"/>
            <p:cNvSpPr>
              <a:spLocks noChangeArrowheads="1"/>
            </p:cNvSpPr>
            <p:nvPr/>
          </p:nvSpPr>
          <p:spPr bwMode="auto">
            <a:xfrm>
              <a:off x="5900371" y="3195776"/>
              <a:ext cx="42611" cy="50023"/>
            </a:xfrm>
            <a:custGeom>
              <a:avLst/>
              <a:gdLst>
                <a:gd name="T0" fmla="*/ 100 w 102"/>
                <a:gd name="T1" fmla="*/ 79 h 119"/>
                <a:gd name="T2" fmla="*/ 100 w 102"/>
                <a:gd name="T3" fmla="*/ 79 h 119"/>
                <a:gd name="T4" fmla="*/ 51 w 102"/>
                <a:gd name="T5" fmla="*/ 118 h 119"/>
                <a:gd name="T6" fmla="*/ 0 w 102"/>
                <a:gd name="T7" fmla="*/ 60 h 119"/>
                <a:gd name="T8" fmla="*/ 51 w 102"/>
                <a:gd name="T9" fmla="*/ 0 h 119"/>
                <a:gd name="T10" fmla="*/ 101 w 102"/>
                <a:gd name="T11" fmla="*/ 56 h 119"/>
                <a:gd name="T12" fmla="*/ 101 w 102"/>
                <a:gd name="T13" fmla="*/ 64 h 119"/>
                <a:gd name="T14" fmla="*/ 20 w 102"/>
                <a:gd name="T15" fmla="*/ 64 h 119"/>
                <a:gd name="T16" fmla="*/ 52 w 102"/>
                <a:gd name="T17" fmla="*/ 102 h 119"/>
                <a:gd name="T18" fmla="*/ 81 w 102"/>
                <a:gd name="T19" fmla="*/ 79 h 119"/>
                <a:gd name="T20" fmla="*/ 100 w 102"/>
                <a:gd name="T21" fmla="*/ 79 h 119"/>
                <a:gd name="T22" fmla="*/ 81 w 102"/>
                <a:gd name="T23" fmla="*/ 48 h 119"/>
                <a:gd name="T24" fmla="*/ 81 w 102"/>
                <a:gd name="T25" fmla="*/ 48 h 119"/>
                <a:gd name="T26" fmla="*/ 51 w 102"/>
                <a:gd name="T27" fmla="*/ 16 h 119"/>
                <a:gd name="T28" fmla="*/ 20 w 102"/>
                <a:gd name="T29" fmla="*/ 48 h 119"/>
                <a:gd name="T30" fmla="*/ 81 w 102"/>
                <a:gd name="T31" fmla="*/ 48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19">
                  <a:moveTo>
                    <a:pt x="100" y="79"/>
                  </a:moveTo>
                  <a:lnTo>
                    <a:pt x="100" y="79"/>
                  </a:lnTo>
                  <a:cubicBezTo>
                    <a:pt x="96" y="104"/>
                    <a:pt x="77" y="118"/>
                    <a:pt x="51" y="118"/>
                  </a:cubicBezTo>
                  <a:cubicBezTo>
                    <a:pt x="20" y="118"/>
                    <a:pt x="0" y="96"/>
                    <a:pt x="0" y="60"/>
                  </a:cubicBezTo>
                  <a:cubicBezTo>
                    <a:pt x="0" y="21"/>
                    <a:pt x="20" y="0"/>
                    <a:pt x="51" y="0"/>
                  </a:cubicBezTo>
                  <a:cubicBezTo>
                    <a:pt x="82" y="0"/>
                    <a:pt x="101" y="19"/>
                    <a:pt x="101" y="56"/>
                  </a:cubicBezTo>
                  <a:cubicBezTo>
                    <a:pt x="101" y="59"/>
                    <a:pt x="101" y="62"/>
                    <a:pt x="101" y="6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1" y="88"/>
                    <a:pt x="32" y="102"/>
                    <a:pt x="52" y="102"/>
                  </a:cubicBezTo>
                  <a:cubicBezTo>
                    <a:pt x="68" y="102"/>
                    <a:pt x="78" y="93"/>
                    <a:pt x="81" y="79"/>
                  </a:cubicBezTo>
                  <a:lnTo>
                    <a:pt x="100" y="79"/>
                  </a:lnTo>
                  <a:close/>
                  <a:moveTo>
                    <a:pt x="81" y="48"/>
                  </a:moveTo>
                  <a:lnTo>
                    <a:pt x="81" y="48"/>
                  </a:lnTo>
                  <a:cubicBezTo>
                    <a:pt x="81" y="28"/>
                    <a:pt x="70" y="16"/>
                    <a:pt x="51" y="16"/>
                  </a:cubicBezTo>
                  <a:cubicBezTo>
                    <a:pt x="32" y="16"/>
                    <a:pt x="22" y="28"/>
                    <a:pt x="20" y="48"/>
                  </a:cubicBezTo>
                  <a:lnTo>
                    <a:pt x="81" y="48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4" name="Freeform 212"/>
            <p:cNvSpPr>
              <a:spLocks noChangeArrowheads="1"/>
            </p:cNvSpPr>
            <p:nvPr/>
          </p:nvSpPr>
          <p:spPr bwMode="auto">
            <a:xfrm>
              <a:off x="5974478" y="3180955"/>
              <a:ext cx="42611" cy="62991"/>
            </a:xfrm>
            <a:custGeom>
              <a:avLst/>
              <a:gdLst>
                <a:gd name="T0" fmla="*/ 0 w 102"/>
                <a:gd name="T1" fmla="*/ 148 h 151"/>
                <a:gd name="T2" fmla="*/ 0 w 102"/>
                <a:gd name="T3" fmla="*/ 148 h 151"/>
                <a:gd name="T4" fmla="*/ 47 w 102"/>
                <a:gd name="T5" fmla="*/ 83 h 151"/>
                <a:gd name="T6" fmla="*/ 59 w 102"/>
                <a:gd name="T7" fmla="*/ 76 h 151"/>
                <a:gd name="T8" fmla="*/ 81 w 102"/>
                <a:gd name="T9" fmla="*/ 45 h 151"/>
                <a:gd name="T10" fmla="*/ 52 w 102"/>
                <a:gd name="T11" fmla="*/ 18 h 151"/>
                <a:gd name="T12" fmla="*/ 23 w 102"/>
                <a:gd name="T13" fmla="*/ 52 h 151"/>
                <a:gd name="T14" fmla="*/ 23 w 102"/>
                <a:gd name="T15" fmla="*/ 54 h 151"/>
                <a:gd name="T16" fmla="*/ 3 w 102"/>
                <a:gd name="T17" fmla="*/ 54 h 151"/>
                <a:gd name="T18" fmla="*/ 3 w 102"/>
                <a:gd name="T19" fmla="*/ 52 h 151"/>
                <a:gd name="T20" fmla="*/ 52 w 102"/>
                <a:gd name="T21" fmla="*/ 0 h 151"/>
                <a:gd name="T22" fmla="*/ 101 w 102"/>
                <a:gd name="T23" fmla="*/ 45 h 151"/>
                <a:gd name="T24" fmla="*/ 70 w 102"/>
                <a:gd name="T25" fmla="*/ 92 h 151"/>
                <a:gd name="T26" fmla="*/ 57 w 102"/>
                <a:gd name="T27" fmla="*/ 98 h 151"/>
                <a:gd name="T28" fmla="*/ 21 w 102"/>
                <a:gd name="T29" fmla="*/ 131 h 151"/>
                <a:gd name="T30" fmla="*/ 101 w 102"/>
                <a:gd name="T31" fmla="*/ 131 h 151"/>
                <a:gd name="T32" fmla="*/ 101 w 102"/>
                <a:gd name="T33" fmla="*/ 150 h 151"/>
                <a:gd name="T34" fmla="*/ 0 w 102"/>
                <a:gd name="T35" fmla="*/ 150 h 151"/>
                <a:gd name="T36" fmla="*/ 0 w 102"/>
                <a:gd name="T37" fmla="*/ 148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2" h="151">
                  <a:moveTo>
                    <a:pt x="0" y="148"/>
                  </a:moveTo>
                  <a:lnTo>
                    <a:pt x="0" y="148"/>
                  </a:lnTo>
                  <a:cubicBezTo>
                    <a:pt x="0" y="118"/>
                    <a:pt x="14" y="101"/>
                    <a:pt x="47" y="83"/>
                  </a:cubicBezTo>
                  <a:cubicBezTo>
                    <a:pt x="59" y="76"/>
                    <a:pt x="59" y="76"/>
                    <a:pt x="59" y="76"/>
                  </a:cubicBezTo>
                  <a:cubicBezTo>
                    <a:pt x="74" y="68"/>
                    <a:pt x="81" y="59"/>
                    <a:pt x="81" y="45"/>
                  </a:cubicBezTo>
                  <a:cubicBezTo>
                    <a:pt x="81" y="29"/>
                    <a:pt x="70" y="18"/>
                    <a:pt x="52" y="18"/>
                  </a:cubicBezTo>
                  <a:cubicBezTo>
                    <a:pt x="33" y="18"/>
                    <a:pt x="23" y="30"/>
                    <a:pt x="23" y="52"/>
                  </a:cubicBezTo>
                  <a:cubicBezTo>
                    <a:pt x="23" y="53"/>
                    <a:pt x="23" y="53"/>
                    <a:pt x="23" y="54"/>
                  </a:cubicBezTo>
                  <a:cubicBezTo>
                    <a:pt x="3" y="54"/>
                    <a:pt x="3" y="54"/>
                    <a:pt x="3" y="54"/>
                  </a:cubicBezTo>
                  <a:cubicBezTo>
                    <a:pt x="3" y="53"/>
                    <a:pt x="3" y="52"/>
                    <a:pt x="3" y="52"/>
                  </a:cubicBezTo>
                  <a:cubicBezTo>
                    <a:pt x="3" y="20"/>
                    <a:pt x="23" y="0"/>
                    <a:pt x="52" y="0"/>
                  </a:cubicBezTo>
                  <a:cubicBezTo>
                    <a:pt x="82" y="0"/>
                    <a:pt x="101" y="18"/>
                    <a:pt x="101" y="45"/>
                  </a:cubicBezTo>
                  <a:cubicBezTo>
                    <a:pt x="101" y="66"/>
                    <a:pt x="91" y="80"/>
                    <a:pt x="70" y="92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37" y="108"/>
                    <a:pt x="25" y="118"/>
                    <a:pt x="21" y="131"/>
                  </a:cubicBezTo>
                  <a:cubicBezTo>
                    <a:pt x="101" y="131"/>
                    <a:pt x="101" y="131"/>
                    <a:pt x="101" y="13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0" y="150"/>
                    <a:pt x="0" y="150"/>
                    <a:pt x="0" y="150"/>
                  </a:cubicBezTo>
                  <a:cubicBezTo>
                    <a:pt x="0" y="149"/>
                    <a:pt x="0" y="149"/>
                    <a:pt x="0" y="148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609946" y="3179103"/>
            <a:ext cx="220469" cy="66696"/>
            <a:chOff x="6609946" y="3179103"/>
            <a:chExt cx="220469" cy="66696"/>
          </a:xfrm>
        </p:grpSpPr>
        <p:sp>
          <p:nvSpPr>
            <p:cNvPr id="3285" name="Freeform 213"/>
            <p:cNvSpPr>
              <a:spLocks noChangeArrowheads="1"/>
            </p:cNvSpPr>
            <p:nvPr/>
          </p:nvSpPr>
          <p:spPr bwMode="auto">
            <a:xfrm>
              <a:off x="6609946" y="3179103"/>
              <a:ext cx="46318" cy="64843"/>
            </a:xfrm>
            <a:custGeom>
              <a:avLst/>
              <a:gdLst>
                <a:gd name="T0" fmla="*/ 0 w 110"/>
                <a:gd name="T1" fmla="*/ 0 h 155"/>
                <a:gd name="T2" fmla="*/ 0 w 110"/>
                <a:gd name="T3" fmla="*/ 0 h 155"/>
                <a:gd name="T4" fmla="*/ 51 w 110"/>
                <a:gd name="T5" fmla="*/ 0 h 155"/>
                <a:gd name="T6" fmla="*/ 56 w 110"/>
                <a:gd name="T7" fmla="*/ 0 h 155"/>
                <a:gd name="T8" fmla="*/ 90 w 110"/>
                <a:gd name="T9" fmla="*/ 6 h 155"/>
                <a:gd name="T10" fmla="*/ 109 w 110"/>
                <a:gd name="T11" fmla="*/ 45 h 155"/>
                <a:gd name="T12" fmla="*/ 89 w 110"/>
                <a:gd name="T13" fmla="*/ 83 h 155"/>
                <a:gd name="T14" fmla="*/ 52 w 110"/>
                <a:gd name="T15" fmla="*/ 90 h 155"/>
                <a:gd name="T16" fmla="*/ 20 w 110"/>
                <a:gd name="T17" fmla="*/ 90 h 155"/>
                <a:gd name="T18" fmla="*/ 20 w 110"/>
                <a:gd name="T19" fmla="*/ 154 h 155"/>
                <a:gd name="T20" fmla="*/ 0 w 110"/>
                <a:gd name="T21" fmla="*/ 154 h 155"/>
                <a:gd name="T22" fmla="*/ 0 w 110"/>
                <a:gd name="T23" fmla="*/ 0 h 155"/>
                <a:gd name="T24" fmla="*/ 56 w 110"/>
                <a:gd name="T25" fmla="*/ 71 h 155"/>
                <a:gd name="T26" fmla="*/ 56 w 110"/>
                <a:gd name="T27" fmla="*/ 71 h 155"/>
                <a:gd name="T28" fmla="*/ 88 w 110"/>
                <a:gd name="T29" fmla="*/ 45 h 155"/>
                <a:gd name="T30" fmla="*/ 57 w 110"/>
                <a:gd name="T31" fmla="*/ 19 h 155"/>
                <a:gd name="T32" fmla="*/ 20 w 110"/>
                <a:gd name="T33" fmla="*/ 19 h 155"/>
                <a:gd name="T34" fmla="*/ 20 w 110"/>
                <a:gd name="T35" fmla="*/ 71 h 155"/>
                <a:gd name="T36" fmla="*/ 56 w 110"/>
                <a:gd name="T37" fmla="*/ 71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155">
                  <a:moveTo>
                    <a:pt x="0" y="0"/>
                  </a:moveTo>
                  <a:lnTo>
                    <a:pt x="0" y="0"/>
                  </a:lnTo>
                  <a:cubicBezTo>
                    <a:pt x="51" y="0"/>
                    <a:pt x="51" y="0"/>
                    <a:pt x="51" y="0"/>
                  </a:cubicBezTo>
                  <a:cubicBezTo>
                    <a:pt x="53" y="0"/>
                    <a:pt x="54" y="0"/>
                    <a:pt x="56" y="0"/>
                  </a:cubicBezTo>
                  <a:cubicBezTo>
                    <a:pt x="69" y="0"/>
                    <a:pt x="80" y="1"/>
                    <a:pt x="90" y="6"/>
                  </a:cubicBezTo>
                  <a:cubicBezTo>
                    <a:pt x="103" y="13"/>
                    <a:pt x="109" y="26"/>
                    <a:pt x="109" y="45"/>
                  </a:cubicBezTo>
                  <a:cubicBezTo>
                    <a:pt x="109" y="63"/>
                    <a:pt x="103" y="75"/>
                    <a:pt x="89" y="83"/>
                  </a:cubicBezTo>
                  <a:cubicBezTo>
                    <a:pt x="80" y="89"/>
                    <a:pt x="68" y="90"/>
                    <a:pt x="52" y="90"/>
                  </a:cubicBezTo>
                  <a:cubicBezTo>
                    <a:pt x="20" y="90"/>
                    <a:pt x="20" y="90"/>
                    <a:pt x="20" y="90"/>
                  </a:cubicBezTo>
                  <a:cubicBezTo>
                    <a:pt x="20" y="154"/>
                    <a:pt x="20" y="154"/>
                    <a:pt x="20" y="154"/>
                  </a:cubicBezTo>
                  <a:cubicBezTo>
                    <a:pt x="0" y="154"/>
                    <a:pt x="0" y="154"/>
                    <a:pt x="0" y="154"/>
                  </a:cubicBezTo>
                  <a:lnTo>
                    <a:pt x="0" y="0"/>
                  </a:lnTo>
                  <a:close/>
                  <a:moveTo>
                    <a:pt x="56" y="71"/>
                  </a:moveTo>
                  <a:lnTo>
                    <a:pt x="56" y="71"/>
                  </a:lnTo>
                  <a:cubicBezTo>
                    <a:pt x="78" y="71"/>
                    <a:pt x="88" y="65"/>
                    <a:pt x="88" y="45"/>
                  </a:cubicBezTo>
                  <a:cubicBezTo>
                    <a:pt x="88" y="26"/>
                    <a:pt x="79" y="19"/>
                    <a:pt x="57" y="19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0" y="71"/>
                    <a:pt x="20" y="71"/>
                    <a:pt x="20" y="71"/>
                  </a:cubicBezTo>
                  <a:lnTo>
                    <a:pt x="56" y="71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6" name="Freeform 214"/>
            <p:cNvSpPr>
              <a:spLocks noChangeArrowheads="1"/>
            </p:cNvSpPr>
            <p:nvPr/>
          </p:nvSpPr>
          <p:spPr bwMode="auto">
            <a:xfrm>
              <a:off x="6665527" y="3195776"/>
              <a:ext cx="22232" cy="48170"/>
            </a:xfrm>
            <a:custGeom>
              <a:avLst/>
              <a:gdLst>
                <a:gd name="T0" fmla="*/ 0 w 55"/>
                <a:gd name="T1" fmla="*/ 2 h 115"/>
                <a:gd name="T2" fmla="*/ 0 w 55"/>
                <a:gd name="T3" fmla="*/ 2 h 115"/>
                <a:gd name="T4" fmla="*/ 19 w 55"/>
                <a:gd name="T5" fmla="*/ 2 h 115"/>
                <a:gd name="T6" fmla="*/ 19 w 55"/>
                <a:gd name="T7" fmla="*/ 23 h 115"/>
                <a:gd name="T8" fmla="*/ 49 w 55"/>
                <a:gd name="T9" fmla="*/ 0 h 115"/>
                <a:gd name="T10" fmla="*/ 54 w 55"/>
                <a:gd name="T11" fmla="*/ 0 h 115"/>
                <a:gd name="T12" fmla="*/ 54 w 55"/>
                <a:gd name="T13" fmla="*/ 19 h 115"/>
                <a:gd name="T14" fmla="*/ 50 w 55"/>
                <a:gd name="T15" fmla="*/ 19 h 115"/>
                <a:gd name="T16" fmla="*/ 19 w 55"/>
                <a:gd name="T17" fmla="*/ 52 h 115"/>
                <a:gd name="T18" fmla="*/ 19 w 55"/>
                <a:gd name="T19" fmla="*/ 114 h 115"/>
                <a:gd name="T20" fmla="*/ 0 w 55"/>
                <a:gd name="T21" fmla="*/ 114 h 115"/>
                <a:gd name="T22" fmla="*/ 0 w 55"/>
                <a:gd name="T23" fmla="*/ 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5">
                  <a:moveTo>
                    <a:pt x="0" y="2"/>
                  </a:moveTo>
                  <a:lnTo>
                    <a:pt x="0" y="2"/>
                  </a:lnTo>
                  <a:cubicBezTo>
                    <a:pt x="19" y="2"/>
                    <a:pt x="19" y="2"/>
                    <a:pt x="19" y="2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24" y="7"/>
                    <a:pt x="34" y="0"/>
                    <a:pt x="49" y="0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3" y="19"/>
                    <a:pt x="51" y="19"/>
                    <a:pt x="50" y="19"/>
                  </a:cubicBezTo>
                  <a:cubicBezTo>
                    <a:pt x="29" y="19"/>
                    <a:pt x="19" y="31"/>
                    <a:pt x="19" y="52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7" name="Freeform 215"/>
            <p:cNvSpPr>
              <a:spLocks noChangeArrowheads="1"/>
            </p:cNvSpPr>
            <p:nvPr/>
          </p:nvSpPr>
          <p:spPr bwMode="auto">
            <a:xfrm>
              <a:off x="6691464" y="3195776"/>
              <a:ext cx="42612" cy="50023"/>
            </a:xfrm>
            <a:custGeom>
              <a:avLst/>
              <a:gdLst>
                <a:gd name="T0" fmla="*/ 99 w 102"/>
                <a:gd name="T1" fmla="*/ 79 h 119"/>
                <a:gd name="T2" fmla="*/ 99 w 102"/>
                <a:gd name="T3" fmla="*/ 79 h 119"/>
                <a:gd name="T4" fmla="*/ 50 w 102"/>
                <a:gd name="T5" fmla="*/ 118 h 119"/>
                <a:gd name="T6" fmla="*/ 0 w 102"/>
                <a:gd name="T7" fmla="*/ 60 h 119"/>
                <a:gd name="T8" fmla="*/ 50 w 102"/>
                <a:gd name="T9" fmla="*/ 0 h 119"/>
                <a:gd name="T10" fmla="*/ 101 w 102"/>
                <a:gd name="T11" fmla="*/ 56 h 119"/>
                <a:gd name="T12" fmla="*/ 101 w 102"/>
                <a:gd name="T13" fmla="*/ 64 h 119"/>
                <a:gd name="T14" fmla="*/ 20 w 102"/>
                <a:gd name="T15" fmla="*/ 64 h 119"/>
                <a:gd name="T16" fmla="*/ 52 w 102"/>
                <a:gd name="T17" fmla="*/ 102 h 119"/>
                <a:gd name="T18" fmla="*/ 81 w 102"/>
                <a:gd name="T19" fmla="*/ 79 h 119"/>
                <a:gd name="T20" fmla="*/ 99 w 102"/>
                <a:gd name="T21" fmla="*/ 79 h 119"/>
                <a:gd name="T22" fmla="*/ 82 w 102"/>
                <a:gd name="T23" fmla="*/ 48 h 119"/>
                <a:gd name="T24" fmla="*/ 82 w 102"/>
                <a:gd name="T25" fmla="*/ 48 h 119"/>
                <a:gd name="T26" fmla="*/ 51 w 102"/>
                <a:gd name="T27" fmla="*/ 16 h 119"/>
                <a:gd name="T28" fmla="*/ 20 w 102"/>
                <a:gd name="T29" fmla="*/ 48 h 119"/>
                <a:gd name="T30" fmla="*/ 82 w 102"/>
                <a:gd name="T31" fmla="*/ 48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19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7" y="118"/>
                    <a:pt x="50" y="118"/>
                  </a:cubicBezTo>
                  <a:cubicBezTo>
                    <a:pt x="20" y="118"/>
                    <a:pt x="0" y="96"/>
                    <a:pt x="0" y="60"/>
                  </a:cubicBezTo>
                  <a:cubicBezTo>
                    <a:pt x="0" y="21"/>
                    <a:pt x="20" y="0"/>
                    <a:pt x="50" y="0"/>
                  </a:cubicBezTo>
                  <a:cubicBezTo>
                    <a:pt x="83" y="0"/>
                    <a:pt x="101" y="19"/>
                    <a:pt x="101" y="56"/>
                  </a:cubicBezTo>
                  <a:cubicBezTo>
                    <a:pt x="101" y="59"/>
                    <a:pt x="101" y="62"/>
                    <a:pt x="101" y="6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0" y="88"/>
                    <a:pt x="33" y="102"/>
                    <a:pt x="52" y="102"/>
                  </a:cubicBezTo>
                  <a:cubicBezTo>
                    <a:pt x="68" y="102"/>
                    <a:pt x="78" y="93"/>
                    <a:pt x="81" y="79"/>
                  </a:cubicBezTo>
                  <a:lnTo>
                    <a:pt x="99" y="79"/>
                  </a:lnTo>
                  <a:close/>
                  <a:moveTo>
                    <a:pt x="82" y="48"/>
                  </a:moveTo>
                  <a:lnTo>
                    <a:pt x="82" y="48"/>
                  </a:lnTo>
                  <a:cubicBezTo>
                    <a:pt x="82" y="28"/>
                    <a:pt x="70" y="16"/>
                    <a:pt x="51" y="16"/>
                  </a:cubicBezTo>
                  <a:cubicBezTo>
                    <a:pt x="33" y="16"/>
                    <a:pt x="22" y="28"/>
                    <a:pt x="20" y="48"/>
                  </a:cubicBezTo>
                  <a:lnTo>
                    <a:pt x="82" y="48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8" name="Freeform 216"/>
            <p:cNvSpPr>
              <a:spLocks noChangeArrowheads="1"/>
            </p:cNvSpPr>
            <p:nvPr/>
          </p:nvSpPr>
          <p:spPr bwMode="auto">
            <a:xfrm>
              <a:off x="6739634" y="3195776"/>
              <a:ext cx="38907" cy="50023"/>
            </a:xfrm>
            <a:custGeom>
              <a:avLst/>
              <a:gdLst>
                <a:gd name="T0" fmla="*/ 19 w 93"/>
                <a:gd name="T1" fmla="*/ 79 h 119"/>
                <a:gd name="T2" fmla="*/ 19 w 93"/>
                <a:gd name="T3" fmla="*/ 79 h 119"/>
                <a:gd name="T4" fmla="*/ 47 w 93"/>
                <a:gd name="T5" fmla="*/ 102 h 119"/>
                <a:gd name="T6" fmla="*/ 73 w 93"/>
                <a:gd name="T7" fmla="*/ 84 h 119"/>
                <a:gd name="T8" fmla="*/ 55 w 93"/>
                <a:gd name="T9" fmla="*/ 68 h 119"/>
                <a:gd name="T10" fmla="*/ 34 w 93"/>
                <a:gd name="T11" fmla="*/ 63 h 119"/>
                <a:gd name="T12" fmla="*/ 3 w 93"/>
                <a:gd name="T13" fmla="*/ 32 h 119"/>
                <a:gd name="T14" fmla="*/ 45 w 93"/>
                <a:gd name="T15" fmla="*/ 0 h 119"/>
                <a:gd name="T16" fmla="*/ 88 w 93"/>
                <a:gd name="T17" fmla="*/ 34 h 119"/>
                <a:gd name="T18" fmla="*/ 88 w 93"/>
                <a:gd name="T19" fmla="*/ 34 h 119"/>
                <a:gd name="T20" fmla="*/ 70 w 93"/>
                <a:gd name="T21" fmla="*/ 34 h 119"/>
                <a:gd name="T22" fmla="*/ 45 w 93"/>
                <a:gd name="T23" fmla="*/ 16 h 119"/>
                <a:gd name="T24" fmla="*/ 22 w 93"/>
                <a:gd name="T25" fmla="*/ 32 h 119"/>
                <a:gd name="T26" fmla="*/ 39 w 93"/>
                <a:gd name="T27" fmla="*/ 45 h 119"/>
                <a:gd name="T28" fmla="*/ 57 w 93"/>
                <a:gd name="T29" fmla="*/ 50 h 119"/>
                <a:gd name="T30" fmla="*/ 92 w 93"/>
                <a:gd name="T31" fmla="*/ 82 h 119"/>
                <a:gd name="T32" fmla="*/ 45 w 93"/>
                <a:gd name="T33" fmla="*/ 118 h 119"/>
                <a:gd name="T34" fmla="*/ 0 w 93"/>
                <a:gd name="T35" fmla="*/ 79 h 119"/>
                <a:gd name="T36" fmla="*/ 19 w 93"/>
                <a:gd name="T37" fmla="*/ 7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3" h="119">
                  <a:moveTo>
                    <a:pt x="19" y="79"/>
                  </a:moveTo>
                  <a:lnTo>
                    <a:pt x="19" y="79"/>
                  </a:lnTo>
                  <a:cubicBezTo>
                    <a:pt x="20" y="93"/>
                    <a:pt x="29" y="102"/>
                    <a:pt x="47" y="102"/>
                  </a:cubicBezTo>
                  <a:cubicBezTo>
                    <a:pt x="63" y="102"/>
                    <a:pt x="73" y="94"/>
                    <a:pt x="73" y="84"/>
                  </a:cubicBezTo>
                  <a:cubicBezTo>
                    <a:pt x="73" y="75"/>
                    <a:pt x="68" y="71"/>
                    <a:pt x="55" y="68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12" y="58"/>
                    <a:pt x="3" y="51"/>
                    <a:pt x="3" y="32"/>
                  </a:cubicBezTo>
                  <a:cubicBezTo>
                    <a:pt x="3" y="13"/>
                    <a:pt x="19" y="0"/>
                    <a:pt x="45" y="0"/>
                  </a:cubicBezTo>
                  <a:cubicBezTo>
                    <a:pt x="72" y="0"/>
                    <a:pt x="88" y="13"/>
                    <a:pt x="88" y="34"/>
                  </a:cubicBezTo>
                  <a:lnTo>
                    <a:pt x="88" y="34"/>
                  </a:lnTo>
                  <a:cubicBezTo>
                    <a:pt x="70" y="34"/>
                    <a:pt x="70" y="34"/>
                    <a:pt x="70" y="34"/>
                  </a:cubicBezTo>
                  <a:cubicBezTo>
                    <a:pt x="70" y="22"/>
                    <a:pt x="60" y="16"/>
                    <a:pt x="45" y="16"/>
                  </a:cubicBezTo>
                  <a:cubicBezTo>
                    <a:pt x="30" y="16"/>
                    <a:pt x="22" y="21"/>
                    <a:pt x="22" y="32"/>
                  </a:cubicBezTo>
                  <a:cubicBezTo>
                    <a:pt x="22" y="39"/>
                    <a:pt x="27" y="42"/>
                    <a:pt x="39" y="45"/>
                  </a:cubicBezTo>
                  <a:cubicBezTo>
                    <a:pt x="57" y="50"/>
                    <a:pt x="57" y="50"/>
                    <a:pt x="57" y="50"/>
                  </a:cubicBezTo>
                  <a:cubicBezTo>
                    <a:pt x="80" y="55"/>
                    <a:pt x="92" y="62"/>
                    <a:pt x="92" y="82"/>
                  </a:cubicBezTo>
                  <a:cubicBezTo>
                    <a:pt x="92" y="105"/>
                    <a:pt x="75" y="118"/>
                    <a:pt x="45" y="118"/>
                  </a:cubicBezTo>
                  <a:cubicBezTo>
                    <a:pt x="17" y="118"/>
                    <a:pt x="1" y="104"/>
                    <a:pt x="0" y="79"/>
                  </a:cubicBezTo>
                  <a:lnTo>
                    <a:pt x="19" y="7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9" name="Freeform 217"/>
            <p:cNvSpPr>
              <a:spLocks noChangeArrowheads="1"/>
            </p:cNvSpPr>
            <p:nvPr/>
          </p:nvSpPr>
          <p:spPr bwMode="auto">
            <a:xfrm>
              <a:off x="6785951" y="3195776"/>
              <a:ext cx="44464" cy="50023"/>
            </a:xfrm>
            <a:custGeom>
              <a:avLst/>
              <a:gdLst>
                <a:gd name="T0" fmla="*/ 53 w 108"/>
                <a:gd name="T1" fmla="*/ 0 h 119"/>
                <a:gd name="T2" fmla="*/ 53 w 108"/>
                <a:gd name="T3" fmla="*/ 0 h 119"/>
                <a:gd name="T4" fmla="*/ 107 w 108"/>
                <a:gd name="T5" fmla="*/ 59 h 119"/>
                <a:gd name="T6" fmla="*/ 53 w 108"/>
                <a:gd name="T7" fmla="*/ 118 h 119"/>
                <a:gd name="T8" fmla="*/ 0 w 108"/>
                <a:gd name="T9" fmla="*/ 59 h 119"/>
                <a:gd name="T10" fmla="*/ 53 w 108"/>
                <a:gd name="T11" fmla="*/ 0 h 119"/>
                <a:gd name="T12" fmla="*/ 53 w 108"/>
                <a:gd name="T13" fmla="*/ 102 h 119"/>
                <a:gd name="T14" fmla="*/ 53 w 108"/>
                <a:gd name="T15" fmla="*/ 102 h 119"/>
                <a:gd name="T16" fmla="*/ 88 w 108"/>
                <a:gd name="T17" fmla="*/ 59 h 119"/>
                <a:gd name="T18" fmla="*/ 53 w 108"/>
                <a:gd name="T19" fmla="*/ 16 h 119"/>
                <a:gd name="T20" fmla="*/ 19 w 108"/>
                <a:gd name="T21" fmla="*/ 59 h 119"/>
                <a:gd name="T22" fmla="*/ 53 w 108"/>
                <a:gd name="T23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19">
                  <a:moveTo>
                    <a:pt x="53" y="0"/>
                  </a:moveTo>
                  <a:lnTo>
                    <a:pt x="53" y="0"/>
                  </a:lnTo>
                  <a:cubicBezTo>
                    <a:pt x="87" y="0"/>
                    <a:pt x="107" y="21"/>
                    <a:pt x="107" y="59"/>
                  </a:cubicBezTo>
                  <a:cubicBezTo>
                    <a:pt x="107" y="96"/>
                    <a:pt x="87" y="118"/>
                    <a:pt x="53" y="118"/>
                  </a:cubicBezTo>
                  <a:cubicBezTo>
                    <a:pt x="20" y="118"/>
                    <a:pt x="0" y="96"/>
                    <a:pt x="0" y="59"/>
                  </a:cubicBezTo>
                  <a:cubicBezTo>
                    <a:pt x="0" y="21"/>
                    <a:pt x="20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8" y="87"/>
                    <a:pt x="88" y="59"/>
                  </a:cubicBezTo>
                  <a:cubicBezTo>
                    <a:pt x="88" y="31"/>
                    <a:pt x="75" y="16"/>
                    <a:pt x="53" y="16"/>
                  </a:cubicBezTo>
                  <a:cubicBezTo>
                    <a:pt x="31" y="16"/>
                    <a:pt x="19" y="31"/>
                    <a:pt x="19" y="59"/>
                  </a:cubicBezTo>
                  <a:cubicBezTo>
                    <a:pt x="19" y="87"/>
                    <a:pt x="31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456621" y="3179103"/>
            <a:ext cx="296429" cy="66696"/>
            <a:chOff x="7456621" y="3179103"/>
            <a:chExt cx="296429" cy="66696"/>
          </a:xfrm>
        </p:grpSpPr>
        <p:sp>
          <p:nvSpPr>
            <p:cNvPr id="3290" name="Freeform 218"/>
            <p:cNvSpPr>
              <a:spLocks noChangeArrowheads="1"/>
            </p:cNvSpPr>
            <p:nvPr/>
          </p:nvSpPr>
          <p:spPr bwMode="auto">
            <a:xfrm>
              <a:off x="7456621" y="3179103"/>
              <a:ext cx="46316" cy="64843"/>
            </a:xfrm>
            <a:custGeom>
              <a:avLst/>
              <a:gdLst>
                <a:gd name="T0" fmla="*/ 0 w 112"/>
                <a:gd name="T1" fmla="*/ 0 h 155"/>
                <a:gd name="T2" fmla="*/ 0 w 112"/>
                <a:gd name="T3" fmla="*/ 0 h 155"/>
                <a:gd name="T4" fmla="*/ 51 w 112"/>
                <a:gd name="T5" fmla="*/ 0 h 155"/>
                <a:gd name="T6" fmla="*/ 56 w 112"/>
                <a:gd name="T7" fmla="*/ 0 h 155"/>
                <a:gd name="T8" fmla="*/ 91 w 112"/>
                <a:gd name="T9" fmla="*/ 6 h 155"/>
                <a:gd name="T10" fmla="*/ 111 w 112"/>
                <a:gd name="T11" fmla="*/ 45 h 155"/>
                <a:gd name="T12" fmla="*/ 91 w 112"/>
                <a:gd name="T13" fmla="*/ 83 h 155"/>
                <a:gd name="T14" fmla="*/ 53 w 112"/>
                <a:gd name="T15" fmla="*/ 90 h 155"/>
                <a:gd name="T16" fmla="*/ 21 w 112"/>
                <a:gd name="T17" fmla="*/ 90 h 155"/>
                <a:gd name="T18" fmla="*/ 21 w 112"/>
                <a:gd name="T19" fmla="*/ 154 h 155"/>
                <a:gd name="T20" fmla="*/ 0 w 112"/>
                <a:gd name="T21" fmla="*/ 154 h 155"/>
                <a:gd name="T22" fmla="*/ 0 w 112"/>
                <a:gd name="T23" fmla="*/ 0 h 155"/>
                <a:gd name="T24" fmla="*/ 56 w 112"/>
                <a:gd name="T25" fmla="*/ 71 h 155"/>
                <a:gd name="T26" fmla="*/ 56 w 112"/>
                <a:gd name="T27" fmla="*/ 71 h 155"/>
                <a:gd name="T28" fmla="*/ 89 w 112"/>
                <a:gd name="T29" fmla="*/ 45 h 155"/>
                <a:gd name="T30" fmla="*/ 58 w 112"/>
                <a:gd name="T31" fmla="*/ 19 h 155"/>
                <a:gd name="T32" fmla="*/ 21 w 112"/>
                <a:gd name="T33" fmla="*/ 19 h 155"/>
                <a:gd name="T34" fmla="*/ 21 w 112"/>
                <a:gd name="T35" fmla="*/ 71 h 155"/>
                <a:gd name="T36" fmla="*/ 56 w 112"/>
                <a:gd name="T37" fmla="*/ 71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2" h="155">
                  <a:moveTo>
                    <a:pt x="0" y="0"/>
                  </a:moveTo>
                  <a:lnTo>
                    <a:pt x="0" y="0"/>
                  </a:lnTo>
                  <a:cubicBezTo>
                    <a:pt x="51" y="0"/>
                    <a:pt x="51" y="0"/>
                    <a:pt x="51" y="0"/>
                  </a:cubicBezTo>
                  <a:cubicBezTo>
                    <a:pt x="53" y="0"/>
                    <a:pt x="55" y="0"/>
                    <a:pt x="56" y="0"/>
                  </a:cubicBezTo>
                  <a:cubicBezTo>
                    <a:pt x="70" y="0"/>
                    <a:pt x="80" y="1"/>
                    <a:pt x="91" y="6"/>
                  </a:cubicBezTo>
                  <a:cubicBezTo>
                    <a:pt x="103" y="13"/>
                    <a:pt x="111" y="26"/>
                    <a:pt x="111" y="45"/>
                  </a:cubicBezTo>
                  <a:cubicBezTo>
                    <a:pt x="111" y="63"/>
                    <a:pt x="103" y="75"/>
                    <a:pt x="91" y="83"/>
                  </a:cubicBezTo>
                  <a:cubicBezTo>
                    <a:pt x="80" y="89"/>
                    <a:pt x="69" y="90"/>
                    <a:pt x="53" y="90"/>
                  </a:cubicBezTo>
                  <a:cubicBezTo>
                    <a:pt x="21" y="90"/>
                    <a:pt x="21" y="90"/>
                    <a:pt x="21" y="90"/>
                  </a:cubicBezTo>
                  <a:cubicBezTo>
                    <a:pt x="21" y="154"/>
                    <a:pt x="21" y="154"/>
                    <a:pt x="21" y="154"/>
                  </a:cubicBezTo>
                  <a:cubicBezTo>
                    <a:pt x="0" y="154"/>
                    <a:pt x="0" y="154"/>
                    <a:pt x="0" y="154"/>
                  </a:cubicBezTo>
                  <a:lnTo>
                    <a:pt x="0" y="0"/>
                  </a:lnTo>
                  <a:close/>
                  <a:moveTo>
                    <a:pt x="56" y="71"/>
                  </a:moveTo>
                  <a:lnTo>
                    <a:pt x="56" y="71"/>
                  </a:lnTo>
                  <a:cubicBezTo>
                    <a:pt x="79" y="71"/>
                    <a:pt x="89" y="65"/>
                    <a:pt x="89" y="45"/>
                  </a:cubicBezTo>
                  <a:cubicBezTo>
                    <a:pt x="89" y="26"/>
                    <a:pt x="79" y="19"/>
                    <a:pt x="58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71"/>
                    <a:pt x="21" y="71"/>
                    <a:pt x="21" y="71"/>
                  </a:cubicBezTo>
                  <a:lnTo>
                    <a:pt x="56" y="71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1" name="Freeform 219"/>
            <p:cNvSpPr>
              <a:spLocks noChangeArrowheads="1"/>
            </p:cNvSpPr>
            <p:nvPr/>
          </p:nvSpPr>
          <p:spPr bwMode="auto">
            <a:xfrm>
              <a:off x="7512202" y="3195776"/>
              <a:ext cx="24084" cy="48170"/>
            </a:xfrm>
            <a:custGeom>
              <a:avLst/>
              <a:gdLst>
                <a:gd name="T0" fmla="*/ 0 w 56"/>
                <a:gd name="T1" fmla="*/ 2 h 115"/>
                <a:gd name="T2" fmla="*/ 0 w 56"/>
                <a:gd name="T3" fmla="*/ 2 h 115"/>
                <a:gd name="T4" fmla="*/ 19 w 56"/>
                <a:gd name="T5" fmla="*/ 2 h 115"/>
                <a:gd name="T6" fmla="*/ 19 w 56"/>
                <a:gd name="T7" fmla="*/ 23 h 115"/>
                <a:gd name="T8" fmla="*/ 50 w 56"/>
                <a:gd name="T9" fmla="*/ 0 h 115"/>
                <a:gd name="T10" fmla="*/ 55 w 56"/>
                <a:gd name="T11" fmla="*/ 0 h 115"/>
                <a:gd name="T12" fmla="*/ 55 w 56"/>
                <a:gd name="T13" fmla="*/ 19 h 115"/>
                <a:gd name="T14" fmla="*/ 50 w 56"/>
                <a:gd name="T15" fmla="*/ 19 h 115"/>
                <a:gd name="T16" fmla="*/ 19 w 56"/>
                <a:gd name="T17" fmla="*/ 52 h 115"/>
                <a:gd name="T18" fmla="*/ 19 w 56"/>
                <a:gd name="T19" fmla="*/ 114 h 115"/>
                <a:gd name="T20" fmla="*/ 0 w 56"/>
                <a:gd name="T21" fmla="*/ 114 h 115"/>
                <a:gd name="T22" fmla="*/ 0 w 56"/>
                <a:gd name="T23" fmla="*/ 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6" h="115">
                  <a:moveTo>
                    <a:pt x="0" y="2"/>
                  </a:moveTo>
                  <a:lnTo>
                    <a:pt x="0" y="2"/>
                  </a:lnTo>
                  <a:cubicBezTo>
                    <a:pt x="19" y="2"/>
                    <a:pt x="19" y="2"/>
                    <a:pt x="19" y="2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25" y="7"/>
                    <a:pt x="35" y="0"/>
                    <a:pt x="50" y="0"/>
                  </a:cubicBezTo>
                  <a:cubicBezTo>
                    <a:pt x="51" y="0"/>
                    <a:pt x="54" y="0"/>
                    <a:pt x="55" y="0"/>
                  </a:cubicBezTo>
                  <a:cubicBezTo>
                    <a:pt x="55" y="19"/>
                    <a:pt x="55" y="19"/>
                    <a:pt x="55" y="19"/>
                  </a:cubicBezTo>
                  <a:cubicBezTo>
                    <a:pt x="54" y="19"/>
                    <a:pt x="51" y="19"/>
                    <a:pt x="50" y="19"/>
                  </a:cubicBezTo>
                  <a:cubicBezTo>
                    <a:pt x="31" y="19"/>
                    <a:pt x="19" y="31"/>
                    <a:pt x="19" y="52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2" name="Freeform 220"/>
            <p:cNvSpPr>
              <a:spLocks noChangeArrowheads="1"/>
            </p:cNvSpPr>
            <p:nvPr/>
          </p:nvSpPr>
          <p:spPr bwMode="auto">
            <a:xfrm>
              <a:off x="7539991" y="3195776"/>
              <a:ext cx="42612" cy="50023"/>
            </a:xfrm>
            <a:custGeom>
              <a:avLst/>
              <a:gdLst>
                <a:gd name="T0" fmla="*/ 100 w 102"/>
                <a:gd name="T1" fmla="*/ 79 h 119"/>
                <a:gd name="T2" fmla="*/ 100 w 102"/>
                <a:gd name="T3" fmla="*/ 79 h 119"/>
                <a:gd name="T4" fmla="*/ 51 w 102"/>
                <a:gd name="T5" fmla="*/ 118 h 119"/>
                <a:gd name="T6" fmla="*/ 0 w 102"/>
                <a:gd name="T7" fmla="*/ 60 h 119"/>
                <a:gd name="T8" fmla="*/ 51 w 102"/>
                <a:gd name="T9" fmla="*/ 0 h 119"/>
                <a:gd name="T10" fmla="*/ 101 w 102"/>
                <a:gd name="T11" fmla="*/ 56 h 119"/>
                <a:gd name="T12" fmla="*/ 101 w 102"/>
                <a:gd name="T13" fmla="*/ 64 h 119"/>
                <a:gd name="T14" fmla="*/ 20 w 102"/>
                <a:gd name="T15" fmla="*/ 64 h 119"/>
                <a:gd name="T16" fmla="*/ 52 w 102"/>
                <a:gd name="T17" fmla="*/ 102 h 119"/>
                <a:gd name="T18" fmla="*/ 81 w 102"/>
                <a:gd name="T19" fmla="*/ 79 h 119"/>
                <a:gd name="T20" fmla="*/ 100 w 102"/>
                <a:gd name="T21" fmla="*/ 79 h 119"/>
                <a:gd name="T22" fmla="*/ 81 w 102"/>
                <a:gd name="T23" fmla="*/ 48 h 119"/>
                <a:gd name="T24" fmla="*/ 81 w 102"/>
                <a:gd name="T25" fmla="*/ 48 h 119"/>
                <a:gd name="T26" fmla="*/ 51 w 102"/>
                <a:gd name="T27" fmla="*/ 16 h 119"/>
                <a:gd name="T28" fmla="*/ 20 w 102"/>
                <a:gd name="T29" fmla="*/ 48 h 119"/>
                <a:gd name="T30" fmla="*/ 81 w 102"/>
                <a:gd name="T31" fmla="*/ 48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19">
                  <a:moveTo>
                    <a:pt x="100" y="79"/>
                  </a:moveTo>
                  <a:lnTo>
                    <a:pt x="100" y="79"/>
                  </a:lnTo>
                  <a:cubicBezTo>
                    <a:pt x="96" y="104"/>
                    <a:pt x="77" y="118"/>
                    <a:pt x="51" y="118"/>
                  </a:cubicBezTo>
                  <a:cubicBezTo>
                    <a:pt x="20" y="118"/>
                    <a:pt x="0" y="96"/>
                    <a:pt x="0" y="60"/>
                  </a:cubicBezTo>
                  <a:cubicBezTo>
                    <a:pt x="0" y="21"/>
                    <a:pt x="20" y="0"/>
                    <a:pt x="51" y="0"/>
                  </a:cubicBezTo>
                  <a:cubicBezTo>
                    <a:pt x="82" y="0"/>
                    <a:pt x="101" y="19"/>
                    <a:pt x="101" y="56"/>
                  </a:cubicBezTo>
                  <a:cubicBezTo>
                    <a:pt x="101" y="59"/>
                    <a:pt x="101" y="62"/>
                    <a:pt x="101" y="6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1" y="88"/>
                    <a:pt x="32" y="102"/>
                    <a:pt x="52" y="102"/>
                  </a:cubicBezTo>
                  <a:cubicBezTo>
                    <a:pt x="68" y="102"/>
                    <a:pt x="78" y="93"/>
                    <a:pt x="81" y="79"/>
                  </a:cubicBezTo>
                  <a:lnTo>
                    <a:pt x="100" y="79"/>
                  </a:lnTo>
                  <a:close/>
                  <a:moveTo>
                    <a:pt x="81" y="48"/>
                  </a:moveTo>
                  <a:lnTo>
                    <a:pt x="81" y="48"/>
                  </a:lnTo>
                  <a:cubicBezTo>
                    <a:pt x="81" y="28"/>
                    <a:pt x="70" y="16"/>
                    <a:pt x="51" y="16"/>
                  </a:cubicBezTo>
                  <a:cubicBezTo>
                    <a:pt x="32" y="16"/>
                    <a:pt x="22" y="28"/>
                    <a:pt x="20" y="48"/>
                  </a:cubicBezTo>
                  <a:lnTo>
                    <a:pt x="81" y="48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3" name="Freeform 221"/>
            <p:cNvSpPr>
              <a:spLocks noChangeArrowheads="1"/>
            </p:cNvSpPr>
            <p:nvPr/>
          </p:nvSpPr>
          <p:spPr bwMode="auto">
            <a:xfrm>
              <a:off x="7588161" y="3195776"/>
              <a:ext cx="38907" cy="50023"/>
            </a:xfrm>
            <a:custGeom>
              <a:avLst/>
              <a:gdLst>
                <a:gd name="T0" fmla="*/ 18 w 92"/>
                <a:gd name="T1" fmla="*/ 79 h 119"/>
                <a:gd name="T2" fmla="*/ 18 w 92"/>
                <a:gd name="T3" fmla="*/ 79 h 119"/>
                <a:gd name="T4" fmla="*/ 46 w 92"/>
                <a:gd name="T5" fmla="*/ 102 h 119"/>
                <a:gd name="T6" fmla="*/ 72 w 92"/>
                <a:gd name="T7" fmla="*/ 84 h 119"/>
                <a:gd name="T8" fmla="*/ 56 w 92"/>
                <a:gd name="T9" fmla="*/ 68 h 119"/>
                <a:gd name="T10" fmla="*/ 35 w 92"/>
                <a:gd name="T11" fmla="*/ 63 h 119"/>
                <a:gd name="T12" fmla="*/ 3 w 92"/>
                <a:gd name="T13" fmla="*/ 32 h 119"/>
                <a:gd name="T14" fmla="*/ 44 w 92"/>
                <a:gd name="T15" fmla="*/ 0 h 119"/>
                <a:gd name="T16" fmla="*/ 88 w 92"/>
                <a:gd name="T17" fmla="*/ 34 h 119"/>
                <a:gd name="T18" fmla="*/ 88 w 92"/>
                <a:gd name="T19" fmla="*/ 34 h 119"/>
                <a:gd name="T20" fmla="*/ 70 w 92"/>
                <a:gd name="T21" fmla="*/ 34 h 119"/>
                <a:gd name="T22" fmla="*/ 44 w 92"/>
                <a:gd name="T23" fmla="*/ 16 h 119"/>
                <a:gd name="T24" fmla="*/ 21 w 92"/>
                <a:gd name="T25" fmla="*/ 32 h 119"/>
                <a:gd name="T26" fmla="*/ 39 w 92"/>
                <a:gd name="T27" fmla="*/ 45 h 119"/>
                <a:gd name="T28" fmla="*/ 57 w 92"/>
                <a:gd name="T29" fmla="*/ 50 h 119"/>
                <a:gd name="T30" fmla="*/ 91 w 92"/>
                <a:gd name="T31" fmla="*/ 82 h 119"/>
                <a:gd name="T32" fmla="*/ 44 w 92"/>
                <a:gd name="T33" fmla="*/ 118 h 119"/>
                <a:gd name="T34" fmla="*/ 0 w 92"/>
                <a:gd name="T35" fmla="*/ 79 h 119"/>
                <a:gd name="T36" fmla="*/ 18 w 92"/>
                <a:gd name="T37" fmla="*/ 7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2" h="119">
                  <a:moveTo>
                    <a:pt x="18" y="79"/>
                  </a:moveTo>
                  <a:lnTo>
                    <a:pt x="18" y="79"/>
                  </a:lnTo>
                  <a:cubicBezTo>
                    <a:pt x="19" y="93"/>
                    <a:pt x="29" y="102"/>
                    <a:pt x="46" y="102"/>
                  </a:cubicBezTo>
                  <a:cubicBezTo>
                    <a:pt x="63" y="102"/>
                    <a:pt x="72" y="94"/>
                    <a:pt x="72" y="84"/>
                  </a:cubicBezTo>
                  <a:cubicBezTo>
                    <a:pt x="72" y="75"/>
                    <a:pt x="67" y="71"/>
                    <a:pt x="56" y="68"/>
                  </a:cubicBezTo>
                  <a:cubicBezTo>
                    <a:pt x="35" y="63"/>
                    <a:pt x="35" y="63"/>
                    <a:pt x="35" y="63"/>
                  </a:cubicBezTo>
                  <a:cubicBezTo>
                    <a:pt x="12" y="58"/>
                    <a:pt x="3" y="51"/>
                    <a:pt x="3" y="32"/>
                  </a:cubicBezTo>
                  <a:cubicBezTo>
                    <a:pt x="3" y="13"/>
                    <a:pt x="18" y="0"/>
                    <a:pt x="44" y="0"/>
                  </a:cubicBezTo>
                  <a:cubicBezTo>
                    <a:pt x="71" y="0"/>
                    <a:pt x="88" y="13"/>
                    <a:pt x="88" y="34"/>
                  </a:cubicBezTo>
                  <a:lnTo>
                    <a:pt x="88" y="34"/>
                  </a:lnTo>
                  <a:cubicBezTo>
                    <a:pt x="70" y="34"/>
                    <a:pt x="70" y="34"/>
                    <a:pt x="70" y="34"/>
                  </a:cubicBezTo>
                  <a:cubicBezTo>
                    <a:pt x="69" y="22"/>
                    <a:pt x="60" y="16"/>
                    <a:pt x="44" y="16"/>
                  </a:cubicBezTo>
                  <a:cubicBezTo>
                    <a:pt x="30" y="16"/>
                    <a:pt x="21" y="21"/>
                    <a:pt x="21" y="32"/>
                  </a:cubicBezTo>
                  <a:cubicBezTo>
                    <a:pt x="21" y="39"/>
                    <a:pt x="28" y="42"/>
                    <a:pt x="39" y="45"/>
                  </a:cubicBezTo>
                  <a:cubicBezTo>
                    <a:pt x="57" y="50"/>
                    <a:pt x="57" y="50"/>
                    <a:pt x="57" y="50"/>
                  </a:cubicBezTo>
                  <a:cubicBezTo>
                    <a:pt x="80" y="55"/>
                    <a:pt x="91" y="62"/>
                    <a:pt x="91" y="82"/>
                  </a:cubicBezTo>
                  <a:cubicBezTo>
                    <a:pt x="91" y="105"/>
                    <a:pt x="75" y="118"/>
                    <a:pt x="44" y="118"/>
                  </a:cubicBezTo>
                  <a:cubicBezTo>
                    <a:pt x="16" y="118"/>
                    <a:pt x="1" y="104"/>
                    <a:pt x="0" y="79"/>
                  </a:cubicBezTo>
                  <a:lnTo>
                    <a:pt x="18" y="7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4" name="Freeform 222"/>
            <p:cNvSpPr>
              <a:spLocks noChangeArrowheads="1"/>
            </p:cNvSpPr>
            <p:nvPr/>
          </p:nvSpPr>
          <p:spPr bwMode="auto">
            <a:xfrm>
              <a:off x="7632625" y="3195776"/>
              <a:ext cx="44464" cy="50023"/>
            </a:xfrm>
            <a:custGeom>
              <a:avLst/>
              <a:gdLst>
                <a:gd name="T0" fmla="*/ 53 w 108"/>
                <a:gd name="T1" fmla="*/ 0 h 119"/>
                <a:gd name="T2" fmla="*/ 53 w 108"/>
                <a:gd name="T3" fmla="*/ 0 h 119"/>
                <a:gd name="T4" fmla="*/ 107 w 108"/>
                <a:gd name="T5" fmla="*/ 59 h 119"/>
                <a:gd name="T6" fmla="*/ 53 w 108"/>
                <a:gd name="T7" fmla="*/ 118 h 119"/>
                <a:gd name="T8" fmla="*/ 0 w 108"/>
                <a:gd name="T9" fmla="*/ 59 h 119"/>
                <a:gd name="T10" fmla="*/ 53 w 108"/>
                <a:gd name="T11" fmla="*/ 0 h 119"/>
                <a:gd name="T12" fmla="*/ 53 w 108"/>
                <a:gd name="T13" fmla="*/ 102 h 119"/>
                <a:gd name="T14" fmla="*/ 53 w 108"/>
                <a:gd name="T15" fmla="*/ 102 h 119"/>
                <a:gd name="T16" fmla="*/ 87 w 108"/>
                <a:gd name="T17" fmla="*/ 59 h 119"/>
                <a:gd name="T18" fmla="*/ 53 w 108"/>
                <a:gd name="T19" fmla="*/ 16 h 119"/>
                <a:gd name="T20" fmla="*/ 19 w 108"/>
                <a:gd name="T21" fmla="*/ 59 h 119"/>
                <a:gd name="T22" fmla="*/ 53 w 108"/>
                <a:gd name="T23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19">
                  <a:moveTo>
                    <a:pt x="53" y="0"/>
                  </a:moveTo>
                  <a:lnTo>
                    <a:pt x="53" y="0"/>
                  </a:lnTo>
                  <a:cubicBezTo>
                    <a:pt x="87" y="0"/>
                    <a:pt x="107" y="21"/>
                    <a:pt x="107" y="59"/>
                  </a:cubicBezTo>
                  <a:cubicBezTo>
                    <a:pt x="107" y="96"/>
                    <a:pt x="87" y="118"/>
                    <a:pt x="53" y="118"/>
                  </a:cubicBezTo>
                  <a:cubicBezTo>
                    <a:pt x="20" y="118"/>
                    <a:pt x="0" y="96"/>
                    <a:pt x="0" y="59"/>
                  </a:cubicBezTo>
                  <a:cubicBezTo>
                    <a:pt x="0" y="21"/>
                    <a:pt x="20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7" y="87"/>
                    <a:pt x="87" y="59"/>
                  </a:cubicBezTo>
                  <a:cubicBezTo>
                    <a:pt x="87" y="31"/>
                    <a:pt x="75" y="16"/>
                    <a:pt x="53" y="16"/>
                  </a:cubicBezTo>
                  <a:cubicBezTo>
                    <a:pt x="31" y="16"/>
                    <a:pt x="19" y="31"/>
                    <a:pt x="19" y="59"/>
                  </a:cubicBezTo>
                  <a:cubicBezTo>
                    <a:pt x="19" y="87"/>
                    <a:pt x="31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5" name="Freeform 223"/>
            <p:cNvSpPr>
              <a:spLocks noChangeArrowheads="1"/>
            </p:cNvSpPr>
            <p:nvPr/>
          </p:nvSpPr>
          <p:spPr bwMode="auto">
            <a:xfrm>
              <a:off x="7710438" y="3180955"/>
              <a:ext cx="42612" cy="62991"/>
            </a:xfrm>
            <a:custGeom>
              <a:avLst/>
              <a:gdLst>
                <a:gd name="T0" fmla="*/ 0 w 102"/>
                <a:gd name="T1" fmla="*/ 148 h 151"/>
                <a:gd name="T2" fmla="*/ 0 w 102"/>
                <a:gd name="T3" fmla="*/ 148 h 151"/>
                <a:gd name="T4" fmla="*/ 47 w 102"/>
                <a:gd name="T5" fmla="*/ 83 h 151"/>
                <a:gd name="T6" fmla="*/ 59 w 102"/>
                <a:gd name="T7" fmla="*/ 76 h 151"/>
                <a:gd name="T8" fmla="*/ 81 w 102"/>
                <a:gd name="T9" fmla="*/ 45 h 151"/>
                <a:gd name="T10" fmla="*/ 52 w 102"/>
                <a:gd name="T11" fmla="*/ 18 h 151"/>
                <a:gd name="T12" fmla="*/ 22 w 102"/>
                <a:gd name="T13" fmla="*/ 52 h 151"/>
                <a:gd name="T14" fmla="*/ 22 w 102"/>
                <a:gd name="T15" fmla="*/ 54 h 151"/>
                <a:gd name="T16" fmla="*/ 3 w 102"/>
                <a:gd name="T17" fmla="*/ 54 h 151"/>
                <a:gd name="T18" fmla="*/ 3 w 102"/>
                <a:gd name="T19" fmla="*/ 52 h 151"/>
                <a:gd name="T20" fmla="*/ 52 w 102"/>
                <a:gd name="T21" fmla="*/ 0 h 151"/>
                <a:gd name="T22" fmla="*/ 101 w 102"/>
                <a:gd name="T23" fmla="*/ 45 h 151"/>
                <a:gd name="T24" fmla="*/ 70 w 102"/>
                <a:gd name="T25" fmla="*/ 92 h 151"/>
                <a:gd name="T26" fmla="*/ 56 w 102"/>
                <a:gd name="T27" fmla="*/ 98 h 151"/>
                <a:gd name="T28" fmla="*/ 21 w 102"/>
                <a:gd name="T29" fmla="*/ 131 h 151"/>
                <a:gd name="T30" fmla="*/ 101 w 102"/>
                <a:gd name="T31" fmla="*/ 131 h 151"/>
                <a:gd name="T32" fmla="*/ 101 w 102"/>
                <a:gd name="T33" fmla="*/ 150 h 151"/>
                <a:gd name="T34" fmla="*/ 0 w 102"/>
                <a:gd name="T35" fmla="*/ 150 h 151"/>
                <a:gd name="T36" fmla="*/ 0 w 102"/>
                <a:gd name="T37" fmla="*/ 148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2" h="151">
                  <a:moveTo>
                    <a:pt x="0" y="148"/>
                  </a:moveTo>
                  <a:lnTo>
                    <a:pt x="0" y="148"/>
                  </a:lnTo>
                  <a:cubicBezTo>
                    <a:pt x="0" y="118"/>
                    <a:pt x="15" y="101"/>
                    <a:pt x="47" y="83"/>
                  </a:cubicBezTo>
                  <a:cubicBezTo>
                    <a:pt x="59" y="76"/>
                    <a:pt x="59" y="76"/>
                    <a:pt x="59" y="76"/>
                  </a:cubicBezTo>
                  <a:cubicBezTo>
                    <a:pt x="74" y="68"/>
                    <a:pt x="81" y="59"/>
                    <a:pt x="81" y="45"/>
                  </a:cubicBezTo>
                  <a:cubicBezTo>
                    <a:pt x="81" y="29"/>
                    <a:pt x="70" y="18"/>
                    <a:pt x="52" y="18"/>
                  </a:cubicBezTo>
                  <a:cubicBezTo>
                    <a:pt x="33" y="18"/>
                    <a:pt x="22" y="30"/>
                    <a:pt x="22" y="52"/>
                  </a:cubicBezTo>
                  <a:cubicBezTo>
                    <a:pt x="22" y="53"/>
                    <a:pt x="22" y="53"/>
                    <a:pt x="22" y="54"/>
                  </a:cubicBezTo>
                  <a:cubicBezTo>
                    <a:pt x="3" y="54"/>
                    <a:pt x="3" y="54"/>
                    <a:pt x="3" y="54"/>
                  </a:cubicBezTo>
                  <a:cubicBezTo>
                    <a:pt x="3" y="53"/>
                    <a:pt x="3" y="52"/>
                    <a:pt x="3" y="52"/>
                  </a:cubicBezTo>
                  <a:cubicBezTo>
                    <a:pt x="3" y="20"/>
                    <a:pt x="22" y="0"/>
                    <a:pt x="52" y="0"/>
                  </a:cubicBezTo>
                  <a:cubicBezTo>
                    <a:pt x="82" y="0"/>
                    <a:pt x="101" y="18"/>
                    <a:pt x="101" y="45"/>
                  </a:cubicBezTo>
                  <a:cubicBezTo>
                    <a:pt x="101" y="66"/>
                    <a:pt x="92" y="80"/>
                    <a:pt x="70" y="92"/>
                  </a:cubicBezTo>
                  <a:cubicBezTo>
                    <a:pt x="56" y="98"/>
                    <a:pt x="56" y="98"/>
                    <a:pt x="56" y="98"/>
                  </a:cubicBezTo>
                  <a:cubicBezTo>
                    <a:pt x="38" y="108"/>
                    <a:pt x="25" y="118"/>
                    <a:pt x="21" y="131"/>
                  </a:cubicBezTo>
                  <a:cubicBezTo>
                    <a:pt x="101" y="131"/>
                    <a:pt x="101" y="131"/>
                    <a:pt x="101" y="13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0" y="150"/>
                    <a:pt x="0" y="150"/>
                    <a:pt x="0" y="150"/>
                  </a:cubicBezTo>
                  <a:cubicBezTo>
                    <a:pt x="0" y="149"/>
                    <a:pt x="0" y="149"/>
                    <a:pt x="0" y="148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8314411" y="3179103"/>
            <a:ext cx="296428" cy="66696"/>
            <a:chOff x="8314411" y="3179103"/>
            <a:chExt cx="296428" cy="66696"/>
          </a:xfrm>
        </p:grpSpPr>
        <p:sp>
          <p:nvSpPr>
            <p:cNvPr id="3296" name="Freeform 224"/>
            <p:cNvSpPr>
              <a:spLocks noChangeArrowheads="1"/>
            </p:cNvSpPr>
            <p:nvPr/>
          </p:nvSpPr>
          <p:spPr bwMode="auto">
            <a:xfrm>
              <a:off x="8314411" y="3179103"/>
              <a:ext cx="46318" cy="64843"/>
            </a:xfrm>
            <a:custGeom>
              <a:avLst/>
              <a:gdLst>
                <a:gd name="T0" fmla="*/ 0 w 110"/>
                <a:gd name="T1" fmla="*/ 0 h 155"/>
                <a:gd name="T2" fmla="*/ 0 w 110"/>
                <a:gd name="T3" fmla="*/ 0 h 155"/>
                <a:gd name="T4" fmla="*/ 51 w 110"/>
                <a:gd name="T5" fmla="*/ 0 h 155"/>
                <a:gd name="T6" fmla="*/ 56 w 110"/>
                <a:gd name="T7" fmla="*/ 0 h 155"/>
                <a:gd name="T8" fmla="*/ 89 w 110"/>
                <a:gd name="T9" fmla="*/ 6 h 155"/>
                <a:gd name="T10" fmla="*/ 109 w 110"/>
                <a:gd name="T11" fmla="*/ 45 h 155"/>
                <a:gd name="T12" fmla="*/ 89 w 110"/>
                <a:gd name="T13" fmla="*/ 83 h 155"/>
                <a:gd name="T14" fmla="*/ 52 w 110"/>
                <a:gd name="T15" fmla="*/ 90 h 155"/>
                <a:gd name="T16" fmla="*/ 21 w 110"/>
                <a:gd name="T17" fmla="*/ 90 h 155"/>
                <a:gd name="T18" fmla="*/ 21 w 110"/>
                <a:gd name="T19" fmla="*/ 154 h 155"/>
                <a:gd name="T20" fmla="*/ 0 w 110"/>
                <a:gd name="T21" fmla="*/ 154 h 155"/>
                <a:gd name="T22" fmla="*/ 0 w 110"/>
                <a:gd name="T23" fmla="*/ 0 h 155"/>
                <a:gd name="T24" fmla="*/ 55 w 110"/>
                <a:gd name="T25" fmla="*/ 71 h 155"/>
                <a:gd name="T26" fmla="*/ 55 w 110"/>
                <a:gd name="T27" fmla="*/ 71 h 155"/>
                <a:gd name="T28" fmla="*/ 88 w 110"/>
                <a:gd name="T29" fmla="*/ 45 h 155"/>
                <a:gd name="T30" fmla="*/ 57 w 110"/>
                <a:gd name="T31" fmla="*/ 19 h 155"/>
                <a:gd name="T32" fmla="*/ 21 w 110"/>
                <a:gd name="T33" fmla="*/ 19 h 155"/>
                <a:gd name="T34" fmla="*/ 21 w 110"/>
                <a:gd name="T35" fmla="*/ 71 h 155"/>
                <a:gd name="T36" fmla="*/ 55 w 110"/>
                <a:gd name="T37" fmla="*/ 71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155">
                  <a:moveTo>
                    <a:pt x="0" y="0"/>
                  </a:moveTo>
                  <a:lnTo>
                    <a:pt x="0" y="0"/>
                  </a:lnTo>
                  <a:cubicBezTo>
                    <a:pt x="51" y="0"/>
                    <a:pt x="51" y="0"/>
                    <a:pt x="51" y="0"/>
                  </a:cubicBezTo>
                  <a:cubicBezTo>
                    <a:pt x="53" y="0"/>
                    <a:pt x="54" y="0"/>
                    <a:pt x="56" y="0"/>
                  </a:cubicBezTo>
                  <a:cubicBezTo>
                    <a:pt x="70" y="0"/>
                    <a:pt x="80" y="1"/>
                    <a:pt x="89" y="6"/>
                  </a:cubicBezTo>
                  <a:cubicBezTo>
                    <a:pt x="102" y="13"/>
                    <a:pt x="109" y="26"/>
                    <a:pt x="109" y="45"/>
                  </a:cubicBezTo>
                  <a:cubicBezTo>
                    <a:pt x="109" y="63"/>
                    <a:pt x="102" y="75"/>
                    <a:pt x="89" y="83"/>
                  </a:cubicBezTo>
                  <a:cubicBezTo>
                    <a:pt x="80" y="89"/>
                    <a:pt x="68" y="90"/>
                    <a:pt x="52" y="90"/>
                  </a:cubicBezTo>
                  <a:cubicBezTo>
                    <a:pt x="21" y="90"/>
                    <a:pt x="21" y="90"/>
                    <a:pt x="21" y="90"/>
                  </a:cubicBezTo>
                  <a:cubicBezTo>
                    <a:pt x="21" y="154"/>
                    <a:pt x="21" y="154"/>
                    <a:pt x="21" y="154"/>
                  </a:cubicBezTo>
                  <a:cubicBezTo>
                    <a:pt x="0" y="154"/>
                    <a:pt x="0" y="154"/>
                    <a:pt x="0" y="154"/>
                  </a:cubicBezTo>
                  <a:lnTo>
                    <a:pt x="0" y="0"/>
                  </a:lnTo>
                  <a:close/>
                  <a:moveTo>
                    <a:pt x="55" y="71"/>
                  </a:moveTo>
                  <a:lnTo>
                    <a:pt x="55" y="71"/>
                  </a:lnTo>
                  <a:cubicBezTo>
                    <a:pt x="78" y="71"/>
                    <a:pt x="88" y="65"/>
                    <a:pt x="88" y="45"/>
                  </a:cubicBezTo>
                  <a:cubicBezTo>
                    <a:pt x="88" y="26"/>
                    <a:pt x="79" y="19"/>
                    <a:pt x="57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71"/>
                    <a:pt x="21" y="71"/>
                    <a:pt x="21" y="71"/>
                  </a:cubicBezTo>
                  <a:lnTo>
                    <a:pt x="55" y="71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7" name="Freeform 225"/>
            <p:cNvSpPr>
              <a:spLocks noChangeArrowheads="1"/>
            </p:cNvSpPr>
            <p:nvPr/>
          </p:nvSpPr>
          <p:spPr bwMode="auto">
            <a:xfrm>
              <a:off x="8369991" y="3195776"/>
              <a:ext cx="22232" cy="48170"/>
            </a:xfrm>
            <a:custGeom>
              <a:avLst/>
              <a:gdLst>
                <a:gd name="T0" fmla="*/ 0 w 55"/>
                <a:gd name="T1" fmla="*/ 2 h 115"/>
                <a:gd name="T2" fmla="*/ 0 w 55"/>
                <a:gd name="T3" fmla="*/ 2 h 115"/>
                <a:gd name="T4" fmla="*/ 18 w 55"/>
                <a:gd name="T5" fmla="*/ 2 h 115"/>
                <a:gd name="T6" fmla="*/ 18 w 55"/>
                <a:gd name="T7" fmla="*/ 23 h 115"/>
                <a:gd name="T8" fmla="*/ 49 w 55"/>
                <a:gd name="T9" fmla="*/ 0 h 115"/>
                <a:gd name="T10" fmla="*/ 54 w 55"/>
                <a:gd name="T11" fmla="*/ 0 h 115"/>
                <a:gd name="T12" fmla="*/ 54 w 55"/>
                <a:gd name="T13" fmla="*/ 19 h 115"/>
                <a:gd name="T14" fmla="*/ 49 w 55"/>
                <a:gd name="T15" fmla="*/ 19 h 115"/>
                <a:gd name="T16" fmla="*/ 19 w 55"/>
                <a:gd name="T17" fmla="*/ 52 h 115"/>
                <a:gd name="T18" fmla="*/ 19 w 55"/>
                <a:gd name="T19" fmla="*/ 114 h 115"/>
                <a:gd name="T20" fmla="*/ 0 w 55"/>
                <a:gd name="T21" fmla="*/ 114 h 115"/>
                <a:gd name="T22" fmla="*/ 0 w 55"/>
                <a:gd name="T23" fmla="*/ 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5">
                  <a:moveTo>
                    <a:pt x="0" y="2"/>
                  </a:moveTo>
                  <a:lnTo>
                    <a:pt x="0" y="2"/>
                  </a:lnTo>
                  <a:cubicBezTo>
                    <a:pt x="18" y="2"/>
                    <a:pt x="18" y="2"/>
                    <a:pt x="18" y="2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24" y="7"/>
                    <a:pt x="35" y="0"/>
                    <a:pt x="49" y="0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2" y="19"/>
                    <a:pt x="51" y="19"/>
                    <a:pt x="49" y="19"/>
                  </a:cubicBezTo>
                  <a:cubicBezTo>
                    <a:pt x="29" y="19"/>
                    <a:pt x="19" y="31"/>
                    <a:pt x="19" y="52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8" name="Freeform 226"/>
            <p:cNvSpPr>
              <a:spLocks noChangeArrowheads="1"/>
            </p:cNvSpPr>
            <p:nvPr/>
          </p:nvSpPr>
          <p:spPr bwMode="auto">
            <a:xfrm>
              <a:off x="8397782" y="3195776"/>
              <a:ext cx="42611" cy="50023"/>
            </a:xfrm>
            <a:custGeom>
              <a:avLst/>
              <a:gdLst>
                <a:gd name="T0" fmla="*/ 99 w 102"/>
                <a:gd name="T1" fmla="*/ 79 h 119"/>
                <a:gd name="T2" fmla="*/ 99 w 102"/>
                <a:gd name="T3" fmla="*/ 79 h 119"/>
                <a:gd name="T4" fmla="*/ 50 w 102"/>
                <a:gd name="T5" fmla="*/ 118 h 119"/>
                <a:gd name="T6" fmla="*/ 0 w 102"/>
                <a:gd name="T7" fmla="*/ 60 h 119"/>
                <a:gd name="T8" fmla="*/ 50 w 102"/>
                <a:gd name="T9" fmla="*/ 0 h 119"/>
                <a:gd name="T10" fmla="*/ 101 w 102"/>
                <a:gd name="T11" fmla="*/ 56 h 119"/>
                <a:gd name="T12" fmla="*/ 100 w 102"/>
                <a:gd name="T13" fmla="*/ 64 h 119"/>
                <a:gd name="T14" fmla="*/ 20 w 102"/>
                <a:gd name="T15" fmla="*/ 64 h 119"/>
                <a:gd name="T16" fmla="*/ 52 w 102"/>
                <a:gd name="T17" fmla="*/ 102 h 119"/>
                <a:gd name="T18" fmla="*/ 80 w 102"/>
                <a:gd name="T19" fmla="*/ 79 h 119"/>
                <a:gd name="T20" fmla="*/ 99 w 102"/>
                <a:gd name="T21" fmla="*/ 79 h 119"/>
                <a:gd name="T22" fmla="*/ 81 w 102"/>
                <a:gd name="T23" fmla="*/ 48 h 119"/>
                <a:gd name="T24" fmla="*/ 81 w 102"/>
                <a:gd name="T25" fmla="*/ 48 h 119"/>
                <a:gd name="T26" fmla="*/ 51 w 102"/>
                <a:gd name="T27" fmla="*/ 16 h 119"/>
                <a:gd name="T28" fmla="*/ 20 w 102"/>
                <a:gd name="T29" fmla="*/ 48 h 119"/>
                <a:gd name="T30" fmla="*/ 81 w 102"/>
                <a:gd name="T31" fmla="*/ 48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19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6" y="118"/>
                    <a:pt x="50" y="118"/>
                  </a:cubicBezTo>
                  <a:cubicBezTo>
                    <a:pt x="20" y="118"/>
                    <a:pt x="0" y="96"/>
                    <a:pt x="0" y="60"/>
                  </a:cubicBezTo>
                  <a:cubicBezTo>
                    <a:pt x="0" y="21"/>
                    <a:pt x="20" y="0"/>
                    <a:pt x="50" y="0"/>
                  </a:cubicBezTo>
                  <a:cubicBezTo>
                    <a:pt x="82" y="0"/>
                    <a:pt x="101" y="19"/>
                    <a:pt x="101" y="56"/>
                  </a:cubicBezTo>
                  <a:cubicBezTo>
                    <a:pt x="101" y="59"/>
                    <a:pt x="101" y="62"/>
                    <a:pt x="100" y="6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0" y="88"/>
                    <a:pt x="32" y="102"/>
                    <a:pt x="52" y="102"/>
                  </a:cubicBezTo>
                  <a:cubicBezTo>
                    <a:pt x="67" y="102"/>
                    <a:pt x="77" y="93"/>
                    <a:pt x="80" y="79"/>
                  </a:cubicBezTo>
                  <a:lnTo>
                    <a:pt x="99" y="79"/>
                  </a:lnTo>
                  <a:close/>
                  <a:moveTo>
                    <a:pt x="81" y="48"/>
                  </a:moveTo>
                  <a:lnTo>
                    <a:pt x="81" y="48"/>
                  </a:lnTo>
                  <a:cubicBezTo>
                    <a:pt x="80" y="28"/>
                    <a:pt x="70" y="16"/>
                    <a:pt x="51" y="16"/>
                  </a:cubicBezTo>
                  <a:cubicBezTo>
                    <a:pt x="32" y="16"/>
                    <a:pt x="21" y="28"/>
                    <a:pt x="20" y="48"/>
                  </a:cubicBezTo>
                  <a:lnTo>
                    <a:pt x="81" y="48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9" name="Freeform 227"/>
            <p:cNvSpPr>
              <a:spLocks noChangeArrowheads="1"/>
            </p:cNvSpPr>
            <p:nvPr/>
          </p:nvSpPr>
          <p:spPr bwMode="auto">
            <a:xfrm>
              <a:off x="8445952" y="3195776"/>
              <a:ext cx="38906" cy="50023"/>
            </a:xfrm>
            <a:custGeom>
              <a:avLst/>
              <a:gdLst>
                <a:gd name="T0" fmla="*/ 18 w 93"/>
                <a:gd name="T1" fmla="*/ 79 h 119"/>
                <a:gd name="T2" fmla="*/ 18 w 93"/>
                <a:gd name="T3" fmla="*/ 79 h 119"/>
                <a:gd name="T4" fmla="*/ 47 w 93"/>
                <a:gd name="T5" fmla="*/ 102 h 119"/>
                <a:gd name="T6" fmla="*/ 73 w 93"/>
                <a:gd name="T7" fmla="*/ 84 h 119"/>
                <a:gd name="T8" fmla="*/ 55 w 93"/>
                <a:gd name="T9" fmla="*/ 68 h 119"/>
                <a:gd name="T10" fmla="*/ 35 w 93"/>
                <a:gd name="T11" fmla="*/ 63 h 119"/>
                <a:gd name="T12" fmla="*/ 3 w 93"/>
                <a:gd name="T13" fmla="*/ 32 h 119"/>
                <a:gd name="T14" fmla="*/ 45 w 93"/>
                <a:gd name="T15" fmla="*/ 0 h 119"/>
                <a:gd name="T16" fmla="*/ 89 w 93"/>
                <a:gd name="T17" fmla="*/ 34 h 119"/>
                <a:gd name="T18" fmla="*/ 89 w 93"/>
                <a:gd name="T19" fmla="*/ 34 h 119"/>
                <a:gd name="T20" fmla="*/ 70 w 93"/>
                <a:gd name="T21" fmla="*/ 34 h 119"/>
                <a:gd name="T22" fmla="*/ 45 w 93"/>
                <a:gd name="T23" fmla="*/ 16 h 119"/>
                <a:gd name="T24" fmla="*/ 22 w 93"/>
                <a:gd name="T25" fmla="*/ 32 h 119"/>
                <a:gd name="T26" fmla="*/ 40 w 93"/>
                <a:gd name="T27" fmla="*/ 45 h 119"/>
                <a:gd name="T28" fmla="*/ 58 w 93"/>
                <a:gd name="T29" fmla="*/ 50 h 119"/>
                <a:gd name="T30" fmla="*/ 92 w 93"/>
                <a:gd name="T31" fmla="*/ 82 h 119"/>
                <a:gd name="T32" fmla="*/ 45 w 93"/>
                <a:gd name="T33" fmla="*/ 118 h 119"/>
                <a:gd name="T34" fmla="*/ 0 w 93"/>
                <a:gd name="T35" fmla="*/ 79 h 119"/>
                <a:gd name="T36" fmla="*/ 18 w 93"/>
                <a:gd name="T37" fmla="*/ 7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3" h="119">
                  <a:moveTo>
                    <a:pt x="18" y="79"/>
                  </a:moveTo>
                  <a:lnTo>
                    <a:pt x="18" y="79"/>
                  </a:lnTo>
                  <a:cubicBezTo>
                    <a:pt x="20" y="93"/>
                    <a:pt x="29" y="102"/>
                    <a:pt x="47" y="102"/>
                  </a:cubicBezTo>
                  <a:cubicBezTo>
                    <a:pt x="63" y="102"/>
                    <a:pt x="73" y="94"/>
                    <a:pt x="73" y="84"/>
                  </a:cubicBezTo>
                  <a:cubicBezTo>
                    <a:pt x="73" y="75"/>
                    <a:pt x="67" y="71"/>
                    <a:pt x="55" y="68"/>
                  </a:cubicBezTo>
                  <a:cubicBezTo>
                    <a:pt x="35" y="63"/>
                    <a:pt x="35" y="63"/>
                    <a:pt x="35" y="63"/>
                  </a:cubicBezTo>
                  <a:cubicBezTo>
                    <a:pt x="13" y="58"/>
                    <a:pt x="3" y="51"/>
                    <a:pt x="3" y="32"/>
                  </a:cubicBezTo>
                  <a:cubicBezTo>
                    <a:pt x="3" y="13"/>
                    <a:pt x="18" y="0"/>
                    <a:pt x="45" y="0"/>
                  </a:cubicBezTo>
                  <a:cubicBezTo>
                    <a:pt x="72" y="0"/>
                    <a:pt x="89" y="13"/>
                    <a:pt x="89" y="34"/>
                  </a:cubicBezTo>
                  <a:lnTo>
                    <a:pt x="89" y="34"/>
                  </a:lnTo>
                  <a:cubicBezTo>
                    <a:pt x="70" y="34"/>
                    <a:pt x="70" y="34"/>
                    <a:pt x="70" y="34"/>
                  </a:cubicBezTo>
                  <a:cubicBezTo>
                    <a:pt x="70" y="22"/>
                    <a:pt x="61" y="16"/>
                    <a:pt x="45" y="16"/>
                  </a:cubicBezTo>
                  <a:cubicBezTo>
                    <a:pt x="29" y="16"/>
                    <a:pt x="22" y="21"/>
                    <a:pt x="22" y="32"/>
                  </a:cubicBezTo>
                  <a:cubicBezTo>
                    <a:pt x="22" y="39"/>
                    <a:pt x="27" y="42"/>
                    <a:pt x="40" y="45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80" y="55"/>
                    <a:pt x="92" y="62"/>
                    <a:pt x="92" y="82"/>
                  </a:cubicBezTo>
                  <a:cubicBezTo>
                    <a:pt x="92" y="105"/>
                    <a:pt x="75" y="118"/>
                    <a:pt x="45" y="118"/>
                  </a:cubicBezTo>
                  <a:cubicBezTo>
                    <a:pt x="16" y="118"/>
                    <a:pt x="0" y="104"/>
                    <a:pt x="0" y="79"/>
                  </a:cubicBezTo>
                  <a:lnTo>
                    <a:pt x="18" y="7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00" name="Freeform 228"/>
            <p:cNvSpPr>
              <a:spLocks noChangeArrowheads="1"/>
            </p:cNvSpPr>
            <p:nvPr/>
          </p:nvSpPr>
          <p:spPr bwMode="auto">
            <a:xfrm>
              <a:off x="8492268" y="3195776"/>
              <a:ext cx="44464" cy="50023"/>
            </a:xfrm>
            <a:custGeom>
              <a:avLst/>
              <a:gdLst>
                <a:gd name="T0" fmla="*/ 53 w 107"/>
                <a:gd name="T1" fmla="*/ 0 h 119"/>
                <a:gd name="T2" fmla="*/ 53 w 107"/>
                <a:gd name="T3" fmla="*/ 0 h 119"/>
                <a:gd name="T4" fmla="*/ 106 w 107"/>
                <a:gd name="T5" fmla="*/ 59 h 119"/>
                <a:gd name="T6" fmla="*/ 53 w 107"/>
                <a:gd name="T7" fmla="*/ 118 h 119"/>
                <a:gd name="T8" fmla="*/ 0 w 107"/>
                <a:gd name="T9" fmla="*/ 59 h 119"/>
                <a:gd name="T10" fmla="*/ 53 w 107"/>
                <a:gd name="T11" fmla="*/ 0 h 119"/>
                <a:gd name="T12" fmla="*/ 53 w 107"/>
                <a:gd name="T13" fmla="*/ 102 h 119"/>
                <a:gd name="T14" fmla="*/ 53 w 107"/>
                <a:gd name="T15" fmla="*/ 102 h 119"/>
                <a:gd name="T16" fmla="*/ 87 w 107"/>
                <a:gd name="T17" fmla="*/ 59 h 119"/>
                <a:gd name="T18" fmla="*/ 53 w 107"/>
                <a:gd name="T19" fmla="*/ 16 h 119"/>
                <a:gd name="T20" fmla="*/ 18 w 107"/>
                <a:gd name="T21" fmla="*/ 59 h 119"/>
                <a:gd name="T22" fmla="*/ 53 w 107"/>
                <a:gd name="T23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7" h="119">
                  <a:moveTo>
                    <a:pt x="53" y="0"/>
                  </a:moveTo>
                  <a:lnTo>
                    <a:pt x="53" y="0"/>
                  </a:lnTo>
                  <a:cubicBezTo>
                    <a:pt x="86" y="0"/>
                    <a:pt x="106" y="21"/>
                    <a:pt x="106" y="59"/>
                  </a:cubicBezTo>
                  <a:cubicBezTo>
                    <a:pt x="106" y="96"/>
                    <a:pt x="86" y="118"/>
                    <a:pt x="53" y="118"/>
                  </a:cubicBezTo>
                  <a:cubicBezTo>
                    <a:pt x="19" y="118"/>
                    <a:pt x="0" y="96"/>
                    <a:pt x="0" y="59"/>
                  </a:cubicBezTo>
                  <a:cubicBezTo>
                    <a:pt x="0" y="21"/>
                    <a:pt x="19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7" y="87"/>
                    <a:pt x="87" y="59"/>
                  </a:cubicBezTo>
                  <a:cubicBezTo>
                    <a:pt x="87" y="31"/>
                    <a:pt x="75" y="16"/>
                    <a:pt x="53" y="16"/>
                  </a:cubicBezTo>
                  <a:cubicBezTo>
                    <a:pt x="31" y="16"/>
                    <a:pt x="18" y="31"/>
                    <a:pt x="18" y="59"/>
                  </a:cubicBezTo>
                  <a:cubicBezTo>
                    <a:pt x="18" y="87"/>
                    <a:pt x="31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01" name="Freeform 229"/>
            <p:cNvSpPr>
              <a:spLocks noChangeArrowheads="1"/>
            </p:cNvSpPr>
            <p:nvPr/>
          </p:nvSpPr>
          <p:spPr bwMode="auto">
            <a:xfrm>
              <a:off x="8566375" y="3180955"/>
              <a:ext cx="44464" cy="64844"/>
            </a:xfrm>
            <a:custGeom>
              <a:avLst/>
              <a:gdLst>
                <a:gd name="T0" fmla="*/ 18 w 104"/>
                <a:gd name="T1" fmla="*/ 103 h 155"/>
                <a:gd name="T2" fmla="*/ 18 w 104"/>
                <a:gd name="T3" fmla="*/ 103 h 155"/>
                <a:gd name="T4" fmla="*/ 51 w 104"/>
                <a:gd name="T5" fmla="*/ 137 h 155"/>
                <a:gd name="T6" fmla="*/ 82 w 104"/>
                <a:gd name="T7" fmla="*/ 106 h 155"/>
                <a:gd name="T8" fmla="*/ 51 w 104"/>
                <a:gd name="T9" fmla="*/ 80 h 155"/>
                <a:gd name="T10" fmla="*/ 40 w 104"/>
                <a:gd name="T11" fmla="*/ 81 h 155"/>
                <a:gd name="T12" fmla="*/ 40 w 104"/>
                <a:gd name="T13" fmla="*/ 64 h 155"/>
                <a:gd name="T14" fmla="*/ 47 w 104"/>
                <a:gd name="T15" fmla="*/ 65 h 155"/>
                <a:gd name="T16" fmla="*/ 77 w 104"/>
                <a:gd name="T17" fmla="*/ 42 h 155"/>
                <a:gd name="T18" fmla="*/ 51 w 104"/>
                <a:gd name="T19" fmla="*/ 18 h 155"/>
                <a:gd name="T20" fmla="*/ 22 w 104"/>
                <a:gd name="T21" fmla="*/ 50 h 155"/>
                <a:gd name="T22" fmla="*/ 3 w 104"/>
                <a:gd name="T23" fmla="*/ 50 h 155"/>
                <a:gd name="T24" fmla="*/ 3 w 104"/>
                <a:gd name="T25" fmla="*/ 49 h 155"/>
                <a:gd name="T26" fmla="*/ 50 w 104"/>
                <a:gd name="T27" fmla="*/ 0 h 155"/>
                <a:gd name="T28" fmla="*/ 98 w 104"/>
                <a:gd name="T29" fmla="*/ 41 h 155"/>
                <a:gd name="T30" fmla="*/ 79 w 104"/>
                <a:gd name="T31" fmla="*/ 70 h 155"/>
                <a:gd name="T32" fmla="*/ 103 w 104"/>
                <a:gd name="T33" fmla="*/ 106 h 155"/>
                <a:gd name="T34" fmla="*/ 50 w 104"/>
                <a:gd name="T35" fmla="*/ 154 h 155"/>
                <a:gd name="T36" fmla="*/ 0 w 104"/>
                <a:gd name="T37" fmla="*/ 104 h 155"/>
                <a:gd name="T38" fmla="*/ 0 w 104"/>
                <a:gd name="T39" fmla="*/ 103 h 155"/>
                <a:gd name="T40" fmla="*/ 18 w 104"/>
                <a:gd name="T41" fmla="*/ 103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4" h="155">
                  <a:moveTo>
                    <a:pt x="18" y="103"/>
                  </a:moveTo>
                  <a:lnTo>
                    <a:pt x="18" y="103"/>
                  </a:lnTo>
                  <a:cubicBezTo>
                    <a:pt x="19" y="124"/>
                    <a:pt x="31" y="137"/>
                    <a:pt x="51" y="137"/>
                  </a:cubicBezTo>
                  <a:cubicBezTo>
                    <a:pt x="70" y="137"/>
                    <a:pt x="82" y="125"/>
                    <a:pt x="82" y="106"/>
                  </a:cubicBezTo>
                  <a:cubicBezTo>
                    <a:pt x="82" y="91"/>
                    <a:pt x="70" y="80"/>
                    <a:pt x="51" y="80"/>
                  </a:cubicBezTo>
                  <a:cubicBezTo>
                    <a:pt x="48" y="80"/>
                    <a:pt x="43" y="80"/>
                    <a:pt x="40" y="81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42" y="65"/>
                    <a:pt x="44" y="65"/>
                    <a:pt x="47" y="65"/>
                  </a:cubicBezTo>
                  <a:cubicBezTo>
                    <a:pt x="66" y="65"/>
                    <a:pt x="77" y="59"/>
                    <a:pt x="77" y="42"/>
                  </a:cubicBezTo>
                  <a:cubicBezTo>
                    <a:pt x="77" y="26"/>
                    <a:pt x="67" y="18"/>
                    <a:pt x="51" y="18"/>
                  </a:cubicBezTo>
                  <a:cubicBezTo>
                    <a:pt x="31" y="18"/>
                    <a:pt x="22" y="29"/>
                    <a:pt x="22" y="50"/>
                  </a:cubicBezTo>
                  <a:cubicBezTo>
                    <a:pt x="3" y="50"/>
                    <a:pt x="3" y="50"/>
                    <a:pt x="3" y="50"/>
                  </a:cubicBezTo>
                  <a:cubicBezTo>
                    <a:pt x="3" y="49"/>
                    <a:pt x="3" y="49"/>
                    <a:pt x="3" y="49"/>
                  </a:cubicBezTo>
                  <a:cubicBezTo>
                    <a:pt x="3" y="19"/>
                    <a:pt x="22" y="0"/>
                    <a:pt x="50" y="0"/>
                  </a:cubicBezTo>
                  <a:cubicBezTo>
                    <a:pt x="80" y="0"/>
                    <a:pt x="98" y="16"/>
                    <a:pt x="98" y="41"/>
                  </a:cubicBezTo>
                  <a:cubicBezTo>
                    <a:pt x="98" y="54"/>
                    <a:pt x="91" y="65"/>
                    <a:pt x="79" y="70"/>
                  </a:cubicBezTo>
                  <a:cubicBezTo>
                    <a:pt x="94" y="76"/>
                    <a:pt x="103" y="89"/>
                    <a:pt x="103" y="106"/>
                  </a:cubicBezTo>
                  <a:cubicBezTo>
                    <a:pt x="103" y="136"/>
                    <a:pt x="82" y="154"/>
                    <a:pt x="50" y="154"/>
                  </a:cubicBezTo>
                  <a:cubicBezTo>
                    <a:pt x="18" y="154"/>
                    <a:pt x="0" y="134"/>
                    <a:pt x="0" y="104"/>
                  </a:cubicBezTo>
                  <a:lnTo>
                    <a:pt x="0" y="103"/>
                  </a:lnTo>
                  <a:lnTo>
                    <a:pt x="18" y="103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35013" y="4129526"/>
            <a:ext cx="279753" cy="87077"/>
            <a:chOff x="535013" y="4129526"/>
            <a:chExt cx="279753" cy="87077"/>
          </a:xfrm>
        </p:grpSpPr>
        <p:sp>
          <p:nvSpPr>
            <p:cNvPr id="3302" name="Freeform 230"/>
            <p:cNvSpPr>
              <a:spLocks noChangeArrowheads="1"/>
            </p:cNvSpPr>
            <p:nvPr/>
          </p:nvSpPr>
          <p:spPr bwMode="auto">
            <a:xfrm>
              <a:off x="535013" y="4129526"/>
              <a:ext cx="50022" cy="68550"/>
            </a:xfrm>
            <a:custGeom>
              <a:avLst/>
              <a:gdLst>
                <a:gd name="T0" fmla="*/ 20 w 120"/>
                <a:gd name="T1" fmla="*/ 106 h 163"/>
                <a:gd name="T2" fmla="*/ 20 w 120"/>
                <a:gd name="T3" fmla="*/ 106 h 163"/>
                <a:gd name="T4" fmla="*/ 61 w 120"/>
                <a:gd name="T5" fmla="*/ 144 h 163"/>
                <a:gd name="T6" fmla="*/ 98 w 120"/>
                <a:gd name="T7" fmla="*/ 116 h 163"/>
                <a:gd name="T8" fmla="*/ 57 w 120"/>
                <a:gd name="T9" fmla="*/ 88 h 163"/>
                <a:gd name="T10" fmla="*/ 6 w 120"/>
                <a:gd name="T11" fmla="*/ 45 h 163"/>
                <a:gd name="T12" fmla="*/ 60 w 120"/>
                <a:gd name="T13" fmla="*/ 0 h 163"/>
                <a:gd name="T14" fmla="*/ 115 w 120"/>
                <a:gd name="T15" fmla="*/ 49 h 163"/>
                <a:gd name="T16" fmla="*/ 95 w 120"/>
                <a:gd name="T17" fmla="*/ 49 h 163"/>
                <a:gd name="T18" fmla="*/ 59 w 120"/>
                <a:gd name="T19" fmla="*/ 17 h 163"/>
                <a:gd name="T20" fmla="*/ 25 w 120"/>
                <a:gd name="T21" fmla="*/ 42 h 163"/>
                <a:gd name="T22" fmla="*/ 71 w 120"/>
                <a:gd name="T23" fmla="*/ 70 h 163"/>
                <a:gd name="T24" fmla="*/ 107 w 120"/>
                <a:gd name="T25" fmla="*/ 84 h 163"/>
                <a:gd name="T26" fmla="*/ 119 w 120"/>
                <a:gd name="T27" fmla="*/ 113 h 163"/>
                <a:gd name="T28" fmla="*/ 61 w 120"/>
                <a:gd name="T29" fmla="*/ 162 h 163"/>
                <a:gd name="T30" fmla="*/ 0 w 120"/>
                <a:gd name="T31" fmla="*/ 106 h 163"/>
                <a:gd name="T32" fmla="*/ 20 w 120"/>
                <a:gd name="T33" fmla="*/ 106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0" h="163">
                  <a:moveTo>
                    <a:pt x="20" y="106"/>
                  </a:moveTo>
                  <a:lnTo>
                    <a:pt x="20" y="106"/>
                  </a:lnTo>
                  <a:cubicBezTo>
                    <a:pt x="21" y="129"/>
                    <a:pt x="37" y="144"/>
                    <a:pt x="61" y="144"/>
                  </a:cubicBezTo>
                  <a:cubicBezTo>
                    <a:pt x="85" y="144"/>
                    <a:pt x="98" y="133"/>
                    <a:pt x="98" y="116"/>
                  </a:cubicBezTo>
                  <a:cubicBezTo>
                    <a:pt x="98" y="97"/>
                    <a:pt x="85" y="95"/>
                    <a:pt x="57" y="88"/>
                  </a:cubicBezTo>
                  <a:cubicBezTo>
                    <a:pt x="22" y="79"/>
                    <a:pt x="6" y="72"/>
                    <a:pt x="6" y="45"/>
                  </a:cubicBezTo>
                  <a:cubicBezTo>
                    <a:pt x="6" y="19"/>
                    <a:pt x="26" y="0"/>
                    <a:pt x="60" y="0"/>
                  </a:cubicBezTo>
                  <a:cubicBezTo>
                    <a:pt x="94" y="0"/>
                    <a:pt x="115" y="19"/>
                    <a:pt x="115" y="49"/>
                  </a:cubicBezTo>
                  <a:cubicBezTo>
                    <a:pt x="95" y="49"/>
                    <a:pt x="95" y="49"/>
                    <a:pt x="95" y="49"/>
                  </a:cubicBezTo>
                  <a:cubicBezTo>
                    <a:pt x="94" y="28"/>
                    <a:pt x="81" y="17"/>
                    <a:pt x="59" y="17"/>
                  </a:cubicBezTo>
                  <a:cubicBezTo>
                    <a:pt x="38" y="17"/>
                    <a:pt x="25" y="27"/>
                    <a:pt x="25" y="42"/>
                  </a:cubicBezTo>
                  <a:cubicBezTo>
                    <a:pt x="25" y="62"/>
                    <a:pt x="39" y="63"/>
                    <a:pt x="71" y="70"/>
                  </a:cubicBezTo>
                  <a:cubicBezTo>
                    <a:pt x="87" y="74"/>
                    <a:pt x="98" y="76"/>
                    <a:pt x="107" y="84"/>
                  </a:cubicBezTo>
                  <a:cubicBezTo>
                    <a:pt x="115" y="91"/>
                    <a:pt x="119" y="100"/>
                    <a:pt x="119" y="113"/>
                  </a:cubicBezTo>
                  <a:cubicBezTo>
                    <a:pt x="119" y="142"/>
                    <a:pt x="97" y="162"/>
                    <a:pt x="61" y="162"/>
                  </a:cubicBezTo>
                  <a:cubicBezTo>
                    <a:pt x="23" y="162"/>
                    <a:pt x="1" y="142"/>
                    <a:pt x="0" y="106"/>
                  </a:cubicBezTo>
                  <a:lnTo>
                    <a:pt x="20" y="10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03" name="Freeform 231"/>
            <p:cNvSpPr>
              <a:spLocks noChangeArrowheads="1"/>
            </p:cNvSpPr>
            <p:nvPr/>
          </p:nvSpPr>
          <p:spPr bwMode="auto">
            <a:xfrm>
              <a:off x="590593" y="4136937"/>
              <a:ext cx="24084" cy="61139"/>
            </a:xfrm>
            <a:custGeom>
              <a:avLst/>
              <a:gdLst>
                <a:gd name="T0" fmla="*/ 45 w 57"/>
                <a:gd name="T1" fmla="*/ 127 h 145"/>
                <a:gd name="T2" fmla="*/ 45 w 57"/>
                <a:gd name="T3" fmla="*/ 127 h 145"/>
                <a:gd name="T4" fmla="*/ 56 w 57"/>
                <a:gd name="T5" fmla="*/ 126 h 145"/>
                <a:gd name="T6" fmla="*/ 56 w 57"/>
                <a:gd name="T7" fmla="*/ 142 h 145"/>
                <a:gd name="T8" fmla="*/ 40 w 57"/>
                <a:gd name="T9" fmla="*/ 144 h 145"/>
                <a:gd name="T10" fmla="*/ 16 w 57"/>
                <a:gd name="T11" fmla="*/ 121 h 145"/>
                <a:gd name="T12" fmla="*/ 16 w 57"/>
                <a:gd name="T13" fmla="*/ 46 h 145"/>
                <a:gd name="T14" fmla="*/ 0 w 57"/>
                <a:gd name="T15" fmla="*/ 46 h 145"/>
                <a:gd name="T16" fmla="*/ 0 w 57"/>
                <a:gd name="T17" fmla="*/ 31 h 145"/>
                <a:gd name="T18" fmla="*/ 16 w 57"/>
                <a:gd name="T19" fmla="*/ 31 h 145"/>
                <a:gd name="T20" fmla="*/ 16 w 57"/>
                <a:gd name="T21" fmla="*/ 0 h 145"/>
                <a:gd name="T22" fmla="*/ 35 w 57"/>
                <a:gd name="T23" fmla="*/ 0 h 145"/>
                <a:gd name="T24" fmla="*/ 35 w 57"/>
                <a:gd name="T25" fmla="*/ 31 h 145"/>
                <a:gd name="T26" fmla="*/ 56 w 57"/>
                <a:gd name="T27" fmla="*/ 31 h 145"/>
                <a:gd name="T28" fmla="*/ 56 w 57"/>
                <a:gd name="T29" fmla="*/ 46 h 145"/>
                <a:gd name="T30" fmla="*/ 35 w 57"/>
                <a:gd name="T31" fmla="*/ 46 h 145"/>
                <a:gd name="T32" fmla="*/ 35 w 57"/>
                <a:gd name="T33" fmla="*/ 114 h 145"/>
                <a:gd name="T34" fmla="*/ 45 w 57"/>
                <a:gd name="T35" fmla="*/ 127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7" h="145">
                  <a:moveTo>
                    <a:pt x="45" y="127"/>
                  </a:moveTo>
                  <a:lnTo>
                    <a:pt x="45" y="127"/>
                  </a:lnTo>
                  <a:cubicBezTo>
                    <a:pt x="47" y="127"/>
                    <a:pt x="51" y="127"/>
                    <a:pt x="56" y="126"/>
                  </a:cubicBezTo>
                  <a:cubicBezTo>
                    <a:pt x="56" y="142"/>
                    <a:pt x="56" y="142"/>
                    <a:pt x="56" y="142"/>
                  </a:cubicBezTo>
                  <a:cubicBezTo>
                    <a:pt x="49" y="144"/>
                    <a:pt x="44" y="144"/>
                    <a:pt x="40" y="144"/>
                  </a:cubicBezTo>
                  <a:cubicBezTo>
                    <a:pt x="22" y="144"/>
                    <a:pt x="16" y="138"/>
                    <a:pt x="16" y="121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56" y="31"/>
                    <a:pt x="56" y="31"/>
                    <a:pt x="56" y="31"/>
                  </a:cubicBezTo>
                  <a:cubicBezTo>
                    <a:pt x="56" y="46"/>
                    <a:pt x="56" y="46"/>
                    <a:pt x="56" y="46"/>
                  </a:cubicBezTo>
                  <a:cubicBezTo>
                    <a:pt x="35" y="46"/>
                    <a:pt x="35" y="46"/>
                    <a:pt x="35" y="46"/>
                  </a:cubicBezTo>
                  <a:cubicBezTo>
                    <a:pt x="35" y="114"/>
                    <a:pt x="35" y="114"/>
                    <a:pt x="35" y="114"/>
                  </a:cubicBezTo>
                  <a:cubicBezTo>
                    <a:pt x="35" y="124"/>
                    <a:pt x="37" y="127"/>
                    <a:pt x="45" y="12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04" name="Freeform 232"/>
            <p:cNvSpPr>
              <a:spLocks noChangeArrowheads="1"/>
            </p:cNvSpPr>
            <p:nvPr/>
          </p:nvSpPr>
          <p:spPr bwMode="auto">
            <a:xfrm>
              <a:off x="618382" y="4148053"/>
              <a:ext cx="44464" cy="50023"/>
            </a:xfrm>
            <a:custGeom>
              <a:avLst/>
              <a:gdLst>
                <a:gd name="T0" fmla="*/ 37 w 107"/>
                <a:gd name="T1" fmla="*/ 119 h 120"/>
                <a:gd name="T2" fmla="*/ 37 w 107"/>
                <a:gd name="T3" fmla="*/ 119 h 120"/>
                <a:gd name="T4" fmla="*/ 0 w 107"/>
                <a:gd name="T5" fmla="*/ 85 h 120"/>
                <a:gd name="T6" fmla="*/ 39 w 107"/>
                <a:gd name="T7" fmla="*/ 50 h 120"/>
                <a:gd name="T8" fmla="*/ 70 w 107"/>
                <a:gd name="T9" fmla="*/ 46 h 120"/>
                <a:gd name="T10" fmla="*/ 75 w 107"/>
                <a:gd name="T11" fmla="*/ 34 h 120"/>
                <a:gd name="T12" fmla="*/ 49 w 107"/>
                <a:gd name="T13" fmla="*/ 17 h 120"/>
                <a:gd name="T14" fmla="*/ 23 w 107"/>
                <a:gd name="T15" fmla="*/ 37 h 120"/>
                <a:gd name="T16" fmla="*/ 5 w 107"/>
                <a:gd name="T17" fmla="*/ 37 h 120"/>
                <a:gd name="T18" fmla="*/ 5 w 107"/>
                <a:gd name="T19" fmla="*/ 36 h 120"/>
                <a:gd name="T20" fmla="*/ 50 w 107"/>
                <a:gd name="T21" fmla="*/ 0 h 120"/>
                <a:gd name="T22" fmla="*/ 94 w 107"/>
                <a:gd name="T23" fmla="*/ 35 h 120"/>
                <a:gd name="T24" fmla="*/ 94 w 107"/>
                <a:gd name="T25" fmla="*/ 91 h 120"/>
                <a:gd name="T26" fmla="*/ 101 w 107"/>
                <a:gd name="T27" fmla="*/ 102 h 120"/>
                <a:gd name="T28" fmla="*/ 106 w 107"/>
                <a:gd name="T29" fmla="*/ 102 h 120"/>
                <a:gd name="T30" fmla="*/ 106 w 107"/>
                <a:gd name="T31" fmla="*/ 115 h 120"/>
                <a:gd name="T32" fmla="*/ 95 w 107"/>
                <a:gd name="T33" fmla="*/ 118 h 120"/>
                <a:gd name="T34" fmla="*/ 76 w 107"/>
                <a:gd name="T35" fmla="*/ 101 h 120"/>
                <a:gd name="T36" fmla="*/ 76 w 107"/>
                <a:gd name="T37" fmla="*/ 101 h 120"/>
                <a:gd name="T38" fmla="*/ 37 w 107"/>
                <a:gd name="T39" fmla="*/ 119 h 120"/>
                <a:gd name="T40" fmla="*/ 39 w 107"/>
                <a:gd name="T41" fmla="*/ 67 h 120"/>
                <a:gd name="T42" fmla="*/ 39 w 107"/>
                <a:gd name="T43" fmla="*/ 67 h 120"/>
                <a:gd name="T44" fmla="*/ 20 w 107"/>
                <a:gd name="T45" fmla="*/ 85 h 120"/>
                <a:gd name="T46" fmla="*/ 40 w 107"/>
                <a:gd name="T47" fmla="*/ 103 h 120"/>
                <a:gd name="T48" fmla="*/ 74 w 107"/>
                <a:gd name="T49" fmla="*/ 75 h 120"/>
                <a:gd name="T50" fmla="*/ 74 w 107"/>
                <a:gd name="T51" fmla="*/ 58 h 120"/>
                <a:gd name="T52" fmla="*/ 39 w 107"/>
                <a:gd name="T53" fmla="*/ 6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7" h="120">
                  <a:moveTo>
                    <a:pt x="37" y="119"/>
                  </a:moveTo>
                  <a:lnTo>
                    <a:pt x="37" y="119"/>
                  </a:lnTo>
                  <a:cubicBezTo>
                    <a:pt x="14" y="119"/>
                    <a:pt x="0" y="106"/>
                    <a:pt x="0" y="85"/>
                  </a:cubicBezTo>
                  <a:cubicBezTo>
                    <a:pt x="0" y="64"/>
                    <a:pt x="13" y="54"/>
                    <a:pt x="39" y="50"/>
                  </a:cubicBezTo>
                  <a:cubicBezTo>
                    <a:pt x="54" y="49"/>
                    <a:pt x="65" y="48"/>
                    <a:pt x="70" y="46"/>
                  </a:cubicBezTo>
                  <a:cubicBezTo>
                    <a:pt x="74" y="44"/>
                    <a:pt x="75" y="42"/>
                    <a:pt x="75" y="34"/>
                  </a:cubicBezTo>
                  <a:cubicBezTo>
                    <a:pt x="75" y="23"/>
                    <a:pt x="67" y="17"/>
                    <a:pt x="49" y="17"/>
                  </a:cubicBezTo>
                  <a:cubicBezTo>
                    <a:pt x="32" y="17"/>
                    <a:pt x="23" y="24"/>
                    <a:pt x="23" y="37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5" y="37"/>
                    <a:pt x="5" y="37"/>
                    <a:pt x="5" y="36"/>
                  </a:cubicBezTo>
                  <a:cubicBezTo>
                    <a:pt x="5" y="15"/>
                    <a:pt x="22" y="0"/>
                    <a:pt x="50" y="0"/>
                  </a:cubicBezTo>
                  <a:cubicBezTo>
                    <a:pt x="80" y="0"/>
                    <a:pt x="94" y="11"/>
                    <a:pt x="94" y="35"/>
                  </a:cubicBezTo>
                  <a:cubicBezTo>
                    <a:pt x="94" y="91"/>
                    <a:pt x="94" y="91"/>
                    <a:pt x="94" y="91"/>
                  </a:cubicBezTo>
                  <a:cubicBezTo>
                    <a:pt x="94" y="99"/>
                    <a:pt x="95" y="102"/>
                    <a:pt x="101" y="102"/>
                  </a:cubicBezTo>
                  <a:cubicBezTo>
                    <a:pt x="102" y="102"/>
                    <a:pt x="104" y="102"/>
                    <a:pt x="106" y="102"/>
                  </a:cubicBezTo>
                  <a:cubicBezTo>
                    <a:pt x="106" y="115"/>
                    <a:pt x="106" y="115"/>
                    <a:pt x="106" y="115"/>
                  </a:cubicBezTo>
                  <a:cubicBezTo>
                    <a:pt x="102" y="117"/>
                    <a:pt x="98" y="118"/>
                    <a:pt x="95" y="118"/>
                  </a:cubicBezTo>
                  <a:cubicBezTo>
                    <a:pt x="82" y="118"/>
                    <a:pt x="76" y="112"/>
                    <a:pt x="76" y="101"/>
                  </a:cubicBezTo>
                  <a:lnTo>
                    <a:pt x="76" y="101"/>
                  </a:lnTo>
                  <a:cubicBezTo>
                    <a:pt x="65" y="112"/>
                    <a:pt x="52" y="119"/>
                    <a:pt x="37" y="119"/>
                  </a:cubicBezTo>
                  <a:close/>
                  <a:moveTo>
                    <a:pt x="39" y="67"/>
                  </a:moveTo>
                  <a:lnTo>
                    <a:pt x="39" y="67"/>
                  </a:lnTo>
                  <a:cubicBezTo>
                    <a:pt x="25" y="69"/>
                    <a:pt x="20" y="74"/>
                    <a:pt x="20" y="85"/>
                  </a:cubicBezTo>
                  <a:cubicBezTo>
                    <a:pt x="20" y="96"/>
                    <a:pt x="27" y="103"/>
                    <a:pt x="40" y="103"/>
                  </a:cubicBezTo>
                  <a:cubicBezTo>
                    <a:pt x="61" y="103"/>
                    <a:pt x="74" y="91"/>
                    <a:pt x="74" y="75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5" y="64"/>
                    <a:pt x="52" y="64"/>
                    <a:pt x="39" y="67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05" name="Freeform 233"/>
            <p:cNvSpPr>
              <a:spLocks noChangeArrowheads="1"/>
            </p:cNvSpPr>
            <p:nvPr/>
          </p:nvSpPr>
          <p:spPr bwMode="auto">
            <a:xfrm>
              <a:off x="670257" y="4148053"/>
              <a:ext cx="44464" cy="68550"/>
            </a:xfrm>
            <a:custGeom>
              <a:avLst/>
              <a:gdLst>
                <a:gd name="T0" fmla="*/ 0 w 104"/>
                <a:gd name="T1" fmla="*/ 4 h 161"/>
                <a:gd name="T2" fmla="*/ 0 w 104"/>
                <a:gd name="T3" fmla="*/ 4 h 161"/>
                <a:gd name="T4" fmla="*/ 18 w 104"/>
                <a:gd name="T5" fmla="*/ 4 h 161"/>
                <a:gd name="T6" fmla="*/ 18 w 104"/>
                <a:gd name="T7" fmla="*/ 20 h 161"/>
                <a:gd name="T8" fmla="*/ 54 w 104"/>
                <a:gd name="T9" fmla="*/ 0 h 161"/>
                <a:gd name="T10" fmla="*/ 103 w 104"/>
                <a:gd name="T11" fmla="*/ 59 h 161"/>
                <a:gd name="T12" fmla="*/ 54 w 104"/>
                <a:gd name="T13" fmla="*/ 119 h 161"/>
                <a:gd name="T14" fmla="*/ 18 w 104"/>
                <a:gd name="T15" fmla="*/ 102 h 161"/>
                <a:gd name="T16" fmla="*/ 18 w 104"/>
                <a:gd name="T17" fmla="*/ 160 h 161"/>
                <a:gd name="T18" fmla="*/ 0 w 104"/>
                <a:gd name="T19" fmla="*/ 160 h 161"/>
                <a:gd name="T20" fmla="*/ 0 w 104"/>
                <a:gd name="T21" fmla="*/ 4 h 161"/>
                <a:gd name="T22" fmla="*/ 51 w 104"/>
                <a:gd name="T23" fmla="*/ 102 h 161"/>
                <a:gd name="T24" fmla="*/ 51 w 104"/>
                <a:gd name="T25" fmla="*/ 102 h 161"/>
                <a:gd name="T26" fmla="*/ 83 w 104"/>
                <a:gd name="T27" fmla="*/ 58 h 161"/>
                <a:gd name="T28" fmla="*/ 50 w 104"/>
                <a:gd name="T29" fmla="*/ 17 h 161"/>
                <a:gd name="T30" fmla="*/ 18 w 104"/>
                <a:gd name="T31" fmla="*/ 60 h 161"/>
                <a:gd name="T32" fmla="*/ 51 w 104"/>
                <a:gd name="T33" fmla="*/ 102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61">
                  <a:moveTo>
                    <a:pt x="0" y="4"/>
                  </a:moveTo>
                  <a:lnTo>
                    <a:pt x="0" y="4"/>
                  </a:lnTo>
                  <a:cubicBezTo>
                    <a:pt x="18" y="4"/>
                    <a:pt x="18" y="4"/>
                    <a:pt x="18" y="4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27" y="6"/>
                    <a:pt x="39" y="0"/>
                    <a:pt x="54" y="0"/>
                  </a:cubicBezTo>
                  <a:cubicBezTo>
                    <a:pt x="83" y="0"/>
                    <a:pt x="103" y="23"/>
                    <a:pt x="103" y="59"/>
                  </a:cubicBezTo>
                  <a:cubicBezTo>
                    <a:pt x="103" y="97"/>
                    <a:pt x="83" y="119"/>
                    <a:pt x="54" y="119"/>
                  </a:cubicBezTo>
                  <a:cubicBezTo>
                    <a:pt x="39" y="119"/>
                    <a:pt x="27" y="113"/>
                    <a:pt x="18" y="102"/>
                  </a:cubicBezTo>
                  <a:cubicBezTo>
                    <a:pt x="18" y="160"/>
                    <a:pt x="18" y="160"/>
                    <a:pt x="18" y="160"/>
                  </a:cubicBezTo>
                  <a:cubicBezTo>
                    <a:pt x="0" y="160"/>
                    <a:pt x="0" y="160"/>
                    <a:pt x="0" y="160"/>
                  </a:cubicBezTo>
                  <a:lnTo>
                    <a:pt x="0" y="4"/>
                  </a:lnTo>
                  <a:close/>
                  <a:moveTo>
                    <a:pt x="51" y="102"/>
                  </a:moveTo>
                  <a:lnTo>
                    <a:pt x="51" y="102"/>
                  </a:lnTo>
                  <a:cubicBezTo>
                    <a:pt x="71" y="102"/>
                    <a:pt x="83" y="87"/>
                    <a:pt x="83" y="58"/>
                  </a:cubicBezTo>
                  <a:cubicBezTo>
                    <a:pt x="83" y="32"/>
                    <a:pt x="71" y="17"/>
                    <a:pt x="50" y="17"/>
                  </a:cubicBezTo>
                  <a:cubicBezTo>
                    <a:pt x="29" y="17"/>
                    <a:pt x="18" y="32"/>
                    <a:pt x="18" y="60"/>
                  </a:cubicBezTo>
                  <a:cubicBezTo>
                    <a:pt x="18" y="88"/>
                    <a:pt x="28" y="102"/>
                    <a:pt x="51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06" name="Freeform 234"/>
            <p:cNvSpPr>
              <a:spLocks noChangeArrowheads="1"/>
            </p:cNvSpPr>
            <p:nvPr/>
          </p:nvSpPr>
          <p:spPr bwMode="auto">
            <a:xfrm>
              <a:off x="722133" y="4131380"/>
              <a:ext cx="9264" cy="64843"/>
            </a:xfrm>
            <a:custGeom>
              <a:avLst/>
              <a:gdLst>
                <a:gd name="T0" fmla="*/ 0 w 21"/>
                <a:gd name="T1" fmla="*/ 0 h 154"/>
                <a:gd name="T2" fmla="*/ 20 w 21"/>
                <a:gd name="T3" fmla="*/ 0 h 154"/>
                <a:gd name="T4" fmla="*/ 20 w 21"/>
                <a:gd name="T5" fmla="*/ 153 h 154"/>
                <a:gd name="T6" fmla="*/ 0 w 21"/>
                <a:gd name="T7" fmla="*/ 153 h 154"/>
                <a:gd name="T8" fmla="*/ 0 w 21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54">
                  <a:moveTo>
                    <a:pt x="0" y="0"/>
                  </a:moveTo>
                  <a:lnTo>
                    <a:pt x="20" y="0"/>
                  </a:lnTo>
                  <a:lnTo>
                    <a:pt x="20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07" name="Freeform 235"/>
            <p:cNvSpPr>
              <a:spLocks noChangeArrowheads="1"/>
            </p:cNvSpPr>
            <p:nvPr/>
          </p:nvSpPr>
          <p:spPr bwMode="auto">
            <a:xfrm>
              <a:off x="740659" y="4148053"/>
              <a:ext cx="42612" cy="50023"/>
            </a:xfrm>
            <a:custGeom>
              <a:avLst/>
              <a:gdLst>
                <a:gd name="T0" fmla="*/ 100 w 102"/>
                <a:gd name="T1" fmla="*/ 79 h 121"/>
                <a:gd name="T2" fmla="*/ 100 w 102"/>
                <a:gd name="T3" fmla="*/ 79 h 121"/>
                <a:gd name="T4" fmla="*/ 51 w 102"/>
                <a:gd name="T5" fmla="*/ 120 h 121"/>
                <a:gd name="T6" fmla="*/ 0 w 102"/>
                <a:gd name="T7" fmla="*/ 61 h 121"/>
                <a:gd name="T8" fmla="*/ 51 w 102"/>
                <a:gd name="T9" fmla="*/ 0 h 121"/>
                <a:gd name="T10" fmla="*/ 101 w 102"/>
                <a:gd name="T11" fmla="*/ 57 h 121"/>
                <a:gd name="T12" fmla="*/ 101 w 102"/>
                <a:gd name="T13" fmla="*/ 66 h 121"/>
                <a:gd name="T14" fmla="*/ 19 w 102"/>
                <a:gd name="T15" fmla="*/ 66 h 121"/>
                <a:gd name="T16" fmla="*/ 52 w 102"/>
                <a:gd name="T17" fmla="*/ 102 h 121"/>
                <a:gd name="T18" fmla="*/ 81 w 102"/>
                <a:gd name="T19" fmla="*/ 79 h 121"/>
                <a:gd name="T20" fmla="*/ 100 w 102"/>
                <a:gd name="T21" fmla="*/ 79 h 121"/>
                <a:gd name="T22" fmla="*/ 81 w 102"/>
                <a:gd name="T23" fmla="*/ 50 h 121"/>
                <a:gd name="T24" fmla="*/ 81 w 102"/>
                <a:gd name="T25" fmla="*/ 50 h 121"/>
                <a:gd name="T26" fmla="*/ 51 w 102"/>
                <a:gd name="T27" fmla="*/ 17 h 121"/>
                <a:gd name="T28" fmla="*/ 19 w 102"/>
                <a:gd name="T29" fmla="*/ 50 h 121"/>
                <a:gd name="T30" fmla="*/ 81 w 102"/>
                <a:gd name="T31" fmla="*/ 5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1">
                  <a:moveTo>
                    <a:pt x="100" y="79"/>
                  </a:moveTo>
                  <a:lnTo>
                    <a:pt x="100" y="79"/>
                  </a:lnTo>
                  <a:cubicBezTo>
                    <a:pt x="96" y="104"/>
                    <a:pt x="77" y="120"/>
                    <a:pt x="51" y="120"/>
                  </a:cubicBezTo>
                  <a:cubicBezTo>
                    <a:pt x="19" y="120"/>
                    <a:pt x="0" y="97"/>
                    <a:pt x="0" y="61"/>
                  </a:cubicBezTo>
                  <a:cubicBezTo>
                    <a:pt x="0" y="22"/>
                    <a:pt x="19" y="0"/>
                    <a:pt x="51" y="0"/>
                  </a:cubicBezTo>
                  <a:cubicBezTo>
                    <a:pt x="82" y="0"/>
                    <a:pt x="101" y="21"/>
                    <a:pt x="101" y="57"/>
                  </a:cubicBezTo>
                  <a:cubicBezTo>
                    <a:pt x="101" y="59"/>
                    <a:pt x="101" y="62"/>
                    <a:pt x="101" y="66"/>
                  </a:cubicBezTo>
                  <a:cubicBezTo>
                    <a:pt x="19" y="66"/>
                    <a:pt x="19" y="66"/>
                    <a:pt x="19" y="66"/>
                  </a:cubicBezTo>
                  <a:cubicBezTo>
                    <a:pt x="21" y="88"/>
                    <a:pt x="32" y="102"/>
                    <a:pt x="52" y="102"/>
                  </a:cubicBezTo>
                  <a:cubicBezTo>
                    <a:pt x="67" y="102"/>
                    <a:pt x="78" y="94"/>
                    <a:pt x="81" y="79"/>
                  </a:cubicBezTo>
                  <a:lnTo>
                    <a:pt x="100" y="79"/>
                  </a:lnTo>
                  <a:close/>
                  <a:moveTo>
                    <a:pt x="81" y="50"/>
                  </a:moveTo>
                  <a:lnTo>
                    <a:pt x="81" y="50"/>
                  </a:lnTo>
                  <a:cubicBezTo>
                    <a:pt x="81" y="28"/>
                    <a:pt x="71" y="17"/>
                    <a:pt x="51" y="17"/>
                  </a:cubicBezTo>
                  <a:cubicBezTo>
                    <a:pt x="32" y="17"/>
                    <a:pt x="22" y="28"/>
                    <a:pt x="19" y="50"/>
                  </a:cubicBezTo>
                  <a:lnTo>
                    <a:pt x="81" y="5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08" name="Freeform 236"/>
            <p:cNvSpPr>
              <a:spLocks noChangeArrowheads="1"/>
            </p:cNvSpPr>
            <p:nvPr/>
          </p:nvSpPr>
          <p:spPr bwMode="auto">
            <a:xfrm>
              <a:off x="792534" y="4148053"/>
              <a:ext cx="22232" cy="48170"/>
            </a:xfrm>
            <a:custGeom>
              <a:avLst/>
              <a:gdLst>
                <a:gd name="T0" fmla="*/ 0 w 55"/>
                <a:gd name="T1" fmla="*/ 2 h 114"/>
                <a:gd name="T2" fmla="*/ 0 w 55"/>
                <a:gd name="T3" fmla="*/ 2 h 114"/>
                <a:gd name="T4" fmla="*/ 17 w 55"/>
                <a:gd name="T5" fmla="*/ 2 h 114"/>
                <a:gd name="T6" fmla="*/ 17 w 55"/>
                <a:gd name="T7" fmla="*/ 22 h 114"/>
                <a:gd name="T8" fmla="*/ 48 w 55"/>
                <a:gd name="T9" fmla="*/ 0 h 114"/>
                <a:gd name="T10" fmla="*/ 54 w 55"/>
                <a:gd name="T11" fmla="*/ 0 h 114"/>
                <a:gd name="T12" fmla="*/ 54 w 55"/>
                <a:gd name="T13" fmla="*/ 20 h 114"/>
                <a:gd name="T14" fmla="*/ 48 w 55"/>
                <a:gd name="T15" fmla="*/ 20 h 114"/>
                <a:gd name="T16" fmla="*/ 18 w 55"/>
                <a:gd name="T17" fmla="*/ 51 h 114"/>
                <a:gd name="T18" fmla="*/ 18 w 55"/>
                <a:gd name="T19" fmla="*/ 113 h 114"/>
                <a:gd name="T20" fmla="*/ 0 w 55"/>
                <a:gd name="T21" fmla="*/ 113 h 114"/>
                <a:gd name="T22" fmla="*/ 0 w 55"/>
                <a:gd name="T23" fmla="*/ 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4">
                  <a:moveTo>
                    <a:pt x="0" y="2"/>
                  </a:moveTo>
                  <a:lnTo>
                    <a:pt x="0" y="2"/>
                  </a:lnTo>
                  <a:cubicBezTo>
                    <a:pt x="17" y="2"/>
                    <a:pt x="17" y="2"/>
                    <a:pt x="17" y="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24" y="6"/>
                    <a:pt x="34" y="0"/>
                    <a:pt x="48" y="0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2" y="20"/>
                    <a:pt x="51" y="20"/>
                    <a:pt x="48" y="20"/>
                  </a:cubicBezTo>
                  <a:cubicBezTo>
                    <a:pt x="29" y="20"/>
                    <a:pt x="18" y="30"/>
                    <a:pt x="18" y="51"/>
                  </a:cubicBezTo>
                  <a:cubicBezTo>
                    <a:pt x="18" y="113"/>
                    <a:pt x="18" y="113"/>
                    <a:pt x="18" y="113"/>
                  </a:cubicBezTo>
                  <a:cubicBezTo>
                    <a:pt x="0" y="113"/>
                    <a:pt x="0" y="113"/>
                    <a:pt x="0" y="113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515079" y="4131380"/>
            <a:ext cx="64844" cy="64843"/>
            <a:chOff x="1515079" y="4131380"/>
            <a:chExt cx="64844" cy="64843"/>
          </a:xfrm>
        </p:grpSpPr>
        <p:sp>
          <p:nvSpPr>
            <p:cNvPr id="3309" name="Freeform 237"/>
            <p:cNvSpPr>
              <a:spLocks noChangeArrowheads="1"/>
            </p:cNvSpPr>
            <p:nvPr/>
          </p:nvSpPr>
          <p:spPr bwMode="auto">
            <a:xfrm>
              <a:off x="1515079" y="4131380"/>
              <a:ext cx="46318" cy="64843"/>
            </a:xfrm>
            <a:custGeom>
              <a:avLst/>
              <a:gdLst>
                <a:gd name="T0" fmla="*/ 0 w 111"/>
                <a:gd name="T1" fmla="*/ 0 h 154"/>
                <a:gd name="T2" fmla="*/ 0 w 111"/>
                <a:gd name="T3" fmla="*/ 0 h 154"/>
                <a:gd name="T4" fmla="*/ 51 w 111"/>
                <a:gd name="T5" fmla="*/ 0 h 154"/>
                <a:gd name="T6" fmla="*/ 57 w 111"/>
                <a:gd name="T7" fmla="*/ 0 h 154"/>
                <a:gd name="T8" fmla="*/ 90 w 111"/>
                <a:gd name="T9" fmla="*/ 6 h 154"/>
                <a:gd name="T10" fmla="*/ 110 w 111"/>
                <a:gd name="T11" fmla="*/ 44 h 154"/>
                <a:gd name="T12" fmla="*/ 90 w 111"/>
                <a:gd name="T13" fmla="*/ 83 h 154"/>
                <a:gd name="T14" fmla="*/ 53 w 111"/>
                <a:gd name="T15" fmla="*/ 89 h 154"/>
                <a:gd name="T16" fmla="*/ 20 w 111"/>
                <a:gd name="T17" fmla="*/ 89 h 154"/>
                <a:gd name="T18" fmla="*/ 20 w 111"/>
                <a:gd name="T19" fmla="*/ 153 h 154"/>
                <a:gd name="T20" fmla="*/ 0 w 111"/>
                <a:gd name="T21" fmla="*/ 153 h 154"/>
                <a:gd name="T22" fmla="*/ 0 w 111"/>
                <a:gd name="T23" fmla="*/ 0 h 154"/>
                <a:gd name="T24" fmla="*/ 56 w 111"/>
                <a:gd name="T25" fmla="*/ 70 h 154"/>
                <a:gd name="T26" fmla="*/ 56 w 111"/>
                <a:gd name="T27" fmla="*/ 70 h 154"/>
                <a:gd name="T28" fmla="*/ 88 w 111"/>
                <a:gd name="T29" fmla="*/ 44 h 154"/>
                <a:gd name="T30" fmla="*/ 58 w 111"/>
                <a:gd name="T31" fmla="*/ 19 h 154"/>
                <a:gd name="T32" fmla="*/ 20 w 111"/>
                <a:gd name="T33" fmla="*/ 19 h 154"/>
                <a:gd name="T34" fmla="*/ 20 w 111"/>
                <a:gd name="T35" fmla="*/ 70 h 154"/>
                <a:gd name="T36" fmla="*/ 56 w 111"/>
                <a:gd name="T37" fmla="*/ 7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1" h="154">
                  <a:moveTo>
                    <a:pt x="0" y="0"/>
                  </a:moveTo>
                  <a:lnTo>
                    <a:pt x="0" y="0"/>
                  </a:lnTo>
                  <a:cubicBezTo>
                    <a:pt x="51" y="0"/>
                    <a:pt x="51" y="0"/>
                    <a:pt x="51" y="0"/>
                  </a:cubicBezTo>
                  <a:cubicBezTo>
                    <a:pt x="53" y="0"/>
                    <a:pt x="55" y="0"/>
                    <a:pt x="57" y="0"/>
                  </a:cubicBezTo>
                  <a:cubicBezTo>
                    <a:pt x="69" y="0"/>
                    <a:pt x="81" y="0"/>
                    <a:pt x="90" y="6"/>
                  </a:cubicBezTo>
                  <a:cubicBezTo>
                    <a:pt x="103" y="13"/>
                    <a:pt x="110" y="27"/>
                    <a:pt x="110" y="44"/>
                  </a:cubicBezTo>
                  <a:cubicBezTo>
                    <a:pt x="110" y="62"/>
                    <a:pt x="103" y="75"/>
                    <a:pt x="90" y="83"/>
                  </a:cubicBezTo>
                  <a:cubicBezTo>
                    <a:pt x="80" y="89"/>
                    <a:pt x="68" y="89"/>
                    <a:pt x="53" y="89"/>
                  </a:cubicBezTo>
                  <a:cubicBezTo>
                    <a:pt x="20" y="89"/>
                    <a:pt x="20" y="89"/>
                    <a:pt x="20" y="89"/>
                  </a:cubicBezTo>
                  <a:cubicBezTo>
                    <a:pt x="20" y="153"/>
                    <a:pt x="20" y="153"/>
                    <a:pt x="20" y="153"/>
                  </a:cubicBezTo>
                  <a:cubicBezTo>
                    <a:pt x="0" y="153"/>
                    <a:pt x="0" y="153"/>
                    <a:pt x="0" y="153"/>
                  </a:cubicBezTo>
                  <a:lnTo>
                    <a:pt x="0" y="0"/>
                  </a:lnTo>
                  <a:close/>
                  <a:moveTo>
                    <a:pt x="56" y="70"/>
                  </a:moveTo>
                  <a:lnTo>
                    <a:pt x="56" y="70"/>
                  </a:lnTo>
                  <a:cubicBezTo>
                    <a:pt x="79" y="70"/>
                    <a:pt x="88" y="65"/>
                    <a:pt x="88" y="44"/>
                  </a:cubicBezTo>
                  <a:cubicBezTo>
                    <a:pt x="88" y="25"/>
                    <a:pt x="79" y="19"/>
                    <a:pt x="58" y="19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0" y="70"/>
                    <a:pt x="20" y="70"/>
                    <a:pt x="20" y="70"/>
                  </a:cubicBezTo>
                  <a:lnTo>
                    <a:pt x="56" y="7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10" name="Freeform 238"/>
            <p:cNvSpPr>
              <a:spLocks noChangeArrowheads="1"/>
            </p:cNvSpPr>
            <p:nvPr/>
          </p:nvSpPr>
          <p:spPr bwMode="auto">
            <a:xfrm>
              <a:off x="1570659" y="4131380"/>
              <a:ext cx="9264" cy="64843"/>
            </a:xfrm>
            <a:custGeom>
              <a:avLst/>
              <a:gdLst>
                <a:gd name="T0" fmla="*/ 0 w 20"/>
                <a:gd name="T1" fmla="*/ 0 h 154"/>
                <a:gd name="T2" fmla="*/ 19 w 20"/>
                <a:gd name="T3" fmla="*/ 0 h 154"/>
                <a:gd name="T4" fmla="*/ 19 w 20"/>
                <a:gd name="T5" fmla="*/ 21 h 154"/>
                <a:gd name="T6" fmla="*/ 0 w 20"/>
                <a:gd name="T7" fmla="*/ 21 h 154"/>
                <a:gd name="T8" fmla="*/ 0 w 20"/>
                <a:gd name="T9" fmla="*/ 0 h 154"/>
                <a:gd name="T10" fmla="*/ 0 w 20"/>
                <a:gd name="T11" fmla="*/ 42 h 154"/>
                <a:gd name="T12" fmla="*/ 19 w 20"/>
                <a:gd name="T13" fmla="*/ 42 h 154"/>
                <a:gd name="T14" fmla="*/ 19 w 20"/>
                <a:gd name="T15" fmla="*/ 153 h 154"/>
                <a:gd name="T16" fmla="*/ 0 w 20"/>
                <a:gd name="T17" fmla="*/ 153 h 154"/>
                <a:gd name="T18" fmla="*/ 0 w 20"/>
                <a:gd name="T19" fmla="*/ 4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4">
                  <a:moveTo>
                    <a:pt x="0" y="0"/>
                  </a:moveTo>
                  <a:lnTo>
                    <a:pt x="19" y="0"/>
                  </a:lnTo>
                  <a:lnTo>
                    <a:pt x="19" y="21"/>
                  </a:lnTo>
                  <a:lnTo>
                    <a:pt x="0" y="21"/>
                  </a:lnTo>
                  <a:lnTo>
                    <a:pt x="0" y="0"/>
                  </a:lnTo>
                  <a:close/>
                  <a:moveTo>
                    <a:pt x="0" y="42"/>
                  </a:moveTo>
                  <a:lnTo>
                    <a:pt x="19" y="42"/>
                  </a:lnTo>
                  <a:lnTo>
                    <a:pt x="19" y="153"/>
                  </a:lnTo>
                  <a:lnTo>
                    <a:pt x="0" y="153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311731" y="4131380"/>
            <a:ext cx="229732" cy="85223"/>
            <a:chOff x="2311731" y="4131380"/>
            <a:chExt cx="229732" cy="85223"/>
          </a:xfrm>
        </p:grpSpPr>
        <p:sp>
          <p:nvSpPr>
            <p:cNvPr id="3311" name="Freeform 239"/>
            <p:cNvSpPr>
              <a:spLocks noChangeArrowheads="1"/>
            </p:cNvSpPr>
            <p:nvPr/>
          </p:nvSpPr>
          <p:spPr bwMode="auto">
            <a:xfrm>
              <a:off x="2311731" y="4131380"/>
              <a:ext cx="59286" cy="64843"/>
            </a:xfrm>
            <a:custGeom>
              <a:avLst/>
              <a:gdLst>
                <a:gd name="T0" fmla="*/ 58 w 139"/>
                <a:gd name="T1" fmla="*/ 0 h 154"/>
                <a:gd name="T2" fmla="*/ 81 w 139"/>
                <a:gd name="T3" fmla="*/ 0 h 154"/>
                <a:gd name="T4" fmla="*/ 138 w 139"/>
                <a:gd name="T5" fmla="*/ 153 h 154"/>
                <a:gd name="T6" fmla="*/ 115 w 139"/>
                <a:gd name="T7" fmla="*/ 153 h 154"/>
                <a:gd name="T8" fmla="*/ 98 w 139"/>
                <a:gd name="T9" fmla="*/ 108 h 154"/>
                <a:gd name="T10" fmla="*/ 38 w 139"/>
                <a:gd name="T11" fmla="*/ 108 h 154"/>
                <a:gd name="T12" fmla="*/ 21 w 139"/>
                <a:gd name="T13" fmla="*/ 153 h 154"/>
                <a:gd name="T14" fmla="*/ 0 w 139"/>
                <a:gd name="T15" fmla="*/ 153 h 154"/>
                <a:gd name="T16" fmla="*/ 58 w 139"/>
                <a:gd name="T17" fmla="*/ 0 h 154"/>
                <a:gd name="T18" fmla="*/ 92 w 139"/>
                <a:gd name="T19" fmla="*/ 90 h 154"/>
                <a:gd name="T20" fmla="*/ 69 w 139"/>
                <a:gd name="T21" fmla="*/ 22 h 154"/>
                <a:gd name="T22" fmla="*/ 44 w 139"/>
                <a:gd name="T23" fmla="*/ 90 h 154"/>
                <a:gd name="T24" fmla="*/ 92 w 139"/>
                <a:gd name="T25" fmla="*/ 9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9" h="154">
                  <a:moveTo>
                    <a:pt x="58" y="0"/>
                  </a:moveTo>
                  <a:lnTo>
                    <a:pt x="81" y="0"/>
                  </a:lnTo>
                  <a:lnTo>
                    <a:pt x="138" y="153"/>
                  </a:lnTo>
                  <a:lnTo>
                    <a:pt x="115" y="153"/>
                  </a:lnTo>
                  <a:lnTo>
                    <a:pt x="98" y="108"/>
                  </a:lnTo>
                  <a:lnTo>
                    <a:pt x="38" y="108"/>
                  </a:lnTo>
                  <a:lnTo>
                    <a:pt x="21" y="153"/>
                  </a:lnTo>
                  <a:lnTo>
                    <a:pt x="0" y="153"/>
                  </a:lnTo>
                  <a:lnTo>
                    <a:pt x="58" y="0"/>
                  </a:lnTo>
                  <a:close/>
                  <a:moveTo>
                    <a:pt x="92" y="90"/>
                  </a:moveTo>
                  <a:lnTo>
                    <a:pt x="69" y="22"/>
                  </a:lnTo>
                  <a:lnTo>
                    <a:pt x="44" y="90"/>
                  </a:lnTo>
                  <a:lnTo>
                    <a:pt x="92" y="9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12" name="Freeform 240"/>
            <p:cNvSpPr>
              <a:spLocks noChangeArrowheads="1"/>
            </p:cNvSpPr>
            <p:nvPr/>
          </p:nvSpPr>
          <p:spPr bwMode="auto">
            <a:xfrm>
              <a:off x="2374722" y="4131380"/>
              <a:ext cx="9264" cy="64843"/>
            </a:xfrm>
            <a:custGeom>
              <a:avLst/>
              <a:gdLst>
                <a:gd name="T0" fmla="*/ 0 w 20"/>
                <a:gd name="T1" fmla="*/ 0 h 154"/>
                <a:gd name="T2" fmla="*/ 19 w 20"/>
                <a:gd name="T3" fmla="*/ 0 h 154"/>
                <a:gd name="T4" fmla="*/ 19 w 20"/>
                <a:gd name="T5" fmla="*/ 153 h 154"/>
                <a:gd name="T6" fmla="*/ 0 w 20"/>
                <a:gd name="T7" fmla="*/ 153 h 154"/>
                <a:gd name="T8" fmla="*/ 0 w 20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4">
                  <a:moveTo>
                    <a:pt x="0" y="0"/>
                  </a:moveTo>
                  <a:lnTo>
                    <a:pt x="19" y="0"/>
                  </a:lnTo>
                  <a:lnTo>
                    <a:pt x="19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13" name="Freeform 241"/>
            <p:cNvSpPr>
              <a:spLocks noChangeArrowheads="1"/>
            </p:cNvSpPr>
            <p:nvPr/>
          </p:nvSpPr>
          <p:spPr bwMode="auto">
            <a:xfrm>
              <a:off x="2395102" y="4148053"/>
              <a:ext cx="44464" cy="68550"/>
            </a:xfrm>
            <a:custGeom>
              <a:avLst/>
              <a:gdLst>
                <a:gd name="T0" fmla="*/ 0 w 104"/>
                <a:gd name="T1" fmla="*/ 4 h 161"/>
                <a:gd name="T2" fmla="*/ 0 w 104"/>
                <a:gd name="T3" fmla="*/ 4 h 161"/>
                <a:gd name="T4" fmla="*/ 18 w 104"/>
                <a:gd name="T5" fmla="*/ 4 h 161"/>
                <a:gd name="T6" fmla="*/ 18 w 104"/>
                <a:gd name="T7" fmla="*/ 20 h 161"/>
                <a:gd name="T8" fmla="*/ 55 w 104"/>
                <a:gd name="T9" fmla="*/ 0 h 161"/>
                <a:gd name="T10" fmla="*/ 103 w 104"/>
                <a:gd name="T11" fmla="*/ 59 h 161"/>
                <a:gd name="T12" fmla="*/ 55 w 104"/>
                <a:gd name="T13" fmla="*/ 119 h 161"/>
                <a:gd name="T14" fmla="*/ 18 w 104"/>
                <a:gd name="T15" fmla="*/ 102 h 161"/>
                <a:gd name="T16" fmla="*/ 18 w 104"/>
                <a:gd name="T17" fmla="*/ 160 h 161"/>
                <a:gd name="T18" fmla="*/ 0 w 104"/>
                <a:gd name="T19" fmla="*/ 160 h 161"/>
                <a:gd name="T20" fmla="*/ 0 w 104"/>
                <a:gd name="T21" fmla="*/ 4 h 161"/>
                <a:gd name="T22" fmla="*/ 50 w 104"/>
                <a:gd name="T23" fmla="*/ 102 h 161"/>
                <a:gd name="T24" fmla="*/ 50 w 104"/>
                <a:gd name="T25" fmla="*/ 102 h 161"/>
                <a:gd name="T26" fmla="*/ 84 w 104"/>
                <a:gd name="T27" fmla="*/ 58 h 161"/>
                <a:gd name="T28" fmla="*/ 50 w 104"/>
                <a:gd name="T29" fmla="*/ 18 h 161"/>
                <a:gd name="T30" fmla="*/ 18 w 104"/>
                <a:gd name="T31" fmla="*/ 60 h 161"/>
                <a:gd name="T32" fmla="*/ 50 w 104"/>
                <a:gd name="T33" fmla="*/ 102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61">
                  <a:moveTo>
                    <a:pt x="0" y="4"/>
                  </a:moveTo>
                  <a:lnTo>
                    <a:pt x="0" y="4"/>
                  </a:lnTo>
                  <a:cubicBezTo>
                    <a:pt x="18" y="4"/>
                    <a:pt x="18" y="4"/>
                    <a:pt x="18" y="4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27" y="6"/>
                    <a:pt x="39" y="0"/>
                    <a:pt x="55" y="0"/>
                  </a:cubicBezTo>
                  <a:cubicBezTo>
                    <a:pt x="84" y="0"/>
                    <a:pt x="103" y="23"/>
                    <a:pt x="103" y="59"/>
                  </a:cubicBezTo>
                  <a:cubicBezTo>
                    <a:pt x="103" y="97"/>
                    <a:pt x="84" y="119"/>
                    <a:pt x="55" y="119"/>
                  </a:cubicBezTo>
                  <a:cubicBezTo>
                    <a:pt x="39" y="119"/>
                    <a:pt x="27" y="113"/>
                    <a:pt x="18" y="102"/>
                  </a:cubicBezTo>
                  <a:cubicBezTo>
                    <a:pt x="18" y="160"/>
                    <a:pt x="18" y="160"/>
                    <a:pt x="18" y="160"/>
                  </a:cubicBezTo>
                  <a:cubicBezTo>
                    <a:pt x="0" y="160"/>
                    <a:pt x="0" y="160"/>
                    <a:pt x="0" y="160"/>
                  </a:cubicBezTo>
                  <a:lnTo>
                    <a:pt x="0" y="4"/>
                  </a:lnTo>
                  <a:close/>
                  <a:moveTo>
                    <a:pt x="50" y="102"/>
                  </a:moveTo>
                  <a:lnTo>
                    <a:pt x="50" y="102"/>
                  </a:lnTo>
                  <a:cubicBezTo>
                    <a:pt x="71" y="102"/>
                    <a:pt x="84" y="87"/>
                    <a:pt x="84" y="58"/>
                  </a:cubicBezTo>
                  <a:cubicBezTo>
                    <a:pt x="84" y="32"/>
                    <a:pt x="71" y="18"/>
                    <a:pt x="50" y="18"/>
                  </a:cubicBezTo>
                  <a:cubicBezTo>
                    <a:pt x="30" y="18"/>
                    <a:pt x="18" y="32"/>
                    <a:pt x="18" y="60"/>
                  </a:cubicBezTo>
                  <a:cubicBezTo>
                    <a:pt x="18" y="88"/>
                    <a:pt x="28" y="102"/>
                    <a:pt x="50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14" name="Freeform 242"/>
            <p:cNvSpPr>
              <a:spLocks noChangeArrowheads="1"/>
            </p:cNvSpPr>
            <p:nvPr/>
          </p:nvSpPr>
          <p:spPr bwMode="auto">
            <a:xfrm>
              <a:off x="2448829" y="4131380"/>
              <a:ext cx="40759" cy="64843"/>
            </a:xfrm>
            <a:custGeom>
              <a:avLst/>
              <a:gdLst>
                <a:gd name="T0" fmla="*/ 74 w 95"/>
                <a:gd name="T1" fmla="*/ 85 h 154"/>
                <a:gd name="T2" fmla="*/ 74 w 95"/>
                <a:gd name="T3" fmla="*/ 85 h 154"/>
                <a:gd name="T4" fmla="*/ 52 w 95"/>
                <a:gd name="T5" fmla="*/ 56 h 154"/>
                <a:gd name="T6" fmla="*/ 19 w 95"/>
                <a:gd name="T7" fmla="*/ 88 h 154"/>
                <a:gd name="T8" fmla="*/ 19 w 95"/>
                <a:gd name="T9" fmla="*/ 153 h 154"/>
                <a:gd name="T10" fmla="*/ 0 w 95"/>
                <a:gd name="T11" fmla="*/ 153 h 154"/>
                <a:gd name="T12" fmla="*/ 0 w 95"/>
                <a:gd name="T13" fmla="*/ 0 h 154"/>
                <a:gd name="T14" fmla="*/ 19 w 95"/>
                <a:gd name="T15" fmla="*/ 0 h 154"/>
                <a:gd name="T16" fmla="*/ 19 w 95"/>
                <a:gd name="T17" fmla="*/ 58 h 154"/>
                <a:gd name="T18" fmla="*/ 54 w 95"/>
                <a:gd name="T19" fmla="*/ 39 h 154"/>
                <a:gd name="T20" fmla="*/ 89 w 95"/>
                <a:gd name="T21" fmla="*/ 55 h 154"/>
                <a:gd name="T22" fmla="*/ 94 w 95"/>
                <a:gd name="T23" fmla="*/ 82 h 154"/>
                <a:gd name="T24" fmla="*/ 94 w 95"/>
                <a:gd name="T25" fmla="*/ 87 h 154"/>
                <a:gd name="T26" fmla="*/ 94 w 95"/>
                <a:gd name="T27" fmla="*/ 153 h 154"/>
                <a:gd name="T28" fmla="*/ 74 w 95"/>
                <a:gd name="T29" fmla="*/ 153 h 154"/>
                <a:gd name="T30" fmla="*/ 74 w 95"/>
                <a:gd name="T31" fmla="*/ 85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54">
                  <a:moveTo>
                    <a:pt x="74" y="85"/>
                  </a:moveTo>
                  <a:lnTo>
                    <a:pt x="74" y="85"/>
                  </a:lnTo>
                  <a:cubicBezTo>
                    <a:pt x="74" y="65"/>
                    <a:pt x="70" y="56"/>
                    <a:pt x="52" y="56"/>
                  </a:cubicBezTo>
                  <a:cubicBezTo>
                    <a:pt x="32" y="56"/>
                    <a:pt x="19" y="68"/>
                    <a:pt x="19" y="88"/>
                  </a:cubicBezTo>
                  <a:cubicBezTo>
                    <a:pt x="19" y="153"/>
                    <a:pt x="19" y="153"/>
                    <a:pt x="19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26" y="45"/>
                    <a:pt x="38" y="39"/>
                    <a:pt x="54" y="39"/>
                  </a:cubicBezTo>
                  <a:cubicBezTo>
                    <a:pt x="71" y="39"/>
                    <a:pt x="83" y="44"/>
                    <a:pt x="89" y="55"/>
                  </a:cubicBezTo>
                  <a:cubicBezTo>
                    <a:pt x="94" y="62"/>
                    <a:pt x="94" y="70"/>
                    <a:pt x="94" y="82"/>
                  </a:cubicBezTo>
                  <a:cubicBezTo>
                    <a:pt x="94" y="83"/>
                    <a:pt x="94" y="85"/>
                    <a:pt x="94" y="87"/>
                  </a:cubicBezTo>
                  <a:cubicBezTo>
                    <a:pt x="94" y="153"/>
                    <a:pt x="94" y="153"/>
                    <a:pt x="94" y="153"/>
                  </a:cubicBezTo>
                  <a:cubicBezTo>
                    <a:pt x="74" y="153"/>
                    <a:pt x="74" y="153"/>
                    <a:pt x="74" y="153"/>
                  </a:cubicBezTo>
                  <a:lnTo>
                    <a:pt x="74" y="8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15" name="Freeform 243"/>
            <p:cNvSpPr>
              <a:spLocks noChangeArrowheads="1"/>
            </p:cNvSpPr>
            <p:nvPr/>
          </p:nvSpPr>
          <p:spPr bwMode="auto">
            <a:xfrm>
              <a:off x="2496999" y="4148053"/>
              <a:ext cx="44464" cy="50023"/>
            </a:xfrm>
            <a:custGeom>
              <a:avLst/>
              <a:gdLst>
                <a:gd name="T0" fmla="*/ 36 w 107"/>
                <a:gd name="T1" fmla="*/ 119 h 120"/>
                <a:gd name="T2" fmla="*/ 36 w 107"/>
                <a:gd name="T3" fmla="*/ 119 h 120"/>
                <a:gd name="T4" fmla="*/ 0 w 107"/>
                <a:gd name="T5" fmla="*/ 85 h 120"/>
                <a:gd name="T6" fmla="*/ 38 w 107"/>
                <a:gd name="T7" fmla="*/ 51 h 120"/>
                <a:gd name="T8" fmla="*/ 70 w 107"/>
                <a:gd name="T9" fmla="*/ 46 h 120"/>
                <a:gd name="T10" fmla="*/ 75 w 107"/>
                <a:gd name="T11" fmla="*/ 34 h 120"/>
                <a:gd name="T12" fmla="*/ 50 w 107"/>
                <a:gd name="T13" fmla="*/ 17 h 120"/>
                <a:gd name="T14" fmla="*/ 23 w 107"/>
                <a:gd name="T15" fmla="*/ 37 h 120"/>
                <a:gd name="T16" fmla="*/ 5 w 107"/>
                <a:gd name="T17" fmla="*/ 37 h 120"/>
                <a:gd name="T18" fmla="*/ 5 w 107"/>
                <a:gd name="T19" fmla="*/ 36 h 120"/>
                <a:gd name="T20" fmla="*/ 50 w 107"/>
                <a:gd name="T21" fmla="*/ 0 h 120"/>
                <a:gd name="T22" fmla="*/ 94 w 107"/>
                <a:gd name="T23" fmla="*/ 35 h 120"/>
                <a:gd name="T24" fmla="*/ 94 w 107"/>
                <a:gd name="T25" fmla="*/ 91 h 120"/>
                <a:gd name="T26" fmla="*/ 101 w 107"/>
                <a:gd name="T27" fmla="*/ 102 h 120"/>
                <a:gd name="T28" fmla="*/ 106 w 107"/>
                <a:gd name="T29" fmla="*/ 102 h 120"/>
                <a:gd name="T30" fmla="*/ 106 w 107"/>
                <a:gd name="T31" fmla="*/ 115 h 120"/>
                <a:gd name="T32" fmla="*/ 95 w 107"/>
                <a:gd name="T33" fmla="*/ 118 h 120"/>
                <a:gd name="T34" fmla="*/ 76 w 107"/>
                <a:gd name="T35" fmla="*/ 101 h 120"/>
                <a:gd name="T36" fmla="*/ 76 w 107"/>
                <a:gd name="T37" fmla="*/ 101 h 120"/>
                <a:gd name="T38" fmla="*/ 36 w 107"/>
                <a:gd name="T39" fmla="*/ 119 h 120"/>
                <a:gd name="T40" fmla="*/ 38 w 107"/>
                <a:gd name="T41" fmla="*/ 67 h 120"/>
                <a:gd name="T42" fmla="*/ 38 w 107"/>
                <a:gd name="T43" fmla="*/ 67 h 120"/>
                <a:gd name="T44" fmla="*/ 20 w 107"/>
                <a:gd name="T45" fmla="*/ 85 h 120"/>
                <a:gd name="T46" fmla="*/ 39 w 107"/>
                <a:gd name="T47" fmla="*/ 103 h 120"/>
                <a:gd name="T48" fmla="*/ 74 w 107"/>
                <a:gd name="T49" fmla="*/ 75 h 120"/>
                <a:gd name="T50" fmla="*/ 74 w 107"/>
                <a:gd name="T51" fmla="*/ 58 h 120"/>
                <a:gd name="T52" fmla="*/ 38 w 107"/>
                <a:gd name="T53" fmla="*/ 6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7" h="120">
                  <a:moveTo>
                    <a:pt x="36" y="119"/>
                  </a:moveTo>
                  <a:lnTo>
                    <a:pt x="36" y="119"/>
                  </a:lnTo>
                  <a:cubicBezTo>
                    <a:pt x="13" y="119"/>
                    <a:pt x="0" y="106"/>
                    <a:pt x="0" y="85"/>
                  </a:cubicBezTo>
                  <a:cubicBezTo>
                    <a:pt x="0" y="64"/>
                    <a:pt x="12" y="54"/>
                    <a:pt x="38" y="51"/>
                  </a:cubicBezTo>
                  <a:cubicBezTo>
                    <a:pt x="54" y="49"/>
                    <a:pt x="64" y="48"/>
                    <a:pt x="70" y="46"/>
                  </a:cubicBezTo>
                  <a:cubicBezTo>
                    <a:pt x="74" y="44"/>
                    <a:pt x="75" y="42"/>
                    <a:pt x="75" y="34"/>
                  </a:cubicBezTo>
                  <a:cubicBezTo>
                    <a:pt x="75" y="23"/>
                    <a:pt x="66" y="17"/>
                    <a:pt x="50" y="17"/>
                  </a:cubicBezTo>
                  <a:cubicBezTo>
                    <a:pt x="32" y="17"/>
                    <a:pt x="23" y="24"/>
                    <a:pt x="23" y="37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5" y="37"/>
                    <a:pt x="5" y="37"/>
                    <a:pt x="5" y="36"/>
                  </a:cubicBezTo>
                  <a:cubicBezTo>
                    <a:pt x="5" y="15"/>
                    <a:pt x="22" y="0"/>
                    <a:pt x="50" y="0"/>
                  </a:cubicBezTo>
                  <a:cubicBezTo>
                    <a:pt x="80" y="0"/>
                    <a:pt x="94" y="11"/>
                    <a:pt x="94" y="35"/>
                  </a:cubicBezTo>
                  <a:cubicBezTo>
                    <a:pt x="94" y="91"/>
                    <a:pt x="94" y="91"/>
                    <a:pt x="94" y="91"/>
                  </a:cubicBezTo>
                  <a:cubicBezTo>
                    <a:pt x="94" y="99"/>
                    <a:pt x="95" y="102"/>
                    <a:pt x="101" y="102"/>
                  </a:cubicBezTo>
                  <a:cubicBezTo>
                    <a:pt x="102" y="102"/>
                    <a:pt x="104" y="102"/>
                    <a:pt x="106" y="102"/>
                  </a:cubicBezTo>
                  <a:cubicBezTo>
                    <a:pt x="106" y="115"/>
                    <a:pt x="106" y="115"/>
                    <a:pt x="106" y="115"/>
                  </a:cubicBezTo>
                  <a:cubicBezTo>
                    <a:pt x="102" y="118"/>
                    <a:pt x="98" y="118"/>
                    <a:pt x="95" y="118"/>
                  </a:cubicBezTo>
                  <a:cubicBezTo>
                    <a:pt x="82" y="118"/>
                    <a:pt x="76" y="112"/>
                    <a:pt x="76" y="101"/>
                  </a:cubicBezTo>
                  <a:lnTo>
                    <a:pt x="76" y="101"/>
                  </a:lnTo>
                  <a:cubicBezTo>
                    <a:pt x="64" y="112"/>
                    <a:pt x="52" y="119"/>
                    <a:pt x="36" y="119"/>
                  </a:cubicBezTo>
                  <a:close/>
                  <a:moveTo>
                    <a:pt x="38" y="67"/>
                  </a:moveTo>
                  <a:lnTo>
                    <a:pt x="38" y="67"/>
                  </a:lnTo>
                  <a:cubicBezTo>
                    <a:pt x="26" y="69"/>
                    <a:pt x="20" y="74"/>
                    <a:pt x="20" y="85"/>
                  </a:cubicBezTo>
                  <a:cubicBezTo>
                    <a:pt x="20" y="96"/>
                    <a:pt x="27" y="103"/>
                    <a:pt x="39" y="103"/>
                  </a:cubicBezTo>
                  <a:cubicBezTo>
                    <a:pt x="60" y="103"/>
                    <a:pt x="74" y="91"/>
                    <a:pt x="74" y="75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4" y="64"/>
                    <a:pt x="52" y="64"/>
                    <a:pt x="38" y="67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158406" y="4131380"/>
            <a:ext cx="174151" cy="66696"/>
            <a:chOff x="3158406" y="4131380"/>
            <a:chExt cx="174151" cy="66696"/>
          </a:xfrm>
        </p:grpSpPr>
        <p:sp>
          <p:nvSpPr>
            <p:cNvPr id="3316" name="Freeform 244"/>
            <p:cNvSpPr>
              <a:spLocks noChangeArrowheads="1"/>
            </p:cNvSpPr>
            <p:nvPr/>
          </p:nvSpPr>
          <p:spPr bwMode="auto">
            <a:xfrm>
              <a:off x="3158406" y="4131380"/>
              <a:ext cx="50022" cy="64843"/>
            </a:xfrm>
            <a:custGeom>
              <a:avLst/>
              <a:gdLst>
                <a:gd name="T0" fmla="*/ 0 w 119"/>
                <a:gd name="T1" fmla="*/ 0 h 154"/>
                <a:gd name="T2" fmla="*/ 0 w 119"/>
                <a:gd name="T3" fmla="*/ 0 h 154"/>
                <a:gd name="T4" fmla="*/ 63 w 119"/>
                <a:gd name="T5" fmla="*/ 0 h 154"/>
                <a:gd name="T6" fmla="*/ 110 w 119"/>
                <a:gd name="T7" fmla="*/ 37 h 154"/>
                <a:gd name="T8" fmla="*/ 89 w 119"/>
                <a:gd name="T9" fmla="*/ 70 h 154"/>
                <a:gd name="T10" fmla="*/ 118 w 119"/>
                <a:gd name="T11" fmla="*/ 108 h 154"/>
                <a:gd name="T12" fmla="*/ 66 w 119"/>
                <a:gd name="T13" fmla="*/ 153 h 154"/>
                <a:gd name="T14" fmla="*/ 0 w 119"/>
                <a:gd name="T15" fmla="*/ 153 h 154"/>
                <a:gd name="T16" fmla="*/ 0 w 119"/>
                <a:gd name="T17" fmla="*/ 0 h 154"/>
                <a:gd name="T18" fmla="*/ 57 w 119"/>
                <a:gd name="T19" fmla="*/ 65 h 154"/>
                <a:gd name="T20" fmla="*/ 57 w 119"/>
                <a:gd name="T21" fmla="*/ 65 h 154"/>
                <a:gd name="T22" fmla="*/ 90 w 119"/>
                <a:gd name="T23" fmla="*/ 40 h 154"/>
                <a:gd name="T24" fmla="*/ 59 w 119"/>
                <a:gd name="T25" fmla="*/ 17 h 154"/>
                <a:gd name="T26" fmla="*/ 21 w 119"/>
                <a:gd name="T27" fmla="*/ 17 h 154"/>
                <a:gd name="T28" fmla="*/ 21 w 119"/>
                <a:gd name="T29" fmla="*/ 65 h 154"/>
                <a:gd name="T30" fmla="*/ 57 w 119"/>
                <a:gd name="T31" fmla="*/ 65 h 154"/>
                <a:gd name="T32" fmla="*/ 64 w 119"/>
                <a:gd name="T33" fmla="*/ 135 h 154"/>
                <a:gd name="T34" fmla="*/ 64 w 119"/>
                <a:gd name="T35" fmla="*/ 135 h 154"/>
                <a:gd name="T36" fmla="*/ 96 w 119"/>
                <a:gd name="T37" fmla="*/ 108 h 154"/>
                <a:gd name="T38" fmla="*/ 62 w 119"/>
                <a:gd name="T39" fmla="*/ 82 h 154"/>
                <a:gd name="T40" fmla="*/ 21 w 119"/>
                <a:gd name="T41" fmla="*/ 82 h 154"/>
                <a:gd name="T42" fmla="*/ 21 w 119"/>
                <a:gd name="T43" fmla="*/ 135 h 154"/>
                <a:gd name="T44" fmla="*/ 64 w 119"/>
                <a:gd name="T45" fmla="*/ 135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9" h="154">
                  <a:moveTo>
                    <a:pt x="0" y="0"/>
                  </a:moveTo>
                  <a:lnTo>
                    <a:pt x="0" y="0"/>
                  </a:lnTo>
                  <a:cubicBezTo>
                    <a:pt x="63" y="0"/>
                    <a:pt x="63" y="0"/>
                    <a:pt x="63" y="0"/>
                  </a:cubicBezTo>
                  <a:cubicBezTo>
                    <a:pt x="94" y="0"/>
                    <a:pt x="110" y="12"/>
                    <a:pt x="110" y="37"/>
                  </a:cubicBezTo>
                  <a:cubicBezTo>
                    <a:pt x="110" y="54"/>
                    <a:pt x="103" y="65"/>
                    <a:pt x="89" y="70"/>
                  </a:cubicBezTo>
                  <a:cubicBezTo>
                    <a:pt x="106" y="74"/>
                    <a:pt x="118" y="88"/>
                    <a:pt x="118" y="108"/>
                  </a:cubicBezTo>
                  <a:cubicBezTo>
                    <a:pt x="118" y="135"/>
                    <a:pt x="98" y="153"/>
                    <a:pt x="66" y="153"/>
                  </a:cubicBezTo>
                  <a:cubicBezTo>
                    <a:pt x="0" y="153"/>
                    <a:pt x="0" y="153"/>
                    <a:pt x="0" y="153"/>
                  </a:cubicBezTo>
                  <a:lnTo>
                    <a:pt x="0" y="0"/>
                  </a:lnTo>
                  <a:close/>
                  <a:moveTo>
                    <a:pt x="57" y="65"/>
                  </a:moveTo>
                  <a:lnTo>
                    <a:pt x="57" y="65"/>
                  </a:lnTo>
                  <a:cubicBezTo>
                    <a:pt x="79" y="65"/>
                    <a:pt x="90" y="58"/>
                    <a:pt x="90" y="40"/>
                  </a:cubicBezTo>
                  <a:cubicBezTo>
                    <a:pt x="90" y="24"/>
                    <a:pt x="79" y="17"/>
                    <a:pt x="59" y="17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1" y="65"/>
                    <a:pt x="21" y="65"/>
                    <a:pt x="21" y="65"/>
                  </a:cubicBezTo>
                  <a:lnTo>
                    <a:pt x="57" y="65"/>
                  </a:lnTo>
                  <a:close/>
                  <a:moveTo>
                    <a:pt x="64" y="135"/>
                  </a:moveTo>
                  <a:lnTo>
                    <a:pt x="64" y="135"/>
                  </a:lnTo>
                  <a:cubicBezTo>
                    <a:pt x="84" y="135"/>
                    <a:pt x="96" y="125"/>
                    <a:pt x="96" y="108"/>
                  </a:cubicBezTo>
                  <a:cubicBezTo>
                    <a:pt x="96" y="89"/>
                    <a:pt x="84" y="82"/>
                    <a:pt x="62" y="82"/>
                  </a:cubicBezTo>
                  <a:cubicBezTo>
                    <a:pt x="21" y="82"/>
                    <a:pt x="21" y="82"/>
                    <a:pt x="21" y="82"/>
                  </a:cubicBezTo>
                  <a:cubicBezTo>
                    <a:pt x="21" y="135"/>
                    <a:pt x="21" y="135"/>
                    <a:pt x="21" y="135"/>
                  </a:cubicBezTo>
                  <a:lnTo>
                    <a:pt x="64" y="135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17" name="Freeform 245"/>
            <p:cNvSpPr>
              <a:spLocks noChangeArrowheads="1"/>
            </p:cNvSpPr>
            <p:nvPr/>
          </p:nvSpPr>
          <p:spPr bwMode="auto">
            <a:xfrm>
              <a:off x="3215838" y="4148053"/>
              <a:ext cx="42612" cy="50023"/>
            </a:xfrm>
            <a:custGeom>
              <a:avLst/>
              <a:gdLst>
                <a:gd name="T0" fmla="*/ 99 w 102"/>
                <a:gd name="T1" fmla="*/ 79 h 121"/>
                <a:gd name="T2" fmla="*/ 99 w 102"/>
                <a:gd name="T3" fmla="*/ 79 h 121"/>
                <a:gd name="T4" fmla="*/ 50 w 102"/>
                <a:gd name="T5" fmla="*/ 120 h 121"/>
                <a:gd name="T6" fmla="*/ 0 w 102"/>
                <a:gd name="T7" fmla="*/ 61 h 121"/>
                <a:gd name="T8" fmla="*/ 50 w 102"/>
                <a:gd name="T9" fmla="*/ 0 h 121"/>
                <a:gd name="T10" fmla="*/ 101 w 102"/>
                <a:gd name="T11" fmla="*/ 57 h 121"/>
                <a:gd name="T12" fmla="*/ 100 w 102"/>
                <a:gd name="T13" fmla="*/ 66 h 121"/>
                <a:gd name="T14" fmla="*/ 20 w 102"/>
                <a:gd name="T15" fmla="*/ 66 h 121"/>
                <a:gd name="T16" fmla="*/ 52 w 102"/>
                <a:gd name="T17" fmla="*/ 102 h 121"/>
                <a:gd name="T18" fmla="*/ 81 w 102"/>
                <a:gd name="T19" fmla="*/ 79 h 121"/>
                <a:gd name="T20" fmla="*/ 99 w 102"/>
                <a:gd name="T21" fmla="*/ 79 h 121"/>
                <a:gd name="T22" fmla="*/ 82 w 102"/>
                <a:gd name="T23" fmla="*/ 50 h 121"/>
                <a:gd name="T24" fmla="*/ 82 w 102"/>
                <a:gd name="T25" fmla="*/ 50 h 121"/>
                <a:gd name="T26" fmla="*/ 51 w 102"/>
                <a:gd name="T27" fmla="*/ 17 h 121"/>
                <a:gd name="T28" fmla="*/ 20 w 102"/>
                <a:gd name="T29" fmla="*/ 50 h 121"/>
                <a:gd name="T30" fmla="*/ 82 w 102"/>
                <a:gd name="T31" fmla="*/ 5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1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6" y="120"/>
                    <a:pt x="50" y="120"/>
                  </a:cubicBezTo>
                  <a:cubicBezTo>
                    <a:pt x="20" y="120"/>
                    <a:pt x="0" y="97"/>
                    <a:pt x="0" y="61"/>
                  </a:cubicBezTo>
                  <a:cubicBezTo>
                    <a:pt x="0" y="22"/>
                    <a:pt x="20" y="0"/>
                    <a:pt x="50" y="0"/>
                  </a:cubicBezTo>
                  <a:cubicBezTo>
                    <a:pt x="83" y="0"/>
                    <a:pt x="101" y="21"/>
                    <a:pt x="101" y="57"/>
                  </a:cubicBezTo>
                  <a:cubicBezTo>
                    <a:pt x="101" y="59"/>
                    <a:pt x="101" y="62"/>
                    <a:pt x="100" y="66"/>
                  </a:cubicBezTo>
                  <a:cubicBezTo>
                    <a:pt x="20" y="66"/>
                    <a:pt x="20" y="66"/>
                    <a:pt x="20" y="66"/>
                  </a:cubicBezTo>
                  <a:cubicBezTo>
                    <a:pt x="20" y="88"/>
                    <a:pt x="33" y="102"/>
                    <a:pt x="52" y="102"/>
                  </a:cubicBezTo>
                  <a:cubicBezTo>
                    <a:pt x="68" y="102"/>
                    <a:pt x="77" y="94"/>
                    <a:pt x="81" y="79"/>
                  </a:cubicBezTo>
                  <a:lnTo>
                    <a:pt x="99" y="79"/>
                  </a:lnTo>
                  <a:close/>
                  <a:moveTo>
                    <a:pt x="82" y="50"/>
                  </a:moveTo>
                  <a:lnTo>
                    <a:pt x="82" y="50"/>
                  </a:lnTo>
                  <a:cubicBezTo>
                    <a:pt x="81" y="28"/>
                    <a:pt x="70" y="17"/>
                    <a:pt x="51" y="17"/>
                  </a:cubicBezTo>
                  <a:cubicBezTo>
                    <a:pt x="33" y="17"/>
                    <a:pt x="21" y="28"/>
                    <a:pt x="20" y="50"/>
                  </a:cubicBezTo>
                  <a:lnTo>
                    <a:pt x="82" y="5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18" name="Freeform 246"/>
            <p:cNvSpPr>
              <a:spLocks noChangeArrowheads="1"/>
            </p:cNvSpPr>
            <p:nvPr/>
          </p:nvSpPr>
          <p:spPr bwMode="auto">
            <a:xfrm>
              <a:off x="3260303" y="4136937"/>
              <a:ext cx="24085" cy="61139"/>
            </a:xfrm>
            <a:custGeom>
              <a:avLst/>
              <a:gdLst>
                <a:gd name="T0" fmla="*/ 45 w 57"/>
                <a:gd name="T1" fmla="*/ 127 h 146"/>
                <a:gd name="T2" fmla="*/ 45 w 57"/>
                <a:gd name="T3" fmla="*/ 127 h 146"/>
                <a:gd name="T4" fmla="*/ 56 w 57"/>
                <a:gd name="T5" fmla="*/ 126 h 146"/>
                <a:gd name="T6" fmla="*/ 56 w 57"/>
                <a:gd name="T7" fmla="*/ 142 h 146"/>
                <a:gd name="T8" fmla="*/ 40 w 57"/>
                <a:gd name="T9" fmla="*/ 145 h 146"/>
                <a:gd name="T10" fmla="*/ 16 w 57"/>
                <a:gd name="T11" fmla="*/ 121 h 146"/>
                <a:gd name="T12" fmla="*/ 16 w 57"/>
                <a:gd name="T13" fmla="*/ 46 h 146"/>
                <a:gd name="T14" fmla="*/ 0 w 57"/>
                <a:gd name="T15" fmla="*/ 46 h 146"/>
                <a:gd name="T16" fmla="*/ 0 w 57"/>
                <a:gd name="T17" fmla="*/ 31 h 146"/>
                <a:gd name="T18" fmla="*/ 16 w 57"/>
                <a:gd name="T19" fmla="*/ 31 h 146"/>
                <a:gd name="T20" fmla="*/ 16 w 57"/>
                <a:gd name="T21" fmla="*/ 0 h 146"/>
                <a:gd name="T22" fmla="*/ 35 w 57"/>
                <a:gd name="T23" fmla="*/ 0 h 146"/>
                <a:gd name="T24" fmla="*/ 35 w 57"/>
                <a:gd name="T25" fmla="*/ 31 h 146"/>
                <a:gd name="T26" fmla="*/ 56 w 57"/>
                <a:gd name="T27" fmla="*/ 31 h 146"/>
                <a:gd name="T28" fmla="*/ 56 w 57"/>
                <a:gd name="T29" fmla="*/ 46 h 146"/>
                <a:gd name="T30" fmla="*/ 35 w 57"/>
                <a:gd name="T31" fmla="*/ 46 h 146"/>
                <a:gd name="T32" fmla="*/ 35 w 57"/>
                <a:gd name="T33" fmla="*/ 114 h 146"/>
                <a:gd name="T34" fmla="*/ 45 w 57"/>
                <a:gd name="T35" fmla="*/ 127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7" h="146">
                  <a:moveTo>
                    <a:pt x="45" y="127"/>
                  </a:moveTo>
                  <a:lnTo>
                    <a:pt x="45" y="127"/>
                  </a:lnTo>
                  <a:cubicBezTo>
                    <a:pt x="48" y="127"/>
                    <a:pt x="51" y="127"/>
                    <a:pt x="56" y="126"/>
                  </a:cubicBezTo>
                  <a:cubicBezTo>
                    <a:pt x="56" y="142"/>
                    <a:pt x="56" y="142"/>
                    <a:pt x="56" y="142"/>
                  </a:cubicBezTo>
                  <a:cubicBezTo>
                    <a:pt x="50" y="144"/>
                    <a:pt x="44" y="145"/>
                    <a:pt x="40" y="145"/>
                  </a:cubicBezTo>
                  <a:cubicBezTo>
                    <a:pt x="23" y="145"/>
                    <a:pt x="16" y="138"/>
                    <a:pt x="16" y="121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56" y="31"/>
                    <a:pt x="56" y="31"/>
                    <a:pt x="56" y="31"/>
                  </a:cubicBezTo>
                  <a:cubicBezTo>
                    <a:pt x="56" y="46"/>
                    <a:pt x="56" y="46"/>
                    <a:pt x="56" y="46"/>
                  </a:cubicBezTo>
                  <a:cubicBezTo>
                    <a:pt x="35" y="46"/>
                    <a:pt x="35" y="46"/>
                    <a:pt x="35" y="46"/>
                  </a:cubicBezTo>
                  <a:cubicBezTo>
                    <a:pt x="35" y="114"/>
                    <a:pt x="35" y="114"/>
                    <a:pt x="35" y="114"/>
                  </a:cubicBezTo>
                  <a:cubicBezTo>
                    <a:pt x="35" y="124"/>
                    <a:pt x="37" y="127"/>
                    <a:pt x="45" y="12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19" name="Freeform 247"/>
            <p:cNvSpPr>
              <a:spLocks noChangeArrowheads="1"/>
            </p:cNvSpPr>
            <p:nvPr/>
          </p:nvSpPr>
          <p:spPr bwMode="auto">
            <a:xfrm>
              <a:off x="3288093" y="4148053"/>
              <a:ext cx="44464" cy="50023"/>
            </a:xfrm>
            <a:custGeom>
              <a:avLst/>
              <a:gdLst>
                <a:gd name="T0" fmla="*/ 37 w 107"/>
                <a:gd name="T1" fmla="*/ 119 h 120"/>
                <a:gd name="T2" fmla="*/ 37 w 107"/>
                <a:gd name="T3" fmla="*/ 119 h 120"/>
                <a:gd name="T4" fmla="*/ 0 w 107"/>
                <a:gd name="T5" fmla="*/ 85 h 120"/>
                <a:gd name="T6" fmla="*/ 39 w 107"/>
                <a:gd name="T7" fmla="*/ 51 h 120"/>
                <a:gd name="T8" fmla="*/ 70 w 107"/>
                <a:gd name="T9" fmla="*/ 46 h 120"/>
                <a:gd name="T10" fmla="*/ 75 w 107"/>
                <a:gd name="T11" fmla="*/ 34 h 120"/>
                <a:gd name="T12" fmla="*/ 50 w 107"/>
                <a:gd name="T13" fmla="*/ 17 h 120"/>
                <a:gd name="T14" fmla="*/ 23 w 107"/>
                <a:gd name="T15" fmla="*/ 37 h 120"/>
                <a:gd name="T16" fmla="*/ 6 w 107"/>
                <a:gd name="T17" fmla="*/ 37 h 120"/>
                <a:gd name="T18" fmla="*/ 6 w 107"/>
                <a:gd name="T19" fmla="*/ 36 h 120"/>
                <a:gd name="T20" fmla="*/ 50 w 107"/>
                <a:gd name="T21" fmla="*/ 0 h 120"/>
                <a:gd name="T22" fmla="*/ 94 w 107"/>
                <a:gd name="T23" fmla="*/ 35 h 120"/>
                <a:gd name="T24" fmla="*/ 94 w 107"/>
                <a:gd name="T25" fmla="*/ 91 h 120"/>
                <a:gd name="T26" fmla="*/ 101 w 107"/>
                <a:gd name="T27" fmla="*/ 102 h 120"/>
                <a:gd name="T28" fmla="*/ 106 w 107"/>
                <a:gd name="T29" fmla="*/ 102 h 120"/>
                <a:gd name="T30" fmla="*/ 106 w 107"/>
                <a:gd name="T31" fmla="*/ 115 h 120"/>
                <a:gd name="T32" fmla="*/ 95 w 107"/>
                <a:gd name="T33" fmla="*/ 118 h 120"/>
                <a:gd name="T34" fmla="*/ 76 w 107"/>
                <a:gd name="T35" fmla="*/ 101 h 120"/>
                <a:gd name="T36" fmla="*/ 76 w 107"/>
                <a:gd name="T37" fmla="*/ 101 h 120"/>
                <a:gd name="T38" fmla="*/ 37 w 107"/>
                <a:gd name="T39" fmla="*/ 119 h 120"/>
                <a:gd name="T40" fmla="*/ 40 w 107"/>
                <a:gd name="T41" fmla="*/ 67 h 120"/>
                <a:gd name="T42" fmla="*/ 40 w 107"/>
                <a:gd name="T43" fmla="*/ 67 h 120"/>
                <a:gd name="T44" fmla="*/ 20 w 107"/>
                <a:gd name="T45" fmla="*/ 85 h 120"/>
                <a:gd name="T46" fmla="*/ 40 w 107"/>
                <a:gd name="T47" fmla="*/ 103 h 120"/>
                <a:gd name="T48" fmla="*/ 75 w 107"/>
                <a:gd name="T49" fmla="*/ 75 h 120"/>
                <a:gd name="T50" fmla="*/ 75 w 107"/>
                <a:gd name="T51" fmla="*/ 58 h 120"/>
                <a:gd name="T52" fmla="*/ 40 w 107"/>
                <a:gd name="T53" fmla="*/ 6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7" h="120">
                  <a:moveTo>
                    <a:pt x="37" y="119"/>
                  </a:moveTo>
                  <a:lnTo>
                    <a:pt x="37" y="119"/>
                  </a:lnTo>
                  <a:cubicBezTo>
                    <a:pt x="14" y="119"/>
                    <a:pt x="0" y="106"/>
                    <a:pt x="0" y="85"/>
                  </a:cubicBezTo>
                  <a:cubicBezTo>
                    <a:pt x="0" y="64"/>
                    <a:pt x="14" y="54"/>
                    <a:pt x="39" y="51"/>
                  </a:cubicBezTo>
                  <a:cubicBezTo>
                    <a:pt x="54" y="49"/>
                    <a:pt x="65" y="48"/>
                    <a:pt x="70" y="46"/>
                  </a:cubicBezTo>
                  <a:cubicBezTo>
                    <a:pt x="75" y="44"/>
                    <a:pt x="75" y="42"/>
                    <a:pt x="75" y="34"/>
                  </a:cubicBezTo>
                  <a:cubicBezTo>
                    <a:pt x="75" y="23"/>
                    <a:pt x="67" y="17"/>
                    <a:pt x="50" y="17"/>
                  </a:cubicBezTo>
                  <a:cubicBezTo>
                    <a:pt x="33" y="17"/>
                    <a:pt x="23" y="24"/>
                    <a:pt x="23" y="37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6" y="37"/>
                    <a:pt x="6" y="37"/>
                    <a:pt x="6" y="36"/>
                  </a:cubicBezTo>
                  <a:cubicBezTo>
                    <a:pt x="6" y="15"/>
                    <a:pt x="22" y="0"/>
                    <a:pt x="50" y="0"/>
                  </a:cubicBezTo>
                  <a:cubicBezTo>
                    <a:pt x="80" y="0"/>
                    <a:pt x="94" y="11"/>
                    <a:pt x="94" y="35"/>
                  </a:cubicBezTo>
                  <a:cubicBezTo>
                    <a:pt x="94" y="91"/>
                    <a:pt x="94" y="91"/>
                    <a:pt x="94" y="91"/>
                  </a:cubicBezTo>
                  <a:cubicBezTo>
                    <a:pt x="94" y="99"/>
                    <a:pt x="95" y="102"/>
                    <a:pt x="101" y="102"/>
                  </a:cubicBezTo>
                  <a:cubicBezTo>
                    <a:pt x="102" y="102"/>
                    <a:pt x="104" y="102"/>
                    <a:pt x="106" y="102"/>
                  </a:cubicBezTo>
                  <a:cubicBezTo>
                    <a:pt x="106" y="115"/>
                    <a:pt x="106" y="115"/>
                    <a:pt x="106" y="115"/>
                  </a:cubicBezTo>
                  <a:cubicBezTo>
                    <a:pt x="102" y="118"/>
                    <a:pt x="99" y="118"/>
                    <a:pt x="95" y="118"/>
                  </a:cubicBezTo>
                  <a:cubicBezTo>
                    <a:pt x="83" y="118"/>
                    <a:pt x="76" y="112"/>
                    <a:pt x="76" y="101"/>
                  </a:cubicBezTo>
                  <a:lnTo>
                    <a:pt x="76" y="101"/>
                  </a:lnTo>
                  <a:cubicBezTo>
                    <a:pt x="65" y="112"/>
                    <a:pt x="52" y="119"/>
                    <a:pt x="37" y="119"/>
                  </a:cubicBezTo>
                  <a:close/>
                  <a:moveTo>
                    <a:pt x="40" y="67"/>
                  </a:moveTo>
                  <a:lnTo>
                    <a:pt x="40" y="67"/>
                  </a:lnTo>
                  <a:cubicBezTo>
                    <a:pt x="26" y="69"/>
                    <a:pt x="20" y="74"/>
                    <a:pt x="20" y="85"/>
                  </a:cubicBezTo>
                  <a:cubicBezTo>
                    <a:pt x="20" y="96"/>
                    <a:pt x="27" y="103"/>
                    <a:pt x="40" y="103"/>
                  </a:cubicBezTo>
                  <a:cubicBezTo>
                    <a:pt x="61" y="103"/>
                    <a:pt x="75" y="91"/>
                    <a:pt x="75" y="75"/>
                  </a:cubicBezTo>
                  <a:cubicBezTo>
                    <a:pt x="75" y="58"/>
                    <a:pt x="75" y="58"/>
                    <a:pt x="75" y="58"/>
                  </a:cubicBezTo>
                  <a:cubicBezTo>
                    <a:pt x="65" y="64"/>
                    <a:pt x="52" y="64"/>
                    <a:pt x="40" y="67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966174" y="4129526"/>
            <a:ext cx="314955" cy="68550"/>
            <a:chOff x="3966174" y="4129526"/>
            <a:chExt cx="314955" cy="68550"/>
          </a:xfrm>
        </p:grpSpPr>
        <p:sp>
          <p:nvSpPr>
            <p:cNvPr id="3320" name="Freeform 248"/>
            <p:cNvSpPr>
              <a:spLocks noChangeArrowheads="1"/>
            </p:cNvSpPr>
            <p:nvPr/>
          </p:nvSpPr>
          <p:spPr bwMode="auto">
            <a:xfrm>
              <a:off x="3966174" y="4129526"/>
              <a:ext cx="59286" cy="68550"/>
            </a:xfrm>
            <a:custGeom>
              <a:avLst/>
              <a:gdLst>
                <a:gd name="T0" fmla="*/ 71 w 142"/>
                <a:gd name="T1" fmla="*/ 162 h 163"/>
                <a:gd name="T2" fmla="*/ 71 w 142"/>
                <a:gd name="T3" fmla="*/ 162 h 163"/>
                <a:gd name="T4" fmla="*/ 0 w 142"/>
                <a:gd name="T5" fmla="*/ 82 h 163"/>
                <a:gd name="T6" fmla="*/ 75 w 142"/>
                <a:gd name="T7" fmla="*/ 0 h 163"/>
                <a:gd name="T8" fmla="*/ 137 w 142"/>
                <a:gd name="T9" fmla="*/ 50 h 163"/>
                <a:gd name="T10" fmla="*/ 118 w 142"/>
                <a:gd name="T11" fmla="*/ 50 h 163"/>
                <a:gd name="T12" fmla="*/ 75 w 142"/>
                <a:gd name="T13" fmla="*/ 18 h 163"/>
                <a:gd name="T14" fmla="*/ 22 w 142"/>
                <a:gd name="T15" fmla="*/ 80 h 163"/>
                <a:gd name="T16" fmla="*/ 73 w 142"/>
                <a:gd name="T17" fmla="*/ 143 h 163"/>
                <a:gd name="T18" fmla="*/ 121 w 142"/>
                <a:gd name="T19" fmla="*/ 94 h 163"/>
                <a:gd name="T20" fmla="*/ 121 w 142"/>
                <a:gd name="T21" fmla="*/ 92 h 163"/>
                <a:gd name="T22" fmla="*/ 73 w 142"/>
                <a:gd name="T23" fmla="*/ 92 h 163"/>
                <a:gd name="T24" fmla="*/ 73 w 142"/>
                <a:gd name="T25" fmla="*/ 74 h 163"/>
                <a:gd name="T26" fmla="*/ 141 w 142"/>
                <a:gd name="T27" fmla="*/ 74 h 163"/>
                <a:gd name="T28" fmla="*/ 141 w 142"/>
                <a:gd name="T29" fmla="*/ 157 h 163"/>
                <a:gd name="T30" fmla="*/ 126 w 142"/>
                <a:gd name="T31" fmla="*/ 157 h 163"/>
                <a:gd name="T32" fmla="*/ 122 w 142"/>
                <a:gd name="T33" fmla="*/ 137 h 163"/>
                <a:gd name="T34" fmla="*/ 71 w 142"/>
                <a:gd name="T35" fmla="*/ 16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63">
                  <a:moveTo>
                    <a:pt x="71" y="162"/>
                  </a:moveTo>
                  <a:lnTo>
                    <a:pt x="71" y="162"/>
                  </a:lnTo>
                  <a:cubicBezTo>
                    <a:pt x="30" y="162"/>
                    <a:pt x="0" y="130"/>
                    <a:pt x="0" y="82"/>
                  </a:cubicBezTo>
                  <a:cubicBezTo>
                    <a:pt x="0" y="31"/>
                    <a:pt x="29" y="0"/>
                    <a:pt x="75" y="0"/>
                  </a:cubicBezTo>
                  <a:cubicBezTo>
                    <a:pt x="109" y="0"/>
                    <a:pt x="133" y="19"/>
                    <a:pt x="137" y="50"/>
                  </a:cubicBezTo>
                  <a:cubicBezTo>
                    <a:pt x="118" y="50"/>
                    <a:pt x="118" y="50"/>
                    <a:pt x="118" y="50"/>
                  </a:cubicBezTo>
                  <a:cubicBezTo>
                    <a:pt x="113" y="29"/>
                    <a:pt x="98" y="18"/>
                    <a:pt x="75" y="18"/>
                  </a:cubicBezTo>
                  <a:cubicBezTo>
                    <a:pt x="42" y="18"/>
                    <a:pt x="22" y="41"/>
                    <a:pt x="22" y="80"/>
                  </a:cubicBezTo>
                  <a:cubicBezTo>
                    <a:pt x="22" y="120"/>
                    <a:pt x="42" y="143"/>
                    <a:pt x="73" y="143"/>
                  </a:cubicBezTo>
                  <a:cubicBezTo>
                    <a:pt x="102" y="143"/>
                    <a:pt x="121" y="124"/>
                    <a:pt x="121" y="94"/>
                  </a:cubicBezTo>
                  <a:cubicBezTo>
                    <a:pt x="121" y="93"/>
                    <a:pt x="121" y="93"/>
                    <a:pt x="121" y="92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74"/>
                    <a:pt x="73" y="74"/>
                    <a:pt x="73" y="74"/>
                  </a:cubicBezTo>
                  <a:cubicBezTo>
                    <a:pt x="141" y="74"/>
                    <a:pt x="141" y="74"/>
                    <a:pt x="141" y="74"/>
                  </a:cubicBezTo>
                  <a:cubicBezTo>
                    <a:pt x="141" y="157"/>
                    <a:pt x="141" y="157"/>
                    <a:pt x="141" y="157"/>
                  </a:cubicBezTo>
                  <a:cubicBezTo>
                    <a:pt x="126" y="157"/>
                    <a:pt x="126" y="157"/>
                    <a:pt x="126" y="157"/>
                  </a:cubicBezTo>
                  <a:cubicBezTo>
                    <a:pt x="122" y="137"/>
                    <a:pt x="122" y="137"/>
                    <a:pt x="122" y="137"/>
                  </a:cubicBezTo>
                  <a:cubicBezTo>
                    <a:pt x="109" y="153"/>
                    <a:pt x="93" y="162"/>
                    <a:pt x="71" y="162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21" name="Freeform 249"/>
            <p:cNvSpPr>
              <a:spLocks noChangeArrowheads="1"/>
            </p:cNvSpPr>
            <p:nvPr/>
          </p:nvSpPr>
          <p:spPr bwMode="auto">
            <a:xfrm>
              <a:off x="4034723" y="4148053"/>
              <a:ext cx="44464" cy="50023"/>
            </a:xfrm>
            <a:custGeom>
              <a:avLst/>
              <a:gdLst>
                <a:gd name="T0" fmla="*/ 37 w 107"/>
                <a:gd name="T1" fmla="*/ 119 h 120"/>
                <a:gd name="T2" fmla="*/ 37 w 107"/>
                <a:gd name="T3" fmla="*/ 119 h 120"/>
                <a:gd name="T4" fmla="*/ 0 w 107"/>
                <a:gd name="T5" fmla="*/ 85 h 120"/>
                <a:gd name="T6" fmla="*/ 39 w 107"/>
                <a:gd name="T7" fmla="*/ 51 h 120"/>
                <a:gd name="T8" fmla="*/ 69 w 107"/>
                <a:gd name="T9" fmla="*/ 46 h 120"/>
                <a:gd name="T10" fmla="*/ 74 w 107"/>
                <a:gd name="T11" fmla="*/ 34 h 120"/>
                <a:gd name="T12" fmla="*/ 49 w 107"/>
                <a:gd name="T13" fmla="*/ 17 h 120"/>
                <a:gd name="T14" fmla="*/ 23 w 107"/>
                <a:gd name="T15" fmla="*/ 37 h 120"/>
                <a:gd name="T16" fmla="*/ 6 w 107"/>
                <a:gd name="T17" fmla="*/ 37 h 120"/>
                <a:gd name="T18" fmla="*/ 6 w 107"/>
                <a:gd name="T19" fmla="*/ 36 h 120"/>
                <a:gd name="T20" fmla="*/ 50 w 107"/>
                <a:gd name="T21" fmla="*/ 0 h 120"/>
                <a:gd name="T22" fmla="*/ 94 w 107"/>
                <a:gd name="T23" fmla="*/ 35 h 120"/>
                <a:gd name="T24" fmla="*/ 94 w 107"/>
                <a:gd name="T25" fmla="*/ 91 h 120"/>
                <a:gd name="T26" fmla="*/ 101 w 107"/>
                <a:gd name="T27" fmla="*/ 102 h 120"/>
                <a:gd name="T28" fmla="*/ 106 w 107"/>
                <a:gd name="T29" fmla="*/ 102 h 120"/>
                <a:gd name="T30" fmla="*/ 106 w 107"/>
                <a:gd name="T31" fmla="*/ 115 h 120"/>
                <a:gd name="T32" fmla="*/ 95 w 107"/>
                <a:gd name="T33" fmla="*/ 118 h 120"/>
                <a:gd name="T34" fmla="*/ 76 w 107"/>
                <a:gd name="T35" fmla="*/ 101 h 120"/>
                <a:gd name="T36" fmla="*/ 76 w 107"/>
                <a:gd name="T37" fmla="*/ 101 h 120"/>
                <a:gd name="T38" fmla="*/ 37 w 107"/>
                <a:gd name="T39" fmla="*/ 119 h 120"/>
                <a:gd name="T40" fmla="*/ 39 w 107"/>
                <a:gd name="T41" fmla="*/ 67 h 120"/>
                <a:gd name="T42" fmla="*/ 39 w 107"/>
                <a:gd name="T43" fmla="*/ 67 h 120"/>
                <a:gd name="T44" fmla="*/ 20 w 107"/>
                <a:gd name="T45" fmla="*/ 85 h 120"/>
                <a:gd name="T46" fmla="*/ 40 w 107"/>
                <a:gd name="T47" fmla="*/ 103 h 120"/>
                <a:gd name="T48" fmla="*/ 74 w 107"/>
                <a:gd name="T49" fmla="*/ 75 h 120"/>
                <a:gd name="T50" fmla="*/ 74 w 107"/>
                <a:gd name="T51" fmla="*/ 58 h 120"/>
                <a:gd name="T52" fmla="*/ 39 w 107"/>
                <a:gd name="T53" fmla="*/ 6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7" h="120">
                  <a:moveTo>
                    <a:pt x="37" y="119"/>
                  </a:moveTo>
                  <a:lnTo>
                    <a:pt x="37" y="119"/>
                  </a:lnTo>
                  <a:cubicBezTo>
                    <a:pt x="14" y="119"/>
                    <a:pt x="0" y="106"/>
                    <a:pt x="0" y="85"/>
                  </a:cubicBezTo>
                  <a:cubicBezTo>
                    <a:pt x="0" y="64"/>
                    <a:pt x="13" y="54"/>
                    <a:pt x="39" y="51"/>
                  </a:cubicBezTo>
                  <a:cubicBezTo>
                    <a:pt x="55" y="49"/>
                    <a:pt x="65" y="48"/>
                    <a:pt x="69" y="46"/>
                  </a:cubicBezTo>
                  <a:cubicBezTo>
                    <a:pt x="74" y="44"/>
                    <a:pt x="74" y="42"/>
                    <a:pt x="74" y="34"/>
                  </a:cubicBezTo>
                  <a:cubicBezTo>
                    <a:pt x="74" y="23"/>
                    <a:pt x="66" y="17"/>
                    <a:pt x="49" y="17"/>
                  </a:cubicBezTo>
                  <a:cubicBezTo>
                    <a:pt x="32" y="17"/>
                    <a:pt x="23" y="24"/>
                    <a:pt x="23" y="37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6" y="37"/>
                    <a:pt x="6" y="37"/>
                    <a:pt x="6" y="36"/>
                  </a:cubicBezTo>
                  <a:cubicBezTo>
                    <a:pt x="6" y="15"/>
                    <a:pt x="22" y="0"/>
                    <a:pt x="50" y="0"/>
                  </a:cubicBezTo>
                  <a:cubicBezTo>
                    <a:pt x="81" y="0"/>
                    <a:pt x="94" y="11"/>
                    <a:pt x="94" y="35"/>
                  </a:cubicBezTo>
                  <a:cubicBezTo>
                    <a:pt x="94" y="91"/>
                    <a:pt x="94" y="91"/>
                    <a:pt x="94" y="91"/>
                  </a:cubicBezTo>
                  <a:cubicBezTo>
                    <a:pt x="94" y="99"/>
                    <a:pt x="94" y="102"/>
                    <a:pt x="101" y="102"/>
                  </a:cubicBezTo>
                  <a:cubicBezTo>
                    <a:pt x="102" y="102"/>
                    <a:pt x="103" y="102"/>
                    <a:pt x="106" y="102"/>
                  </a:cubicBezTo>
                  <a:cubicBezTo>
                    <a:pt x="106" y="115"/>
                    <a:pt x="106" y="115"/>
                    <a:pt x="106" y="115"/>
                  </a:cubicBezTo>
                  <a:cubicBezTo>
                    <a:pt x="101" y="118"/>
                    <a:pt x="98" y="118"/>
                    <a:pt x="95" y="118"/>
                  </a:cubicBezTo>
                  <a:cubicBezTo>
                    <a:pt x="83" y="118"/>
                    <a:pt x="76" y="112"/>
                    <a:pt x="76" y="101"/>
                  </a:cubicBezTo>
                  <a:lnTo>
                    <a:pt x="76" y="101"/>
                  </a:lnTo>
                  <a:cubicBezTo>
                    <a:pt x="65" y="112"/>
                    <a:pt x="51" y="119"/>
                    <a:pt x="37" y="119"/>
                  </a:cubicBezTo>
                  <a:close/>
                  <a:moveTo>
                    <a:pt x="39" y="67"/>
                  </a:moveTo>
                  <a:lnTo>
                    <a:pt x="39" y="67"/>
                  </a:lnTo>
                  <a:cubicBezTo>
                    <a:pt x="25" y="69"/>
                    <a:pt x="20" y="74"/>
                    <a:pt x="20" y="85"/>
                  </a:cubicBezTo>
                  <a:cubicBezTo>
                    <a:pt x="20" y="96"/>
                    <a:pt x="26" y="103"/>
                    <a:pt x="40" y="103"/>
                  </a:cubicBezTo>
                  <a:cubicBezTo>
                    <a:pt x="61" y="103"/>
                    <a:pt x="74" y="91"/>
                    <a:pt x="74" y="75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5" y="64"/>
                    <a:pt x="52" y="64"/>
                    <a:pt x="39" y="67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22" name="Freeform 250"/>
            <p:cNvSpPr>
              <a:spLocks noChangeArrowheads="1"/>
            </p:cNvSpPr>
            <p:nvPr/>
          </p:nvSpPr>
          <p:spPr bwMode="auto">
            <a:xfrm>
              <a:off x="4086598" y="4148053"/>
              <a:ext cx="64844" cy="48170"/>
            </a:xfrm>
            <a:custGeom>
              <a:avLst/>
              <a:gdLst>
                <a:gd name="T0" fmla="*/ 137 w 156"/>
                <a:gd name="T1" fmla="*/ 46 h 115"/>
                <a:gd name="T2" fmla="*/ 137 w 156"/>
                <a:gd name="T3" fmla="*/ 46 h 115"/>
                <a:gd name="T4" fmla="*/ 116 w 156"/>
                <a:gd name="T5" fmla="*/ 17 h 115"/>
                <a:gd name="T6" fmla="*/ 87 w 156"/>
                <a:gd name="T7" fmla="*/ 49 h 115"/>
                <a:gd name="T8" fmla="*/ 87 w 156"/>
                <a:gd name="T9" fmla="*/ 114 h 115"/>
                <a:gd name="T10" fmla="*/ 68 w 156"/>
                <a:gd name="T11" fmla="*/ 114 h 115"/>
                <a:gd name="T12" fmla="*/ 68 w 156"/>
                <a:gd name="T13" fmla="*/ 46 h 115"/>
                <a:gd name="T14" fmla="*/ 48 w 156"/>
                <a:gd name="T15" fmla="*/ 17 h 115"/>
                <a:gd name="T16" fmla="*/ 19 w 156"/>
                <a:gd name="T17" fmla="*/ 49 h 115"/>
                <a:gd name="T18" fmla="*/ 19 w 156"/>
                <a:gd name="T19" fmla="*/ 114 h 115"/>
                <a:gd name="T20" fmla="*/ 0 w 156"/>
                <a:gd name="T21" fmla="*/ 114 h 115"/>
                <a:gd name="T22" fmla="*/ 0 w 156"/>
                <a:gd name="T23" fmla="*/ 3 h 115"/>
                <a:gd name="T24" fmla="*/ 18 w 156"/>
                <a:gd name="T25" fmla="*/ 3 h 115"/>
                <a:gd name="T26" fmla="*/ 18 w 156"/>
                <a:gd name="T27" fmla="*/ 19 h 115"/>
                <a:gd name="T28" fmla="*/ 53 w 156"/>
                <a:gd name="T29" fmla="*/ 0 h 115"/>
                <a:gd name="T30" fmla="*/ 84 w 156"/>
                <a:gd name="T31" fmla="*/ 18 h 115"/>
                <a:gd name="T32" fmla="*/ 119 w 156"/>
                <a:gd name="T33" fmla="*/ 0 h 115"/>
                <a:gd name="T34" fmla="*/ 150 w 156"/>
                <a:gd name="T35" fmla="*/ 16 h 115"/>
                <a:gd name="T36" fmla="*/ 155 w 156"/>
                <a:gd name="T37" fmla="*/ 45 h 115"/>
                <a:gd name="T38" fmla="*/ 155 w 156"/>
                <a:gd name="T39" fmla="*/ 48 h 115"/>
                <a:gd name="T40" fmla="*/ 155 w 156"/>
                <a:gd name="T41" fmla="*/ 114 h 115"/>
                <a:gd name="T42" fmla="*/ 137 w 156"/>
                <a:gd name="T43" fmla="*/ 114 h 115"/>
                <a:gd name="T44" fmla="*/ 137 w 156"/>
                <a:gd name="T45" fmla="*/ 46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6" h="115">
                  <a:moveTo>
                    <a:pt x="137" y="46"/>
                  </a:moveTo>
                  <a:lnTo>
                    <a:pt x="137" y="46"/>
                  </a:lnTo>
                  <a:cubicBezTo>
                    <a:pt x="137" y="26"/>
                    <a:pt x="132" y="17"/>
                    <a:pt x="116" y="17"/>
                  </a:cubicBezTo>
                  <a:cubicBezTo>
                    <a:pt x="98" y="17"/>
                    <a:pt x="87" y="28"/>
                    <a:pt x="87" y="49"/>
                  </a:cubicBezTo>
                  <a:cubicBezTo>
                    <a:pt x="87" y="114"/>
                    <a:pt x="87" y="114"/>
                    <a:pt x="87" y="114"/>
                  </a:cubicBezTo>
                  <a:cubicBezTo>
                    <a:pt x="68" y="114"/>
                    <a:pt x="68" y="114"/>
                    <a:pt x="68" y="114"/>
                  </a:cubicBezTo>
                  <a:cubicBezTo>
                    <a:pt x="68" y="46"/>
                    <a:pt x="68" y="46"/>
                    <a:pt x="68" y="46"/>
                  </a:cubicBezTo>
                  <a:cubicBezTo>
                    <a:pt x="68" y="26"/>
                    <a:pt x="65" y="17"/>
                    <a:pt x="48" y="17"/>
                  </a:cubicBezTo>
                  <a:cubicBezTo>
                    <a:pt x="30" y="17"/>
                    <a:pt x="19" y="28"/>
                    <a:pt x="19" y="49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26" y="6"/>
                    <a:pt x="38" y="0"/>
                    <a:pt x="53" y="0"/>
                  </a:cubicBezTo>
                  <a:cubicBezTo>
                    <a:pt x="67" y="0"/>
                    <a:pt x="76" y="5"/>
                    <a:pt x="84" y="18"/>
                  </a:cubicBezTo>
                  <a:cubicBezTo>
                    <a:pt x="93" y="5"/>
                    <a:pt x="104" y="0"/>
                    <a:pt x="119" y="0"/>
                  </a:cubicBezTo>
                  <a:cubicBezTo>
                    <a:pt x="135" y="0"/>
                    <a:pt x="145" y="5"/>
                    <a:pt x="150" y="16"/>
                  </a:cubicBezTo>
                  <a:cubicBezTo>
                    <a:pt x="154" y="23"/>
                    <a:pt x="155" y="32"/>
                    <a:pt x="155" y="45"/>
                  </a:cubicBezTo>
                  <a:cubicBezTo>
                    <a:pt x="155" y="46"/>
                    <a:pt x="155" y="47"/>
                    <a:pt x="155" y="48"/>
                  </a:cubicBezTo>
                  <a:cubicBezTo>
                    <a:pt x="155" y="114"/>
                    <a:pt x="155" y="114"/>
                    <a:pt x="155" y="114"/>
                  </a:cubicBezTo>
                  <a:cubicBezTo>
                    <a:pt x="137" y="114"/>
                    <a:pt x="137" y="114"/>
                    <a:pt x="137" y="114"/>
                  </a:cubicBezTo>
                  <a:lnTo>
                    <a:pt x="137" y="4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23" name="Freeform 251"/>
            <p:cNvSpPr>
              <a:spLocks noChangeArrowheads="1"/>
            </p:cNvSpPr>
            <p:nvPr/>
          </p:nvSpPr>
          <p:spPr bwMode="auto">
            <a:xfrm>
              <a:off x="4162558" y="4148053"/>
              <a:ext cx="66696" cy="48170"/>
            </a:xfrm>
            <a:custGeom>
              <a:avLst/>
              <a:gdLst>
                <a:gd name="T0" fmla="*/ 137 w 157"/>
                <a:gd name="T1" fmla="*/ 46 h 115"/>
                <a:gd name="T2" fmla="*/ 137 w 157"/>
                <a:gd name="T3" fmla="*/ 46 h 115"/>
                <a:gd name="T4" fmla="*/ 116 w 157"/>
                <a:gd name="T5" fmla="*/ 17 h 115"/>
                <a:gd name="T6" fmla="*/ 88 w 157"/>
                <a:gd name="T7" fmla="*/ 49 h 115"/>
                <a:gd name="T8" fmla="*/ 88 w 157"/>
                <a:gd name="T9" fmla="*/ 114 h 115"/>
                <a:gd name="T10" fmla="*/ 68 w 157"/>
                <a:gd name="T11" fmla="*/ 114 h 115"/>
                <a:gd name="T12" fmla="*/ 68 w 157"/>
                <a:gd name="T13" fmla="*/ 46 h 115"/>
                <a:gd name="T14" fmla="*/ 48 w 157"/>
                <a:gd name="T15" fmla="*/ 17 h 115"/>
                <a:gd name="T16" fmla="*/ 19 w 157"/>
                <a:gd name="T17" fmla="*/ 49 h 115"/>
                <a:gd name="T18" fmla="*/ 19 w 157"/>
                <a:gd name="T19" fmla="*/ 114 h 115"/>
                <a:gd name="T20" fmla="*/ 0 w 157"/>
                <a:gd name="T21" fmla="*/ 114 h 115"/>
                <a:gd name="T22" fmla="*/ 0 w 157"/>
                <a:gd name="T23" fmla="*/ 3 h 115"/>
                <a:gd name="T24" fmla="*/ 18 w 157"/>
                <a:gd name="T25" fmla="*/ 3 h 115"/>
                <a:gd name="T26" fmla="*/ 18 w 157"/>
                <a:gd name="T27" fmla="*/ 19 h 115"/>
                <a:gd name="T28" fmla="*/ 54 w 157"/>
                <a:gd name="T29" fmla="*/ 0 h 115"/>
                <a:gd name="T30" fmla="*/ 84 w 157"/>
                <a:gd name="T31" fmla="*/ 18 h 115"/>
                <a:gd name="T32" fmla="*/ 120 w 157"/>
                <a:gd name="T33" fmla="*/ 0 h 115"/>
                <a:gd name="T34" fmla="*/ 150 w 157"/>
                <a:gd name="T35" fmla="*/ 16 h 115"/>
                <a:gd name="T36" fmla="*/ 156 w 157"/>
                <a:gd name="T37" fmla="*/ 45 h 115"/>
                <a:gd name="T38" fmla="*/ 156 w 157"/>
                <a:gd name="T39" fmla="*/ 48 h 115"/>
                <a:gd name="T40" fmla="*/ 156 w 157"/>
                <a:gd name="T41" fmla="*/ 114 h 115"/>
                <a:gd name="T42" fmla="*/ 137 w 157"/>
                <a:gd name="T43" fmla="*/ 114 h 115"/>
                <a:gd name="T44" fmla="*/ 137 w 157"/>
                <a:gd name="T45" fmla="*/ 46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7" h="115">
                  <a:moveTo>
                    <a:pt x="137" y="46"/>
                  </a:moveTo>
                  <a:lnTo>
                    <a:pt x="137" y="46"/>
                  </a:lnTo>
                  <a:cubicBezTo>
                    <a:pt x="137" y="26"/>
                    <a:pt x="133" y="17"/>
                    <a:pt x="116" y="17"/>
                  </a:cubicBezTo>
                  <a:cubicBezTo>
                    <a:pt x="98" y="17"/>
                    <a:pt x="88" y="28"/>
                    <a:pt x="88" y="49"/>
                  </a:cubicBezTo>
                  <a:cubicBezTo>
                    <a:pt x="88" y="114"/>
                    <a:pt x="88" y="114"/>
                    <a:pt x="88" y="114"/>
                  </a:cubicBezTo>
                  <a:cubicBezTo>
                    <a:pt x="68" y="114"/>
                    <a:pt x="68" y="114"/>
                    <a:pt x="68" y="114"/>
                  </a:cubicBezTo>
                  <a:cubicBezTo>
                    <a:pt x="68" y="46"/>
                    <a:pt x="68" y="46"/>
                    <a:pt x="68" y="46"/>
                  </a:cubicBezTo>
                  <a:cubicBezTo>
                    <a:pt x="68" y="26"/>
                    <a:pt x="65" y="17"/>
                    <a:pt x="48" y="17"/>
                  </a:cubicBezTo>
                  <a:cubicBezTo>
                    <a:pt x="31" y="17"/>
                    <a:pt x="19" y="28"/>
                    <a:pt x="19" y="49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27" y="6"/>
                    <a:pt x="38" y="0"/>
                    <a:pt x="54" y="0"/>
                  </a:cubicBezTo>
                  <a:cubicBezTo>
                    <a:pt x="67" y="0"/>
                    <a:pt x="77" y="5"/>
                    <a:pt x="84" y="18"/>
                  </a:cubicBezTo>
                  <a:cubicBezTo>
                    <a:pt x="93" y="5"/>
                    <a:pt x="105" y="0"/>
                    <a:pt x="120" y="0"/>
                  </a:cubicBezTo>
                  <a:cubicBezTo>
                    <a:pt x="135" y="0"/>
                    <a:pt x="145" y="5"/>
                    <a:pt x="150" y="16"/>
                  </a:cubicBezTo>
                  <a:cubicBezTo>
                    <a:pt x="156" y="23"/>
                    <a:pt x="156" y="32"/>
                    <a:pt x="156" y="45"/>
                  </a:cubicBezTo>
                  <a:cubicBezTo>
                    <a:pt x="156" y="46"/>
                    <a:pt x="156" y="47"/>
                    <a:pt x="156" y="48"/>
                  </a:cubicBezTo>
                  <a:cubicBezTo>
                    <a:pt x="156" y="114"/>
                    <a:pt x="156" y="114"/>
                    <a:pt x="156" y="114"/>
                  </a:cubicBezTo>
                  <a:cubicBezTo>
                    <a:pt x="137" y="114"/>
                    <a:pt x="137" y="114"/>
                    <a:pt x="137" y="114"/>
                  </a:cubicBezTo>
                  <a:lnTo>
                    <a:pt x="137" y="4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24" name="Freeform 252"/>
            <p:cNvSpPr>
              <a:spLocks noChangeArrowheads="1"/>
            </p:cNvSpPr>
            <p:nvPr/>
          </p:nvSpPr>
          <p:spPr bwMode="auto">
            <a:xfrm>
              <a:off x="4236665" y="4148053"/>
              <a:ext cx="44464" cy="50023"/>
            </a:xfrm>
            <a:custGeom>
              <a:avLst/>
              <a:gdLst>
                <a:gd name="T0" fmla="*/ 36 w 107"/>
                <a:gd name="T1" fmla="*/ 119 h 120"/>
                <a:gd name="T2" fmla="*/ 36 w 107"/>
                <a:gd name="T3" fmla="*/ 119 h 120"/>
                <a:gd name="T4" fmla="*/ 0 w 107"/>
                <a:gd name="T5" fmla="*/ 85 h 120"/>
                <a:gd name="T6" fmla="*/ 38 w 107"/>
                <a:gd name="T7" fmla="*/ 51 h 120"/>
                <a:gd name="T8" fmla="*/ 69 w 107"/>
                <a:gd name="T9" fmla="*/ 46 h 120"/>
                <a:gd name="T10" fmla="*/ 74 w 107"/>
                <a:gd name="T11" fmla="*/ 34 h 120"/>
                <a:gd name="T12" fmla="*/ 49 w 107"/>
                <a:gd name="T13" fmla="*/ 17 h 120"/>
                <a:gd name="T14" fmla="*/ 23 w 107"/>
                <a:gd name="T15" fmla="*/ 37 h 120"/>
                <a:gd name="T16" fmla="*/ 6 w 107"/>
                <a:gd name="T17" fmla="*/ 37 h 120"/>
                <a:gd name="T18" fmla="*/ 6 w 107"/>
                <a:gd name="T19" fmla="*/ 36 h 120"/>
                <a:gd name="T20" fmla="*/ 49 w 107"/>
                <a:gd name="T21" fmla="*/ 0 h 120"/>
                <a:gd name="T22" fmla="*/ 93 w 107"/>
                <a:gd name="T23" fmla="*/ 35 h 120"/>
                <a:gd name="T24" fmla="*/ 93 w 107"/>
                <a:gd name="T25" fmla="*/ 91 h 120"/>
                <a:gd name="T26" fmla="*/ 100 w 107"/>
                <a:gd name="T27" fmla="*/ 102 h 120"/>
                <a:gd name="T28" fmla="*/ 106 w 107"/>
                <a:gd name="T29" fmla="*/ 102 h 120"/>
                <a:gd name="T30" fmla="*/ 106 w 107"/>
                <a:gd name="T31" fmla="*/ 115 h 120"/>
                <a:gd name="T32" fmla="*/ 94 w 107"/>
                <a:gd name="T33" fmla="*/ 118 h 120"/>
                <a:gd name="T34" fmla="*/ 75 w 107"/>
                <a:gd name="T35" fmla="*/ 101 h 120"/>
                <a:gd name="T36" fmla="*/ 75 w 107"/>
                <a:gd name="T37" fmla="*/ 101 h 120"/>
                <a:gd name="T38" fmla="*/ 36 w 107"/>
                <a:gd name="T39" fmla="*/ 119 h 120"/>
                <a:gd name="T40" fmla="*/ 39 w 107"/>
                <a:gd name="T41" fmla="*/ 67 h 120"/>
                <a:gd name="T42" fmla="*/ 39 w 107"/>
                <a:gd name="T43" fmla="*/ 67 h 120"/>
                <a:gd name="T44" fmla="*/ 19 w 107"/>
                <a:gd name="T45" fmla="*/ 85 h 120"/>
                <a:gd name="T46" fmla="*/ 40 w 107"/>
                <a:gd name="T47" fmla="*/ 103 h 120"/>
                <a:gd name="T48" fmla="*/ 74 w 107"/>
                <a:gd name="T49" fmla="*/ 75 h 120"/>
                <a:gd name="T50" fmla="*/ 74 w 107"/>
                <a:gd name="T51" fmla="*/ 58 h 120"/>
                <a:gd name="T52" fmla="*/ 39 w 107"/>
                <a:gd name="T53" fmla="*/ 6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7" h="120">
                  <a:moveTo>
                    <a:pt x="36" y="119"/>
                  </a:moveTo>
                  <a:lnTo>
                    <a:pt x="36" y="119"/>
                  </a:lnTo>
                  <a:cubicBezTo>
                    <a:pt x="13" y="119"/>
                    <a:pt x="0" y="106"/>
                    <a:pt x="0" y="85"/>
                  </a:cubicBezTo>
                  <a:cubicBezTo>
                    <a:pt x="0" y="64"/>
                    <a:pt x="13" y="54"/>
                    <a:pt x="38" y="51"/>
                  </a:cubicBezTo>
                  <a:cubicBezTo>
                    <a:pt x="54" y="49"/>
                    <a:pt x="64" y="48"/>
                    <a:pt x="69" y="46"/>
                  </a:cubicBezTo>
                  <a:cubicBezTo>
                    <a:pt x="74" y="44"/>
                    <a:pt x="74" y="42"/>
                    <a:pt x="74" y="34"/>
                  </a:cubicBezTo>
                  <a:cubicBezTo>
                    <a:pt x="74" y="23"/>
                    <a:pt x="66" y="17"/>
                    <a:pt x="49" y="17"/>
                  </a:cubicBezTo>
                  <a:cubicBezTo>
                    <a:pt x="32" y="17"/>
                    <a:pt x="23" y="24"/>
                    <a:pt x="23" y="37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6" y="37"/>
                    <a:pt x="6" y="37"/>
                    <a:pt x="6" y="36"/>
                  </a:cubicBezTo>
                  <a:cubicBezTo>
                    <a:pt x="6" y="15"/>
                    <a:pt x="22" y="0"/>
                    <a:pt x="49" y="0"/>
                  </a:cubicBezTo>
                  <a:cubicBezTo>
                    <a:pt x="80" y="0"/>
                    <a:pt x="93" y="11"/>
                    <a:pt x="93" y="35"/>
                  </a:cubicBezTo>
                  <a:cubicBezTo>
                    <a:pt x="93" y="91"/>
                    <a:pt x="93" y="91"/>
                    <a:pt x="93" y="91"/>
                  </a:cubicBezTo>
                  <a:cubicBezTo>
                    <a:pt x="93" y="99"/>
                    <a:pt x="94" y="102"/>
                    <a:pt x="100" y="102"/>
                  </a:cubicBezTo>
                  <a:cubicBezTo>
                    <a:pt x="101" y="102"/>
                    <a:pt x="104" y="102"/>
                    <a:pt x="106" y="102"/>
                  </a:cubicBezTo>
                  <a:cubicBezTo>
                    <a:pt x="106" y="115"/>
                    <a:pt x="106" y="115"/>
                    <a:pt x="106" y="115"/>
                  </a:cubicBezTo>
                  <a:cubicBezTo>
                    <a:pt x="101" y="118"/>
                    <a:pt x="98" y="118"/>
                    <a:pt x="94" y="118"/>
                  </a:cubicBezTo>
                  <a:cubicBezTo>
                    <a:pt x="82" y="118"/>
                    <a:pt x="75" y="112"/>
                    <a:pt x="75" y="101"/>
                  </a:cubicBezTo>
                  <a:lnTo>
                    <a:pt x="75" y="101"/>
                  </a:lnTo>
                  <a:cubicBezTo>
                    <a:pt x="64" y="112"/>
                    <a:pt x="51" y="119"/>
                    <a:pt x="36" y="119"/>
                  </a:cubicBezTo>
                  <a:close/>
                  <a:moveTo>
                    <a:pt x="39" y="67"/>
                  </a:moveTo>
                  <a:lnTo>
                    <a:pt x="39" y="67"/>
                  </a:lnTo>
                  <a:cubicBezTo>
                    <a:pt x="25" y="69"/>
                    <a:pt x="19" y="74"/>
                    <a:pt x="19" y="85"/>
                  </a:cubicBezTo>
                  <a:cubicBezTo>
                    <a:pt x="19" y="96"/>
                    <a:pt x="27" y="103"/>
                    <a:pt x="40" y="103"/>
                  </a:cubicBezTo>
                  <a:cubicBezTo>
                    <a:pt x="60" y="103"/>
                    <a:pt x="74" y="91"/>
                    <a:pt x="74" y="75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4" y="64"/>
                    <a:pt x="51" y="64"/>
                    <a:pt x="39" y="67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924008" y="4131380"/>
            <a:ext cx="198237" cy="66696"/>
            <a:chOff x="4924008" y="4131380"/>
            <a:chExt cx="198237" cy="66696"/>
          </a:xfrm>
        </p:grpSpPr>
        <p:sp>
          <p:nvSpPr>
            <p:cNvPr id="3325" name="Freeform 253"/>
            <p:cNvSpPr>
              <a:spLocks noChangeArrowheads="1"/>
            </p:cNvSpPr>
            <p:nvPr/>
          </p:nvSpPr>
          <p:spPr bwMode="auto">
            <a:xfrm>
              <a:off x="4924008" y="4131380"/>
              <a:ext cx="53728" cy="64843"/>
            </a:xfrm>
            <a:custGeom>
              <a:avLst/>
              <a:gdLst>
                <a:gd name="T0" fmla="*/ 0 w 126"/>
                <a:gd name="T1" fmla="*/ 0 h 154"/>
                <a:gd name="T2" fmla="*/ 0 w 126"/>
                <a:gd name="T3" fmla="*/ 0 h 154"/>
                <a:gd name="T4" fmla="*/ 58 w 126"/>
                <a:gd name="T5" fmla="*/ 0 h 154"/>
                <a:gd name="T6" fmla="*/ 125 w 126"/>
                <a:gd name="T7" fmla="*/ 74 h 154"/>
                <a:gd name="T8" fmla="*/ 58 w 126"/>
                <a:gd name="T9" fmla="*/ 153 h 154"/>
                <a:gd name="T10" fmla="*/ 0 w 126"/>
                <a:gd name="T11" fmla="*/ 153 h 154"/>
                <a:gd name="T12" fmla="*/ 0 w 126"/>
                <a:gd name="T13" fmla="*/ 0 h 154"/>
                <a:gd name="T14" fmla="*/ 21 w 126"/>
                <a:gd name="T15" fmla="*/ 18 h 154"/>
                <a:gd name="T16" fmla="*/ 21 w 126"/>
                <a:gd name="T17" fmla="*/ 18 h 154"/>
                <a:gd name="T18" fmla="*/ 21 w 126"/>
                <a:gd name="T19" fmla="*/ 135 h 154"/>
                <a:gd name="T20" fmla="*/ 57 w 126"/>
                <a:gd name="T21" fmla="*/ 135 h 154"/>
                <a:gd name="T22" fmla="*/ 103 w 126"/>
                <a:gd name="T23" fmla="*/ 75 h 154"/>
                <a:gd name="T24" fmla="*/ 57 w 126"/>
                <a:gd name="T25" fmla="*/ 18 h 154"/>
                <a:gd name="T26" fmla="*/ 21 w 126"/>
                <a:gd name="T27" fmla="*/ 1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154">
                  <a:moveTo>
                    <a:pt x="0" y="0"/>
                  </a:moveTo>
                  <a:lnTo>
                    <a:pt x="0" y="0"/>
                  </a:lnTo>
                  <a:cubicBezTo>
                    <a:pt x="58" y="0"/>
                    <a:pt x="58" y="0"/>
                    <a:pt x="58" y="0"/>
                  </a:cubicBezTo>
                  <a:cubicBezTo>
                    <a:pt x="102" y="0"/>
                    <a:pt x="125" y="27"/>
                    <a:pt x="125" y="74"/>
                  </a:cubicBezTo>
                  <a:cubicBezTo>
                    <a:pt x="125" y="125"/>
                    <a:pt x="100" y="153"/>
                    <a:pt x="58" y="153"/>
                  </a:cubicBezTo>
                  <a:cubicBezTo>
                    <a:pt x="0" y="153"/>
                    <a:pt x="0" y="153"/>
                    <a:pt x="0" y="153"/>
                  </a:cubicBezTo>
                  <a:lnTo>
                    <a:pt x="0" y="0"/>
                  </a:lnTo>
                  <a:close/>
                  <a:moveTo>
                    <a:pt x="21" y="18"/>
                  </a:moveTo>
                  <a:lnTo>
                    <a:pt x="21" y="18"/>
                  </a:lnTo>
                  <a:cubicBezTo>
                    <a:pt x="21" y="135"/>
                    <a:pt x="21" y="135"/>
                    <a:pt x="21" y="135"/>
                  </a:cubicBezTo>
                  <a:cubicBezTo>
                    <a:pt x="57" y="135"/>
                    <a:pt x="57" y="135"/>
                    <a:pt x="57" y="135"/>
                  </a:cubicBezTo>
                  <a:cubicBezTo>
                    <a:pt x="87" y="135"/>
                    <a:pt x="103" y="115"/>
                    <a:pt x="103" y="75"/>
                  </a:cubicBezTo>
                  <a:cubicBezTo>
                    <a:pt x="103" y="38"/>
                    <a:pt x="86" y="18"/>
                    <a:pt x="57" y="18"/>
                  </a:cubicBezTo>
                  <a:lnTo>
                    <a:pt x="21" y="18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26" name="Freeform 254"/>
            <p:cNvSpPr>
              <a:spLocks noChangeArrowheads="1"/>
            </p:cNvSpPr>
            <p:nvPr/>
          </p:nvSpPr>
          <p:spPr bwMode="auto">
            <a:xfrm>
              <a:off x="4983294" y="4148053"/>
              <a:ext cx="42612" cy="50023"/>
            </a:xfrm>
            <a:custGeom>
              <a:avLst/>
              <a:gdLst>
                <a:gd name="T0" fmla="*/ 99 w 102"/>
                <a:gd name="T1" fmla="*/ 79 h 121"/>
                <a:gd name="T2" fmla="*/ 99 w 102"/>
                <a:gd name="T3" fmla="*/ 79 h 121"/>
                <a:gd name="T4" fmla="*/ 50 w 102"/>
                <a:gd name="T5" fmla="*/ 120 h 121"/>
                <a:gd name="T6" fmla="*/ 0 w 102"/>
                <a:gd name="T7" fmla="*/ 61 h 121"/>
                <a:gd name="T8" fmla="*/ 50 w 102"/>
                <a:gd name="T9" fmla="*/ 0 h 121"/>
                <a:gd name="T10" fmla="*/ 101 w 102"/>
                <a:gd name="T11" fmla="*/ 57 h 121"/>
                <a:gd name="T12" fmla="*/ 100 w 102"/>
                <a:gd name="T13" fmla="*/ 66 h 121"/>
                <a:gd name="T14" fmla="*/ 19 w 102"/>
                <a:gd name="T15" fmla="*/ 66 h 121"/>
                <a:gd name="T16" fmla="*/ 52 w 102"/>
                <a:gd name="T17" fmla="*/ 102 h 121"/>
                <a:gd name="T18" fmla="*/ 80 w 102"/>
                <a:gd name="T19" fmla="*/ 79 h 121"/>
                <a:gd name="T20" fmla="*/ 99 w 102"/>
                <a:gd name="T21" fmla="*/ 79 h 121"/>
                <a:gd name="T22" fmla="*/ 81 w 102"/>
                <a:gd name="T23" fmla="*/ 50 h 121"/>
                <a:gd name="T24" fmla="*/ 81 w 102"/>
                <a:gd name="T25" fmla="*/ 50 h 121"/>
                <a:gd name="T26" fmla="*/ 51 w 102"/>
                <a:gd name="T27" fmla="*/ 17 h 121"/>
                <a:gd name="T28" fmla="*/ 19 w 102"/>
                <a:gd name="T29" fmla="*/ 50 h 121"/>
                <a:gd name="T30" fmla="*/ 81 w 102"/>
                <a:gd name="T31" fmla="*/ 5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1">
                  <a:moveTo>
                    <a:pt x="99" y="79"/>
                  </a:moveTo>
                  <a:lnTo>
                    <a:pt x="99" y="79"/>
                  </a:lnTo>
                  <a:cubicBezTo>
                    <a:pt x="94" y="104"/>
                    <a:pt x="76" y="120"/>
                    <a:pt x="50" y="120"/>
                  </a:cubicBezTo>
                  <a:cubicBezTo>
                    <a:pt x="19" y="120"/>
                    <a:pt x="0" y="97"/>
                    <a:pt x="0" y="61"/>
                  </a:cubicBezTo>
                  <a:cubicBezTo>
                    <a:pt x="0" y="22"/>
                    <a:pt x="19" y="0"/>
                    <a:pt x="50" y="0"/>
                  </a:cubicBezTo>
                  <a:cubicBezTo>
                    <a:pt x="82" y="0"/>
                    <a:pt x="101" y="21"/>
                    <a:pt x="101" y="57"/>
                  </a:cubicBezTo>
                  <a:cubicBezTo>
                    <a:pt x="101" y="59"/>
                    <a:pt x="101" y="62"/>
                    <a:pt x="100" y="66"/>
                  </a:cubicBezTo>
                  <a:cubicBezTo>
                    <a:pt x="19" y="66"/>
                    <a:pt x="19" y="66"/>
                    <a:pt x="19" y="66"/>
                  </a:cubicBezTo>
                  <a:cubicBezTo>
                    <a:pt x="19" y="88"/>
                    <a:pt x="32" y="102"/>
                    <a:pt x="52" y="102"/>
                  </a:cubicBezTo>
                  <a:cubicBezTo>
                    <a:pt x="67" y="102"/>
                    <a:pt x="78" y="94"/>
                    <a:pt x="80" y="79"/>
                  </a:cubicBezTo>
                  <a:lnTo>
                    <a:pt x="99" y="79"/>
                  </a:lnTo>
                  <a:close/>
                  <a:moveTo>
                    <a:pt x="81" y="50"/>
                  </a:moveTo>
                  <a:lnTo>
                    <a:pt x="81" y="50"/>
                  </a:lnTo>
                  <a:cubicBezTo>
                    <a:pt x="81" y="28"/>
                    <a:pt x="69" y="17"/>
                    <a:pt x="51" y="17"/>
                  </a:cubicBezTo>
                  <a:cubicBezTo>
                    <a:pt x="32" y="17"/>
                    <a:pt x="22" y="28"/>
                    <a:pt x="19" y="50"/>
                  </a:cubicBezTo>
                  <a:lnTo>
                    <a:pt x="81" y="5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27" name="Freeform 255"/>
            <p:cNvSpPr>
              <a:spLocks noChangeArrowheads="1"/>
            </p:cNvSpPr>
            <p:nvPr/>
          </p:nvSpPr>
          <p:spPr bwMode="auto">
            <a:xfrm>
              <a:off x="5035169" y="4131380"/>
              <a:ext cx="7411" cy="64843"/>
            </a:xfrm>
            <a:custGeom>
              <a:avLst/>
              <a:gdLst>
                <a:gd name="T0" fmla="*/ 0 w 19"/>
                <a:gd name="T1" fmla="*/ 0 h 154"/>
                <a:gd name="T2" fmla="*/ 18 w 19"/>
                <a:gd name="T3" fmla="*/ 0 h 154"/>
                <a:gd name="T4" fmla="*/ 18 w 19"/>
                <a:gd name="T5" fmla="*/ 153 h 154"/>
                <a:gd name="T6" fmla="*/ 0 w 19"/>
                <a:gd name="T7" fmla="*/ 153 h 154"/>
                <a:gd name="T8" fmla="*/ 0 w 19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54">
                  <a:moveTo>
                    <a:pt x="0" y="0"/>
                  </a:moveTo>
                  <a:lnTo>
                    <a:pt x="18" y="0"/>
                  </a:lnTo>
                  <a:lnTo>
                    <a:pt x="18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28" name="Freeform 256"/>
            <p:cNvSpPr>
              <a:spLocks noChangeArrowheads="1"/>
            </p:cNvSpPr>
            <p:nvPr/>
          </p:nvSpPr>
          <p:spPr bwMode="auto">
            <a:xfrm>
              <a:off x="5049991" y="4136937"/>
              <a:ext cx="24085" cy="61139"/>
            </a:xfrm>
            <a:custGeom>
              <a:avLst/>
              <a:gdLst>
                <a:gd name="T0" fmla="*/ 46 w 56"/>
                <a:gd name="T1" fmla="*/ 127 h 146"/>
                <a:gd name="T2" fmla="*/ 46 w 56"/>
                <a:gd name="T3" fmla="*/ 127 h 146"/>
                <a:gd name="T4" fmla="*/ 55 w 56"/>
                <a:gd name="T5" fmla="*/ 126 h 146"/>
                <a:gd name="T6" fmla="*/ 55 w 56"/>
                <a:gd name="T7" fmla="*/ 142 h 146"/>
                <a:gd name="T8" fmla="*/ 41 w 56"/>
                <a:gd name="T9" fmla="*/ 145 h 146"/>
                <a:gd name="T10" fmla="*/ 17 w 56"/>
                <a:gd name="T11" fmla="*/ 121 h 146"/>
                <a:gd name="T12" fmla="*/ 17 w 56"/>
                <a:gd name="T13" fmla="*/ 46 h 146"/>
                <a:gd name="T14" fmla="*/ 0 w 56"/>
                <a:gd name="T15" fmla="*/ 46 h 146"/>
                <a:gd name="T16" fmla="*/ 0 w 56"/>
                <a:gd name="T17" fmla="*/ 31 h 146"/>
                <a:gd name="T18" fmla="*/ 17 w 56"/>
                <a:gd name="T19" fmla="*/ 31 h 146"/>
                <a:gd name="T20" fmla="*/ 17 w 56"/>
                <a:gd name="T21" fmla="*/ 0 h 146"/>
                <a:gd name="T22" fmla="*/ 35 w 56"/>
                <a:gd name="T23" fmla="*/ 0 h 146"/>
                <a:gd name="T24" fmla="*/ 35 w 56"/>
                <a:gd name="T25" fmla="*/ 31 h 146"/>
                <a:gd name="T26" fmla="*/ 55 w 56"/>
                <a:gd name="T27" fmla="*/ 31 h 146"/>
                <a:gd name="T28" fmla="*/ 55 w 56"/>
                <a:gd name="T29" fmla="*/ 46 h 146"/>
                <a:gd name="T30" fmla="*/ 35 w 56"/>
                <a:gd name="T31" fmla="*/ 46 h 146"/>
                <a:gd name="T32" fmla="*/ 35 w 56"/>
                <a:gd name="T33" fmla="*/ 114 h 146"/>
                <a:gd name="T34" fmla="*/ 46 w 56"/>
                <a:gd name="T35" fmla="*/ 127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146">
                  <a:moveTo>
                    <a:pt x="46" y="127"/>
                  </a:moveTo>
                  <a:lnTo>
                    <a:pt x="46" y="127"/>
                  </a:lnTo>
                  <a:cubicBezTo>
                    <a:pt x="48" y="127"/>
                    <a:pt x="51" y="127"/>
                    <a:pt x="55" y="126"/>
                  </a:cubicBezTo>
                  <a:cubicBezTo>
                    <a:pt x="55" y="142"/>
                    <a:pt x="55" y="142"/>
                    <a:pt x="55" y="142"/>
                  </a:cubicBezTo>
                  <a:cubicBezTo>
                    <a:pt x="50" y="144"/>
                    <a:pt x="45" y="145"/>
                    <a:pt x="41" y="145"/>
                  </a:cubicBezTo>
                  <a:cubicBezTo>
                    <a:pt x="23" y="145"/>
                    <a:pt x="17" y="138"/>
                    <a:pt x="17" y="121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46"/>
                    <a:pt x="55" y="46"/>
                    <a:pt x="55" y="46"/>
                  </a:cubicBezTo>
                  <a:cubicBezTo>
                    <a:pt x="35" y="46"/>
                    <a:pt x="35" y="46"/>
                    <a:pt x="35" y="46"/>
                  </a:cubicBezTo>
                  <a:cubicBezTo>
                    <a:pt x="35" y="114"/>
                    <a:pt x="35" y="114"/>
                    <a:pt x="35" y="114"/>
                  </a:cubicBezTo>
                  <a:cubicBezTo>
                    <a:pt x="35" y="124"/>
                    <a:pt x="37" y="127"/>
                    <a:pt x="46" y="12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29" name="Freeform 257"/>
            <p:cNvSpPr>
              <a:spLocks noChangeArrowheads="1"/>
            </p:cNvSpPr>
            <p:nvPr/>
          </p:nvSpPr>
          <p:spPr bwMode="auto">
            <a:xfrm>
              <a:off x="5077781" y="4148053"/>
              <a:ext cx="44464" cy="50023"/>
            </a:xfrm>
            <a:custGeom>
              <a:avLst/>
              <a:gdLst>
                <a:gd name="T0" fmla="*/ 36 w 106"/>
                <a:gd name="T1" fmla="*/ 119 h 120"/>
                <a:gd name="T2" fmla="*/ 36 w 106"/>
                <a:gd name="T3" fmla="*/ 119 h 120"/>
                <a:gd name="T4" fmla="*/ 0 w 106"/>
                <a:gd name="T5" fmla="*/ 85 h 120"/>
                <a:gd name="T6" fmla="*/ 38 w 106"/>
                <a:gd name="T7" fmla="*/ 51 h 120"/>
                <a:gd name="T8" fmla="*/ 68 w 106"/>
                <a:gd name="T9" fmla="*/ 46 h 120"/>
                <a:gd name="T10" fmla="*/ 73 w 106"/>
                <a:gd name="T11" fmla="*/ 34 h 120"/>
                <a:gd name="T12" fmla="*/ 48 w 106"/>
                <a:gd name="T13" fmla="*/ 17 h 120"/>
                <a:gd name="T14" fmla="*/ 22 w 106"/>
                <a:gd name="T15" fmla="*/ 37 h 120"/>
                <a:gd name="T16" fmla="*/ 5 w 106"/>
                <a:gd name="T17" fmla="*/ 37 h 120"/>
                <a:gd name="T18" fmla="*/ 5 w 106"/>
                <a:gd name="T19" fmla="*/ 36 h 120"/>
                <a:gd name="T20" fmla="*/ 50 w 106"/>
                <a:gd name="T21" fmla="*/ 0 h 120"/>
                <a:gd name="T22" fmla="*/ 93 w 106"/>
                <a:gd name="T23" fmla="*/ 35 h 120"/>
                <a:gd name="T24" fmla="*/ 93 w 106"/>
                <a:gd name="T25" fmla="*/ 91 h 120"/>
                <a:gd name="T26" fmla="*/ 101 w 106"/>
                <a:gd name="T27" fmla="*/ 102 h 120"/>
                <a:gd name="T28" fmla="*/ 105 w 106"/>
                <a:gd name="T29" fmla="*/ 102 h 120"/>
                <a:gd name="T30" fmla="*/ 105 w 106"/>
                <a:gd name="T31" fmla="*/ 115 h 120"/>
                <a:gd name="T32" fmla="*/ 94 w 106"/>
                <a:gd name="T33" fmla="*/ 118 h 120"/>
                <a:gd name="T34" fmla="*/ 76 w 106"/>
                <a:gd name="T35" fmla="*/ 101 h 120"/>
                <a:gd name="T36" fmla="*/ 76 w 106"/>
                <a:gd name="T37" fmla="*/ 101 h 120"/>
                <a:gd name="T38" fmla="*/ 36 w 106"/>
                <a:gd name="T39" fmla="*/ 119 h 120"/>
                <a:gd name="T40" fmla="*/ 38 w 106"/>
                <a:gd name="T41" fmla="*/ 67 h 120"/>
                <a:gd name="T42" fmla="*/ 38 w 106"/>
                <a:gd name="T43" fmla="*/ 67 h 120"/>
                <a:gd name="T44" fmla="*/ 19 w 106"/>
                <a:gd name="T45" fmla="*/ 85 h 120"/>
                <a:gd name="T46" fmla="*/ 39 w 106"/>
                <a:gd name="T47" fmla="*/ 103 h 120"/>
                <a:gd name="T48" fmla="*/ 73 w 106"/>
                <a:gd name="T49" fmla="*/ 75 h 120"/>
                <a:gd name="T50" fmla="*/ 73 w 106"/>
                <a:gd name="T51" fmla="*/ 58 h 120"/>
                <a:gd name="T52" fmla="*/ 38 w 106"/>
                <a:gd name="T53" fmla="*/ 6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6" h="120">
                  <a:moveTo>
                    <a:pt x="36" y="119"/>
                  </a:moveTo>
                  <a:lnTo>
                    <a:pt x="36" y="119"/>
                  </a:lnTo>
                  <a:cubicBezTo>
                    <a:pt x="13" y="119"/>
                    <a:pt x="0" y="106"/>
                    <a:pt x="0" y="85"/>
                  </a:cubicBezTo>
                  <a:cubicBezTo>
                    <a:pt x="0" y="64"/>
                    <a:pt x="12" y="54"/>
                    <a:pt x="38" y="51"/>
                  </a:cubicBezTo>
                  <a:cubicBezTo>
                    <a:pt x="54" y="49"/>
                    <a:pt x="64" y="48"/>
                    <a:pt x="68" y="46"/>
                  </a:cubicBezTo>
                  <a:cubicBezTo>
                    <a:pt x="73" y="44"/>
                    <a:pt x="73" y="42"/>
                    <a:pt x="73" y="34"/>
                  </a:cubicBezTo>
                  <a:cubicBezTo>
                    <a:pt x="73" y="23"/>
                    <a:pt x="65" y="17"/>
                    <a:pt x="48" y="17"/>
                  </a:cubicBezTo>
                  <a:cubicBezTo>
                    <a:pt x="31" y="17"/>
                    <a:pt x="22" y="24"/>
                    <a:pt x="22" y="37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5" y="37"/>
                    <a:pt x="5" y="37"/>
                    <a:pt x="5" y="36"/>
                  </a:cubicBezTo>
                  <a:cubicBezTo>
                    <a:pt x="5" y="15"/>
                    <a:pt x="21" y="0"/>
                    <a:pt x="50" y="0"/>
                  </a:cubicBezTo>
                  <a:cubicBezTo>
                    <a:pt x="79" y="0"/>
                    <a:pt x="93" y="11"/>
                    <a:pt x="93" y="35"/>
                  </a:cubicBezTo>
                  <a:cubicBezTo>
                    <a:pt x="93" y="91"/>
                    <a:pt x="93" y="91"/>
                    <a:pt x="93" y="91"/>
                  </a:cubicBezTo>
                  <a:cubicBezTo>
                    <a:pt x="93" y="99"/>
                    <a:pt x="93" y="102"/>
                    <a:pt x="101" y="102"/>
                  </a:cubicBezTo>
                  <a:cubicBezTo>
                    <a:pt x="102" y="102"/>
                    <a:pt x="103" y="102"/>
                    <a:pt x="105" y="102"/>
                  </a:cubicBezTo>
                  <a:cubicBezTo>
                    <a:pt x="105" y="115"/>
                    <a:pt x="105" y="115"/>
                    <a:pt x="105" y="115"/>
                  </a:cubicBezTo>
                  <a:cubicBezTo>
                    <a:pt x="101" y="118"/>
                    <a:pt x="97" y="118"/>
                    <a:pt x="94" y="118"/>
                  </a:cubicBezTo>
                  <a:cubicBezTo>
                    <a:pt x="82" y="118"/>
                    <a:pt x="76" y="112"/>
                    <a:pt x="76" y="101"/>
                  </a:cubicBezTo>
                  <a:lnTo>
                    <a:pt x="76" y="101"/>
                  </a:lnTo>
                  <a:cubicBezTo>
                    <a:pt x="64" y="112"/>
                    <a:pt x="51" y="119"/>
                    <a:pt x="36" y="119"/>
                  </a:cubicBezTo>
                  <a:close/>
                  <a:moveTo>
                    <a:pt x="38" y="67"/>
                  </a:moveTo>
                  <a:lnTo>
                    <a:pt x="38" y="67"/>
                  </a:lnTo>
                  <a:cubicBezTo>
                    <a:pt x="25" y="69"/>
                    <a:pt x="19" y="74"/>
                    <a:pt x="19" y="85"/>
                  </a:cubicBezTo>
                  <a:cubicBezTo>
                    <a:pt x="19" y="96"/>
                    <a:pt x="26" y="103"/>
                    <a:pt x="39" y="103"/>
                  </a:cubicBezTo>
                  <a:cubicBezTo>
                    <a:pt x="60" y="103"/>
                    <a:pt x="73" y="91"/>
                    <a:pt x="73" y="75"/>
                  </a:cubicBezTo>
                  <a:cubicBezTo>
                    <a:pt x="73" y="58"/>
                    <a:pt x="73" y="58"/>
                    <a:pt x="73" y="58"/>
                  </a:cubicBezTo>
                  <a:cubicBezTo>
                    <a:pt x="63" y="64"/>
                    <a:pt x="52" y="64"/>
                    <a:pt x="38" y="67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642848" y="4129526"/>
            <a:ext cx="450202" cy="68550"/>
            <a:chOff x="5642848" y="4129526"/>
            <a:chExt cx="450202" cy="68550"/>
          </a:xfrm>
        </p:grpSpPr>
        <p:sp>
          <p:nvSpPr>
            <p:cNvPr id="3330" name="Freeform 258"/>
            <p:cNvSpPr>
              <a:spLocks noChangeArrowheads="1"/>
            </p:cNvSpPr>
            <p:nvPr/>
          </p:nvSpPr>
          <p:spPr bwMode="auto">
            <a:xfrm>
              <a:off x="5642848" y="4129526"/>
              <a:ext cx="50023" cy="68550"/>
            </a:xfrm>
            <a:custGeom>
              <a:avLst/>
              <a:gdLst>
                <a:gd name="T0" fmla="*/ 19 w 119"/>
                <a:gd name="T1" fmla="*/ 106 h 163"/>
                <a:gd name="T2" fmla="*/ 19 w 119"/>
                <a:gd name="T3" fmla="*/ 106 h 163"/>
                <a:gd name="T4" fmla="*/ 59 w 119"/>
                <a:gd name="T5" fmla="*/ 144 h 163"/>
                <a:gd name="T6" fmla="*/ 98 w 119"/>
                <a:gd name="T7" fmla="*/ 116 h 163"/>
                <a:gd name="T8" fmla="*/ 56 w 119"/>
                <a:gd name="T9" fmla="*/ 88 h 163"/>
                <a:gd name="T10" fmla="*/ 4 w 119"/>
                <a:gd name="T11" fmla="*/ 45 h 163"/>
                <a:gd name="T12" fmla="*/ 59 w 119"/>
                <a:gd name="T13" fmla="*/ 0 h 163"/>
                <a:gd name="T14" fmla="*/ 114 w 119"/>
                <a:gd name="T15" fmla="*/ 49 h 163"/>
                <a:gd name="T16" fmla="*/ 94 w 119"/>
                <a:gd name="T17" fmla="*/ 49 h 163"/>
                <a:gd name="T18" fmla="*/ 58 w 119"/>
                <a:gd name="T19" fmla="*/ 17 h 163"/>
                <a:gd name="T20" fmla="*/ 24 w 119"/>
                <a:gd name="T21" fmla="*/ 42 h 163"/>
                <a:gd name="T22" fmla="*/ 70 w 119"/>
                <a:gd name="T23" fmla="*/ 70 h 163"/>
                <a:gd name="T24" fmla="*/ 106 w 119"/>
                <a:gd name="T25" fmla="*/ 84 h 163"/>
                <a:gd name="T26" fmla="*/ 118 w 119"/>
                <a:gd name="T27" fmla="*/ 113 h 163"/>
                <a:gd name="T28" fmla="*/ 59 w 119"/>
                <a:gd name="T29" fmla="*/ 162 h 163"/>
                <a:gd name="T30" fmla="*/ 0 w 119"/>
                <a:gd name="T31" fmla="*/ 106 h 163"/>
                <a:gd name="T32" fmla="*/ 19 w 119"/>
                <a:gd name="T33" fmla="*/ 106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9" h="163">
                  <a:moveTo>
                    <a:pt x="19" y="106"/>
                  </a:moveTo>
                  <a:lnTo>
                    <a:pt x="19" y="106"/>
                  </a:lnTo>
                  <a:cubicBezTo>
                    <a:pt x="19" y="129"/>
                    <a:pt x="35" y="144"/>
                    <a:pt x="59" y="144"/>
                  </a:cubicBezTo>
                  <a:cubicBezTo>
                    <a:pt x="84" y="144"/>
                    <a:pt x="98" y="133"/>
                    <a:pt x="98" y="116"/>
                  </a:cubicBezTo>
                  <a:cubicBezTo>
                    <a:pt x="98" y="97"/>
                    <a:pt x="83" y="95"/>
                    <a:pt x="56" y="88"/>
                  </a:cubicBezTo>
                  <a:cubicBezTo>
                    <a:pt x="22" y="79"/>
                    <a:pt x="4" y="72"/>
                    <a:pt x="4" y="45"/>
                  </a:cubicBezTo>
                  <a:cubicBezTo>
                    <a:pt x="4" y="19"/>
                    <a:pt x="26" y="0"/>
                    <a:pt x="59" y="0"/>
                  </a:cubicBezTo>
                  <a:cubicBezTo>
                    <a:pt x="93" y="0"/>
                    <a:pt x="114" y="19"/>
                    <a:pt x="114" y="49"/>
                  </a:cubicBezTo>
                  <a:cubicBezTo>
                    <a:pt x="94" y="49"/>
                    <a:pt x="94" y="49"/>
                    <a:pt x="94" y="49"/>
                  </a:cubicBezTo>
                  <a:cubicBezTo>
                    <a:pt x="92" y="28"/>
                    <a:pt x="80" y="17"/>
                    <a:pt x="58" y="17"/>
                  </a:cubicBezTo>
                  <a:cubicBezTo>
                    <a:pt x="37" y="17"/>
                    <a:pt x="24" y="27"/>
                    <a:pt x="24" y="42"/>
                  </a:cubicBezTo>
                  <a:cubicBezTo>
                    <a:pt x="24" y="62"/>
                    <a:pt x="38" y="63"/>
                    <a:pt x="70" y="70"/>
                  </a:cubicBezTo>
                  <a:cubicBezTo>
                    <a:pt x="85" y="74"/>
                    <a:pt x="98" y="76"/>
                    <a:pt x="106" y="84"/>
                  </a:cubicBezTo>
                  <a:cubicBezTo>
                    <a:pt x="114" y="91"/>
                    <a:pt x="118" y="100"/>
                    <a:pt x="118" y="113"/>
                  </a:cubicBezTo>
                  <a:cubicBezTo>
                    <a:pt x="118" y="143"/>
                    <a:pt x="97" y="162"/>
                    <a:pt x="59" y="162"/>
                  </a:cubicBezTo>
                  <a:cubicBezTo>
                    <a:pt x="23" y="162"/>
                    <a:pt x="1" y="142"/>
                    <a:pt x="0" y="106"/>
                  </a:cubicBezTo>
                  <a:lnTo>
                    <a:pt x="19" y="10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31" name="Freeform 259"/>
            <p:cNvSpPr>
              <a:spLocks noChangeArrowheads="1"/>
            </p:cNvSpPr>
            <p:nvPr/>
          </p:nvSpPr>
          <p:spPr bwMode="auto">
            <a:xfrm>
              <a:off x="5702134" y="4149906"/>
              <a:ext cx="38907" cy="48170"/>
            </a:xfrm>
            <a:custGeom>
              <a:avLst/>
              <a:gdLst>
                <a:gd name="T0" fmla="*/ 19 w 94"/>
                <a:gd name="T1" fmla="*/ 69 h 116"/>
                <a:gd name="T2" fmla="*/ 19 w 94"/>
                <a:gd name="T3" fmla="*/ 69 h 116"/>
                <a:gd name="T4" fmla="*/ 42 w 94"/>
                <a:gd name="T5" fmla="*/ 98 h 116"/>
                <a:gd name="T6" fmla="*/ 74 w 94"/>
                <a:gd name="T7" fmla="*/ 60 h 116"/>
                <a:gd name="T8" fmla="*/ 74 w 94"/>
                <a:gd name="T9" fmla="*/ 0 h 116"/>
                <a:gd name="T10" fmla="*/ 93 w 94"/>
                <a:gd name="T11" fmla="*/ 0 h 116"/>
                <a:gd name="T12" fmla="*/ 93 w 94"/>
                <a:gd name="T13" fmla="*/ 111 h 116"/>
                <a:gd name="T14" fmla="*/ 75 w 94"/>
                <a:gd name="T15" fmla="*/ 111 h 116"/>
                <a:gd name="T16" fmla="*/ 75 w 94"/>
                <a:gd name="T17" fmla="*/ 95 h 116"/>
                <a:gd name="T18" fmla="*/ 38 w 94"/>
                <a:gd name="T19" fmla="*/ 115 h 116"/>
                <a:gd name="T20" fmla="*/ 5 w 94"/>
                <a:gd name="T21" fmla="*/ 99 h 116"/>
                <a:gd name="T22" fmla="*/ 0 w 94"/>
                <a:gd name="T23" fmla="*/ 72 h 116"/>
                <a:gd name="T24" fmla="*/ 0 w 94"/>
                <a:gd name="T25" fmla="*/ 67 h 116"/>
                <a:gd name="T26" fmla="*/ 0 w 94"/>
                <a:gd name="T27" fmla="*/ 0 h 116"/>
                <a:gd name="T28" fmla="*/ 19 w 94"/>
                <a:gd name="T29" fmla="*/ 0 h 116"/>
                <a:gd name="T30" fmla="*/ 19 w 94"/>
                <a:gd name="T31" fmla="*/ 69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16">
                  <a:moveTo>
                    <a:pt x="19" y="69"/>
                  </a:moveTo>
                  <a:lnTo>
                    <a:pt x="19" y="69"/>
                  </a:lnTo>
                  <a:cubicBezTo>
                    <a:pt x="19" y="89"/>
                    <a:pt x="23" y="98"/>
                    <a:pt x="42" y="98"/>
                  </a:cubicBezTo>
                  <a:cubicBezTo>
                    <a:pt x="63" y="98"/>
                    <a:pt x="74" y="84"/>
                    <a:pt x="74" y="6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3" y="111"/>
                    <a:pt x="93" y="111"/>
                    <a:pt x="93" y="111"/>
                  </a:cubicBezTo>
                  <a:cubicBezTo>
                    <a:pt x="75" y="111"/>
                    <a:pt x="75" y="111"/>
                    <a:pt x="75" y="111"/>
                  </a:cubicBezTo>
                  <a:cubicBezTo>
                    <a:pt x="75" y="95"/>
                    <a:pt x="75" y="95"/>
                    <a:pt x="75" y="95"/>
                  </a:cubicBezTo>
                  <a:cubicBezTo>
                    <a:pt x="68" y="107"/>
                    <a:pt x="56" y="115"/>
                    <a:pt x="38" y="115"/>
                  </a:cubicBezTo>
                  <a:cubicBezTo>
                    <a:pt x="22" y="115"/>
                    <a:pt x="11" y="108"/>
                    <a:pt x="5" y="99"/>
                  </a:cubicBezTo>
                  <a:cubicBezTo>
                    <a:pt x="0" y="92"/>
                    <a:pt x="0" y="83"/>
                    <a:pt x="0" y="72"/>
                  </a:cubicBezTo>
                  <a:cubicBezTo>
                    <a:pt x="0" y="71"/>
                    <a:pt x="0" y="69"/>
                    <a:pt x="0" y="6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9" y="6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32" name="Freeform 260"/>
            <p:cNvSpPr>
              <a:spLocks noChangeArrowheads="1"/>
            </p:cNvSpPr>
            <p:nvPr/>
          </p:nvSpPr>
          <p:spPr bwMode="auto">
            <a:xfrm>
              <a:off x="5754009" y="4148053"/>
              <a:ext cx="64844" cy="48170"/>
            </a:xfrm>
            <a:custGeom>
              <a:avLst/>
              <a:gdLst>
                <a:gd name="T0" fmla="*/ 135 w 155"/>
                <a:gd name="T1" fmla="*/ 46 h 115"/>
                <a:gd name="T2" fmla="*/ 135 w 155"/>
                <a:gd name="T3" fmla="*/ 46 h 115"/>
                <a:gd name="T4" fmla="*/ 116 w 155"/>
                <a:gd name="T5" fmla="*/ 17 h 115"/>
                <a:gd name="T6" fmla="*/ 87 w 155"/>
                <a:gd name="T7" fmla="*/ 49 h 115"/>
                <a:gd name="T8" fmla="*/ 87 w 155"/>
                <a:gd name="T9" fmla="*/ 114 h 115"/>
                <a:gd name="T10" fmla="*/ 68 w 155"/>
                <a:gd name="T11" fmla="*/ 114 h 115"/>
                <a:gd name="T12" fmla="*/ 68 w 155"/>
                <a:gd name="T13" fmla="*/ 46 h 115"/>
                <a:gd name="T14" fmla="*/ 47 w 155"/>
                <a:gd name="T15" fmla="*/ 17 h 115"/>
                <a:gd name="T16" fmla="*/ 19 w 155"/>
                <a:gd name="T17" fmla="*/ 49 h 115"/>
                <a:gd name="T18" fmla="*/ 19 w 155"/>
                <a:gd name="T19" fmla="*/ 114 h 115"/>
                <a:gd name="T20" fmla="*/ 0 w 155"/>
                <a:gd name="T21" fmla="*/ 114 h 115"/>
                <a:gd name="T22" fmla="*/ 0 w 155"/>
                <a:gd name="T23" fmla="*/ 3 h 115"/>
                <a:gd name="T24" fmla="*/ 18 w 155"/>
                <a:gd name="T25" fmla="*/ 3 h 115"/>
                <a:gd name="T26" fmla="*/ 18 w 155"/>
                <a:gd name="T27" fmla="*/ 19 h 115"/>
                <a:gd name="T28" fmla="*/ 52 w 155"/>
                <a:gd name="T29" fmla="*/ 0 h 115"/>
                <a:gd name="T30" fmla="*/ 83 w 155"/>
                <a:gd name="T31" fmla="*/ 18 h 115"/>
                <a:gd name="T32" fmla="*/ 119 w 155"/>
                <a:gd name="T33" fmla="*/ 0 h 115"/>
                <a:gd name="T34" fmla="*/ 150 w 155"/>
                <a:gd name="T35" fmla="*/ 16 h 115"/>
                <a:gd name="T36" fmla="*/ 154 w 155"/>
                <a:gd name="T37" fmla="*/ 45 h 115"/>
                <a:gd name="T38" fmla="*/ 154 w 155"/>
                <a:gd name="T39" fmla="*/ 48 h 115"/>
                <a:gd name="T40" fmla="*/ 154 w 155"/>
                <a:gd name="T41" fmla="*/ 114 h 115"/>
                <a:gd name="T42" fmla="*/ 135 w 155"/>
                <a:gd name="T43" fmla="*/ 114 h 115"/>
                <a:gd name="T44" fmla="*/ 135 w 155"/>
                <a:gd name="T45" fmla="*/ 46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5" h="115">
                  <a:moveTo>
                    <a:pt x="135" y="46"/>
                  </a:moveTo>
                  <a:lnTo>
                    <a:pt x="135" y="46"/>
                  </a:lnTo>
                  <a:cubicBezTo>
                    <a:pt x="135" y="26"/>
                    <a:pt x="132" y="17"/>
                    <a:pt x="116" y="17"/>
                  </a:cubicBezTo>
                  <a:cubicBezTo>
                    <a:pt x="97" y="17"/>
                    <a:pt x="87" y="28"/>
                    <a:pt x="87" y="49"/>
                  </a:cubicBezTo>
                  <a:cubicBezTo>
                    <a:pt x="87" y="114"/>
                    <a:pt x="87" y="114"/>
                    <a:pt x="87" y="114"/>
                  </a:cubicBezTo>
                  <a:cubicBezTo>
                    <a:pt x="68" y="114"/>
                    <a:pt x="68" y="114"/>
                    <a:pt x="68" y="114"/>
                  </a:cubicBezTo>
                  <a:cubicBezTo>
                    <a:pt x="68" y="46"/>
                    <a:pt x="68" y="46"/>
                    <a:pt x="68" y="46"/>
                  </a:cubicBezTo>
                  <a:cubicBezTo>
                    <a:pt x="68" y="26"/>
                    <a:pt x="64" y="17"/>
                    <a:pt x="47" y="17"/>
                  </a:cubicBezTo>
                  <a:cubicBezTo>
                    <a:pt x="29" y="17"/>
                    <a:pt x="19" y="28"/>
                    <a:pt x="19" y="49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26" y="6"/>
                    <a:pt x="38" y="0"/>
                    <a:pt x="52" y="0"/>
                  </a:cubicBezTo>
                  <a:cubicBezTo>
                    <a:pt x="67" y="0"/>
                    <a:pt x="76" y="5"/>
                    <a:pt x="83" y="18"/>
                  </a:cubicBezTo>
                  <a:cubicBezTo>
                    <a:pt x="93" y="5"/>
                    <a:pt x="104" y="0"/>
                    <a:pt x="119" y="0"/>
                  </a:cubicBezTo>
                  <a:cubicBezTo>
                    <a:pt x="133" y="0"/>
                    <a:pt x="145" y="5"/>
                    <a:pt x="150" y="16"/>
                  </a:cubicBezTo>
                  <a:cubicBezTo>
                    <a:pt x="154" y="23"/>
                    <a:pt x="154" y="32"/>
                    <a:pt x="154" y="45"/>
                  </a:cubicBezTo>
                  <a:cubicBezTo>
                    <a:pt x="154" y="46"/>
                    <a:pt x="154" y="47"/>
                    <a:pt x="154" y="48"/>
                  </a:cubicBezTo>
                  <a:cubicBezTo>
                    <a:pt x="154" y="114"/>
                    <a:pt x="154" y="114"/>
                    <a:pt x="154" y="114"/>
                  </a:cubicBezTo>
                  <a:cubicBezTo>
                    <a:pt x="135" y="114"/>
                    <a:pt x="135" y="114"/>
                    <a:pt x="135" y="114"/>
                  </a:cubicBezTo>
                  <a:lnTo>
                    <a:pt x="135" y="4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33" name="Freeform 261"/>
            <p:cNvSpPr>
              <a:spLocks noChangeArrowheads="1"/>
            </p:cNvSpPr>
            <p:nvPr/>
          </p:nvSpPr>
          <p:spPr bwMode="auto">
            <a:xfrm>
              <a:off x="5831821" y="4148053"/>
              <a:ext cx="64844" cy="48170"/>
            </a:xfrm>
            <a:custGeom>
              <a:avLst/>
              <a:gdLst>
                <a:gd name="T0" fmla="*/ 136 w 155"/>
                <a:gd name="T1" fmla="*/ 46 h 115"/>
                <a:gd name="T2" fmla="*/ 136 w 155"/>
                <a:gd name="T3" fmla="*/ 46 h 115"/>
                <a:gd name="T4" fmla="*/ 116 w 155"/>
                <a:gd name="T5" fmla="*/ 17 h 115"/>
                <a:gd name="T6" fmla="*/ 87 w 155"/>
                <a:gd name="T7" fmla="*/ 49 h 115"/>
                <a:gd name="T8" fmla="*/ 87 w 155"/>
                <a:gd name="T9" fmla="*/ 114 h 115"/>
                <a:gd name="T10" fmla="*/ 68 w 155"/>
                <a:gd name="T11" fmla="*/ 114 h 115"/>
                <a:gd name="T12" fmla="*/ 68 w 155"/>
                <a:gd name="T13" fmla="*/ 46 h 115"/>
                <a:gd name="T14" fmla="*/ 47 w 155"/>
                <a:gd name="T15" fmla="*/ 17 h 115"/>
                <a:gd name="T16" fmla="*/ 19 w 155"/>
                <a:gd name="T17" fmla="*/ 49 h 115"/>
                <a:gd name="T18" fmla="*/ 19 w 155"/>
                <a:gd name="T19" fmla="*/ 114 h 115"/>
                <a:gd name="T20" fmla="*/ 0 w 155"/>
                <a:gd name="T21" fmla="*/ 114 h 115"/>
                <a:gd name="T22" fmla="*/ 0 w 155"/>
                <a:gd name="T23" fmla="*/ 3 h 115"/>
                <a:gd name="T24" fmla="*/ 18 w 155"/>
                <a:gd name="T25" fmla="*/ 3 h 115"/>
                <a:gd name="T26" fmla="*/ 18 w 155"/>
                <a:gd name="T27" fmla="*/ 19 h 115"/>
                <a:gd name="T28" fmla="*/ 52 w 155"/>
                <a:gd name="T29" fmla="*/ 0 h 115"/>
                <a:gd name="T30" fmla="*/ 84 w 155"/>
                <a:gd name="T31" fmla="*/ 18 h 115"/>
                <a:gd name="T32" fmla="*/ 119 w 155"/>
                <a:gd name="T33" fmla="*/ 0 h 115"/>
                <a:gd name="T34" fmla="*/ 150 w 155"/>
                <a:gd name="T35" fmla="*/ 16 h 115"/>
                <a:gd name="T36" fmla="*/ 154 w 155"/>
                <a:gd name="T37" fmla="*/ 45 h 115"/>
                <a:gd name="T38" fmla="*/ 154 w 155"/>
                <a:gd name="T39" fmla="*/ 48 h 115"/>
                <a:gd name="T40" fmla="*/ 154 w 155"/>
                <a:gd name="T41" fmla="*/ 114 h 115"/>
                <a:gd name="T42" fmla="*/ 136 w 155"/>
                <a:gd name="T43" fmla="*/ 114 h 115"/>
                <a:gd name="T44" fmla="*/ 136 w 155"/>
                <a:gd name="T45" fmla="*/ 46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5" h="115">
                  <a:moveTo>
                    <a:pt x="136" y="46"/>
                  </a:moveTo>
                  <a:lnTo>
                    <a:pt x="136" y="46"/>
                  </a:lnTo>
                  <a:cubicBezTo>
                    <a:pt x="136" y="26"/>
                    <a:pt x="133" y="17"/>
                    <a:pt x="116" y="17"/>
                  </a:cubicBezTo>
                  <a:cubicBezTo>
                    <a:pt x="98" y="17"/>
                    <a:pt x="87" y="28"/>
                    <a:pt x="87" y="49"/>
                  </a:cubicBezTo>
                  <a:cubicBezTo>
                    <a:pt x="87" y="114"/>
                    <a:pt x="87" y="114"/>
                    <a:pt x="87" y="114"/>
                  </a:cubicBezTo>
                  <a:cubicBezTo>
                    <a:pt x="68" y="114"/>
                    <a:pt x="68" y="114"/>
                    <a:pt x="68" y="114"/>
                  </a:cubicBezTo>
                  <a:cubicBezTo>
                    <a:pt x="68" y="46"/>
                    <a:pt x="68" y="46"/>
                    <a:pt x="68" y="46"/>
                  </a:cubicBezTo>
                  <a:cubicBezTo>
                    <a:pt x="68" y="26"/>
                    <a:pt x="65" y="17"/>
                    <a:pt x="47" y="17"/>
                  </a:cubicBezTo>
                  <a:cubicBezTo>
                    <a:pt x="30" y="17"/>
                    <a:pt x="19" y="28"/>
                    <a:pt x="19" y="49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26" y="6"/>
                    <a:pt x="38" y="0"/>
                    <a:pt x="52" y="0"/>
                  </a:cubicBezTo>
                  <a:cubicBezTo>
                    <a:pt x="67" y="0"/>
                    <a:pt x="76" y="5"/>
                    <a:pt x="84" y="18"/>
                  </a:cubicBezTo>
                  <a:cubicBezTo>
                    <a:pt x="93" y="5"/>
                    <a:pt x="104" y="0"/>
                    <a:pt x="119" y="0"/>
                  </a:cubicBezTo>
                  <a:cubicBezTo>
                    <a:pt x="134" y="0"/>
                    <a:pt x="145" y="5"/>
                    <a:pt x="150" y="16"/>
                  </a:cubicBezTo>
                  <a:cubicBezTo>
                    <a:pt x="154" y="23"/>
                    <a:pt x="154" y="32"/>
                    <a:pt x="154" y="45"/>
                  </a:cubicBezTo>
                  <a:cubicBezTo>
                    <a:pt x="154" y="46"/>
                    <a:pt x="154" y="47"/>
                    <a:pt x="154" y="48"/>
                  </a:cubicBezTo>
                  <a:cubicBezTo>
                    <a:pt x="154" y="114"/>
                    <a:pt x="154" y="114"/>
                    <a:pt x="154" y="114"/>
                  </a:cubicBezTo>
                  <a:cubicBezTo>
                    <a:pt x="136" y="114"/>
                    <a:pt x="136" y="114"/>
                    <a:pt x="136" y="114"/>
                  </a:cubicBezTo>
                  <a:lnTo>
                    <a:pt x="136" y="4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34" name="Freeform 262"/>
            <p:cNvSpPr>
              <a:spLocks noChangeArrowheads="1"/>
            </p:cNvSpPr>
            <p:nvPr/>
          </p:nvSpPr>
          <p:spPr bwMode="auto">
            <a:xfrm>
              <a:off x="5904076" y="4148053"/>
              <a:ext cx="44464" cy="50023"/>
            </a:xfrm>
            <a:custGeom>
              <a:avLst/>
              <a:gdLst>
                <a:gd name="T0" fmla="*/ 37 w 108"/>
                <a:gd name="T1" fmla="*/ 119 h 120"/>
                <a:gd name="T2" fmla="*/ 37 w 108"/>
                <a:gd name="T3" fmla="*/ 119 h 120"/>
                <a:gd name="T4" fmla="*/ 0 w 108"/>
                <a:gd name="T5" fmla="*/ 85 h 120"/>
                <a:gd name="T6" fmla="*/ 39 w 108"/>
                <a:gd name="T7" fmla="*/ 51 h 120"/>
                <a:gd name="T8" fmla="*/ 70 w 108"/>
                <a:gd name="T9" fmla="*/ 46 h 120"/>
                <a:gd name="T10" fmla="*/ 75 w 108"/>
                <a:gd name="T11" fmla="*/ 34 h 120"/>
                <a:gd name="T12" fmla="*/ 49 w 108"/>
                <a:gd name="T13" fmla="*/ 17 h 120"/>
                <a:gd name="T14" fmla="*/ 23 w 108"/>
                <a:gd name="T15" fmla="*/ 37 h 120"/>
                <a:gd name="T16" fmla="*/ 6 w 108"/>
                <a:gd name="T17" fmla="*/ 37 h 120"/>
                <a:gd name="T18" fmla="*/ 6 w 108"/>
                <a:gd name="T19" fmla="*/ 36 h 120"/>
                <a:gd name="T20" fmla="*/ 50 w 108"/>
                <a:gd name="T21" fmla="*/ 0 h 120"/>
                <a:gd name="T22" fmla="*/ 94 w 108"/>
                <a:gd name="T23" fmla="*/ 35 h 120"/>
                <a:gd name="T24" fmla="*/ 94 w 108"/>
                <a:gd name="T25" fmla="*/ 91 h 120"/>
                <a:gd name="T26" fmla="*/ 101 w 108"/>
                <a:gd name="T27" fmla="*/ 102 h 120"/>
                <a:gd name="T28" fmla="*/ 107 w 108"/>
                <a:gd name="T29" fmla="*/ 102 h 120"/>
                <a:gd name="T30" fmla="*/ 107 w 108"/>
                <a:gd name="T31" fmla="*/ 115 h 120"/>
                <a:gd name="T32" fmla="*/ 95 w 108"/>
                <a:gd name="T33" fmla="*/ 118 h 120"/>
                <a:gd name="T34" fmla="*/ 76 w 108"/>
                <a:gd name="T35" fmla="*/ 101 h 120"/>
                <a:gd name="T36" fmla="*/ 76 w 108"/>
                <a:gd name="T37" fmla="*/ 101 h 120"/>
                <a:gd name="T38" fmla="*/ 37 w 108"/>
                <a:gd name="T39" fmla="*/ 119 h 120"/>
                <a:gd name="T40" fmla="*/ 39 w 108"/>
                <a:gd name="T41" fmla="*/ 67 h 120"/>
                <a:gd name="T42" fmla="*/ 39 w 108"/>
                <a:gd name="T43" fmla="*/ 67 h 120"/>
                <a:gd name="T44" fmla="*/ 20 w 108"/>
                <a:gd name="T45" fmla="*/ 85 h 120"/>
                <a:gd name="T46" fmla="*/ 40 w 108"/>
                <a:gd name="T47" fmla="*/ 103 h 120"/>
                <a:gd name="T48" fmla="*/ 74 w 108"/>
                <a:gd name="T49" fmla="*/ 75 h 120"/>
                <a:gd name="T50" fmla="*/ 74 w 108"/>
                <a:gd name="T51" fmla="*/ 58 h 120"/>
                <a:gd name="T52" fmla="*/ 39 w 108"/>
                <a:gd name="T53" fmla="*/ 6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8" h="120">
                  <a:moveTo>
                    <a:pt x="37" y="119"/>
                  </a:moveTo>
                  <a:lnTo>
                    <a:pt x="37" y="119"/>
                  </a:lnTo>
                  <a:cubicBezTo>
                    <a:pt x="14" y="119"/>
                    <a:pt x="0" y="106"/>
                    <a:pt x="0" y="85"/>
                  </a:cubicBezTo>
                  <a:cubicBezTo>
                    <a:pt x="0" y="64"/>
                    <a:pt x="13" y="54"/>
                    <a:pt x="39" y="51"/>
                  </a:cubicBezTo>
                  <a:cubicBezTo>
                    <a:pt x="54" y="49"/>
                    <a:pt x="65" y="48"/>
                    <a:pt x="70" y="46"/>
                  </a:cubicBezTo>
                  <a:cubicBezTo>
                    <a:pt x="74" y="44"/>
                    <a:pt x="75" y="42"/>
                    <a:pt x="75" y="34"/>
                  </a:cubicBezTo>
                  <a:cubicBezTo>
                    <a:pt x="75" y="23"/>
                    <a:pt x="67" y="17"/>
                    <a:pt x="49" y="17"/>
                  </a:cubicBezTo>
                  <a:cubicBezTo>
                    <a:pt x="33" y="17"/>
                    <a:pt x="23" y="24"/>
                    <a:pt x="23" y="37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6" y="37"/>
                    <a:pt x="6" y="37"/>
                    <a:pt x="6" y="36"/>
                  </a:cubicBezTo>
                  <a:cubicBezTo>
                    <a:pt x="6" y="15"/>
                    <a:pt x="22" y="0"/>
                    <a:pt x="50" y="0"/>
                  </a:cubicBezTo>
                  <a:cubicBezTo>
                    <a:pt x="80" y="0"/>
                    <a:pt x="94" y="11"/>
                    <a:pt x="94" y="35"/>
                  </a:cubicBezTo>
                  <a:cubicBezTo>
                    <a:pt x="94" y="91"/>
                    <a:pt x="94" y="91"/>
                    <a:pt x="94" y="91"/>
                  </a:cubicBezTo>
                  <a:cubicBezTo>
                    <a:pt x="94" y="99"/>
                    <a:pt x="95" y="102"/>
                    <a:pt x="101" y="102"/>
                  </a:cubicBezTo>
                  <a:cubicBezTo>
                    <a:pt x="102" y="102"/>
                    <a:pt x="104" y="102"/>
                    <a:pt x="107" y="102"/>
                  </a:cubicBezTo>
                  <a:cubicBezTo>
                    <a:pt x="107" y="115"/>
                    <a:pt x="107" y="115"/>
                    <a:pt x="107" y="115"/>
                  </a:cubicBezTo>
                  <a:cubicBezTo>
                    <a:pt x="102" y="118"/>
                    <a:pt x="98" y="118"/>
                    <a:pt x="95" y="118"/>
                  </a:cubicBezTo>
                  <a:cubicBezTo>
                    <a:pt x="83" y="118"/>
                    <a:pt x="76" y="112"/>
                    <a:pt x="76" y="101"/>
                  </a:cubicBezTo>
                  <a:lnTo>
                    <a:pt x="76" y="101"/>
                  </a:lnTo>
                  <a:cubicBezTo>
                    <a:pt x="65" y="112"/>
                    <a:pt x="52" y="119"/>
                    <a:pt x="37" y="119"/>
                  </a:cubicBezTo>
                  <a:close/>
                  <a:moveTo>
                    <a:pt x="39" y="67"/>
                  </a:moveTo>
                  <a:lnTo>
                    <a:pt x="39" y="67"/>
                  </a:lnTo>
                  <a:cubicBezTo>
                    <a:pt x="26" y="69"/>
                    <a:pt x="20" y="74"/>
                    <a:pt x="20" y="85"/>
                  </a:cubicBezTo>
                  <a:cubicBezTo>
                    <a:pt x="20" y="96"/>
                    <a:pt x="27" y="103"/>
                    <a:pt x="40" y="103"/>
                  </a:cubicBezTo>
                  <a:cubicBezTo>
                    <a:pt x="61" y="103"/>
                    <a:pt x="74" y="91"/>
                    <a:pt x="74" y="75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5" y="64"/>
                    <a:pt x="52" y="64"/>
                    <a:pt x="39" y="67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35" name="Freeform 263"/>
            <p:cNvSpPr>
              <a:spLocks noChangeArrowheads="1"/>
            </p:cNvSpPr>
            <p:nvPr/>
          </p:nvSpPr>
          <p:spPr bwMode="auto">
            <a:xfrm>
              <a:off x="5950393" y="4136937"/>
              <a:ext cx="24085" cy="61139"/>
            </a:xfrm>
            <a:custGeom>
              <a:avLst/>
              <a:gdLst>
                <a:gd name="T0" fmla="*/ 45 w 57"/>
                <a:gd name="T1" fmla="*/ 127 h 146"/>
                <a:gd name="T2" fmla="*/ 45 w 57"/>
                <a:gd name="T3" fmla="*/ 127 h 146"/>
                <a:gd name="T4" fmla="*/ 56 w 57"/>
                <a:gd name="T5" fmla="*/ 126 h 146"/>
                <a:gd name="T6" fmla="*/ 56 w 57"/>
                <a:gd name="T7" fmla="*/ 142 h 146"/>
                <a:gd name="T8" fmla="*/ 40 w 57"/>
                <a:gd name="T9" fmla="*/ 145 h 146"/>
                <a:gd name="T10" fmla="*/ 16 w 57"/>
                <a:gd name="T11" fmla="*/ 121 h 146"/>
                <a:gd name="T12" fmla="*/ 16 w 57"/>
                <a:gd name="T13" fmla="*/ 46 h 146"/>
                <a:gd name="T14" fmla="*/ 0 w 57"/>
                <a:gd name="T15" fmla="*/ 46 h 146"/>
                <a:gd name="T16" fmla="*/ 0 w 57"/>
                <a:gd name="T17" fmla="*/ 31 h 146"/>
                <a:gd name="T18" fmla="*/ 16 w 57"/>
                <a:gd name="T19" fmla="*/ 31 h 146"/>
                <a:gd name="T20" fmla="*/ 16 w 57"/>
                <a:gd name="T21" fmla="*/ 0 h 146"/>
                <a:gd name="T22" fmla="*/ 35 w 57"/>
                <a:gd name="T23" fmla="*/ 0 h 146"/>
                <a:gd name="T24" fmla="*/ 35 w 57"/>
                <a:gd name="T25" fmla="*/ 31 h 146"/>
                <a:gd name="T26" fmla="*/ 56 w 57"/>
                <a:gd name="T27" fmla="*/ 31 h 146"/>
                <a:gd name="T28" fmla="*/ 56 w 57"/>
                <a:gd name="T29" fmla="*/ 46 h 146"/>
                <a:gd name="T30" fmla="*/ 35 w 57"/>
                <a:gd name="T31" fmla="*/ 46 h 146"/>
                <a:gd name="T32" fmla="*/ 35 w 57"/>
                <a:gd name="T33" fmla="*/ 114 h 146"/>
                <a:gd name="T34" fmla="*/ 45 w 57"/>
                <a:gd name="T35" fmla="*/ 127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7" h="146">
                  <a:moveTo>
                    <a:pt x="45" y="127"/>
                  </a:moveTo>
                  <a:lnTo>
                    <a:pt x="45" y="127"/>
                  </a:lnTo>
                  <a:cubicBezTo>
                    <a:pt x="48" y="127"/>
                    <a:pt x="51" y="127"/>
                    <a:pt x="56" y="126"/>
                  </a:cubicBezTo>
                  <a:cubicBezTo>
                    <a:pt x="56" y="142"/>
                    <a:pt x="56" y="142"/>
                    <a:pt x="56" y="142"/>
                  </a:cubicBezTo>
                  <a:cubicBezTo>
                    <a:pt x="50" y="144"/>
                    <a:pt x="44" y="145"/>
                    <a:pt x="40" y="145"/>
                  </a:cubicBezTo>
                  <a:cubicBezTo>
                    <a:pt x="23" y="145"/>
                    <a:pt x="16" y="138"/>
                    <a:pt x="16" y="121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56" y="31"/>
                    <a:pt x="56" y="31"/>
                    <a:pt x="56" y="31"/>
                  </a:cubicBezTo>
                  <a:cubicBezTo>
                    <a:pt x="56" y="46"/>
                    <a:pt x="56" y="46"/>
                    <a:pt x="56" y="46"/>
                  </a:cubicBezTo>
                  <a:cubicBezTo>
                    <a:pt x="35" y="46"/>
                    <a:pt x="35" y="46"/>
                    <a:pt x="35" y="46"/>
                  </a:cubicBezTo>
                  <a:cubicBezTo>
                    <a:pt x="35" y="114"/>
                    <a:pt x="35" y="114"/>
                    <a:pt x="35" y="114"/>
                  </a:cubicBezTo>
                  <a:cubicBezTo>
                    <a:pt x="35" y="124"/>
                    <a:pt x="37" y="127"/>
                    <a:pt x="45" y="12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36" name="Freeform 264"/>
            <p:cNvSpPr>
              <a:spLocks noChangeArrowheads="1"/>
            </p:cNvSpPr>
            <p:nvPr/>
          </p:nvSpPr>
          <p:spPr bwMode="auto">
            <a:xfrm>
              <a:off x="5981889" y="4131380"/>
              <a:ext cx="7411" cy="64843"/>
            </a:xfrm>
            <a:custGeom>
              <a:avLst/>
              <a:gdLst>
                <a:gd name="T0" fmla="*/ 0 w 19"/>
                <a:gd name="T1" fmla="*/ 0 h 154"/>
                <a:gd name="T2" fmla="*/ 18 w 19"/>
                <a:gd name="T3" fmla="*/ 0 h 154"/>
                <a:gd name="T4" fmla="*/ 18 w 19"/>
                <a:gd name="T5" fmla="*/ 21 h 154"/>
                <a:gd name="T6" fmla="*/ 0 w 19"/>
                <a:gd name="T7" fmla="*/ 21 h 154"/>
                <a:gd name="T8" fmla="*/ 0 w 19"/>
                <a:gd name="T9" fmla="*/ 0 h 154"/>
                <a:gd name="T10" fmla="*/ 0 w 19"/>
                <a:gd name="T11" fmla="*/ 42 h 154"/>
                <a:gd name="T12" fmla="*/ 18 w 19"/>
                <a:gd name="T13" fmla="*/ 42 h 154"/>
                <a:gd name="T14" fmla="*/ 18 w 19"/>
                <a:gd name="T15" fmla="*/ 153 h 154"/>
                <a:gd name="T16" fmla="*/ 0 w 19"/>
                <a:gd name="T17" fmla="*/ 153 h 154"/>
                <a:gd name="T18" fmla="*/ 0 w 19"/>
                <a:gd name="T19" fmla="*/ 4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154">
                  <a:moveTo>
                    <a:pt x="0" y="0"/>
                  </a:moveTo>
                  <a:lnTo>
                    <a:pt x="18" y="0"/>
                  </a:lnTo>
                  <a:lnTo>
                    <a:pt x="18" y="21"/>
                  </a:lnTo>
                  <a:lnTo>
                    <a:pt x="0" y="21"/>
                  </a:lnTo>
                  <a:lnTo>
                    <a:pt x="0" y="0"/>
                  </a:lnTo>
                  <a:close/>
                  <a:moveTo>
                    <a:pt x="0" y="42"/>
                  </a:moveTo>
                  <a:lnTo>
                    <a:pt x="18" y="42"/>
                  </a:lnTo>
                  <a:lnTo>
                    <a:pt x="18" y="153"/>
                  </a:lnTo>
                  <a:lnTo>
                    <a:pt x="0" y="153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37" name="Freeform 265"/>
            <p:cNvSpPr>
              <a:spLocks noChangeArrowheads="1"/>
            </p:cNvSpPr>
            <p:nvPr/>
          </p:nvSpPr>
          <p:spPr bwMode="auto">
            <a:xfrm>
              <a:off x="5998562" y="4148053"/>
              <a:ext cx="44464" cy="50023"/>
            </a:xfrm>
            <a:custGeom>
              <a:avLst/>
              <a:gdLst>
                <a:gd name="T0" fmla="*/ 53 w 108"/>
                <a:gd name="T1" fmla="*/ 0 h 120"/>
                <a:gd name="T2" fmla="*/ 53 w 108"/>
                <a:gd name="T3" fmla="*/ 0 h 120"/>
                <a:gd name="T4" fmla="*/ 107 w 108"/>
                <a:gd name="T5" fmla="*/ 59 h 120"/>
                <a:gd name="T6" fmla="*/ 53 w 108"/>
                <a:gd name="T7" fmla="*/ 119 h 120"/>
                <a:gd name="T8" fmla="*/ 0 w 108"/>
                <a:gd name="T9" fmla="*/ 59 h 120"/>
                <a:gd name="T10" fmla="*/ 53 w 108"/>
                <a:gd name="T11" fmla="*/ 0 h 120"/>
                <a:gd name="T12" fmla="*/ 53 w 108"/>
                <a:gd name="T13" fmla="*/ 102 h 120"/>
                <a:gd name="T14" fmla="*/ 53 w 108"/>
                <a:gd name="T15" fmla="*/ 102 h 120"/>
                <a:gd name="T16" fmla="*/ 88 w 108"/>
                <a:gd name="T17" fmla="*/ 59 h 120"/>
                <a:gd name="T18" fmla="*/ 53 w 108"/>
                <a:gd name="T19" fmla="*/ 17 h 120"/>
                <a:gd name="T20" fmla="*/ 19 w 108"/>
                <a:gd name="T21" fmla="*/ 59 h 120"/>
                <a:gd name="T22" fmla="*/ 53 w 108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20">
                  <a:moveTo>
                    <a:pt x="53" y="0"/>
                  </a:moveTo>
                  <a:lnTo>
                    <a:pt x="53" y="0"/>
                  </a:lnTo>
                  <a:cubicBezTo>
                    <a:pt x="88" y="0"/>
                    <a:pt x="107" y="22"/>
                    <a:pt x="107" y="59"/>
                  </a:cubicBezTo>
                  <a:cubicBezTo>
                    <a:pt x="107" y="98"/>
                    <a:pt x="88" y="119"/>
                    <a:pt x="53" y="119"/>
                  </a:cubicBezTo>
                  <a:cubicBezTo>
                    <a:pt x="20" y="119"/>
                    <a:pt x="0" y="98"/>
                    <a:pt x="0" y="59"/>
                  </a:cubicBezTo>
                  <a:cubicBezTo>
                    <a:pt x="0" y="22"/>
                    <a:pt x="20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8" y="87"/>
                    <a:pt x="88" y="59"/>
                  </a:cubicBezTo>
                  <a:cubicBezTo>
                    <a:pt x="88" y="32"/>
                    <a:pt x="75" y="17"/>
                    <a:pt x="53" y="17"/>
                  </a:cubicBezTo>
                  <a:cubicBezTo>
                    <a:pt x="31" y="17"/>
                    <a:pt x="19" y="32"/>
                    <a:pt x="19" y="59"/>
                  </a:cubicBezTo>
                  <a:cubicBezTo>
                    <a:pt x="19" y="87"/>
                    <a:pt x="31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38" name="Freeform 266"/>
            <p:cNvSpPr>
              <a:spLocks noChangeArrowheads="1"/>
            </p:cNvSpPr>
            <p:nvPr/>
          </p:nvSpPr>
          <p:spPr bwMode="auto">
            <a:xfrm>
              <a:off x="6054143" y="4148053"/>
              <a:ext cx="38907" cy="48170"/>
            </a:xfrm>
            <a:custGeom>
              <a:avLst/>
              <a:gdLst>
                <a:gd name="T0" fmla="*/ 74 w 94"/>
                <a:gd name="T1" fmla="*/ 46 h 115"/>
                <a:gd name="T2" fmla="*/ 74 w 94"/>
                <a:gd name="T3" fmla="*/ 46 h 115"/>
                <a:gd name="T4" fmla="*/ 52 w 94"/>
                <a:gd name="T5" fmla="*/ 17 h 115"/>
                <a:gd name="T6" fmla="*/ 19 w 94"/>
                <a:gd name="T7" fmla="*/ 51 h 115"/>
                <a:gd name="T8" fmla="*/ 19 w 94"/>
                <a:gd name="T9" fmla="*/ 114 h 115"/>
                <a:gd name="T10" fmla="*/ 0 w 94"/>
                <a:gd name="T11" fmla="*/ 114 h 115"/>
                <a:gd name="T12" fmla="*/ 0 w 94"/>
                <a:gd name="T13" fmla="*/ 3 h 115"/>
                <a:gd name="T14" fmla="*/ 18 w 94"/>
                <a:gd name="T15" fmla="*/ 3 h 115"/>
                <a:gd name="T16" fmla="*/ 18 w 94"/>
                <a:gd name="T17" fmla="*/ 19 h 115"/>
                <a:gd name="T18" fmla="*/ 53 w 94"/>
                <a:gd name="T19" fmla="*/ 0 h 115"/>
                <a:gd name="T20" fmla="*/ 89 w 94"/>
                <a:gd name="T21" fmla="*/ 16 h 115"/>
                <a:gd name="T22" fmla="*/ 93 w 94"/>
                <a:gd name="T23" fmla="*/ 43 h 115"/>
                <a:gd name="T24" fmla="*/ 93 w 94"/>
                <a:gd name="T25" fmla="*/ 48 h 115"/>
                <a:gd name="T26" fmla="*/ 93 w 94"/>
                <a:gd name="T27" fmla="*/ 114 h 115"/>
                <a:gd name="T28" fmla="*/ 74 w 94"/>
                <a:gd name="T29" fmla="*/ 114 h 115"/>
                <a:gd name="T30" fmla="*/ 74 w 94"/>
                <a:gd name="T31" fmla="*/ 46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15">
                  <a:moveTo>
                    <a:pt x="74" y="46"/>
                  </a:moveTo>
                  <a:lnTo>
                    <a:pt x="74" y="46"/>
                  </a:lnTo>
                  <a:cubicBezTo>
                    <a:pt x="74" y="26"/>
                    <a:pt x="70" y="17"/>
                    <a:pt x="52" y="17"/>
                  </a:cubicBezTo>
                  <a:cubicBezTo>
                    <a:pt x="32" y="17"/>
                    <a:pt x="19" y="29"/>
                    <a:pt x="19" y="51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26" y="6"/>
                    <a:pt x="38" y="0"/>
                    <a:pt x="53" y="0"/>
                  </a:cubicBezTo>
                  <a:cubicBezTo>
                    <a:pt x="71" y="0"/>
                    <a:pt x="83" y="5"/>
                    <a:pt x="89" y="16"/>
                  </a:cubicBezTo>
                  <a:cubicBezTo>
                    <a:pt x="93" y="23"/>
                    <a:pt x="93" y="31"/>
                    <a:pt x="93" y="43"/>
                  </a:cubicBezTo>
                  <a:cubicBezTo>
                    <a:pt x="93" y="44"/>
                    <a:pt x="93" y="46"/>
                    <a:pt x="93" y="48"/>
                  </a:cubicBezTo>
                  <a:cubicBezTo>
                    <a:pt x="93" y="114"/>
                    <a:pt x="93" y="114"/>
                    <a:pt x="93" y="114"/>
                  </a:cubicBezTo>
                  <a:cubicBezTo>
                    <a:pt x="74" y="114"/>
                    <a:pt x="74" y="114"/>
                    <a:pt x="74" y="114"/>
                  </a:cubicBezTo>
                  <a:lnTo>
                    <a:pt x="74" y="4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6550661" y="4131380"/>
            <a:ext cx="337187" cy="66696"/>
            <a:chOff x="6550661" y="4131380"/>
            <a:chExt cx="337187" cy="66696"/>
          </a:xfrm>
        </p:grpSpPr>
        <p:sp>
          <p:nvSpPr>
            <p:cNvPr id="3339" name="Freeform 267"/>
            <p:cNvSpPr>
              <a:spLocks noChangeArrowheads="1"/>
            </p:cNvSpPr>
            <p:nvPr/>
          </p:nvSpPr>
          <p:spPr bwMode="auto">
            <a:xfrm>
              <a:off x="6550661" y="4131380"/>
              <a:ext cx="44464" cy="64843"/>
            </a:xfrm>
            <a:custGeom>
              <a:avLst/>
              <a:gdLst>
                <a:gd name="T0" fmla="*/ 0 w 104"/>
                <a:gd name="T1" fmla="*/ 0 h 154"/>
                <a:gd name="T2" fmla="*/ 103 w 104"/>
                <a:gd name="T3" fmla="*/ 0 h 154"/>
                <a:gd name="T4" fmla="*/ 103 w 104"/>
                <a:gd name="T5" fmla="*/ 19 h 154"/>
                <a:gd name="T6" fmla="*/ 21 w 104"/>
                <a:gd name="T7" fmla="*/ 19 h 154"/>
                <a:gd name="T8" fmla="*/ 21 w 104"/>
                <a:gd name="T9" fmla="*/ 65 h 154"/>
                <a:gd name="T10" fmla="*/ 93 w 104"/>
                <a:gd name="T11" fmla="*/ 65 h 154"/>
                <a:gd name="T12" fmla="*/ 93 w 104"/>
                <a:gd name="T13" fmla="*/ 84 h 154"/>
                <a:gd name="T14" fmla="*/ 21 w 104"/>
                <a:gd name="T15" fmla="*/ 84 h 154"/>
                <a:gd name="T16" fmla="*/ 21 w 104"/>
                <a:gd name="T17" fmla="*/ 153 h 154"/>
                <a:gd name="T18" fmla="*/ 0 w 104"/>
                <a:gd name="T19" fmla="*/ 153 h 154"/>
                <a:gd name="T20" fmla="*/ 0 w 104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54">
                  <a:moveTo>
                    <a:pt x="0" y="0"/>
                  </a:moveTo>
                  <a:lnTo>
                    <a:pt x="103" y="0"/>
                  </a:lnTo>
                  <a:lnTo>
                    <a:pt x="103" y="19"/>
                  </a:lnTo>
                  <a:lnTo>
                    <a:pt x="21" y="19"/>
                  </a:lnTo>
                  <a:lnTo>
                    <a:pt x="21" y="65"/>
                  </a:lnTo>
                  <a:lnTo>
                    <a:pt x="93" y="65"/>
                  </a:lnTo>
                  <a:lnTo>
                    <a:pt x="93" y="84"/>
                  </a:lnTo>
                  <a:lnTo>
                    <a:pt x="21" y="84"/>
                  </a:lnTo>
                  <a:lnTo>
                    <a:pt x="21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40" name="Freeform 268"/>
            <p:cNvSpPr>
              <a:spLocks noChangeArrowheads="1"/>
            </p:cNvSpPr>
            <p:nvPr/>
          </p:nvSpPr>
          <p:spPr bwMode="auto">
            <a:xfrm>
              <a:off x="6600683" y="4149906"/>
              <a:ext cx="38906" cy="48170"/>
            </a:xfrm>
            <a:custGeom>
              <a:avLst/>
              <a:gdLst>
                <a:gd name="T0" fmla="*/ 18 w 94"/>
                <a:gd name="T1" fmla="*/ 69 h 116"/>
                <a:gd name="T2" fmla="*/ 18 w 94"/>
                <a:gd name="T3" fmla="*/ 69 h 116"/>
                <a:gd name="T4" fmla="*/ 41 w 94"/>
                <a:gd name="T5" fmla="*/ 98 h 116"/>
                <a:gd name="T6" fmla="*/ 75 w 94"/>
                <a:gd name="T7" fmla="*/ 60 h 116"/>
                <a:gd name="T8" fmla="*/ 75 w 94"/>
                <a:gd name="T9" fmla="*/ 0 h 116"/>
                <a:gd name="T10" fmla="*/ 93 w 94"/>
                <a:gd name="T11" fmla="*/ 0 h 116"/>
                <a:gd name="T12" fmla="*/ 93 w 94"/>
                <a:gd name="T13" fmla="*/ 111 h 116"/>
                <a:gd name="T14" fmla="*/ 75 w 94"/>
                <a:gd name="T15" fmla="*/ 111 h 116"/>
                <a:gd name="T16" fmla="*/ 75 w 94"/>
                <a:gd name="T17" fmla="*/ 95 h 116"/>
                <a:gd name="T18" fmla="*/ 38 w 94"/>
                <a:gd name="T19" fmla="*/ 115 h 116"/>
                <a:gd name="T20" fmla="*/ 5 w 94"/>
                <a:gd name="T21" fmla="*/ 99 h 116"/>
                <a:gd name="T22" fmla="*/ 0 w 94"/>
                <a:gd name="T23" fmla="*/ 72 h 116"/>
                <a:gd name="T24" fmla="*/ 0 w 94"/>
                <a:gd name="T25" fmla="*/ 67 h 116"/>
                <a:gd name="T26" fmla="*/ 0 w 94"/>
                <a:gd name="T27" fmla="*/ 0 h 116"/>
                <a:gd name="T28" fmla="*/ 18 w 94"/>
                <a:gd name="T29" fmla="*/ 0 h 116"/>
                <a:gd name="T30" fmla="*/ 18 w 94"/>
                <a:gd name="T31" fmla="*/ 69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16">
                  <a:moveTo>
                    <a:pt x="18" y="69"/>
                  </a:moveTo>
                  <a:lnTo>
                    <a:pt x="18" y="69"/>
                  </a:lnTo>
                  <a:cubicBezTo>
                    <a:pt x="18" y="89"/>
                    <a:pt x="24" y="98"/>
                    <a:pt x="41" y="98"/>
                  </a:cubicBezTo>
                  <a:cubicBezTo>
                    <a:pt x="63" y="98"/>
                    <a:pt x="75" y="84"/>
                    <a:pt x="75" y="6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3" y="111"/>
                    <a:pt x="93" y="111"/>
                    <a:pt x="93" y="111"/>
                  </a:cubicBezTo>
                  <a:cubicBezTo>
                    <a:pt x="75" y="111"/>
                    <a:pt x="75" y="111"/>
                    <a:pt x="75" y="111"/>
                  </a:cubicBezTo>
                  <a:cubicBezTo>
                    <a:pt x="75" y="95"/>
                    <a:pt x="75" y="95"/>
                    <a:pt x="75" y="95"/>
                  </a:cubicBezTo>
                  <a:cubicBezTo>
                    <a:pt x="67" y="107"/>
                    <a:pt x="55" y="115"/>
                    <a:pt x="38" y="115"/>
                  </a:cubicBezTo>
                  <a:cubicBezTo>
                    <a:pt x="23" y="115"/>
                    <a:pt x="10" y="108"/>
                    <a:pt x="5" y="99"/>
                  </a:cubicBezTo>
                  <a:cubicBezTo>
                    <a:pt x="0" y="92"/>
                    <a:pt x="0" y="83"/>
                    <a:pt x="0" y="72"/>
                  </a:cubicBezTo>
                  <a:cubicBezTo>
                    <a:pt x="0" y="71"/>
                    <a:pt x="0" y="69"/>
                    <a:pt x="0" y="6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" y="0"/>
                    <a:pt x="18" y="0"/>
                    <a:pt x="18" y="0"/>
                  </a:cubicBezTo>
                  <a:lnTo>
                    <a:pt x="18" y="6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41" name="Freeform 269"/>
            <p:cNvSpPr>
              <a:spLocks noChangeArrowheads="1"/>
            </p:cNvSpPr>
            <p:nvPr/>
          </p:nvSpPr>
          <p:spPr bwMode="auto">
            <a:xfrm>
              <a:off x="6652558" y="4148053"/>
              <a:ext cx="38906" cy="48170"/>
            </a:xfrm>
            <a:custGeom>
              <a:avLst/>
              <a:gdLst>
                <a:gd name="T0" fmla="*/ 75 w 94"/>
                <a:gd name="T1" fmla="*/ 46 h 115"/>
                <a:gd name="T2" fmla="*/ 75 w 94"/>
                <a:gd name="T3" fmla="*/ 46 h 115"/>
                <a:gd name="T4" fmla="*/ 52 w 94"/>
                <a:gd name="T5" fmla="*/ 17 h 115"/>
                <a:gd name="T6" fmla="*/ 18 w 94"/>
                <a:gd name="T7" fmla="*/ 51 h 115"/>
                <a:gd name="T8" fmla="*/ 18 w 94"/>
                <a:gd name="T9" fmla="*/ 114 h 115"/>
                <a:gd name="T10" fmla="*/ 0 w 94"/>
                <a:gd name="T11" fmla="*/ 114 h 115"/>
                <a:gd name="T12" fmla="*/ 0 w 94"/>
                <a:gd name="T13" fmla="*/ 3 h 115"/>
                <a:gd name="T14" fmla="*/ 17 w 94"/>
                <a:gd name="T15" fmla="*/ 3 h 115"/>
                <a:gd name="T16" fmla="*/ 17 w 94"/>
                <a:gd name="T17" fmla="*/ 19 h 115"/>
                <a:gd name="T18" fmla="*/ 54 w 94"/>
                <a:gd name="T19" fmla="*/ 0 h 115"/>
                <a:gd name="T20" fmla="*/ 88 w 94"/>
                <a:gd name="T21" fmla="*/ 16 h 115"/>
                <a:gd name="T22" fmla="*/ 93 w 94"/>
                <a:gd name="T23" fmla="*/ 43 h 115"/>
                <a:gd name="T24" fmla="*/ 93 w 94"/>
                <a:gd name="T25" fmla="*/ 48 h 115"/>
                <a:gd name="T26" fmla="*/ 93 w 94"/>
                <a:gd name="T27" fmla="*/ 114 h 115"/>
                <a:gd name="T28" fmla="*/ 75 w 94"/>
                <a:gd name="T29" fmla="*/ 114 h 115"/>
                <a:gd name="T30" fmla="*/ 75 w 94"/>
                <a:gd name="T31" fmla="*/ 46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15">
                  <a:moveTo>
                    <a:pt x="75" y="46"/>
                  </a:moveTo>
                  <a:lnTo>
                    <a:pt x="75" y="46"/>
                  </a:lnTo>
                  <a:cubicBezTo>
                    <a:pt x="75" y="26"/>
                    <a:pt x="69" y="17"/>
                    <a:pt x="52" y="17"/>
                  </a:cubicBezTo>
                  <a:cubicBezTo>
                    <a:pt x="31" y="17"/>
                    <a:pt x="18" y="29"/>
                    <a:pt x="18" y="51"/>
                  </a:cubicBezTo>
                  <a:cubicBezTo>
                    <a:pt x="18" y="114"/>
                    <a:pt x="18" y="114"/>
                    <a:pt x="18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27" y="6"/>
                    <a:pt x="38" y="0"/>
                    <a:pt x="54" y="0"/>
                  </a:cubicBezTo>
                  <a:cubicBezTo>
                    <a:pt x="70" y="0"/>
                    <a:pt x="82" y="5"/>
                    <a:pt x="88" y="16"/>
                  </a:cubicBezTo>
                  <a:cubicBezTo>
                    <a:pt x="93" y="23"/>
                    <a:pt x="93" y="31"/>
                    <a:pt x="93" y="43"/>
                  </a:cubicBezTo>
                  <a:cubicBezTo>
                    <a:pt x="93" y="44"/>
                    <a:pt x="93" y="46"/>
                    <a:pt x="93" y="48"/>
                  </a:cubicBezTo>
                  <a:cubicBezTo>
                    <a:pt x="93" y="114"/>
                    <a:pt x="93" y="114"/>
                    <a:pt x="93" y="114"/>
                  </a:cubicBezTo>
                  <a:cubicBezTo>
                    <a:pt x="75" y="114"/>
                    <a:pt x="75" y="114"/>
                    <a:pt x="75" y="114"/>
                  </a:cubicBezTo>
                  <a:lnTo>
                    <a:pt x="75" y="4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42" name="Freeform 270"/>
            <p:cNvSpPr>
              <a:spLocks noChangeArrowheads="1"/>
            </p:cNvSpPr>
            <p:nvPr/>
          </p:nvSpPr>
          <p:spPr bwMode="auto">
            <a:xfrm>
              <a:off x="6700728" y="4148053"/>
              <a:ext cx="42611" cy="50023"/>
            </a:xfrm>
            <a:custGeom>
              <a:avLst/>
              <a:gdLst>
                <a:gd name="T0" fmla="*/ 52 w 100"/>
                <a:gd name="T1" fmla="*/ 18 h 120"/>
                <a:gd name="T2" fmla="*/ 52 w 100"/>
                <a:gd name="T3" fmla="*/ 18 h 120"/>
                <a:gd name="T4" fmla="*/ 20 w 100"/>
                <a:gd name="T5" fmla="*/ 59 h 120"/>
                <a:gd name="T6" fmla="*/ 50 w 100"/>
                <a:gd name="T7" fmla="*/ 102 h 120"/>
                <a:gd name="T8" fmla="*/ 81 w 100"/>
                <a:gd name="T9" fmla="*/ 75 h 120"/>
                <a:gd name="T10" fmla="*/ 99 w 100"/>
                <a:gd name="T11" fmla="*/ 75 h 120"/>
                <a:gd name="T12" fmla="*/ 50 w 100"/>
                <a:gd name="T13" fmla="*/ 119 h 120"/>
                <a:gd name="T14" fmla="*/ 0 w 100"/>
                <a:gd name="T15" fmla="*/ 60 h 120"/>
                <a:gd name="T16" fmla="*/ 52 w 100"/>
                <a:gd name="T17" fmla="*/ 0 h 120"/>
                <a:gd name="T18" fmla="*/ 99 w 100"/>
                <a:gd name="T19" fmla="*/ 41 h 120"/>
                <a:gd name="T20" fmla="*/ 80 w 100"/>
                <a:gd name="T21" fmla="*/ 41 h 120"/>
                <a:gd name="T22" fmla="*/ 52 w 100"/>
                <a:gd name="T23" fmla="*/ 1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0" h="120">
                  <a:moveTo>
                    <a:pt x="52" y="18"/>
                  </a:moveTo>
                  <a:lnTo>
                    <a:pt x="52" y="18"/>
                  </a:lnTo>
                  <a:cubicBezTo>
                    <a:pt x="31" y="18"/>
                    <a:pt x="20" y="32"/>
                    <a:pt x="20" y="59"/>
                  </a:cubicBezTo>
                  <a:cubicBezTo>
                    <a:pt x="20" y="87"/>
                    <a:pt x="31" y="102"/>
                    <a:pt x="50" y="102"/>
                  </a:cubicBezTo>
                  <a:cubicBezTo>
                    <a:pt x="68" y="102"/>
                    <a:pt x="78" y="93"/>
                    <a:pt x="81" y="75"/>
                  </a:cubicBezTo>
                  <a:cubicBezTo>
                    <a:pt x="99" y="75"/>
                    <a:pt x="99" y="75"/>
                    <a:pt x="99" y="75"/>
                  </a:cubicBezTo>
                  <a:cubicBezTo>
                    <a:pt x="97" y="103"/>
                    <a:pt x="79" y="119"/>
                    <a:pt x="50" y="119"/>
                  </a:cubicBezTo>
                  <a:cubicBezTo>
                    <a:pt x="19" y="119"/>
                    <a:pt x="0" y="97"/>
                    <a:pt x="0" y="60"/>
                  </a:cubicBezTo>
                  <a:cubicBezTo>
                    <a:pt x="0" y="23"/>
                    <a:pt x="20" y="0"/>
                    <a:pt x="52" y="0"/>
                  </a:cubicBezTo>
                  <a:cubicBezTo>
                    <a:pt x="80" y="0"/>
                    <a:pt x="98" y="17"/>
                    <a:pt x="99" y="41"/>
                  </a:cubicBezTo>
                  <a:cubicBezTo>
                    <a:pt x="80" y="41"/>
                    <a:pt x="80" y="41"/>
                    <a:pt x="80" y="41"/>
                  </a:cubicBezTo>
                  <a:cubicBezTo>
                    <a:pt x="79" y="26"/>
                    <a:pt x="69" y="18"/>
                    <a:pt x="52" y="18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43" name="Freeform 271"/>
            <p:cNvSpPr>
              <a:spLocks noChangeArrowheads="1"/>
            </p:cNvSpPr>
            <p:nvPr/>
          </p:nvSpPr>
          <p:spPr bwMode="auto">
            <a:xfrm>
              <a:off x="6745192" y="4136937"/>
              <a:ext cx="24084" cy="61139"/>
            </a:xfrm>
            <a:custGeom>
              <a:avLst/>
              <a:gdLst>
                <a:gd name="T0" fmla="*/ 45 w 56"/>
                <a:gd name="T1" fmla="*/ 127 h 146"/>
                <a:gd name="T2" fmla="*/ 45 w 56"/>
                <a:gd name="T3" fmla="*/ 127 h 146"/>
                <a:gd name="T4" fmla="*/ 55 w 56"/>
                <a:gd name="T5" fmla="*/ 126 h 146"/>
                <a:gd name="T6" fmla="*/ 55 w 56"/>
                <a:gd name="T7" fmla="*/ 142 h 146"/>
                <a:gd name="T8" fmla="*/ 41 w 56"/>
                <a:gd name="T9" fmla="*/ 145 h 146"/>
                <a:gd name="T10" fmla="*/ 17 w 56"/>
                <a:gd name="T11" fmla="*/ 121 h 146"/>
                <a:gd name="T12" fmla="*/ 17 w 56"/>
                <a:gd name="T13" fmla="*/ 46 h 146"/>
                <a:gd name="T14" fmla="*/ 0 w 56"/>
                <a:gd name="T15" fmla="*/ 46 h 146"/>
                <a:gd name="T16" fmla="*/ 0 w 56"/>
                <a:gd name="T17" fmla="*/ 31 h 146"/>
                <a:gd name="T18" fmla="*/ 17 w 56"/>
                <a:gd name="T19" fmla="*/ 31 h 146"/>
                <a:gd name="T20" fmla="*/ 17 w 56"/>
                <a:gd name="T21" fmla="*/ 0 h 146"/>
                <a:gd name="T22" fmla="*/ 36 w 56"/>
                <a:gd name="T23" fmla="*/ 0 h 146"/>
                <a:gd name="T24" fmla="*/ 36 w 56"/>
                <a:gd name="T25" fmla="*/ 31 h 146"/>
                <a:gd name="T26" fmla="*/ 55 w 56"/>
                <a:gd name="T27" fmla="*/ 31 h 146"/>
                <a:gd name="T28" fmla="*/ 55 w 56"/>
                <a:gd name="T29" fmla="*/ 46 h 146"/>
                <a:gd name="T30" fmla="*/ 36 w 56"/>
                <a:gd name="T31" fmla="*/ 46 h 146"/>
                <a:gd name="T32" fmla="*/ 36 w 56"/>
                <a:gd name="T33" fmla="*/ 114 h 146"/>
                <a:gd name="T34" fmla="*/ 45 w 56"/>
                <a:gd name="T35" fmla="*/ 127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146">
                  <a:moveTo>
                    <a:pt x="45" y="127"/>
                  </a:moveTo>
                  <a:lnTo>
                    <a:pt x="45" y="127"/>
                  </a:lnTo>
                  <a:cubicBezTo>
                    <a:pt x="48" y="127"/>
                    <a:pt x="51" y="127"/>
                    <a:pt x="55" y="126"/>
                  </a:cubicBezTo>
                  <a:cubicBezTo>
                    <a:pt x="55" y="142"/>
                    <a:pt x="55" y="142"/>
                    <a:pt x="55" y="142"/>
                  </a:cubicBezTo>
                  <a:cubicBezTo>
                    <a:pt x="50" y="144"/>
                    <a:pt x="45" y="145"/>
                    <a:pt x="41" y="145"/>
                  </a:cubicBezTo>
                  <a:cubicBezTo>
                    <a:pt x="23" y="145"/>
                    <a:pt x="17" y="138"/>
                    <a:pt x="17" y="121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46"/>
                    <a:pt x="55" y="46"/>
                    <a:pt x="55" y="46"/>
                  </a:cubicBezTo>
                  <a:cubicBezTo>
                    <a:pt x="36" y="46"/>
                    <a:pt x="36" y="46"/>
                    <a:pt x="36" y="46"/>
                  </a:cubicBezTo>
                  <a:cubicBezTo>
                    <a:pt x="36" y="114"/>
                    <a:pt x="36" y="114"/>
                    <a:pt x="36" y="114"/>
                  </a:cubicBezTo>
                  <a:cubicBezTo>
                    <a:pt x="36" y="124"/>
                    <a:pt x="37" y="127"/>
                    <a:pt x="45" y="12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44" name="Freeform 272"/>
            <p:cNvSpPr>
              <a:spLocks noChangeArrowheads="1"/>
            </p:cNvSpPr>
            <p:nvPr/>
          </p:nvSpPr>
          <p:spPr bwMode="auto">
            <a:xfrm>
              <a:off x="6774835" y="4131380"/>
              <a:ext cx="9263" cy="64843"/>
            </a:xfrm>
            <a:custGeom>
              <a:avLst/>
              <a:gdLst>
                <a:gd name="T0" fmla="*/ 0 w 20"/>
                <a:gd name="T1" fmla="*/ 0 h 154"/>
                <a:gd name="T2" fmla="*/ 19 w 20"/>
                <a:gd name="T3" fmla="*/ 0 h 154"/>
                <a:gd name="T4" fmla="*/ 19 w 20"/>
                <a:gd name="T5" fmla="*/ 21 h 154"/>
                <a:gd name="T6" fmla="*/ 0 w 20"/>
                <a:gd name="T7" fmla="*/ 21 h 154"/>
                <a:gd name="T8" fmla="*/ 0 w 20"/>
                <a:gd name="T9" fmla="*/ 0 h 154"/>
                <a:gd name="T10" fmla="*/ 0 w 20"/>
                <a:gd name="T11" fmla="*/ 42 h 154"/>
                <a:gd name="T12" fmla="*/ 19 w 20"/>
                <a:gd name="T13" fmla="*/ 42 h 154"/>
                <a:gd name="T14" fmla="*/ 19 w 20"/>
                <a:gd name="T15" fmla="*/ 153 h 154"/>
                <a:gd name="T16" fmla="*/ 0 w 20"/>
                <a:gd name="T17" fmla="*/ 153 h 154"/>
                <a:gd name="T18" fmla="*/ 0 w 20"/>
                <a:gd name="T19" fmla="*/ 4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4">
                  <a:moveTo>
                    <a:pt x="0" y="0"/>
                  </a:moveTo>
                  <a:lnTo>
                    <a:pt x="19" y="0"/>
                  </a:lnTo>
                  <a:lnTo>
                    <a:pt x="19" y="21"/>
                  </a:lnTo>
                  <a:lnTo>
                    <a:pt x="0" y="21"/>
                  </a:lnTo>
                  <a:lnTo>
                    <a:pt x="0" y="0"/>
                  </a:lnTo>
                  <a:close/>
                  <a:moveTo>
                    <a:pt x="0" y="42"/>
                  </a:moveTo>
                  <a:lnTo>
                    <a:pt x="19" y="42"/>
                  </a:lnTo>
                  <a:lnTo>
                    <a:pt x="19" y="153"/>
                  </a:lnTo>
                  <a:lnTo>
                    <a:pt x="0" y="153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45" name="Freeform 273"/>
            <p:cNvSpPr>
              <a:spLocks noChangeArrowheads="1"/>
            </p:cNvSpPr>
            <p:nvPr/>
          </p:nvSpPr>
          <p:spPr bwMode="auto">
            <a:xfrm>
              <a:off x="6793362" y="4148053"/>
              <a:ext cx="44464" cy="50023"/>
            </a:xfrm>
            <a:custGeom>
              <a:avLst/>
              <a:gdLst>
                <a:gd name="T0" fmla="*/ 54 w 108"/>
                <a:gd name="T1" fmla="*/ 0 h 120"/>
                <a:gd name="T2" fmla="*/ 54 w 108"/>
                <a:gd name="T3" fmla="*/ 0 h 120"/>
                <a:gd name="T4" fmla="*/ 107 w 108"/>
                <a:gd name="T5" fmla="*/ 59 h 120"/>
                <a:gd name="T6" fmla="*/ 54 w 108"/>
                <a:gd name="T7" fmla="*/ 119 h 120"/>
                <a:gd name="T8" fmla="*/ 0 w 108"/>
                <a:gd name="T9" fmla="*/ 59 h 120"/>
                <a:gd name="T10" fmla="*/ 54 w 108"/>
                <a:gd name="T11" fmla="*/ 0 h 120"/>
                <a:gd name="T12" fmla="*/ 54 w 108"/>
                <a:gd name="T13" fmla="*/ 102 h 120"/>
                <a:gd name="T14" fmla="*/ 54 w 108"/>
                <a:gd name="T15" fmla="*/ 102 h 120"/>
                <a:gd name="T16" fmla="*/ 87 w 108"/>
                <a:gd name="T17" fmla="*/ 59 h 120"/>
                <a:gd name="T18" fmla="*/ 54 w 108"/>
                <a:gd name="T19" fmla="*/ 17 h 120"/>
                <a:gd name="T20" fmla="*/ 20 w 108"/>
                <a:gd name="T21" fmla="*/ 59 h 120"/>
                <a:gd name="T22" fmla="*/ 54 w 108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20">
                  <a:moveTo>
                    <a:pt x="54" y="0"/>
                  </a:moveTo>
                  <a:lnTo>
                    <a:pt x="54" y="0"/>
                  </a:lnTo>
                  <a:cubicBezTo>
                    <a:pt x="87" y="0"/>
                    <a:pt x="107" y="22"/>
                    <a:pt x="107" y="59"/>
                  </a:cubicBezTo>
                  <a:cubicBezTo>
                    <a:pt x="107" y="98"/>
                    <a:pt x="87" y="119"/>
                    <a:pt x="54" y="119"/>
                  </a:cubicBezTo>
                  <a:cubicBezTo>
                    <a:pt x="20" y="119"/>
                    <a:pt x="0" y="98"/>
                    <a:pt x="0" y="59"/>
                  </a:cubicBezTo>
                  <a:cubicBezTo>
                    <a:pt x="0" y="22"/>
                    <a:pt x="20" y="0"/>
                    <a:pt x="54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6" y="102"/>
                    <a:pt x="87" y="87"/>
                    <a:pt x="87" y="59"/>
                  </a:cubicBezTo>
                  <a:cubicBezTo>
                    <a:pt x="87" y="32"/>
                    <a:pt x="76" y="17"/>
                    <a:pt x="54" y="17"/>
                  </a:cubicBezTo>
                  <a:cubicBezTo>
                    <a:pt x="32" y="17"/>
                    <a:pt x="20" y="32"/>
                    <a:pt x="20" y="59"/>
                  </a:cubicBezTo>
                  <a:cubicBezTo>
                    <a:pt x="20" y="87"/>
                    <a:pt x="32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46" name="Freeform 274"/>
            <p:cNvSpPr>
              <a:spLocks noChangeArrowheads="1"/>
            </p:cNvSpPr>
            <p:nvPr/>
          </p:nvSpPr>
          <p:spPr bwMode="auto">
            <a:xfrm>
              <a:off x="6847089" y="4148053"/>
              <a:ext cx="40759" cy="48170"/>
            </a:xfrm>
            <a:custGeom>
              <a:avLst/>
              <a:gdLst>
                <a:gd name="T0" fmla="*/ 75 w 95"/>
                <a:gd name="T1" fmla="*/ 46 h 115"/>
                <a:gd name="T2" fmla="*/ 75 w 95"/>
                <a:gd name="T3" fmla="*/ 46 h 115"/>
                <a:gd name="T4" fmla="*/ 52 w 95"/>
                <a:gd name="T5" fmla="*/ 17 h 115"/>
                <a:gd name="T6" fmla="*/ 19 w 95"/>
                <a:gd name="T7" fmla="*/ 51 h 115"/>
                <a:gd name="T8" fmla="*/ 19 w 95"/>
                <a:gd name="T9" fmla="*/ 114 h 115"/>
                <a:gd name="T10" fmla="*/ 0 w 95"/>
                <a:gd name="T11" fmla="*/ 114 h 115"/>
                <a:gd name="T12" fmla="*/ 0 w 95"/>
                <a:gd name="T13" fmla="*/ 3 h 115"/>
                <a:gd name="T14" fmla="*/ 18 w 95"/>
                <a:gd name="T15" fmla="*/ 3 h 115"/>
                <a:gd name="T16" fmla="*/ 18 w 95"/>
                <a:gd name="T17" fmla="*/ 19 h 115"/>
                <a:gd name="T18" fmla="*/ 54 w 95"/>
                <a:gd name="T19" fmla="*/ 0 h 115"/>
                <a:gd name="T20" fmla="*/ 88 w 95"/>
                <a:gd name="T21" fmla="*/ 16 h 115"/>
                <a:gd name="T22" fmla="*/ 94 w 95"/>
                <a:gd name="T23" fmla="*/ 43 h 115"/>
                <a:gd name="T24" fmla="*/ 94 w 95"/>
                <a:gd name="T25" fmla="*/ 48 h 115"/>
                <a:gd name="T26" fmla="*/ 94 w 95"/>
                <a:gd name="T27" fmla="*/ 114 h 115"/>
                <a:gd name="T28" fmla="*/ 75 w 95"/>
                <a:gd name="T29" fmla="*/ 114 h 115"/>
                <a:gd name="T30" fmla="*/ 75 w 95"/>
                <a:gd name="T31" fmla="*/ 46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5">
                  <a:moveTo>
                    <a:pt x="75" y="46"/>
                  </a:moveTo>
                  <a:lnTo>
                    <a:pt x="75" y="46"/>
                  </a:lnTo>
                  <a:cubicBezTo>
                    <a:pt x="75" y="26"/>
                    <a:pt x="70" y="17"/>
                    <a:pt x="52" y="17"/>
                  </a:cubicBezTo>
                  <a:cubicBezTo>
                    <a:pt x="31" y="17"/>
                    <a:pt x="19" y="29"/>
                    <a:pt x="19" y="51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27" y="6"/>
                    <a:pt x="38" y="0"/>
                    <a:pt x="54" y="0"/>
                  </a:cubicBezTo>
                  <a:cubicBezTo>
                    <a:pt x="71" y="0"/>
                    <a:pt x="82" y="5"/>
                    <a:pt x="88" y="16"/>
                  </a:cubicBezTo>
                  <a:cubicBezTo>
                    <a:pt x="94" y="23"/>
                    <a:pt x="94" y="31"/>
                    <a:pt x="94" y="43"/>
                  </a:cubicBezTo>
                  <a:cubicBezTo>
                    <a:pt x="94" y="44"/>
                    <a:pt x="94" y="46"/>
                    <a:pt x="94" y="48"/>
                  </a:cubicBezTo>
                  <a:cubicBezTo>
                    <a:pt x="94" y="114"/>
                    <a:pt x="94" y="114"/>
                    <a:pt x="94" y="114"/>
                  </a:cubicBezTo>
                  <a:cubicBezTo>
                    <a:pt x="75" y="114"/>
                    <a:pt x="75" y="114"/>
                    <a:pt x="75" y="114"/>
                  </a:cubicBezTo>
                  <a:lnTo>
                    <a:pt x="75" y="4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2" name="Group 3071"/>
          <p:cNvGrpSpPr/>
          <p:nvPr/>
        </p:nvGrpSpPr>
        <p:grpSpPr>
          <a:xfrm>
            <a:off x="7410304" y="4129526"/>
            <a:ext cx="385357" cy="87077"/>
            <a:chOff x="7410304" y="4129526"/>
            <a:chExt cx="385357" cy="87077"/>
          </a:xfrm>
        </p:grpSpPr>
        <p:sp>
          <p:nvSpPr>
            <p:cNvPr id="3347" name="Freeform 275"/>
            <p:cNvSpPr>
              <a:spLocks noChangeArrowheads="1"/>
            </p:cNvSpPr>
            <p:nvPr/>
          </p:nvSpPr>
          <p:spPr bwMode="auto">
            <a:xfrm>
              <a:off x="7410304" y="4129526"/>
              <a:ext cx="57434" cy="68550"/>
            </a:xfrm>
            <a:custGeom>
              <a:avLst/>
              <a:gdLst>
                <a:gd name="T0" fmla="*/ 134 w 135"/>
                <a:gd name="T1" fmla="*/ 100 h 163"/>
                <a:gd name="T2" fmla="*/ 134 w 135"/>
                <a:gd name="T3" fmla="*/ 100 h 163"/>
                <a:gd name="T4" fmla="*/ 69 w 135"/>
                <a:gd name="T5" fmla="*/ 162 h 163"/>
                <a:gd name="T6" fmla="*/ 0 w 135"/>
                <a:gd name="T7" fmla="*/ 78 h 163"/>
                <a:gd name="T8" fmla="*/ 71 w 135"/>
                <a:gd name="T9" fmla="*/ 0 h 163"/>
                <a:gd name="T10" fmla="*/ 133 w 135"/>
                <a:gd name="T11" fmla="*/ 50 h 163"/>
                <a:gd name="T12" fmla="*/ 112 w 135"/>
                <a:gd name="T13" fmla="*/ 50 h 163"/>
                <a:gd name="T14" fmla="*/ 70 w 135"/>
                <a:gd name="T15" fmla="*/ 19 h 163"/>
                <a:gd name="T16" fmla="*/ 21 w 135"/>
                <a:gd name="T17" fmla="*/ 82 h 163"/>
                <a:gd name="T18" fmla="*/ 70 w 135"/>
                <a:gd name="T19" fmla="*/ 143 h 163"/>
                <a:gd name="T20" fmla="*/ 113 w 135"/>
                <a:gd name="T21" fmla="*/ 100 h 163"/>
                <a:gd name="T22" fmla="*/ 134 w 135"/>
                <a:gd name="T23" fmla="*/ 10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" h="163">
                  <a:moveTo>
                    <a:pt x="134" y="100"/>
                  </a:moveTo>
                  <a:lnTo>
                    <a:pt x="134" y="100"/>
                  </a:lnTo>
                  <a:cubicBezTo>
                    <a:pt x="132" y="138"/>
                    <a:pt x="106" y="162"/>
                    <a:pt x="69" y="162"/>
                  </a:cubicBezTo>
                  <a:cubicBezTo>
                    <a:pt x="26" y="162"/>
                    <a:pt x="0" y="131"/>
                    <a:pt x="0" y="78"/>
                  </a:cubicBezTo>
                  <a:cubicBezTo>
                    <a:pt x="0" y="31"/>
                    <a:pt x="27" y="0"/>
                    <a:pt x="71" y="0"/>
                  </a:cubicBezTo>
                  <a:cubicBezTo>
                    <a:pt x="106" y="0"/>
                    <a:pt x="129" y="19"/>
                    <a:pt x="133" y="50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08" y="29"/>
                    <a:pt x="94" y="19"/>
                    <a:pt x="70" y="19"/>
                  </a:cubicBezTo>
                  <a:cubicBezTo>
                    <a:pt x="39" y="19"/>
                    <a:pt x="21" y="41"/>
                    <a:pt x="21" y="82"/>
                  </a:cubicBezTo>
                  <a:cubicBezTo>
                    <a:pt x="21" y="119"/>
                    <a:pt x="40" y="143"/>
                    <a:pt x="70" y="143"/>
                  </a:cubicBezTo>
                  <a:cubicBezTo>
                    <a:pt x="95" y="143"/>
                    <a:pt x="112" y="126"/>
                    <a:pt x="113" y="100"/>
                  </a:cubicBezTo>
                  <a:lnTo>
                    <a:pt x="134" y="10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48" name="Freeform 276"/>
            <p:cNvSpPr>
              <a:spLocks noChangeArrowheads="1"/>
            </p:cNvSpPr>
            <p:nvPr/>
          </p:nvSpPr>
          <p:spPr bwMode="auto">
            <a:xfrm>
              <a:off x="7475148" y="4131380"/>
              <a:ext cx="9263" cy="64843"/>
            </a:xfrm>
            <a:custGeom>
              <a:avLst/>
              <a:gdLst>
                <a:gd name="T0" fmla="*/ 0 w 20"/>
                <a:gd name="T1" fmla="*/ 0 h 154"/>
                <a:gd name="T2" fmla="*/ 19 w 20"/>
                <a:gd name="T3" fmla="*/ 0 h 154"/>
                <a:gd name="T4" fmla="*/ 19 w 20"/>
                <a:gd name="T5" fmla="*/ 153 h 154"/>
                <a:gd name="T6" fmla="*/ 0 w 20"/>
                <a:gd name="T7" fmla="*/ 153 h 154"/>
                <a:gd name="T8" fmla="*/ 0 w 20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4">
                  <a:moveTo>
                    <a:pt x="0" y="0"/>
                  </a:moveTo>
                  <a:lnTo>
                    <a:pt x="19" y="0"/>
                  </a:lnTo>
                  <a:lnTo>
                    <a:pt x="19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49" name="Freeform 277"/>
            <p:cNvSpPr>
              <a:spLocks noChangeArrowheads="1"/>
            </p:cNvSpPr>
            <p:nvPr/>
          </p:nvSpPr>
          <p:spPr bwMode="auto">
            <a:xfrm>
              <a:off x="7495527" y="4131380"/>
              <a:ext cx="9264" cy="64843"/>
            </a:xfrm>
            <a:custGeom>
              <a:avLst/>
              <a:gdLst>
                <a:gd name="T0" fmla="*/ 0 w 20"/>
                <a:gd name="T1" fmla="*/ 0 h 154"/>
                <a:gd name="T2" fmla="*/ 19 w 20"/>
                <a:gd name="T3" fmla="*/ 0 h 154"/>
                <a:gd name="T4" fmla="*/ 19 w 20"/>
                <a:gd name="T5" fmla="*/ 21 h 154"/>
                <a:gd name="T6" fmla="*/ 0 w 20"/>
                <a:gd name="T7" fmla="*/ 21 h 154"/>
                <a:gd name="T8" fmla="*/ 0 w 20"/>
                <a:gd name="T9" fmla="*/ 0 h 154"/>
                <a:gd name="T10" fmla="*/ 0 w 20"/>
                <a:gd name="T11" fmla="*/ 42 h 154"/>
                <a:gd name="T12" fmla="*/ 19 w 20"/>
                <a:gd name="T13" fmla="*/ 42 h 154"/>
                <a:gd name="T14" fmla="*/ 19 w 20"/>
                <a:gd name="T15" fmla="*/ 153 h 154"/>
                <a:gd name="T16" fmla="*/ 0 w 20"/>
                <a:gd name="T17" fmla="*/ 153 h 154"/>
                <a:gd name="T18" fmla="*/ 0 w 20"/>
                <a:gd name="T19" fmla="*/ 4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4">
                  <a:moveTo>
                    <a:pt x="0" y="0"/>
                  </a:moveTo>
                  <a:lnTo>
                    <a:pt x="19" y="0"/>
                  </a:lnTo>
                  <a:lnTo>
                    <a:pt x="19" y="21"/>
                  </a:lnTo>
                  <a:lnTo>
                    <a:pt x="0" y="21"/>
                  </a:lnTo>
                  <a:lnTo>
                    <a:pt x="0" y="0"/>
                  </a:lnTo>
                  <a:close/>
                  <a:moveTo>
                    <a:pt x="0" y="42"/>
                  </a:moveTo>
                  <a:lnTo>
                    <a:pt x="19" y="42"/>
                  </a:lnTo>
                  <a:lnTo>
                    <a:pt x="19" y="153"/>
                  </a:lnTo>
                  <a:lnTo>
                    <a:pt x="0" y="153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51" name="Freeform 279"/>
            <p:cNvSpPr>
              <a:spLocks noChangeArrowheads="1"/>
            </p:cNvSpPr>
            <p:nvPr/>
          </p:nvSpPr>
          <p:spPr bwMode="auto">
            <a:xfrm>
              <a:off x="7569634" y="4131380"/>
              <a:ext cx="44464" cy="66696"/>
            </a:xfrm>
            <a:custGeom>
              <a:avLst/>
              <a:gdLst>
                <a:gd name="T0" fmla="*/ 0 w 104"/>
                <a:gd name="T1" fmla="*/ 0 h 158"/>
                <a:gd name="T2" fmla="*/ 0 w 104"/>
                <a:gd name="T3" fmla="*/ 0 h 158"/>
                <a:gd name="T4" fmla="*/ 18 w 104"/>
                <a:gd name="T5" fmla="*/ 0 h 158"/>
                <a:gd name="T6" fmla="*/ 18 w 104"/>
                <a:gd name="T7" fmla="*/ 58 h 158"/>
                <a:gd name="T8" fmla="*/ 54 w 104"/>
                <a:gd name="T9" fmla="*/ 38 h 158"/>
                <a:gd name="T10" fmla="*/ 103 w 104"/>
                <a:gd name="T11" fmla="*/ 98 h 158"/>
                <a:gd name="T12" fmla="*/ 54 w 104"/>
                <a:gd name="T13" fmla="*/ 157 h 158"/>
                <a:gd name="T14" fmla="*/ 18 w 104"/>
                <a:gd name="T15" fmla="*/ 140 h 158"/>
                <a:gd name="T16" fmla="*/ 18 w 104"/>
                <a:gd name="T17" fmla="*/ 153 h 158"/>
                <a:gd name="T18" fmla="*/ 0 w 104"/>
                <a:gd name="T19" fmla="*/ 153 h 158"/>
                <a:gd name="T20" fmla="*/ 0 w 104"/>
                <a:gd name="T21" fmla="*/ 0 h 158"/>
                <a:gd name="T22" fmla="*/ 50 w 104"/>
                <a:gd name="T23" fmla="*/ 140 h 158"/>
                <a:gd name="T24" fmla="*/ 50 w 104"/>
                <a:gd name="T25" fmla="*/ 140 h 158"/>
                <a:gd name="T26" fmla="*/ 83 w 104"/>
                <a:gd name="T27" fmla="*/ 99 h 158"/>
                <a:gd name="T28" fmla="*/ 50 w 104"/>
                <a:gd name="T29" fmla="*/ 56 h 158"/>
                <a:gd name="T30" fmla="*/ 18 w 104"/>
                <a:gd name="T31" fmla="*/ 97 h 158"/>
                <a:gd name="T32" fmla="*/ 50 w 104"/>
                <a:gd name="T33" fmla="*/ 14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8">
                  <a:moveTo>
                    <a:pt x="0" y="0"/>
                  </a:moveTo>
                  <a:lnTo>
                    <a:pt x="0" y="0"/>
                  </a:lnTo>
                  <a:cubicBezTo>
                    <a:pt x="18" y="0"/>
                    <a:pt x="18" y="0"/>
                    <a:pt x="18" y="0"/>
                  </a:cubicBezTo>
                  <a:cubicBezTo>
                    <a:pt x="18" y="58"/>
                    <a:pt x="18" y="58"/>
                    <a:pt x="18" y="58"/>
                  </a:cubicBezTo>
                  <a:cubicBezTo>
                    <a:pt x="26" y="45"/>
                    <a:pt x="38" y="38"/>
                    <a:pt x="54" y="38"/>
                  </a:cubicBezTo>
                  <a:cubicBezTo>
                    <a:pt x="83" y="38"/>
                    <a:pt x="103" y="61"/>
                    <a:pt x="103" y="98"/>
                  </a:cubicBezTo>
                  <a:cubicBezTo>
                    <a:pt x="103" y="135"/>
                    <a:pt x="83" y="157"/>
                    <a:pt x="54" y="157"/>
                  </a:cubicBezTo>
                  <a:cubicBezTo>
                    <a:pt x="38" y="157"/>
                    <a:pt x="27" y="151"/>
                    <a:pt x="18" y="140"/>
                  </a:cubicBezTo>
                  <a:cubicBezTo>
                    <a:pt x="18" y="153"/>
                    <a:pt x="18" y="153"/>
                    <a:pt x="18" y="153"/>
                  </a:cubicBezTo>
                  <a:cubicBezTo>
                    <a:pt x="0" y="153"/>
                    <a:pt x="0" y="153"/>
                    <a:pt x="0" y="153"/>
                  </a:cubicBezTo>
                  <a:lnTo>
                    <a:pt x="0" y="0"/>
                  </a:lnTo>
                  <a:close/>
                  <a:moveTo>
                    <a:pt x="50" y="140"/>
                  </a:moveTo>
                  <a:lnTo>
                    <a:pt x="50" y="140"/>
                  </a:lnTo>
                  <a:cubicBezTo>
                    <a:pt x="71" y="140"/>
                    <a:pt x="83" y="125"/>
                    <a:pt x="83" y="99"/>
                  </a:cubicBezTo>
                  <a:cubicBezTo>
                    <a:pt x="83" y="70"/>
                    <a:pt x="71" y="56"/>
                    <a:pt x="50" y="56"/>
                  </a:cubicBezTo>
                  <a:cubicBezTo>
                    <a:pt x="28" y="56"/>
                    <a:pt x="18" y="69"/>
                    <a:pt x="18" y="97"/>
                  </a:cubicBezTo>
                  <a:cubicBezTo>
                    <a:pt x="18" y="125"/>
                    <a:pt x="29" y="140"/>
                    <a:pt x="50" y="140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7515907" y="4148053"/>
              <a:ext cx="229732" cy="68550"/>
              <a:chOff x="7515907" y="4148053"/>
              <a:chExt cx="229732" cy="68550"/>
            </a:xfrm>
          </p:grpSpPr>
          <p:sp>
            <p:nvSpPr>
              <p:cNvPr id="3350" name="Freeform 278"/>
              <p:cNvSpPr>
                <a:spLocks noChangeArrowheads="1"/>
              </p:cNvSpPr>
              <p:nvPr/>
            </p:nvSpPr>
            <p:spPr bwMode="auto">
              <a:xfrm>
                <a:off x="7515907" y="4148053"/>
                <a:ext cx="44464" cy="68550"/>
              </a:xfrm>
              <a:custGeom>
                <a:avLst/>
                <a:gdLst>
                  <a:gd name="T0" fmla="*/ 0 w 104"/>
                  <a:gd name="T1" fmla="*/ 4 h 161"/>
                  <a:gd name="T2" fmla="*/ 0 w 104"/>
                  <a:gd name="T3" fmla="*/ 4 h 161"/>
                  <a:gd name="T4" fmla="*/ 18 w 104"/>
                  <a:gd name="T5" fmla="*/ 4 h 161"/>
                  <a:gd name="T6" fmla="*/ 18 w 104"/>
                  <a:gd name="T7" fmla="*/ 20 h 161"/>
                  <a:gd name="T8" fmla="*/ 54 w 104"/>
                  <a:gd name="T9" fmla="*/ 0 h 161"/>
                  <a:gd name="T10" fmla="*/ 103 w 104"/>
                  <a:gd name="T11" fmla="*/ 59 h 161"/>
                  <a:gd name="T12" fmla="*/ 54 w 104"/>
                  <a:gd name="T13" fmla="*/ 119 h 161"/>
                  <a:gd name="T14" fmla="*/ 18 w 104"/>
                  <a:gd name="T15" fmla="*/ 102 h 161"/>
                  <a:gd name="T16" fmla="*/ 18 w 104"/>
                  <a:gd name="T17" fmla="*/ 160 h 161"/>
                  <a:gd name="T18" fmla="*/ 0 w 104"/>
                  <a:gd name="T19" fmla="*/ 160 h 161"/>
                  <a:gd name="T20" fmla="*/ 0 w 104"/>
                  <a:gd name="T21" fmla="*/ 4 h 161"/>
                  <a:gd name="T22" fmla="*/ 51 w 104"/>
                  <a:gd name="T23" fmla="*/ 102 h 161"/>
                  <a:gd name="T24" fmla="*/ 51 w 104"/>
                  <a:gd name="T25" fmla="*/ 102 h 161"/>
                  <a:gd name="T26" fmla="*/ 83 w 104"/>
                  <a:gd name="T27" fmla="*/ 58 h 161"/>
                  <a:gd name="T28" fmla="*/ 50 w 104"/>
                  <a:gd name="T29" fmla="*/ 18 h 161"/>
                  <a:gd name="T30" fmla="*/ 18 w 104"/>
                  <a:gd name="T31" fmla="*/ 60 h 161"/>
                  <a:gd name="T32" fmla="*/ 51 w 104"/>
                  <a:gd name="T33" fmla="*/ 102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04" h="161">
                    <a:moveTo>
                      <a:pt x="0" y="4"/>
                    </a:moveTo>
                    <a:lnTo>
                      <a:pt x="0" y="4"/>
                    </a:lnTo>
                    <a:cubicBezTo>
                      <a:pt x="18" y="4"/>
                      <a:pt x="18" y="4"/>
                      <a:pt x="18" y="4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27" y="6"/>
                      <a:pt x="38" y="0"/>
                      <a:pt x="54" y="0"/>
                    </a:cubicBezTo>
                    <a:cubicBezTo>
                      <a:pt x="83" y="0"/>
                      <a:pt x="103" y="23"/>
                      <a:pt x="103" y="59"/>
                    </a:cubicBezTo>
                    <a:cubicBezTo>
                      <a:pt x="103" y="97"/>
                      <a:pt x="83" y="119"/>
                      <a:pt x="54" y="119"/>
                    </a:cubicBezTo>
                    <a:cubicBezTo>
                      <a:pt x="38" y="119"/>
                      <a:pt x="27" y="113"/>
                      <a:pt x="18" y="102"/>
                    </a:cubicBezTo>
                    <a:cubicBezTo>
                      <a:pt x="18" y="160"/>
                      <a:pt x="18" y="160"/>
                      <a:pt x="18" y="160"/>
                    </a:cubicBezTo>
                    <a:cubicBezTo>
                      <a:pt x="0" y="160"/>
                      <a:pt x="0" y="160"/>
                      <a:pt x="0" y="160"/>
                    </a:cubicBezTo>
                    <a:lnTo>
                      <a:pt x="0" y="4"/>
                    </a:lnTo>
                    <a:close/>
                    <a:moveTo>
                      <a:pt x="51" y="102"/>
                    </a:moveTo>
                    <a:lnTo>
                      <a:pt x="51" y="102"/>
                    </a:lnTo>
                    <a:cubicBezTo>
                      <a:pt x="71" y="102"/>
                      <a:pt x="83" y="87"/>
                      <a:pt x="83" y="58"/>
                    </a:cubicBezTo>
                    <a:cubicBezTo>
                      <a:pt x="83" y="32"/>
                      <a:pt x="71" y="18"/>
                      <a:pt x="50" y="18"/>
                    </a:cubicBezTo>
                    <a:cubicBezTo>
                      <a:pt x="29" y="18"/>
                      <a:pt x="18" y="32"/>
                      <a:pt x="18" y="60"/>
                    </a:cubicBezTo>
                    <a:cubicBezTo>
                      <a:pt x="18" y="88"/>
                      <a:pt x="28" y="102"/>
                      <a:pt x="51" y="102"/>
                    </a:cubicBezTo>
                    <a:close/>
                  </a:path>
                </a:pathLst>
              </a:custGeom>
              <a:solidFill>
                <a:srgbClr val="95A0A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52" name="Freeform 280"/>
              <p:cNvSpPr>
                <a:spLocks noChangeArrowheads="1"/>
              </p:cNvSpPr>
              <p:nvPr/>
            </p:nvSpPr>
            <p:spPr bwMode="auto">
              <a:xfrm>
                <a:off x="7619657" y="4148053"/>
                <a:ext cx="44464" cy="50023"/>
              </a:xfrm>
              <a:custGeom>
                <a:avLst/>
                <a:gdLst>
                  <a:gd name="T0" fmla="*/ 53 w 107"/>
                  <a:gd name="T1" fmla="*/ 0 h 120"/>
                  <a:gd name="T2" fmla="*/ 53 w 107"/>
                  <a:gd name="T3" fmla="*/ 0 h 120"/>
                  <a:gd name="T4" fmla="*/ 106 w 107"/>
                  <a:gd name="T5" fmla="*/ 59 h 120"/>
                  <a:gd name="T6" fmla="*/ 53 w 107"/>
                  <a:gd name="T7" fmla="*/ 119 h 120"/>
                  <a:gd name="T8" fmla="*/ 0 w 107"/>
                  <a:gd name="T9" fmla="*/ 59 h 120"/>
                  <a:gd name="T10" fmla="*/ 53 w 107"/>
                  <a:gd name="T11" fmla="*/ 0 h 120"/>
                  <a:gd name="T12" fmla="*/ 53 w 107"/>
                  <a:gd name="T13" fmla="*/ 102 h 120"/>
                  <a:gd name="T14" fmla="*/ 53 w 107"/>
                  <a:gd name="T15" fmla="*/ 102 h 120"/>
                  <a:gd name="T16" fmla="*/ 87 w 107"/>
                  <a:gd name="T17" fmla="*/ 59 h 120"/>
                  <a:gd name="T18" fmla="*/ 53 w 107"/>
                  <a:gd name="T19" fmla="*/ 17 h 120"/>
                  <a:gd name="T20" fmla="*/ 18 w 107"/>
                  <a:gd name="T21" fmla="*/ 59 h 120"/>
                  <a:gd name="T22" fmla="*/ 53 w 107"/>
                  <a:gd name="T23" fmla="*/ 102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7" h="120">
                    <a:moveTo>
                      <a:pt x="53" y="0"/>
                    </a:moveTo>
                    <a:lnTo>
                      <a:pt x="53" y="0"/>
                    </a:lnTo>
                    <a:cubicBezTo>
                      <a:pt x="86" y="0"/>
                      <a:pt x="106" y="22"/>
                      <a:pt x="106" y="59"/>
                    </a:cubicBezTo>
                    <a:cubicBezTo>
                      <a:pt x="106" y="98"/>
                      <a:pt x="86" y="119"/>
                      <a:pt x="53" y="119"/>
                    </a:cubicBezTo>
                    <a:cubicBezTo>
                      <a:pt x="19" y="119"/>
                      <a:pt x="0" y="98"/>
                      <a:pt x="0" y="59"/>
                    </a:cubicBezTo>
                    <a:cubicBezTo>
                      <a:pt x="0" y="22"/>
                      <a:pt x="19" y="0"/>
                      <a:pt x="53" y="0"/>
                    </a:cubicBezTo>
                    <a:close/>
                    <a:moveTo>
                      <a:pt x="53" y="102"/>
                    </a:moveTo>
                    <a:lnTo>
                      <a:pt x="53" y="102"/>
                    </a:lnTo>
                    <a:cubicBezTo>
                      <a:pt x="75" y="102"/>
                      <a:pt x="87" y="87"/>
                      <a:pt x="87" y="59"/>
                    </a:cubicBezTo>
                    <a:cubicBezTo>
                      <a:pt x="87" y="32"/>
                      <a:pt x="75" y="17"/>
                      <a:pt x="53" y="17"/>
                    </a:cubicBezTo>
                    <a:cubicBezTo>
                      <a:pt x="31" y="17"/>
                      <a:pt x="18" y="32"/>
                      <a:pt x="18" y="59"/>
                    </a:cubicBezTo>
                    <a:cubicBezTo>
                      <a:pt x="18" y="87"/>
                      <a:pt x="31" y="102"/>
                      <a:pt x="53" y="102"/>
                    </a:cubicBezTo>
                    <a:close/>
                  </a:path>
                </a:pathLst>
              </a:custGeom>
              <a:solidFill>
                <a:srgbClr val="95A0A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53" name="Freeform 281"/>
              <p:cNvSpPr>
                <a:spLocks noChangeArrowheads="1"/>
              </p:cNvSpPr>
              <p:nvPr/>
            </p:nvSpPr>
            <p:spPr bwMode="auto">
              <a:xfrm>
                <a:off x="7671532" y="4148053"/>
                <a:ext cx="44464" cy="50023"/>
              </a:xfrm>
              <a:custGeom>
                <a:avLst/>
                <a:gdLst>
                  <a:gd name="T0" fmla="*/ 37 w 107"/>
                  <a:gd name="T1" fmla="*/ 119 h 120"/>
                  <a:gd name="T2" fmla="*/ 37 w 107"/>
                  <a:gd name="T3" fmla="*/ 119 h 120"/>
                  <a:gd name="T4" fmla="*/ 0 w 107"/>
                  <a:gd name="T5" fmla="*/ 85 h 120"/>
                  <a:gd name="T6" fmla="*/ 38 w 107"/>
                  <a:gd name="T7" fmla="*/ 51 h 120"/>
                  <a:gd name="T8" fmla="*/ 69 w 107"/>
                  <a:gd name="T9" fmla="*/ 46 h 120"/>
                  <a:gd name="T10" fmla="*/ 74 w 107"/>
                  <a:gd name="T11" fmla="*/ 34 h 120"/>
                  <a:gd name="T12" fmla="*/ 49 w 107"/>
                  <a:gd name="T13" fmla="*/ 17 h 120"/>
                  <a:gd name="T14" fmla="*/ 23 w 107"/>
                  <a:gd name="T15" fmla="*/ 37 h 120"/>
                  <a:gd name="T16" fmla="*/ 6 w 107"/>
                  <a:gd name="T17" fmla="*/ 37 h 120"/>
                  <a:gd name="T18" fmla="*/ 6 w 107"/>
                  <a:gd name="T19" fmla="*/ 36 h 120"/>
                  <a:gd name="T20" fmla="*/ 50 w 107"/>
                  <a:gd name="T21" fmla="*/ 0 h 120"/>
                  <a:gd name="T22" fmla="*/ 93 w 107"/>
                  <a:gd name="T23" fmla="*/ 35 h 120"/>
                  <a:gd name="T24" fmla="*/ 93 w 107"/>
                  <a:gd name="T25" fmla="*/ 91 h 120"/>
                  <a:gd name="T26" fmla="*/ 100 w 107"/>
                  <a:gd name="T27" fmla="*/ 102 h 120"/>
                  <a:gd name="T28" fmla="*/ 106 w 107"/>
                  <a:gd name="T29" fmla="*/ 102 h 120"/>
                  <a:gd name="T30" fmla="*/ 106 w 107"/>
                  <a:gd name="T31" fmla="*/ 115 h 120"/>
                  <a:gd name="T32" fmla="*/ 95 w 107"/>
                  <a:gd name="T33" fmla="*/ 118 h 120"/>
                  <a:gd name="T34" fmla="*/ 76 w 107"/>
                  <a:gd name="T35" fmla="*/ 101 h 120"/>
                  <a:gd name="T36" fmla="*/ 76 w 107"/>
                  <a:gd name="T37" fmla="*/ 101 h 120"/>
                  <a:gd name="T38" fmla="*/ 37 w 107"/>
                  <a:gd name="T39" fmla="*/ 119 h 120"/>
                  <a:gd name="T40" fmla="*/ 39 w 107"/>
                  <a:gd name="T41" fmla="*/ 67 h 120"/>
                  <a:gd name="T42" fmla="*/ 39 w 107"/>
                  <a:gd name="T43" fmla="*/ 67 h 120"/>
                  <a:gd name="T44" fmla="*/ 19 w 107"/>
                  <a:gd name="T45" fmla="*/ 85 h 120"/>
                  <a:gd name="T46" fmla="*/ 40 w 107"/>
                  <a:gd name="T47" fmla="*/ 103 h 120"/>
                  <a:gd name="T48" fmla="*/ 74 w 107"/>
                  <a:gd name="T49" fmla="*/ 75 h 120"/>
                  <a:gd name="T50" fmla="*/ 74 w 107"/>
                  <a:gd name="T51" fmla="*/ 58 h 120"/>
                  <a:gd name="T52" fmla="*/ 39 w 107"/>
                  <a:gd name="T53" fmla="*/ 67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07" h="120">
                    <a:moveTo>
                      <a:pt x="37" y="119"/>
                    </a:moveTo>
                    <a:lnTo>
                      <a:pt x="37" y="119"/>
                    </a:lnTo>
                    <a:cubicBezTo>
                      <a:pt x="13" y="119"/>
                      <a:pt x="0" y="106"/>
                      <a:pt x="0" y="85"/>
                    </a:cubicBezTo>
                    <a:cubicBezTo>
                      <a:pt x="0" y="64"/>
                      <a:pt x="13" y="54"/>
                      <a:pt x="38" y="51"/>
                    </a:cubicBezTo>
                    <a:cubicBezTo>
                      <a:pt x="54" y="49"/>
                      <a:pt x="65" y="48"/>
                      <a:pt x="69" y="46"/>
                    </a:cubicBezTo>
                    <a:cubicBezTo>
                      <a:pt x="74" y="44"/>
                      <a:pt x="74" y="42"/>
                      <a:pt x="74" y="34"/>
                    </a:cubicBezTo>
                    <a:cubicBezTo>
                      <a:pt x="74" y="23"/>
                      <a:pt x="66" y="17"/>
                      <a:pt x="49" y="17"/>
                    </a:cubicBezTo>
                    <a:cubicBezTo>
                      <a:pt x="32" y="17"/>
                      <a:pt x="23" y="24"/>
                      <a:pt x="23" y="37"/>
                    </a:cubicBezTo>
                    <a:cubicBezTo>
                      <a:pt x="6" y="37"/>
                      <a:pt x="6" y="37"/>
                      <a:pt x="6" y="37"/>
                    </a:cubicBezTo>
                    <a:cubicBezTo>
                      <a:pt x="6" y="37"/>
                      <a:pt x="6" y="37"/>
                      <a:pt x="6" y="36"/>
                    </a:cubicBezTo>
                    <a:cubicBezTo>
                      <a:pt x="6" y="15"/>
                      <a:pt x="22" y="0"/>
                      <a:pt x="50" y="0"/>
                    </a:cubicBezTo>
                    <a:cubicBezTo>
                      <a:pt x="80" y="0"/>
                      <a:pt x="93" y="11"/>
                      <a:pt x="93" y="35"/>
                    </a:cubicBezTo>
                    <a:cubicBezTo>
                      <a:pt x="93" y="91"/>
                      <a:pt x="93" y="91"/>
                      <a:pt x="93" y="91"/>
                    </a:cubicBezTo>
                    <a:cubicBezTo>
                      <a:pt x="93" y="99"/>
                      <a:pt x="94" y="102"/>
                      <a:pt x="100" y="102"/>
                    </a:cubicBezTo>
                    <a:cubicBezTo>
                      <a:pt x="102" y="102"/>
                      <a:pt x="104" y="102"/>
                      <a:pt x="106" y="102"/>
                    </a:cubicBezTo>
                    <a:cubicBezTo>
                      <a:pt x="106" y="115"/>
                      <a:pt x="106" y="115"/>
                      <a:pt x="106" y="115"/>
                    </a:cubicBezTo>
                    <a:cubicBezTo>
                      <a:pt x="101" y="118"/>
                      <a:pt x="98" y="118"/>
                      <a:pt x="95" y="118"/>
                    </a:cubicBezTo>
                    <a:cubicBezTo>
                      <a:pt x="83" y="118"/>
                      <a:pt x="76" y="112"/>
                      <a:pt x="76" y="101"/>
                    </a:cubicBezTo>
                    <a:lnTo>
                      <a:pt x="76" y="101"/>
                    </a:lnTo>
                    <a:cubicBezTo>
                      <a:pt x="65" y="112"/>
                      <a:pt x="51" y="119"/>
                      <a:pt x="37" y="119"/>
                    </a:cubicBezTo>
                    <a:close/>
                    <a:moveTo>
                      <a:pt x="39" y="67"/>
                    </a:moveTo>
                    <a:lnTo>
                      <a:pt x="39" y="67"/>
                    </a:lnTo>
                    <a:cubicBezTo>
                      <a:pt x="25" y="69"/>
                      <a:pt x="19" y="74"/>
                      <a:pt x="19" y="85"/>
                    </a:cubicBezTo>
                    <a:cubicBezTo>
                      <a:pt x="19" y="96"/>
                      <a:pt x="26" y="103"/>
                      <a:pt x="40" y="103"/>
                    </a:cubicBezTo>
                    <a:cubicBezTo>
                      <a:pt x="60" y="103"/>
                      <a:pt x="74" y="91"/>
                      <a:pt x="74" y="75"/>
                    </a:cubicBezTo>
                    <a:cubicBezTo>
                      <a:pt x="74" y="58"/>
                      <a:pt x="74" y="58"/>
                      <a:pt x="74" y="58"/>
                    </a:cubicBezTo>
                    <a:cubicBezTo>
                      <a:pt x="64" y="64"/>
                      <a:pt x="53" y="64"/>
                      <a:pt x="39" y="67"/>
                    </a:cubicBezTo>
                    <a:close/>
                  </a:path>
                </a:pathLst>
              </a:custGeom>
              <a:solidFill>
                <a:srgbClr val="95A0A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54" name="Freeform 282"/>
              <p:cNvSpPr>
                <a:spLocks noChangeArrowheads="1"/>
              </p:cNvSpPr>
              <p:nvPr/>
            </p:nvSpPr>
            <p:spPr bwMode="auto">
              <a:xfrm>
                <a:off x="7723407" y="4148053"/>
                <a:ext cx="22232" cy="48170"/>
              </a:xfrm>
              <a:custGeom>
                <a:avLst/>
                <a:gdLst>
                  <a:gd name="T0" fmla="*/ 0 w 55"/>
                  <a:gd name="T1" fmla="*/ 2 h 114"/>
                  <a:gd name="T2" fmla="*/ 0 w 55"/>
                  <a:gd name="T3" fmla="*/ 2 h 114"/>
                  <a:gd name="T4" fmla="*/ 18 w 55"/>
                  <a:gd name="T5" fmla="*/ 2 h 114"/>
                  <a:gd name="T6" fmla="*/ 18 w 55"/>
                  <a:gd name="T7" fmla="*/ 22 h 114"/>
                  <a:gd name="T8" fmla="*/ 49 w 55"/>
                  <a:gd name="T9" fmla="*/ 0 h 114"/>
                  <a:gd name="T10" fmla="*/ 54 w 55"/>
                  <a:gd name="T11" fmla="*/ 0 h 114"/>
                  <a:gd name="T12" fmla="*/ 54 w 55"/>
                  <a:gd name="T13" fmla="*/ 20 h 114"/>
                  <a:gd name="T14" fmla="*/ 49 w 55"/>
                  <a:gd name="T15" fmla="*/ 20 h 114"/>
                  <a:gd name="T16" fmla="*/ 19 w 55"/>
                  <a:gd name="T17" fmla="*/ 51 h 114"/>
                  <a:gd name="T18" fmla="*/ 19 w 55"/>
                  <a:gd name="T19" fmla="*/ 113 h 114"/>
                  <a:gd name="T20" fmla="*/ 0 w 55"/>
                  <a:gd name="T21" fmla="*/ 113 h 114"/>
                  <a:gd name="T22" fmla="*/ 0 w 55"/>
                  <a:gd name="T23" fmla="*/ 2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5" h="114">
                    <a:moveTo>
                      <a:pt x="0" y="2"/>
                    </a:moveTo>
                    <a:lnTo>
                      <a:pt x="0" y="2"/>
                    </a:lnTo>
                    <a:cubicBezTo>
                      <a:pt x="18" y="2"/>
                      <a:pt x="18" y="2"/>
                      <a:pt x="18" y="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24" y="6"/>
                      <a:pt x="35" y="0"/>
                      <a:pt x="49" y="0"/>
                    </a:cubicBezTo>
                    <a:cubicBezTo>
                      <a:pt x="51" y="0"/>
                      <a:pt x="52" y="0"/>
                      <a:pt x="54" y="0"/>
                    </a:cubicBezTo>
                    <a:cubicBezTo>
                      <a:pt x="54" y="20"/>
                      <a:pt x="54" y="20"/>
                      <a:pt x="54" y="20"/>
                    </a:cubicBezTo>
                    <a:cubicBezTo>
                      <a:pt x="52" y="20"/>
                      <a:pt x="51" y="20"/>
                      <a:pt x="49" y="20"/>
                    </a:cubicBezTo>
                    <a:cubicBezTo>
                      <a:pt x="29" y="20"/>
                      <a:pt x="19" y="30"/>
                      <a:pt x="19" y="51"/>
                    </a:cubicBezTo>
                    <a:cubicBezTo>
                      <a:pt x="19" y="113"/>
                      <a:pt x="19" y="113"/>
                      <a:pt x="19" y="113"/>
                    </a:cubicBezTo>
                    <a:cubicBezTo>
                      <a:pt x="0" y="113"/>
                      <a:pt x="0" y="113"/>
                      <a:pt x="0" y="113"/>
                    </a:cubicBezTo>
                    <a:lnTo>
                      <a:pt x="0" y="2"/>
                    </a:lnTo>
                  </a:path>
                </a:pathLst>
              </a:custGeom>
              <a:solidFill>
                <a:srgbClr val="95A0A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355" name="Freeform 283"/>
            <p:cNvSpPr>
              <a:spLocks noChangeArrowheads="1"/>
            </p:cNvSpPr>
            <p:nvPr/>
          </p:nvSpPr>
          <p:spPr bwMode="auto">
            <a:xfrm>
              <a:off x="7751197" y="4131380"/>
              <a:ext cx="44464" cy="66696"/>
            </a:xfrm>
            <a:custGeom>
              <a:avLst/>
              <a:gdLst>
                <a:gd name="T0" fmla="*/ 104 w 105"/>
                <a:gd name="T1" fmla="*/ 153 h 158"/>
                <a:gd name="T2" fmla="*/ 104 w 105"/>
                <a:gd name="T3" fmla="*/ 153 h 158"/>
                <a:gd name="T4" fmla="*/ 85 w 105"/>
                <a:gd name="T5" fmla="*/ 153 h 158"/>
                <a:gd name="T6" fmla="*/ 85 w 105"/>
                <a:gd name="T7" fmla="*/ 140 h 158"/>
                <a:gd name="T8" fmla="*/ 49 w 105"/>
                <a:gd name="T9" fmla="*/ 157 h 158"/>
                <a:gd name="T10" fmla="*/ 0 w 105"/>
                <a:gd name="T11" fmla="*/ 98 h 158"/>
                <a:gd name="T12" fmla="*/ 49 w 105"/>
                <a:gd name="T13" fmla="*/ 38 h 158"/>
                <a:gd name="T14" fmla="*/ 85 w 105"/>
                <a:gd name="T15" fmla="*/ 56 h 158"/>
                <a:gd name="T16" fmla="*/ 85 w 105"/>
                <a:gd name="T17" fmla="*/ 0 h 158"/>
                <a:gd name="T18" fmla="*/ 104 w 105"/>
                <a:gd name="T19" fmla="*/ 0 h 158"/>
                <a:gd name="T20" fmla="*/ 104 w 105"/>
                <a:gd name="T21" fmla="*/ 153 h 158"/>
                <a:gd name="T22" fmla="*/ 53 w 105"/>
                <a:gd name="T23" fmla="*/ 56 h 158"/>
                <a:gd name="T24" fmla="*/ 53 w 105"/>
                <a:gd name="T25" fmla="*/ 56 h 158"/>
                <a:gd name="T26" fmla="*/ 20 w 105"/>
                <a:gd name="T27" fmla="*/ 99 h 158"/>
                <a:gd name="T28" fmla="*/ 53 w 105"/>
                <a:gd name="T29" fmla="*/ 140 h 158"/>
                <a:gd name="T30" fmla="*/ 86 w 105"/>
                <a:gd name="T31" fmla="*/ 97 h 158"/>
                <a:gd name="T32" fmla="*/ 53 w 105"/>
                <a:gd name="T33" fmla="*/ 56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5" h="158">
                  <a:moveTo>
                    <a:pt x="104" y="153"/>
                  </a:moveTo>
                  <a:lnTo>
                    <a:pt x="104" y="153"/>
                  </a:lnTo>
                  <a:cubicBezTo>
                    <a:pt x="85" y="153"/>
                    <a:pt x="85" y="153"/>
                    <a:pt x="85" y="153"/>
                  </a:cubicBezTo>
                  <a:cubicBezTo>
                    <a:pt x="85" y="140"/>
                    <a:pt x="85" y="140"/>
                    <a:pt x="85" y="140"/>
                  </a:cubicBezTo>
                  <a:cubicBezTo>
                    <a:pt x="76" y="151"/>
                    <a:pt x="63" y="157"/>
                    <a:pt x="49" y="157"/>
                  </a:cubicBezTo>
                  <a:cubicBezTo>
                    <a:pt x="20" y="157"/>
                    <a:pt x="0" y="135"/>
                    <a:pt x="0" y="98"/>
                  </a:cubicBezTo>
                  <a:cubicBezTo>
                    <a:pt x="0" y="61"/>
                    <a:pt x="20" y="38"/>
                    <a:pt x="49" y="38"/>
                  </a:cubicBezTo>
                  <a:cubicBezTo>
                    <a:pt x="64" y="38"/>
                    <a:pt x="77" y="44"/>
                    <a:pt x="85" y="56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104" y="0"/>
                    <a:pt x="104" y="0"/>
                    <a:pt x="104" y="0"/>
                  </a:cubicBezTo>
                  <a:lnTo>
                    <a:pt x="104" y="153"/>
                  </a:lnTo>
                  <a:close/>
                  <a:moveTo>
                    <a:pt x="53" y="56"/>
                  </a:moveTo>
                  <a:lnTo>
                    <a:pt x="53" y="56"/>
                  </a:lnTo>
                  <a:cubicBezTo>
                    <a:pt x="32" y="56"/>
                    <a:pt x="20" y="70"/>
                    <a:pt x="20" y="99"/>
                  </a:cubicBezTo>
                  <a:cubicBezTo>
                    <a:pt x="20" y="125"/>
                    <a:pt x="32" y="140"/>
                    <a:pt x="53" y="140"/>
                  </a:cubicBezTo>
                  <a:cubicBezTo>
                    <a:pt x="74" y="140"/>
                    <a:pt x="86" y="125"/>
                    <a:pt x="86" y="97"/>
                  </a:cubicBezTo>
                  <a:cubicBezTo>
                    <a:pt x="86" y="69"/>
                    <a:pt x="75" y="56"/>
                    <a:pt x="53" y="56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52" name="Group 351"/>
          <p:cNvGrpSpPr/>
          <p:nvPr/>
        </p:nvGrpSpPr>
        <p:grpSpPr>
          <a:xfrm>
            <a:off x="8297737" y="4131380"/>
            <a:ext cx="331629" cy="85223"/>
            <a:chOff x="8297737" y="4131380"/>
            <a:chExt cx="331629" cy="85223"/>
          </a:xfrm>
        </p:grpSpPr>
        <p:sp>
          <p:nvSpPr>
            <p:cNvPr id="3356" name="Freeform 284"/>
            <p:cNvSpPr>
              <a:spLocks noChangeArrowheads="1"/>
            </p:cNvSpPr>
            <p:nvPr/>
          </p:nvSpPr>
          <p:spPr bwMode="auto">
            <a:xfrm>
              <a:off x="8297737" y="4131380"/>
              <a:ext cx="48170" cy="64843"/>
            </a:xfrm>
            <a:custGeom>
              <a:avLst/>
              <a:gdLst>
                <a:gd name="T0" fmla="*/ 0 w 113"/>
                <a:gd name="T1" fmla="*/ 0 h 154"/>
                <a:gd name="T2" fmla="*/ 110 w 113"/>
                <a:gd name="T3" fmla="*/ 0 h 154"/>
                <a:gd name="T4" fmla="*/ 110 w 113"/>
                <a:gd name="T5" fmla="*/ 19 h 154"/>
                <a:gd name="T6" fmla="*/ 21 w 113"/>
                <a:gd name="T7" fmla="*/ 19 h 154"/>
                <a:gd name="T8" fmla="*/ 21 w 113"/>
                <a:gd name="T9" fmla="*/ 65 h 154"/>
                <a:gd name="T10" fmla="*/ 102 w 113"/>
                <a:gd name="T11" fmla="*/ 65 h 154"/>
                <a:gd name="T12" fmla="*/ 102 w 113"/>
                <a:gd name="T13" fmla="*/ 83 h 154"/>
                <a:gd name="T14" fmla="*/ 21 w 113"/>
                <a:gd name="T15" fmla="*/ 83 h 154"/>
                <a:gd name="T16" fmla="*/ 21 w 113"/>
                <a:gd name="T17" fmla="*/ 135 h 154"/>
                <a:gd name="T18" fmla="*/ 112 w 113"/>
                <a:gd name="T19" fmla="*/ 135 h 154"/>
                <a:gd name="T20" fmla="*/ 112 w 113"/>
                <a:gd name="T21" fmla="*/ 153 h 154"/>
                <a:gd name="T22" fmla="*/ 0 w 113"/>
                <a:gd name="T23" fmla="*/ 153 h 154"/>
                <a:gd name="T24" fmla="*/ 0 w 113"/>
                <a:gd name="T25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3" h="154">
                  <a:moveTo>
                    <a:pt x="0" y="0"/>
                  </a:moveTo>
                  <a:lnTo>
                    <a:pt x="110" y="0"/>
                  </a:lnTo>
                  <a:lnTo>
                    <a:pt x="110" y="19"/>
                  </a:lnTo>
                  <a:lnTo>
                    <a:pt x="21" y="19"/>
                  </a:lnTo>
                  <a:lnTo>
                    <a:pt x="21" y="65"/>
                  </a:lnTo>
                  <a:lnTo>
                    <a:pt x="102" y="65"/>
                  </a:lnTo>
                  <a:lnTo>
                    <a:pt x="102" y="83"/>
                  </a:lnTo>
                  <a:lnTo>
                    <a:pt x="21" y="83"/>
                  </a:lnTo>
                  <a:lnTo>
                    <a:pt x="21" y="135"/>
                  </a:lnTo>
                  <a:lnTo>
                    <a:pt x="112" y="135"/>
                  </a:lnTo>
                  <a:lnTo>
                    <a:pt x="112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57" name="Freeform 285"/>
            <p:cNvSpPr>
              <a:spLocks noChangeArrowheads="1"/>
            </p:cNvSpPr>
            <p:nvPr/>
          </p:nvSpPr>
          <p:spPr bwMode="auto">
            <a:xfrm>
              <a:off x="8349612" y="4149906"/>
              <a:ext cx="44464" cy="66696"/>
            </a:xfrm>
            <a:custGeom>
              <a:avLst/>
              <a:gdLst>
                <a:gd name="T0" fmla="*/ 104 w 105"/>
                <a:gd name="T1" fmla="*/ 0 h 159"/>
                <a:gd name="T2" fmla="*/ 104 w 105"/>
                <a:gd name="T3" fmla="*/ 0 h 159"/>
                <a:gd name="T4" fmla="*/ 57 w 105"/>
                <a:gd name="T5" fmla="*/ 129 h 159"/>
                <a:gd name="T6" fmla="*/ 24 w 105"/>
                <a:gd name="T7" fmla="*/ 158 h 159"/>
                <a:gd name="T8" fmla="*/ 13 w 105"/>
                <a:gd name="T9" fmla="*/ 156 h 159"/>
                <a:gd name="T10" fmla="*/ 13 w 105"/>
                <a:gd name="T11" fmla="*/ 139 h 159"/>
                <a:gd name="T12" fmla="*/ 24 w 105"/>
                <a:gd name="T13" fmla="*/ 141 h 159"/>
                <a:gd name="T14" fmla="*/ 38 w 105"/>
                <a:gd name="T15" fmla="*/ 131 h 159"/>
                <a:gd name="T16" fmla="*/ 43 w 105"/>
                <a:gd name="T17" fmla="*/ 118 h 159"/>
                <a:gd name="T18" fmla="*/ 0 w 105"/>
                <a:gd name="T19" fmla="*/ 0 h 159"/>
                <a:gd name="T20" fmla="*/ 21 w 105"/>
                <a:gd name="T21" fmla="*/ 0 h 159"/>
                <a:gd name="T22" fmla="*/ 52 w 105"/>
                <a:gd name="T23" fmla="*/ 91 h 159"/>
                <a:gd name="T24" fmla="*/ 83 w 105"/>
                <a:gd name="T25" fmla="*/ 0 h 159"/>
                <a:gd name="T26" fmla="*/ 104 w 105"/>
                <a:gd name="T27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5" h="159">
                  <a:moveTo>
                    <a:pt x="104" y="0"/>
                  </a:moveTo>
                  <a:lnTo>
                    <a:pt x="104" y="0"/>
                  </a:lnTo>
                  <a:cubicBezTo>
                    <a:pt x="57" y="129"/>
                    <a:pt x="57" y="129"/>
                    <a:pt x="57" y="129"/>
                  </a:cubicBezTo>
                  <a:cubicBezTo>
                    <a:pt x="49" y="150"/>
                    <a:pt x="44" y="158"/>
                    <a:pt x="24" y="158"/>
                  </a:cubicBezTo>
                  <a:cubicBezTo>
                    <a:pt x="20" y="158"/>
                    <a:pt x="17" y="157"/>
                    <a:pt x="13" y="156"/>
                  </a:cubicBezTo>
                  <a:cubicBezTo>
                    <a:pt x="13" y="139"/>
                    <a:pt x="13" y="139"/>
                    <a:pt x="13" y="139"/>
                  </a:cubicBezTo>
                  <a:cubicBezTo>
                    <a:pt x="17" y="140"/>
                    <a:pt x="20" y="141"/>
                    <a:pt x="24" y="141"/>
                  </a:cubicBezTo>
                  <a:cubicBezTo>
                    <a:pt x="30" y="141"/>
                    <a:pt x="36" y="138"/>
                    <a:pt x="38" y="131"/>
                  </a:cubicBezTo>
                  <a:cubicBezTo>
                    <a:pt x="43" y="118"/>
                    <a:pt x="43" y="118"/>
                    <a:pt x="43" y="11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52" y="91"/>
                    <a:pt x="52" y="91"/>
                    <a:pt x="52" y="91"/>
                  </a:cubicBezTo>
                  <a:cubicBezTo>
                    <a:pt x="83" y="0"/>
                    <a:pt x="83" y="0"/>
                    <a:pt x="83" y="0"/>
                  </a:cubicBezTo>
                  <a:lnTo>
                    <a:pt x="104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58" name="Freeform 286"/>
            <p:cNvSpPr>
              <a:spLocks noChangeArrowheads="1"/>
            </p:cNvSpPr>
            <p:nvPr/>
          </p:nvSpPr>
          <p:spPr bwMode="auto">
            <a:xfrm>
              <a:off x="8397782" y="4148053"/>
              <a:ext cx="42611" cy="50023"/>
            </a:xfrm>
            <a:custGeom>
              <a:avLst/>
              <a:gdLst>
                <a:gd name="T0" fmla="*/ 99 w 101"/>
                <a:gd name="T1" fmla="*/ 79 h 121"/>
                <a:gd name="T2" fmla="*/ 99 w 101"/>
                <a:gd name="T3" fmla="*/ 79 h 121"/>
                <a:gd name="T4" fmla="*/ 50 w 101"/>
                <a:gd name="T5" fmla="*/ 120 h 121"/>
                <a:gd name="T6" fmla="*/ 0 w 101"/>
                <a:gd name="T7" fmla="*/ 61 h 121"/>
                <a:gd name="T8" fmla="*/ 50 w 101"/>
                <a:gd name="T9" fmla="*/ 0 h 121"/>
                <a:gd name="T10" fmla="*/ 100 w 101"/>
                <a:gd name="T11" fmla="*/ 57 h 121"/>
                <a:gd name="T12" fmla="*/ 100 w 101"/>
                <a:gd name="T13" fmla="*/ 66 h 121"/>
                <a:gd name="T14" fmla="*/ 19 w 101"/>
                <a:gd name="T15" fmla="*/ 66 h 121"/>
                <a:gd name="T16" fmla="*/ 52 w 101"/>
                <a:gd name="T17" fmla="*/ 102 h 121"/>
                <a:gd name="T18" fmla="*/ 80 w 101"/>
                <a:gd name="T19" fmla="*/ 79 h 121"/>
                <a:gd name="T20" fmla="*/ 99 w 101"/>
                <a:gd name="T21" fmla="*/ 79 h 121"/>
                <a:gd name="T22" fmla="*/ 80 w 101"/>
                <a:gd name="T23" fmla="*/ 50 h 121"/>
                <a:gd name="T24" fmla="*/ 80 w 101"/>
                <a:gd name="T25" fmla="*/ 50 h 121"/>
                <a:gd name="T26" fmla="*/ 51 w 101"/>
                <a:gd name="T27" fmla="*/ 17 h 121"/>
                <a:gd name="T28" fmla="*/ 19 w 101"/>
                <a:gd name="T29" fmla="*/ 50 h 121"/>
                <a:gd name="T30" fmla="*/ 80 w 101"/>
                <a:gd name="T31" fmla="*/ 5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21">
                  <a:moveTo>
                    <a:pt x="99" y="79"/>
                  </a:moveTo>
                  <a:lnTo>
                    <a:pt x="99" y="79"/>
                  </a:lnTo>
                  <a:cubicBezTo>
                    <a:pt x="94" y="104"/>
                    <a:pt x="76" y="120"/>
                    <a:pt x="50" y="120"/>
                  </a:cubicBezTo>
                  <a:cubicBezTo>
                    <a:pt x="18" y="120"/>
                    <a:pt x="0" y="97"/>
                    <a:pt x="0" y="61"/>
                  </a:cubicBezTo>
                  <a:cubicBezTo>
                    <a:pt x="0" y="22"/>
                    <a:pt x="18" y="0"/>
                    <a:pt x="50" y="0"/>
                  </a:cubicBezTo>
                  <a:cubicBezTo>
                    <a:pt x="82" y="0"/>
                    <a:pt x="100" y="21"/>
                    <a:pt x="100" y="57"/>
                  </a:cubicBezTo>
                  <a:cubicBezTo>
                    <a:pt x="100" y="59"/>
                    <a:pt x="100" y="62"/>
                    <a:pt x="100" y="66"/>
                  </a:cubicBezTo>
                  <a:cubicBezTo>
                    <a:pt x="19" y="66"/>
                    <a:pt x="19" y="66"/>
                    <a:pt x="19" y="66"/>
                  </a:cubicBezTo>
                  <a:cubicBezTo>
                    <a:pt x="19" y="88"/>
                    <a:pt x="32" y="102"/>
                    <a:pt x="52" y="102"/>
                  </a:cubicBezTo>
                  <a:cubicBezTo>
                    <a:pt x="66" y="102"/>
                    <a:pt x="77" y="94"/>
                    <a:pt x="80" y="79"/>
                  </a:cubicBezTo>
                  <a:lnTo>
                    <a:pt x="99" y="79"/>
                  </a:lnTo>
                  <a:close/>
                  <a:moveTo>
                    <a:pt x="80" y="50"/>
                  </a:moveTo>
                  <a:lnTo>
                    <a:pt x="80" y="50"/>
                  </a:lnTo>
                  <a:cubicBezTo>
                    <a:pt x="80" y="28"/>
                    <a:pt x="69" y="17"/>
                    <a:pt x="51" y="17"/>
                  </a:cubicBezTo>
                  <a:cubicBezTo>
                    <a:pt x="32" y="17"/>
                    <a:pt x="21" y="28"/>
                    <a:pt x="19" y="50"/>
                  </a:cubicBezTo>
                  <a:lnTo>
                    <a:pt x="80" y="5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59" name="Freeform 287"/>
            <p:cNvSpPr>
              <a:spLocks noChangeArrowheads="1"/>
            </p:cNvSpPr>
            <p:nvPr/>
          </p:nvSpPr>
          <p:spPr bwMode="auto">
            <a:xfrm>
              <a:off x="8445952" y="4131380"/>
              <a:ext cx="44464" cy="66696"/>
            </a:xfrm>
            <a:custGeom>
              <a:avLst/>
              <a:gdLst>
                <a:gd name="T0" fmla="*/ 103 w 104"/>
                <a:gd name="T1" fmla="*/ 153 h 158"/>
                <a:gd name="T2" fmla="*/ 103 w 104"/>
                <a:gd name="T3" fmla="*/ 153 h 158"/>
                <a:gd name="T4" fmla="*/ 85 w 104"/>
                <a:gd name="T5" fmla="*/ 153 h 158"/>
                <a:gd name="T6" fmla="*/ 85 w 104"/>
                <a:gd name="T7" fmla="*/ 140 h 158"/>
                <a:gd name="T8" fmla="*/ 49 w 104"/>
                <a:gd name="T9" fmla="*/ 157 h 158"/>
                <a:gd name="T10" fmla="*/ 0 w 104"/>
                <a:gd name="T11" fmla="*/ 98 h 158"/>
                <a:gd name="T12" fmla="*/ 49 w 104"/>
                <a:gd name="T13" fmla="*/ 38 h 158"/>
                <a:gd name="T14" fmla="*/ 85 w 104"/>
                <a:gd name="T15" fmla="*/ 56 h 158"/>
                <a:gd name="T16" fmla="*/ 85 w 104"/>
                <a:gd name="T17" fmla="*/ 0 h 158"/>
                <a:gd name="T18" fmla="*/ 103 w 104"/>
                <a:gd name="T19" fmla="*/ 0 h 158"/>
                <a:gd name="T20" fmla="*/ 103 w 104"/>
                <a:gd name="T21" fmla="*/ 153 h 158"/>
                <a:gd name="T22" fmla="*/ 52 w 104"/>
                <a:gd name="T23" fmla="*/ 56 h 158"/>
                <a:gd name="T24" fmla="*/ 52 w 104"/>
                <a:gd name="T25" fmla="*/ 56 h 158"/>
                <a:gd name="T26" fmla="*/ 19 w 104"/>
                <a:gd name="T27" fmla="*/ 99 h 158"/>
                <a:gd name="T28" fmla="*/ 52 w 104"/>
                <a:gd name="T29" fmla="*/ 140 h 158"/>
                <a:gd name="T30" fmla="*/ 86 w 104"/>
                <a:gd name="T31" fmla="*/ 97 h 158"/>
                <a:gd name="T32" fmla="*/ 52 w 104"/>
                <a:gd name="T33" fmla="*/ 56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8">
                  <a:moveTo>
                    <a:pt x="103" y="153"/>
                  </a:moveTo>
                  <a:lnTo>
                    <a:pt x="103" y="153"/>
                  </a:lnTo>
                  <a:cubicBezTo>
                    <a:pt x="85" y="153"/>
                    <a:pt x="85" y="153"/>
                    <a:pt x="85" y="153"/>
                  </a:cubicBezTo>
                  <a:cubicBezTo>
                    <a:pt x="85" y="140"/>
                    <a:pt x="85" y="140"/>
                    <a:pt x="85" y="140"/>
                  </a:cubicBezTo>
                  <a:cubicBezTo>
                    <a:pt x="75" y="151"/>
                    <a:pt x="63" y="157"/>
                    <a:pt x="49" y="157"/>
                  </a:cubicBezTo>
                  <a:cubicBezTo>
                    <a:pt x="19" y="157"/>
                    <a:pt x="0" y="135"/>
                    <a:pt x="0" y="98"/>
                  </a:cubicBezTo>
                  <a:cubicBezTo>
                    <a:pt x="0" y="61"/>
                    <a:pt x="20" y="38"/>
                    <a:pt x="49" y="38"/>
                  </a:cubicBezTo>
                  <a:cubicBezTo>
                    <a:pt x="65" y="38"/>
                    <a:pt x="76" y="44"/>
                    <a:pt x="85" y="56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103" y="0"/>
                    <a:pt x="103" y="0"/>
                    <a:pt x="103" y="0"/>
                  </a:cubicBezTo>
                  <a:lnTo>
                    <a:pt x="103" y="153"/>
                  </a:lnTo>
                  <a:close/>
                  <a:moveTo>
                    <a:pt x="52" y="56"/>
                  </a:moveTo>
                  <a:lnTo>
                    <a:pt x="52" y="56"/>
                  </a:lnTo>
                  <a:cubicBezTo>
                    <a:pt x="32" y="56"/>
                    <a:pt x="19" y="70"/>
                    <a:pt x="19" y="99"/>
                  </a:cubicBezTo>
                  <a:cubicBezTo>
                    <a:pt x="19" y="125"/>
                    <a:pt x="33" y="140"/>
                    <a:pt x="52" y="140"/>
                  </a:cubicBezTo>
                  <a:cubicBezTo>
                    <a:pt x="73" y="140"/>
                    <a:pt x="86" y="125"/>
                    <a:pt x="86" y="97"/>
                  </a:cubicBezTo>
                  <a:cubicBezTo>
                    <a:pt x="86" y="69"/>
                    <a:pt x="74" y="56"/>
                    <a:pt x="52" y="56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60" name="Freeform 288"/>
            <p:cNvSpPr>
              <a:spLocks noChangeArrowheads="1"/>
            </p:cNvSpPr>
            <p:nvPr/>
          </p:nvSpPr>
          <p:spPr bwMode="auto">
            <a:xfrm>
              <a:off x="8501532" y="4148053"/>
              <a:ext cx="22232" cy="48170"/>
            </a:xfrm>
            <a:custGeom>
              <a:avLst/>
              <a:gdLst>
                <a:gd name="T0" fmla="*/ 0 w 55"/>
                <a:gd name="T1" fmla="*/ 2 h 114"/>
                <a:gd name="T2" fmla="*/ 0 w 55"/>
                <a:gd name="T3" fmla="*/ 2 h 114"/>
                <a:gd name="T4" fmla="*/ 17 w 55"/>
                <a:gd name="T5" fmla="*/ 2 h 114"/>
                <a:gd name="T6" fmla="*/ 17 w 55"/>
                <a:gd name="T7" fmla="*/ 22 h 114"/>
                <a:gd name="T8" fmla="*/ 48 w 55"/>
                <a:gd name="T9" fmla="*/ 0 h 114"/>
                <a:gd name="T10" fmla="*/ 54 w 55"/>
                <a:gd name="T11" fmla="*/ 0 h 114"/>
                <a:gd name="T12" fmla="*/ 54 w 55"/>
                <a:gd name="T13" fmla="*/ 20 h 114"/>
                <a:gd name="T14" fmla="*/ 50 w 55"/>
                <a:gd name="T15" fmla="*/ 20 h 114"/>
                <a:gd name="T16" fmla="*/ 18 w 55"/>
                <a:gd name="T17" fmla="*/ 51 h 114"/>
                <a:gd name="T18" fmla="*/ 18 w 55"/>
                <a:gd name="T19" fmla="*/ 113 h 114"/>
                <a:gd name="T20" fmla="*/ 0 w 55"/>
                <a:gd name="T21" fmla="*/ 113 h 114"/>
                <a:gd name="T22" fmla="*/ 0 w 55"/>
                <a:gd name="T23" fmla="*/ 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4">
                  <a:moveTo>
                    <a:pt x="0" y="2"/>
                  </a:moveTo>
                  <a:lnTo>
                    <a:pt x="0" y="2"/>
                  </a:lnTo>
                  <a:cubicBezTo>
                    <a:pt x="17" y="2"/>
                    <a:pt x="17" y="2"/>
                    <a:pt x="17" y="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23" y="6"/>
                    <a:pt x="34" y="0"/>
                    <a:pt x="48" y="0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2" y="20"/>
                    <a:pt x="51" y="20"/>
                    <a:pt x="50" y="20"/>
                  </a:cubicBezTo>
                  <a:cubicBezTo>
                    <a:pt x="29" y="20"/>
                    <a:pt x="18" y="30"/>
                    <a:pt x="18" y="51"/>
                  </a:cubicBezTo>
                  <a:cubicBezTo>
                    <a:pt x="18" y="113"/>
                    <a:pt x="18" y="113"/>
                    <a:pt x="18" y="113"/>
                  </a:cubicBezTo>
                  <a:cubicBezTo>
                    <a:pt x="0" y="113"/>
                    <a:pt x="0" y="113"/>
                    <a:pt x="0" y="113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61" name="Freeform 289"/>
            <p:cNvSpPr>
              <a:spLocks noChangeArrowheads="1"/>
            </p:cNvSpPr>
            <p:nvPr/>
          </p:nvSpPr>
          <p:spPr bwMode="auto">
            <a:xfrm>
              <a:off x="8529322" y="4148053"/>
              <a:ext cx="44464" cy="50023"/>
            </a:xfrm>
            <a:custGeom>
              <a:avLst/>
              <a:gdLst>
                <a:gd name="T0" fmla="*/ 53 w 107"/>
                <a:gd name="T1" fmla="*/ 0 h 120"/>
                <a:gd name="T2" fmla="*/ 53 w 107"/>
                <a:gd name="T3" fmla="*/ 0 h 120"/>
                <a:gd name="T4" fmla="*/ 106 w 107"/>
                <a:gd name="T5" fmla="*/ 59 h 120"/>
                <a:gd name="T6" fmla="*/ 53 w 107"/>
                <a:gd name="T7" fmla="*/ 119 h 120"/>
                <a:gd name="T8" fmla="*/ 0 w 107"/>
                <a:gd name="T9" fmla="*/ 59 h 120"/>
                <a:gd name="T10" fmla="*/ 53 w 107"/>
                <a:gd name="T11" fmla="*/ 0 h 120"/>
                <a:gd name="T12" fmla="*/ 53 w 107"/>
                <a:gd name="T13" fmla="*/ 102 h 120"/>
                <a:gd name="T14" fmla="*/ 53 w 107"/>
                <a:gd name="T15" fmla="*/ 102 h 120"/>
                <a:gd name="T16" fmla="*/ 88 w 107"/>
                <a:gd name="T17" fmla="*/ 59 h 120"/>
                <a:gd name="T18" fmla="*/ 53 w 107"/>
                <a:gd name="T19" fmla="*/ 17 h 120"/>
                <a:gd name="T20" fmla="*/ 19 w 107"/>
                <a:gd name="T21" fmla="*/ 59 h 120"/>
                <a:gd name="T22" fmla="*/ 53 w 107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7" h="120">
                  <a:moveTo>
                    <a:pt x="53" y="0"/>
                  </a:moveTo>
                  <a:lnTo>
                    <a:pt x="53" y="0"/>
                  </a:lnTo>
                  <a:cubicBezTo>
                    <a:pt x="87" y="0"/>
                    <a:pt x="106" y="22"/>
                    <a:pt x="106" y="59"/>
                  </a:cubicBezTo>
                  <a:cubicBezTo>
                    <a:pt x="106" y="98"/>
                    <a:pt x="87" y="119"/>
                    <a:pt x="53" y="119"/>
                  </a:cubicBezTo>
                  <a:cubicBezTo>
                    <a:pt x="20" y="119"/>
                    <a:pt x="0" y="98"/>
                    <a:pt x="0" y="59"/>
                  </a:cubicBezTo>
                  <a:cubicBezTo>
                    <a:pt x="0" y="22"/>
                    <a:pt x="20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8" y="87"/>
                    <a:pt x="88" y="59"/>
                  </a:cubicBezTo>
                  <a:cubicBezTo>
                    <a:pt x="88" y="32"/>
                    <a:pt x="75" y="17"/>
                    <a:pt x="53" y="17"/>
                  </a:cubicBezTo>
                  <a:cubicBezTo>
                    <a:pt x="31" y="17"/>
                    <a:pt x="19" y="32"/>
                    <a:pt x="19" y="59"/>
                  </a:cubicBezTo>
                  <a:cubicBezTo>
                    <a:pt x="19" y="87"/>
                    <a:pt x="31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62" name="Freeform 290"/>
            <p:cNvSpPr>
              <a:spLocks noChangeArrowheads="1"/>
            </p:cNvSpPr>
            <p:nvPr/>
          </p:nvSpPr>
          <p:spPr bwMode="auto">
            <a:xfrm>
              <a:off x="8584902" y="4148053"/>
              <a:ext cx="44464" cy="68550"/>
            </a:xfrm>
            <a:custGeom>
              <a:avLst/>
              <a:gdLst>
                <a:gd name="T0" fmla="*/ 0 w 104"/>
                <a:gd name="T1" fmla="*/ 4 h 161"/>
                <a:gd name="T2" fmla="*/ 0 w 104"/>
                <a:gd name="T3" fmla="*/ 4 h 161"/>
                <a:gd name="T4" fmla="*/ 18 w 104"/>
                <a:gd name="T5" fmla="*/ 4 h 161"/>
                <a:gd name="T6" fmla="*/ 18 w 104"/>
                <a:gd name="T7" fmla="*/ 20 h 161"/>
                <a:gd name="T8" fmla="*/ 54 w 104"/>
                <a:gd name="T9" fmla="*/ 0 h 161"/>
                <a:gd name="T10" fmla="*/ 103 w 104"/>
                <a:gd name="T11" fmla="*/ 59 h 161"/>
                <a:gd name="T12" fmla="*/ 54 w 104"/>
                <a:gd name="T13" fmla="*/ 119 h 161"/>
                <a:gd name="T14" fmla="*/ 18 w 104"/>
                <a:gd name="T15" fmla="*/ 102 h 161"/>
                <a:gd name="T16" fmla="*/ 18 w 104"/>
                <a:gd name="T17" fmla="*/ 160 h 161"/>
                <a:gd name="T18" fmla="*/ 0 w 104"/>
                <a:gd name="T19" fmla="*/ 160 h 161"/>
                <a:gd name="T20" fmla="*/ 0 w 104"/>
                <a:gd name="T21" fmla="*/ 4 h 161"/>
                <a:gd name="T22" fmla="*/ 51 w 104"/>
                <a:gd name="T23" fmla="*/ 102 h 161"/>
                <a:gd name="T24" fmla="*/ 51 w 104"/>
                <a:gd name="T25" fmla="*/ 102 h 161"/>
                <a:gd name="T26" fmla="*/ 84 w 104"/>
                <a:gd name="T27" fmla="*/ 58 h 161"/>
                <a:gd name="T28" fmla="*/ 50 w 104"/>
                <a:gd name="T29" fmla="*/ 18 h 161"/>
                <a:gd name="T30" fmla="*/ 18 w 104"/>
                <a:gd name="T31" fmla="*/ 60 h 161"/>
                <a:gd name="T32" fmla="*/ 51 w 104"/>
                <a:gd name="T33" fmla="*/ 102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61">
                  <a:moveTo>
                    <a:pt x="0" y="4"/>
                  </a:moveTo>
                  <a:lnTo>
                    <a:pt x="0" y="4"/>
                  </a:lnTo>
                  <a:cubicBezTo>
                    <a:pt x="18" y="4"/>
                    <a:pt x="18" y="4"/>
                    <a:pt x="18" y="4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27" y="6"/>
                    <a:pt x="39" y="0"/>
                    <a:pt x="54" y="0"/>
                  </a:cubicBezTo>
                  <a:cubicBezTo>
                    <a:pt x="84" y="0"/>
                    <a:pt x="103" y="23"/>
                    <a:pt x="103" y="59"/>
                  </a:cubicBezTo>
                  <a:cubicBezTo>
                    <a:pt x="103" y="97"/>
                    <a:pt x="84" y="119"/>
                    <a:pt x="54" y="119"/>
                  </a:cubicBezTo>
                  <a:cubicBezTo>
                    <a:pt x="39" y="119"/>
                    <a:pt x="27" y="113"/>
                    <a:pt x="18" y="102"/>
                  </a:cubicBezTo>
                  <a:cubicBezTo>
                    <a:pt x="18" y="160"/>
                    <a:pt x="18" y="160"/>
                    <a:pt x="18" y="160"/>
                  </a:cubicBezTo>
                  <a:cubicBezTo>
                    <a:pt x="0" y="160"/>
                    <a:pt x="0" y="160"/>
                    <a:pt x="0" y="160"/>
                  </a:cubicBezTo>
                  <a:lnTo>
                    <a:pt x="0" y="4"/>
                  </a:lnTo>
                  <a:close/>
                  <a:moveTo>
                    <a:pt x="51" y="102"/>
                  </a:moveTo>
                  <a:lnTo>
                    <a:pt x="51" y="102"/>
                  </a:lnTo>
                  <a:cubicBezTo>
                    <a:pt x="72" y="102"/>
                    <a:pt x="84" y="87"/>
                    <a:pt x="84" y="58"/>
                  </a:cubicBezTo>
                  <a:cubicBezTo>
                    <a:pt x="84" y="32"/>
                    <a:pt x="71" y="18"/>
                    <a:pt x="50" y="18"/>
                  </a:cubicBezTo>
                  <a:cubicBezTo>
                    <a:pt x="30" y="18"/>
                    <a:pt x="18" y="32"/>
                    <a:pt x="18" y="60"/>
                  </a:cubicBezTo>
                  <a:cubicBezTo>
                    <a:pt x="18" y="88"/>
                    <a:pt x="28" y="102"/>
                    <a:pt x="51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54" name="Group 353"/>
          <p:cNvGrpSpPr/>
          <p:nvPr/>
        </p:nvGrpSpPr>
        <p:grpSpPr>
          <a:xfrm>
            <a:off x="7376955" y="5117005"/>
            <a:ext cx="437232" cy="85223"/>
            <a:chOff x="7376955" y="5117005"/>
            <a:chExt cx="437232" cy="85223"/>
          </a:xfrm>
        </p:grpSpPr>
        <p:sp>
          <p:nvSpPr>
            <p:cNvPr id="3363" name="Freeform 291"/>
            <p:cNvSpPr>
              <a:spLocks noChangeArrowheads="1"/>
            </p:cNvSpPr>
            <p:nvPr/>
          </p:nvSpPr>
          <p:spPr bwMode="auto">
            <a:xfrm>
              <a:off x="7376955" y="5117005"/>
              <a:ext cx="57434" cy="68549"/>
            </a:xfrm>
            <a:custGeom>
              <a:avLst/>
              <a:gdLst>
                <a:gd name="T0" fmla="*/ 134 w 135"/>
                <a:gd name="T1" fmla="*/ 101 h 163"/>
                <a:gd name="T2" fmla="*/ 134 w 135"/>
                <a:gd name="T3" fmla="*/ 101 h 163"/>
                <a:gd name="T4" fmla="*/ 69 w 135"/>
                <a:gd name="T5" fmla="*/ 162 h 163"/>
                <a:gd name="T6" fmla="*/ 0 w 135"/>
                <a:gd name="T7" fmla="*/ 79 h 163"/>
                <a:gd name="T8" fmla="*/ 71 w 135"/>
                <a:gd name="T9" fmla="*/ 0 h 163"/>
                <a:gd name="T10" fmla="*/ 133 w 135"/>
                <a:gd name="T11" fmla="*/ 50 h 163"/>
                <a:gd name="T12" fmla="*/ 112 w 135"/>
                <a:gd name="T13" fmla="*/ 50 h 163"/>
                <a:gd name="T14" fmla="*/ 71 w 135"/>
                <a:gd name="T15" fmla="*/ 19 h 163"/>
                <a:gd name="T16" fmla="*/ 21 w 135"/>
                <a:gd name="T17" fmla="*/ 81 h 163"/>
                <a:gd name="T18" fmla="*/ 70 w 135"/>
                <a:gd name="T19" fmla="*/ 144 h 163"/>
                <a:gd name="T20" fmla="*/ 113 w 135"/>
                <a:gd name="T21" fmla="*/ 101 h 163"/>
                <a:gd name="T22" fmla="*/ 134 w 135"/>
                <a:gd name="T23" fmla="*/ 101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" h="163">
                  <a:moveTo>
                    <a:pt x="134" y="101"/>
                  </a:moveTo>
                  <a:lnTo>
                    <a:pt x="134" y="101"/>
                  </a:lnTo>
                  <a:cubicBezTo>
                    <a:pt x="132" y="138"/>
                    <a:pt x="106" y="162"/>
                    <a:pt x="69" y="162"/>
                  </a:cubicBezTo>
                  <a:cubicBezTo>
                    <a:pt x="26" y="162"/>
                    <a:pt x="0" y="131"/>
                    <a:pt x="0" y="79"/>
                  </a:cubicBezTo>
                  <a:cubicBezTo>
                    <a:pt x="0" y="31"/>
                    <a:pt x="27" y="0"/>
                    <a:pt x="71" y="0"/>
                  </a:cubicBezTo>
                  <a:cubicBezTo>
                    <a:pt x="106" y="0"/>
                    <a:pt x="130" y="20"/>
                    <a:pt x="133" y="50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08" y="30"/>
                    <a:pt x="94" y="19"/>
                    <a:pt x="71" y="19"/>
                  </a:cubicBezTo>
                  <a:cubicBezTo>
                    <a:pt x="39" y="19"/>
                    <a:pt x="21" y="42"/>
                    <a:pt x="21" y="81"/>
                  </a:cubicBezTo>
                  <a:cubicBezTo>
                    <a:pt x="21" y="120"/>
                    <a:pt x="40" y="144"/>
                    <a:pt x="70" y="144"/>
                  </a:cubicBezTo>
                  <a:cubicBezTo>
                    <a:pt x="95" y="144"/>
                    <a:pt x="112" y="127"/>
                    <a:pt x="113" y="101"/>
                  </a:cubicBezTo>
                  <a:lnTo>
                    <a:pt x="134" y="101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64" name="Freeform 292"/>
            <p:cNvSpPr>
              <a:spLocks noChangeArrowheads="1"/>
            </p:cNvSpPr>
            <p:nvPr/>
          </p:nvSpPr>
          <p:spPr bwMode="auto">
            <a:xfrm>
              <a:off x="7441800" y="5135532"/>
              <a:ext cx="44464" cy="50022"/>
            </a:xfrm>
            <a:custGeom>
              <a:avLst/>
              <a:gdLst>
                <a:gd name="T0" fmla="*/ 53 w 108"/>
                <a:gd name="T1" fmla="*/ 0 h 119"/>
                <a:gd name="T2" fmla="*/ 53 w 108"/>
                <a:gd name="T3" fmla="*/ 0 h 119"/>
                <a:gd name="T4" fmla="*/ 107 w 108"/>
                <a:gd name="T5" fmla="*/ 59 h 119"/>
                <a:gd name="T6" fmla="*/ 53 w 108"/>
                <a:gd name="T7" fmla="*/ 118 h 119"/>
                <a:gd name="T8" fmla="*/ 0 w 108"/>
                <a:gd name="T9" fmla="*/ 59 h 119"/>
                <a:gd name="T10" fmla="*/ 53 w 108"/>
                <a:gd name="T11" fmla="*/ 0 h 119"/>
                <a:gd name="T12" fmla="*/ 53 w 108"/>
                <a:gd name="T13" fmla="*/ 102 h 119"/>
                <a:gd name="T14" fmla="*/ 53 w 108"/>
                <a:gd name="T15" fmla="*/ 102 h 119"/>
                <a:gd name="T16" fmla="*/ 87 w 108"/>
                <a:gd name="T17" fmla="*/ 59 h 119"/>
                <a:gd name="T18" fmla="*/ 53 w 108"/>
                <a:gd name="T19" fmla="*/ 16 h 119"/>
                <a:gd name="T20" fmla="*/ 19 w 108"/>
                <a:gd name="T21" fmla="*/ 59 h 119"/>
                <a:gd name="T22" fmla="*/ 53 w 108"/>
                <a:gd name="T23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19">
                  <a:moveTo>
                    <a:pt x="53" y="0"/>
                  </a:moveTo>
                  <a:lnTo>
                    <a:pt x="53" y="0"/>
                  </a:lnTo>
                  <a:cubicBezTo>
                    <a:pt x="87" y="0"/>
                    <a:pt x="107" y="22"/>
                    <a:pt x="107" y="59"/>
                  </a:cubicBezTo>
                  <a:cubicBezTo>
                    <a:pt x="107" y="97"/>
                    <a:pt x="87" y="118"/>
                    <a:pt x="53" y="118"/>
                  </a:cubicBezTo>
                  <a:cubicBezTo>
                    <a:pt x="20" y="118"/>
                    <a:pt x="0" y="97"/>
                    <a:pt x="0" y="59"/>
                  </a:cubicBezTo>
                  <a:cubicBezTo>
                    <a:pt x="0" y="22"/>
                    <a:pt x="20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7" y="87"/>
                    <a:pt x="87" y="59"/>
                  </a:cubicBezTo>
                  <a:cubicBezTo>
                    <a:pt x="87" y="31"/>
                    <a:pt x="75" y="16"/>
                    <a:pt x="53" y="16"/>
                  </a:cubicBezTo>
                  <a:cubicBezTo>
                    <a:pt x="31" y="16"/>
                    <a:pt x="19" y="31"/>
                    <a:pt x="19" y="59"/>
                  </a:cubicBezTo>
                  <a:cubicBezTo>
                    <a:pt x="19" y="87"/>
                    <a:pt x="31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65" name="Freeform 293"/>
            <p:cNvSpPr>
              <a:spLocks noChangeArrowheads="1"/>
            </p:cNvSpPr>
            <p:nvPr/>
          </p:nvSpPr>
          <p:spPr bwMode="auto">
            <a:xfrm>
              <a:off x="7495527" y="5135532"/>
              <a:ext cx="64844" cy="48170"/>
            </a:xfrm>
            <a:custGeom>
              <a:avLst/>
              <a:gdLst>
                <a:gd name="T0" fmla="*/ 135 w 155"/>
                <a:gd name="T1" fmla="*/ 46 h 115"/>
                <a:gd name="T2" fmla="*/ 135 w 155"/>
                <a:gd name="T3" fmla="*/ 46 h 115"/>
                <a:gd name="T4" fmla="*/ 115 w 155"/>
                <a:gd name="T5" fmla="*/ 15 h 115"/>
                <a:gd name="T6" fmla="*/ 86 w 155"/>
                <a:gd name="T7" fmla="*/ 48 h 115"/>
                <a:gd name="T8" fmla="*/ 86 w 155"/>
                <a:gd name="T9" fmla="*/ 114 h 115"/>
                <a:gd name="T10" fmla="*/ 68 w 155"/>
                <a:gd name="T11" fmla="*/ 114 h 115"/>
                <a:gd name="T12" fmla="*/ 68 w 155"/>
                <a:gd name="T13" fmla="*/ 46 h 115"/>
                <a:gd name="T14" fmla="*/ 47 w 155"/>
                <a:gd name="T15" fmla="*/ 15 h 115"/>
                <a:gd name="T16" fmla="*/ 19 w 155"/>
                <a:gd name="T17" fmla="*/ 48 h 115"/>
                <a:gd name="T18" fmla="*/ 19 w 155"/>
                <a:gd name="T19" fmla="*/ 114 h 115"/>
                <a:gd name="T20" fmla="*/ 0 w 155"/>
                <a:gd name="T21" fmla="*/ 114 h 115"/>
                <a:gd name="T22" fmla="*/ 0 w 155"/>
                <a:gd name="T23" fmla="*/ 2 h 115"/>
                <a:gd name="T24" fmla="*/ 18 w 155"/>
                <a:gd name="T25" fmla="*/ 2 h 115"/>
                <a:gd name="T26" fmla="*/ 18 w 155"/>
                <a:gd name="T27" fmla="*/ 18 h 115"/>
                <a:gd name="T28" fmla="*/ 52 w 155"/>
                <a:gd name="T29" fmla="*/ 0 h 115"/>
                <a:gd name="T30" fmla="*/ 83 w 155"/>
                <a:gd name="T31" fmla="*/ 16 h 115"/>
                <a:gd name="T32" fmla="*/ 119 w 155"/>
                <a:gd name="T33" fmla="*/ 0 h 115"/>
                <a:gd name="T34" fmla="*/ 150 w 155"/>
                <a:gd name="T35" fmla="*/ 14 h 115"/>
                <a:gd name="T36" fmla="*/ 154 w 155"/>
                <a:gd name="T37" fmla="*/ 43 h 115"/>
                <a:gd name="T38" fmla="*/ 154 w 155"/>
                <a:gd name="T39" fmla="*/ 47 h 115"/>
                <a:gd name="T40" fmla="*/ 154 w 155"/>
                <a:gd name="T41" fmla="*/ 114 h 115"/>
                <a:gd name="T42" fmla="*/ 135 w 155"/>
                <a:gd name="T43" fmla="*/ 114 h 115"/>
                <a:gd name="T44" fmla="*/ 135 w 155"/>
                <a:gd name="T45" fmla="*/ 46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5" h="115">
                  <a:moveTo>
                    <a:pt x="135" y="46"/>
                  </a:moveTo>
                  <a:lnTo>
                    <a:pt x="135" y="46"/>
                  </a:lnTo>
                  <a:cubicBezTo>
                    <a:pt x="135" y="25"/>
                    <a:pt x="132" y="15"/>
                    <a:pt x="115" y="15"/>
                  </a:cubicBezTo>
                  <a:cubicBezTo>
                    <a:pt x="97" y="15"/>
                    <a:pt x="86" y="28"/>
                    <a:pt x="86" y="48"/>
                  </a:cubicBezTo>
                  <a:cubicBezTo>
                    <a:pt x="86" y="114"/>
                    <a:pt x="86" y="114"/>
                    <a:pt x="86" y="114"/>
                  </a:cubicBezTo>
                  <a:cubicBezTo>
                    <a:pt x="68" y="114"/>
                    <a:pt x="68" y="114"/>
                    <a:pt x="68" y="114"/>
                  </a:cubicBezTo>
                  <a:cubicBezTo>
                    <a:pt x="68" y="46"/>
                    <a:pt x="68" y="46"/>
                    <a:pt x="68" y="46"/>
                  </a:cubicBezTo>
                  <a:cubicBezTo>
                    <a:pt x="68" y="25"/>
                    <a:pt x="63" y="15"/>
                    <a:pt x="47" y="15"/>
                  </a:cubicBezTo>
                  <a:cubicBezTo>
                    <a:pt x="29" y="15"/>
                    <a:pt x="19" y="28"/>
                    <a:pt x="19" y="48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26" y="5"/>
                    <a:pt x="37" y="0"/>
                    <a:pt x="52" y="0"/>
                  </a:cubicBezTo>
                  <a:cubicBezTo>
                    <a:pt x="67" y="0"/>
                    <a:pt x="76" y="5"/>
                    <a:pt x="83" y="16"/>
                  </a:cubicBezTo>
                  <a:cubicBezTo>
                    <a:pt x="93" y="5"/>
                    <a:pt x="104" y="0"/>
                    <a:pt x="119" y="0"/>
                  </a:cubicBezTo>
                  <a:cubicBezTo>
                    <a:pt x="133" y="0"/>
                    <a:pt x="145" y="5"/>
                    <a:pt x="150" y="14"/>
                  </a:cubicBezTo>
                  <a:cubicBezTo>
                    <a:pt x="154" y="23"/>
                    <a:pt x="154" y="32"/>
                    <a:pt x="154" y="43"/>
                  </a:cubicBezTo>
                  <a:cubicBezTo>
                    <a:pt x="154" y="44"/>
                    <a:pt x="154" y="46"/>
                    <a:pt x="154" y="47"/>
                  </a:cubicBezTo>
                  <a:cubicBezTo>
                    <a:pt x="154" y="114"/>
                    <a:pt x="154" y="114"/>
                    <a:pt x="154" y="114"/>
                  </a:cubicBezTo>
                  <a:cubicBezTo>
                    <a:pt x="135" y="114"/>
                    <a:pt x="135" y="114"/>
                    <a:pt x="135" y="114"/>
                  </a:cubicBezTo>
                  <a:lnTo>
                    <a:pt x="135" y="4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66" name="Freeform 294"/>
            <p:cNvSpPr>
              <a:spLocks noChangeArrowheads="1"/>
            </p:cNvSpPr>
            <p:nvPr/>
          </p:nvSpPr>
          <p:spPr bwMode="auto">
            <a:xfrm>
              <a:off x="7573339" y="5135532"/>
              <a:ext cx="44464" cy="66696"/>
            </a:xfrm>
            <a:custGeom>
              <a:avLst/>
              <a:gdLst>
                <a:gd name="T0" fmla="*/ 0 w 105"/>
                <a:gd name="T1" fmla="*/ 3 h 160"/>
                <a:gd name="T2" fmla="*/ 0 w 105"/>
                <a:gd name="T3" fmla="*/ 3 h 160"/>
                <a:gd name="T4" fmla="*/ 19 w 105"/>
                <a:gd name="T5" fmla="*/ 3 h 160"/>
                <a:gd name="T6" fmla="*/ 19 w 105"/>
                <a:gd name="T7" fmla="*/ 19 h 160"/>
                <a:gd name="T8" fmla="*/ 55 w 105"/>
                <a:gd name="T9" fmla="*/ 0 h 160"/>
                <a:gd name="T10" fmla="*/ 104 w 105"/>
                <a:gd name="T11" fmla="*/ 59 h 160"/>
                <a:gd name="T12" fmla="*/ 54 w 105"/>
                <a:gd name="T13" fmla="*/ 118 h 160"/>
                <a:gd name="T14" fmla="*/ 19 w 105"/>
                <a:gd name="T15" fmla="*/ 101 h 160"/>
                <a:gd name="T16" fmla="*/ 19 w 105"/>
                <a:gd name="T17" fmla="*/ 159 h 160"/>
                <a:gd name="T18" fmla="*/ 0 w 105"/>
                <a:gd name="T19" fmla="*/ 159 h 160"/>
                <a:gd name="T20" fmla="*/ 0 w 105"/>
                <a:gd name="T21" fmla="*/ 3 h 160"/>
                <a:gd name="T22" fmla="*/ 51 w 105"/>
                <a:gd name="T23" fmla="*/ 102 h 160"/>
                <a:gd name="T24" fmla="*/ 51 w 105"/>
                <a:gd name="T25" fmla="*/ 102 h 160"/>
                <a:gd name="T26" fmla="*/ 85 w 105"/>
                <a:gd name="T27" fmla="*/ 57 h 160"/>
                <a:gd name="T28" fmla="*/ 51 w 105"/>
                <a:gd name="T29" fmla="*/ 16 h 160"/>
                <a:gd name="T30" fmla="*/ 18 w 105"/>
                <a:gd name="T31" fmla="*/ 60 h 160"/>
                <a:gd name="T32" fmla="*/ 51 w 105"/>
                <a:gd name="T33" fmla="*/ 102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5" h="160">
                  <a:moveTo>
                    <a:pt x="0" y="3"/>
                  </a:moveTo>
                  <a:lnTo>
                    <a:pt x="0" y="3"/>
                  </a:lnTo>
                  <a:cubicBezTo>
                    <a:pt x="19" y="3"/>
                    <a:pt x="19" y="3"/>
                    <a:pt x="19" y="3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28" y="6"/>
                    <a:pt x="39" y="0"/>
                    <a:pt x="55" y="0"/>
                  </a:cubicBezTo>
                  <a:cubicBezTo>
                    <a:pt x="85" y="0"/>
                    <a:pt x="104" y="22"/>
                    <a:pt x="104" y="59"/>
                  </a:cubicBezTo>
                  <a:cubicBezTo>
                    <a:pt x="104" y="95"/>
                    <a:pt x="83" y="118"/>
                    <a:pt x="54" y="118"/>
                  </a:cubicBezTo>
                  <a:cubicBezTo>
                    <a:pt x="40" y="118"/>
                    <a:pt x="27" y="113"/>
                    <a:pt x="19" y="101"/>
                  </a:cubicBezTo>
                  <a:cubicBezTo>
                    <a:pt x="19" y="159"/>
                    <a:pt x="19" y="159"/>
                    <a:pt x="19" y="159"/>
                  </a:cubicBezTo>
                  <a:cubicBezTo>
                    <a:pt x="0" y="159"/>
                    <a:pt x="0" y="159"/>
                    <a:pt x="0" y="159"/>
                  </a:cubicBezTo>
                  <a:lnTo>
                    <a:pt x="0" y="3"/>
                  </a:lnTo>
                  <a:close/>
                  <a:moveTo>
                    <a:pt x="51" y="102"/>
                  </a:moveTo>
                  <a:lnTo>
                    <a:pt x="51" y="102"/>
                  </a:lnTo>
                  <a:cubicBezTo>
                    <a:pt x="72" y="102"/>
                    <a:pt x="85" y="86"/>
                    <a:pt x="85" y="57"/>
                  </a:cubicBezTo>
                  <a:cubicBezTo>
                    <a:pt x="85" y="32"/>
                    <a:pt x="71" y="16"/>
                    <a:pt x="51" y="16"/>
                  </a:cubicBezTo>
                  <a:cubicBezTo>
                    <a:pt x="30" y="16"/>
                    <a:pt x="18" y="32"/>
                    <a:pt x="18" y="60"/>
                  </a:cubicBezTo>
                  <a:cubicBezTo>
                    <a:pt x="18" y="88"/>
                    <a:pt x="29" y="102"/>
                    <a:pt x="51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67" name="Freeform 295"/>
            <p:cNvSpPr>
              <a:spLocks noChangeArrowheads="1"/>
            </p:cNvSpPr>
            <p:nvPr/>
          </p:nvSpPr>
          <p:spPr bwMode="auto">
            <a:xfrm>
              <a:off x="7623362" y="5135532"/>
              <a:ext cx="44464" cy="50022"/>
            </a:xfrm>
            <a:custGeom>
              <a:avLst/>
              <a:gdLst>
                <a:gd name="T0" fmla="*/ 36 w 106"/>
                <a:gd name="T1" fmla="*/ 118 h 119"/>
                <a:gd name="T2" fmla="*/ 36 w 106"/>
                <a:gd name="T3" fmla="*/ 118 h 119"/>
                <a:gd name="T4" fmla="*/ 0 w 106"/>
                <a:gd name="T5" fmla="*/ 85 h 119"/>
                <a:gd name="T6" fmla="*/ 38 w 106"/>
                <a:gd name="T7" fmla="*/ 50 h 119"/>
                <a:gd name="T8" fmla="*/ 69 w 106"/>
                <a:gd name="T9" fmla="*/ 45 h 119"/>
                <a:gd name="T10" fmla="*/ 74 w 106"/>
                <a:gd name="T11" fmla="*/ 33 h 119"/>
                <a:gd name="T12" fmla="*/ 49 w 106"/>
                <a:gd name="T13" fmla="*/ 16 h 119"/>
                <a:gd name="T14" fmla="*/ 23 w 106"/>
                <a:gd name="T15" fmla="*/ 37 h 119"/>
                <a:gd name="T16" fmla="*/ 5 w 106"/>
                <a:gd name="T17" fmla="*/ 37 h 119"/>
                <a:gd name="T18" fmla="*/ 5 w 106"/>
                <a:gd name="T19" fmla="*/ 36 h 119"/>
                <a:gd name="T20" fmla="*/ 50 w 106"/>
                <a:gd name="T21" fmla="*/ 0 h 119"/>
                <a:gd name="T22" fmla="*/ 94 w 106"/>
                <a:gd name="T23" fmla="*/ 34 h 119"/>
                <a:gd name="T24" fmla="*/ 94 w 106"/>
                <a:gd name="T25" fmla="*/ 90 h 119"/>
                <a:gd name="T26" fmla="*/ 101 w 106"/>
                <a:gd name="T27" fmla="*/ 102 h 119"/>
                <a:gd name="T28" fmla="*/ 105 w 106"/>
                <a:gd name="T29" fmla="*/ 101 h 119"/>
                <a:gd name="T30" fmla="*/ 105 w 106"/>
                <a:gd name="T31" fmla="*/ 115 h 119"/>
                <a:gd name="T32" fmla="*/ 95 w 106"/>
                <a:gd name="T33" fmla="*/ 117 h 119"/>
                <a:gd name="T34" fmla="*/ 76 w 106"/>
                <a:gd name="T35" fmla="*/ 101 h 119"/>
                <a:gd name="T36" fmla="*/ 76 w 106"/>
                <a:gd name="T37" fmla="*/ 100 h 119"/>
                <a:gd name="T38" fmla="*/ 36 w 106"/>
                <a:gd name="T39" fmla="*/ 118 h 119"/>
                <a:gd name="T40" fmla="*/ 38 w 106"/>
                <a:gd name="T41" fmla="*/ 65 h 119"/>
                <a:gd name="T42" fmla="*/ 38 w 106"/>
                <a:gd name="T43" fmla="*/ 65 h 119"/>
                <a:gd name="T44" fmla="*/ 20 w 106"/>
                <a:gd name="T45" fmla="*/ 84 h 119"/>
                <a:gd name="T46" fmla="*/ 39 w 106"/>
                <a:gd name="T47" fmla="*/ 102 h 119"/>
                <a:gd name="T48" fmla="*/ 74 w 106"/>
                <a:gd name="T49" fmla="*/ 75 h 119"/>
                <a:gd name="T50" fmla="*/ 74 w 106"/>
                <a:gd name="T51" fmla="*/ 58 h 119"/>
                <a:gd name="T52" fmla="*/ 38 w 106"/>
                <a:gd name="T53" fmla="*/ 65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6" h="119">
                  <a:moveTo>
                    <a:pt x="36" y="118"/>
                  </a:moveTo>
                  <a:lnTo>
                    <a:pt x="36" y="118"/>
                  </a:lnTo>
                  <a:cubicBezTo>
                    <a:pt x="13" y="118"/>
                    <a:pt x="0" y="106"/>
                    <a:pt x="0" y="85"/>
                  </a:cubicBezTo>
                  <a:cubicBezTo>
                    <a:pt x="0" y="64"/>
                    <a:pt x="12" y="53"/>
                    <a:pt x="38" y="50"/>
                  </a:cubicBezTo>
                  <a:cubicBezTo>
                    <a:pt x="54" y="48"/>
                    <a:pt x="64" y="48"/>
                    <a:pt x="69" y="45"/>
                  </a:cubicBezTo>
                  <a:cubicBezTo>
                    <a:pt x="74" y="43"/>
                    <a:pt x="74" y="40"/>
                    <a:pt x="74" y="33"/>
                  </a:cubicBezTo>
                  <a:cubicBezTo>
                    <a:pt x="74" y="22"/>
                    <a:pt x="65" y="16"/>
                    <a:pt x="49" y="16"/>
                  </a:cubicBezTo>
                  <a:cubicBezTo>
                    <a:pt x="31" y="16"/>
                    <a:pt x="23" y="24"/>
                    <a:pt x="23" y="37"/>
                  </a:cubicBezTo>
                  <a:cubicBezTo>
                    <a:pt x="5" y="37"/>
                    <a:pt x="5" y="37"/>
                    <a:pt x="5" y="37"/>
                  </a:cubicBezTo>
                  <a:lnTo>
                    <a:pt x="5" y="36"/>
                  </a:lnTo>
                  <a:cubicBezTo>
                    <a:pt x="5" y="13"/>
                    <a:pt x="22" y="0"/>
                    <a:pt x="50" y="0"/>
                  </a:cubicBezTo>
                  <a:cubicBezTo>
                    <a:pt x="80" y="0"/>
                    <a:pt x="94" y="10"/>
                    <a:pt x="94" y="34"/>
                  </a:cubicBezTo>
                  <a:cubicBezTo>
                    <a:pt x="94" y="90"/>
                    <a:pt x="94" y="90"/>
                    <a:pt x="94" y="90"/>
                  </a:cubicBezTo>
                  <a:cubicBezTo>
                    <a:pt x="94" y="98"/>
                    <a:pt x="94" y="102"/>
                    <a:pt x="101" y="102"/>
                  </a:cubicBezTo>
                  <a:cubicBezTo>
                    <a:pt x="102" y="102"/>
                    <a:pt x="103" y="101"/>
                    <a:pt x="105" y="101"/>
                  </a:cubicBezTo>
                  <a:cubicBezTo>
                    <a:pt x="105" y="115"/>
                    <a:pt x="105" y="115"/>
                    <a:pt x="105" y="115"/>
                  </a:cubicBezTo>
                  <a:cubicBezTo>
                    <a:pt x="102" y="116"/>
                    <a:pt x="98" y="117"/>
                    <a:pt x="95" y="117"/>
                  </a:cubicBezTo>
                  <a:cubicBezTo>
                    <a:pt x="82" y="117"/>
                    <a:pt x="76" y="111"/>
                    <a:pt x="76" y="101"/>
                  </a:cubicBezTo>
                  <a:lnTo>
                    <a:pt x="76" y="100"/>
                  </a:lnTo>
                  <a:cubicBezTo>
                    <a:pt x="64" y="112"/>
                    <a:pt x="51" y="118"/>
                    <a:pt x="36" y="118"/>
                  </a:cubicBezTo>
                  <a:close/>
                  <a:moveTo>
                    <a:pt x="38" y="65"/>
                  </a:moveTo>
                  <a:lnTo>
                    <a:pt x="38" y="65"/>
                  </a:lnTo>
                  <a:cubicBezTo>
                    <a:pt x="25" y="67"/>
                    <a:pt x="20" y="74"/>
                    <a:pt x="20" y="84"/>
                  </a:cubicBezTo>
                  <a:cubicBezTo>
                    <a:pt x="20" y="95"/>
                    <a:pt x="27" y="102"/>
                    <a:pt x="39" y="102"/>
                  </a:cubicBezTo>
                  <a:cubicBezTo>
                    <a:pt x="60" y="102"/>
                    <a:pt x="74" y="90"/>
                    <a:pt x="74" y="75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4" y="63"/>
                    <a:pt x="52" y="63"/>
                    <a:pt x="38" y="6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68" name="Freeform 296"/>
            <p:cNvSpPr>
              <a:spLocks noChangeArrowheads="1"/>
            </p:cNvSpPr>
            <p:nvPr/>
          </p:nvSpPr>
          <p:spPr bwMode="auto">
            <a:xfrm>
              <a:off x="7671532" y="5135532"/>
              <a:ext cx="38906" cy="50022"/>
            </a:xfrm>
            <a:custGeom>
              <a:avLst/>
              <a:gdLst>
                <a:gd name="T0" fmla="*/ 18 w 92"/>
                <a:gd name="T1" fmla="*/ 79 h 119"/>
                <a:gd name="T2" fmla="*/ 18 w 92"/>
                <a:gd name="T3" fmla="*/ 79 h 119"/>
                <a:gd name="T4" fmla="*/ 46 w 92"/>
                <a:gd name="T5" fmla="*/ 102 h 119"/>
                <a:gd name="T6" fmla="*/ 72 w 92"/>
                <a:gd name="T7" fmla="*/ 84 h 119"/>
                <a:gd name="T8" fmla="*/ 56 w 92"/>
                <a:gd name="T9" fmla="*/ 68 h 119"/>
                <a:gd name="T10" fmla="*/ 35 w 92"/>
                <a:gd name="T11" fmla="*/ 63 h 119"/>
                <a:gd name="T12" fmla="*/ 4 w 92"/>
                <a:gd name="T13" fmla="*/ 32 h 119"/>
                <a:gd name="T14" fmla="*/ 45 w 92"/>
                <a:gd name="T15" fmla="*/ 0 h 119"/>
                <a:gd name="T16" fmla="*/ 89 w 92"/>
                <a:gd name="T17" fmla="*/ 34 h 119"/>
                <a:gd name="T18" fmla="*/ 89 w 92"/>
                <a:gd name="T19" fmla="*/ 34 h 119"/>
                <a:gd name="T20" fmla="*/ 70 w 92"/>
                <a:gd name="T21" fmla="*/ 34 h 119"/>
                <a:gd name="T22" fmla="*/ 45 w 92"/>
                <a:gd name="T23" fmla="*/ 15 h 119"/>
                <a:gd name="T24" fmla="*/ 22 w 92"/>
                <a:gd name="T25" fmla="*/ 31 h 119"/>
                <a:gd name="T26" fmla="*/ 39 w 92"/>
                <a:gd name="T27" fmla="*/ 45 h 119"/>
                <a:gd name="T28" fmla="*/ 58 w 92"/>
                <a:gd name="T29" fmla="*/ 50 h 119"/>
                <a:gd name="T30" fmla="*/ 91 w 92"/>
                <a:gd name="T31" fmla="*/ 82 h 119"/>
                <a:gd name="T32" fmla="*/ 45 w 92"/>
                <a:gd name="T33" fmla="*/ 118 h 119"/>
                <a:gd name="T34" fmla="*/ 0 w 92"/>
                <a:gd name="T35" fmla="*/ 79 h 119"/>
                <a:gd name="T36" fmla="*/ 18 w 92"/>
                <a:gd name="T37" fmla="*/ 7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2" h="119">
                  <a:moveTo>
                    <a:pt x="18" y="79"/>
                  </a:moveTo>
                  <a:lnTo>
                    <a:pt x="18" y="79"/>
                  </a:lnTo>
                  <a:cubicBezTo>
                    <a:pt x="19" y="93"/>
                    <a:pt x="30" y="102"/>
                    <a:pt x="46" y="102"/>
                  </a:cubicBezTo>
                  <a:cubicBezTo>
                    <a:pt x="63" y="102"/>
                    <a:pt x="72" y="94"/>
                    <a:pt x="72" y="84"/>
                  </a:cubicBezTo>
                  <a:cubicBezTo>
                    <a:pt x="72" y="75"/>
                    <a:pt x="67" y="72"/>
                    <a:pt x="56" y="68"/>
                  </a:cubicBezTo>
                  <a:cubicBezTo>
                    <a:pt x="35" y="63"/>
                    <a:pt x="35" y="63"/>
                    <a:pt x="35" y="63"/>
                  </a:cubicBezTo>
                  <a:cubicBezTo>
                    <a:pt x="13" y="58"/>
                    <a:pt x="4" y="51"/>
                    <a:pt x="4" y="32"/>
                  </a:cubicBezTo>
                  <a:cubicBezTo>
                    <a:pt x="4" y="13"/>
                    <a:pt x="18" y="0"/>
                    <a:pt x="45" y="0"/>
                  </a:cubicBezTo>
                  <a:cubicBezTo>
                    <a:pt x="71" y="0"/>
                    <a:pt x="89" y="13"/>
                    <a:pt x="89" y="34"/>
                  </a:cubicBezTo>
                  <a:lnTo>
                    <a:pt x="89" y="34"/>
                  </a:lnTo>
                  <a:cubicBezTo>
                    <a:pt x="70" y="34"/>
                    <a:pt x="70" y="34"/>
                    <a:pt x="70" y="34"/>
                  </a:cubicBezTo>
                  <a:cubicBezTo>
                    <a:pt x="69" y="23"/>
                    <a:pt x="60" y="15"/>
                    <a:pt x="45" y="15"/>
                  </a:cubicBezTo>
                  <a:cubicBezTo>
                    <a:pt x="30" y="15"/>
                    <a:pt x="22" y="22"/>
                    <a:pt x="22" y="31"/>
                  </a:cubicBezTo>
                  <a:cubicBezTo>
                    <a:pt x="22" y="39"/>
                    <a:pt x="28" y="42"/>
                    <a:pt x="39" y="45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81" y="55"/>
                    <a:pt x="91" y="62"/>
                    <a:pt x="91" y="82"/>
                  </a:cubicBezTo>
                  <a:cubicBezTo>
                    <a:pt x="91" y="105"/>
                    <a:pt x="74" y="118"/>
                    <a:pt x="45" y="118"/>
                  </a:cubicBezTo>
                  <a:cubicBezTo>
                    <a:pt x="16" y="118"/>
                    <a:pt x="0" y="104"/>
                    <a:pt x="0" y="79"/>
                  </a:cubicBezTo>
                  <a:lnTo>
                    <a:pt x="18" y="7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69" name="Freeform 297"/>
            <p:cNvSpPr>
              <a:spLocks noChangeArrowheads="1"/>
            </p:cNvSpPr>
            <p:nvPr/>
          </p:nvSpPr>
          <p:spPr bwMode="auto">
            <a:xfrm>
              <a:off x="7715996" y="5135532"/>
              <a:ext cx="38906" cy="50022"/>
            </a:xfrm>
            <a:custGeom>
              <a:avLst/>
              <a:gdLst>
                <a:gd name="T0" fmla="*/ 17 w 91"/>
                <a:gd name="T1" fmla="*/ 79 h 119"/>
                <a:gd name="T2" fmla="*/ 17 w 91"/>
                <a:gd name="T3" fmla="*/ 79 h 119"/>
                <a:gd name="T4" fmla="*/ 45 w 91"/>
                <a:gd name="T5" fmla="*/ 102 h 119"/>
                <a:gd name="T6" fmla="*/ 72 w 91"/>
                <a:gd name="T7" fmla="*/ 84 h 119"/>
                <a:gd name="T8" fmla="*/ 55 w 91"/>
                <a:gd name="T9" fmla="*/ 68 h 119"/>
                <a:gd name="T10" fmla="*/ 34 w 91"/>
                <a:gd name="T11" fmla="*/ 63 h 119"/>
                <a:gd name="T12" fmla="*/ 2 w 91"/>
                <a:gd name="T13" fmla="*/ 32 h 119"/>
                <a:gd name="T14" fmla="*/ 44 w 91"/>
                <a:gd name="T15" fmla="*/ 0 h 119"/>
                <a:gd name="T16" fmla="*/ 87 w 91"/>
                <a:gd name="T17" fmla="*/ 34 h 119"/>
                <a:gd name="T18" fmla="*/ 87 w 91"/>
                <a:gd name="T19" fmla="*/ 34 h 119"/>
                <a:gd name="T20" fmla="*/ 69 w 91"/>
                <a:gd name="T21" fmla="*/ 34 h 119"/>
                <a:gd name="T22" fmla="*/ 44 w 91"/>
                <a:gd name="T23" fmla="*/ 15 h 119"/>
                <a:gd name="T24" fmla="*/ 20 w 91"/>
                <a:gd name="T25" fmla="*/ 31 h 119"/>
                <a:gd name="T26" fmla="*/ 38 w 91"/>
                <a:gd name="T27" fmla="*/ 45 h 119"/>
                <a:gd name="T28" fmla="*/ 57 w 91"/>
                <a:gd name="T29" fmla="*/ 50 h 119"/>
                <a:gd name="T30" fmla="*/ 90 w 91"/>
                <a:gd name="T31" fmla="*/ 82 h 119"/>
                <a:gd name="T32" fmla="*/ 44 w 91"/>
                <a:gd name="T33" fmla="*/ 118 h 119"/>
                <a:gd name="T34" fmla="*/ 0 w 91"/>
                <a:gd name="T35" fmla="*/ 79 h 119"/>
                <a:gd name="T36" fmla="*/ 17 w 91"/>
                <a:gd name="T37" fmla="*/ 7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1" h="119">
                  <a:moveTo>
                    <a:pt x="17" y="79"/>
                  </a:moveTo>
                  <a:lnTo>
                    <a:pt x="17" y="79"/>
                  </a:lnTo>
                  <a:cubicBezTo>
                    <a:pt x="18" y="93"/>
                    <a:pt x="28" y="102"/>
                    <a:pt x="45" y="102"/>
                  </a:cubicBezTo>
                  <a:cubicBezTo>
                    <a:pt x="62" y="102"/>
                    <a:pt x="72" y="94"/>
                    <a:pt x="72" y="84"/>
                  </a:cubicBezTo>
                  <a:cubicBezTo>
                    <a:pt x="72" y="75"/>
                    <a:pt x="66" y="72"/>
                    <a:pt x="55" y="68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12" y="58"/>
                    <a:pt x="2" y="51"/>
                    <a:pt x="2" y="32"/>
                  </a:cubicBezTo>
                  <a:cubicBezTo>
                    <a:pt x="2" y="13"/>
                    <a:pt x="17" y="0"/>
                    <a:pt x="44" y="0"/>
                  </a:cubicBezTo>
                  <a:cubicBezTo>
                    <a:pt x="70" y="0"/>
                    <a:pt x="87" y="13"/>
                    <a:pt x="87" y="34"/>
                  </a:cubicBezTo>
                  <a:lnTo>
                    <a:pt x="87" y="34"/>
                  </a:lnTo>
                  <a:cubicBezTo>
                    <a:pt x="69" y="34"/>
                    <a:pt x="69" y="34"/>
                    <a:pt x="69" y="34"/>
                  </a:cubicBezTo>
                  <a:cubicBezTo>
                    <a:pt x="68" y="23"/>
                    <a:pt x="59" y="15"/>
                    <a:pt x="44" y="15"/>
                  </a:cubicBezTo>
                  <a:cubicBezTo>
                    <a:pt x="29" y="15"/>
                    <a:pt x="20" y="22"/>
                    <a:pt x="20" y="31"/>
                  </a:cubicBezTo>
                  <a:cubicBezTo>
                    <a:pt x="20" y="39"/>
                    <a:pt x="27" y="42"/>
                    <a:pt x="38" y="45"/>
                  </a:cubicBezTo>
                  <a:cubicBezTo>
                    <a:pt x="57" y="50"/>
                    <a:pt x="57" y="50"/>
                    <a:pt x="57" y="50"/>
                  </a:cubicBezTo>
                  <a:cubicBezTo>
                    <a:pt x="80" y="55"/>
                    <a:pt x="90" y="62"/>
                    <a:pt x="90" y="82"/>
                  </a:cubicBezTo>
                  <a:cubicBezTo>
                    <a:pt x="90" y="105"/>
                    <a:pt x="74" y="118"/>
                    <a:pt x="44" y="118"/>
                  </a:cubicBezTo>
                  <a:cubicBezTo>
                    <a:pt x="15" y="118"/>
                    <a:pt x="0" y="104"/>
                    <a:pt x="0" y="79"/>
                  </a:cubicBezTo>
                  <a:lnTo>
                    <a:pt x="17" y="7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70" name="Freeform 298"/>
            <p:cNvSpPr>
              <a:spLocks noChangeArrowheads="1"/>
            </p:cNvSpPr>
            <p:nvPr/>
          </p:nvSpPr>
          <p:spPr bwMode="auto">
            <a:xfrm>
              <a:off x="7791955" y="5120710"/>
              <a:ext cx="22232" cy="62991"/>
            </a:xfrm>
            <a:custGeom>
              <a:avLst/>
              <a:gdLst>
                <a:gd name="T0" fmla="*/ 34 w 54"/>
                <a:gd name="T1" fmla="*/ 44 h 151"/>
                <a:gd name="T2" fmla="*/ 34 w 54"/>
                <a:gd name="T3" fmla="*/ 44 h 151"/>
                <a:gd name="T4" fmla="*/ 0 w 54"/>
                <a:gd name="T5" fmla="*/ 44 h 151"/>
                <a:gd name="T6" fmla="*/ 0 w 54"/>
                <a:gd name="T7" fmla="*/ 29 h 151"/>
                <a:gd name="T8" fmla="*/ 39 w 54"/>
                <a:gd name="T9" fmla="*/ 0 h 151"/>
                <a:gd name="T10" fmla="*/ 53 w 54"/>
                <a:gd name="T11" fmla="*/ 0 h 151"/>
                <a:gd name="T12" fmla="*/ 53 w 54"/>
                <a:gd name="T13" fmla="*/ 150 h 151"/>
                <a:gd name="T14" fmla="*/ 34 w 54"/>
                <a:gd name="T15" fmla="*/ 150 h 151"/>
                <a:gd name="T16" fmla="*/ 34 w 54"/>
                <a:gd name="T17" fmla="*/ 4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151">
                  <a:moveTo>
                    <a:pt x="34" y="44"/>
                  </a:moveTo>
                  <a:lnTo>
                    <a:pt x="34" y="44"/>
                  </a:lnTo>
                  <a:cubicBezTo>
                    <a:pt x="0" y="44"/>
                    <a:pt x="0" y="44"/>
                    <a:pt x="0" y="44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24" y="28"/>
                    <a:pt x="36" y="20"/>
                    <a:pt x="39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150"/>
                    <a:pt x="53" y="150"/>
                    <a:pt x="53" y="150"/>
                  </a:cubicBezTo>
                  <a:cubicBezTo>
                    <a:pt x="34" y="150"/>
                    <a:pt x="34" y="150"/>
                    <a:pt x="34" y="150"/>
                  </a:cubicBezTo>
                  <a:lnTo>
                    <a:pt x="34" y="4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53" name="Group 352"/>
          <p:cNvGrpSpPr/>
          <p:nvPr/>
        </p:nvGrpSpPr>
        <p:grpSpPr>
          <a:xfrm>
            <a:off x="8240304" y="5117005"/>
            <a:ext cx="442790" cy="85223"/>
            <a:chOff x="8240304" y="5117005"/>
            <a:chExt cx="442790" cy="85223"/>
          </a:xfrm>
        </p:grpSpPr>
        <p:sp>
          <p:nvSpPr>
            <p:cNvPr id="3371" name="Freeform 299"/>
            <p:cNvSpPr>
              <a:spLocks noChangeArrowheads="1"/>
            </p:cNvSpPr>
            <p:nvPr/>
          </p:nvSpPr>
          <p:spPr bwMode="auto">
            <a:xfrm>
              <a:off x="8240304" y="5117005"/>
              <a:ext cx="57434" cy="68549"/>
            </a:xfrm>
            <a:custGeom>
              <a:avLst/>
              <a:gdLst>
                <a:gd name="T0" fmla="*/ 134 w 135"/>
                <a:gd name="T1" fmla="*/ 101 h 163"/>
                <a:gd name="T2" fmla="*/ 134 w 135"/>
                <a:gd name="T3" fmla="*/ 101 h 163"/>
                <a:gd name="T4" fmla="*/ 69 w 135"/>
                <a:gd name="T5" fmla="*/ 162 h 163"/>
                <a:gd name="T6" fmla="*/ 0 w 135"/>
                <a:gd name="T7" fmla="*/ 79 h 163"/>
                <a:gd name="T8" fmla="*/ 71 w 135"/>
                <a:gd name="T9" fmla="*/ 0 h 163"/>
                <a:gd name="T10" fmla="*/ 133 w 135"/>
                <a:gd name="T11" fmla="*/ 50 h 163"/>
                <a:gd name="T12" fmla="*/ 112 w 135"/>
                <a:gd name="T13" fmla="*/ 50 h 163"/>
                <a:gd name="T14" fmla="*/ 70 w 135"/>
                <a:gd name="T15" fmla="*/ 19 h 163"/>
                <a:gd name="T16" fmla="*/ 21 w 135"/>
                <a:gd name="T17" fmla="*/ 81 h 163"/>
                <a:gd name="T18" fmla="*/ 70 w 135"/>
                <a:gd name="T19" fmla="*/ 144 h 163"/>
                <a:gd name="T20" fmla="*/ 113 w 135"/>
                <a:gd name="T21" fmla="*/ 101 h 163"/>
                <a:gd name="T22" fmla="*/ 134 w 135"/>
                <a:gd name="T23" fmla="*/ 101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" h="163">
                  <a:moveTo>
                    <a:pt x="134" y="101"/>
                  </a:moveTo>
                  <a:lnTo>
                    <a:pt x="134" y="101"/>
                  </a:lnTo>
                  <a:cubicBezTo>
                    <a:pt x="132" y="138"/>
                    <a:pt x="106" y="162"/>
                    <a:pt x="69" y="162"/>
                  </a:cubicBezTo>
                  <a:cubicBezTo>
                    <a:pt x="26" y="162"/>
                    <a:pt x="0" y="131"/>
                    <a:pt x="0" y="79"/>
                  </a:cubicBezTo>
                  <a:cubicBezTo>
                    <a:pt x="0" y="31"/>
                    <a:pt x="27" y="0"/>
                    <a:pt x="71" y="0"/>
                  </a:cubicBezTo>
                  <a:cubicBezTo>
                    <a:pt x="106" y="0"/>
                    <a:pt x="129" y="20"/>
                    <a:pt x="133" y="50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08" y="30"/>
                    <a:pt x="94" y="19"/>
                    <a:pt x="70" y="19"/>
                  </a:cubicBezTo>
                  <a:cubicBezTo>
                    <a:pt x="39" y="19"/>
                    <a:pt x="21" y="42"/>
                    <a:pt x="21" y="81"/>
                  </a:cubicBezTo>
                  <a:cubicBezTo>
                    <a:pt x="21" y="120"/>
                    <a:pt x="40" y="144"/>
                    <a:pt x="70" y="144"/>
                  </a:cubicBezTo>
                  <a:cubicBezTo>
                    <a:pt x="95" y="144"/>
                    <a:pt x="112" y="127"/>
                    <a:pt x="113" y="101"/>
                  </a:cubicBezTo>
                  <a:lnTo>
                    <a:pt x="134" y="101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72" name="Freeform 300"/>
            <p:cNvSpPr>
              <a:spLocks noChangeArrowheads="1"/>
            </p:cNvSpPr>
            <p:nvPr/>
          </p:nvSpPr>
          <p:spPr bwMode="auto">
            <a:xfrm>
              <a:off x="8301443" y="5135532"/>
              <a:ext cx="44464" cy="50022"/>
            </a:xfrm>
            <a:custGeom>
              <a:avLst/>
              <a:gdLst>
                <a:gd name="T0" fmla="*/ 53 w 107"/>
                <a:gd name="T1" fmla="*/ 0 h 119"/>
                <a:gd name="T2" fmla="*/ 53 w 107"/>
                <a:gd name="T3" fmla="*/ 0 h 119"/>
                <a:gd name="T4" fmla="*/ 106 w 107"/>
                <a:gd name="T5" fmla="*/ 59 h 119"/>
                <a:gd name="T6" fmla="*/ 53 w 107"/>
                <a:gd name="T7" fmla="*/ 118 h 119"/>
                <a:gd name="T8" fmla="*/ 0 w 107"/>
                <a:gd name="T9" fmla="*/ 59 h 119"/>
                <a:gd name="T10" fmla="*/ 53 w 107"/>
                <a:gd name="T11" fmla="*/ 0 h 119"/>
                <a:gd name="T12" fmla="*/ 53 w 107"/>
                <a:gd name="T13" fmla="*/ 102 h 119"/>
                <a:gd name="T14" fmla="*/ 53 w 107"/>
                <a:gd name="T15" fmla="*/ 102 h 119"/>
                <a:gd name="T16" fmla="*/ 87 w 107"/>
                <a:gd name="T17" fmla="*/ 59 h 119"/>
                <a:gd name="T18" fmla="*/ 53 w 107"/>
                <a:gd name="T19" fmla="*/ 16 h 119"/>
                <a:gd name="T20" fmla="*/ 18 w 107"/>
                <a:gd name="T21" fmla="*/ 59 h 119"/>
                <a:gd name="T22" fmla="*/ 53 w 107"/>
                <a:gd name="T23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7" h="119">
                  <a:moveTo>
                    <a:pt x="53" y="0"/>
                  </a:moveTo>
                  <a:lnTo>
                    <a:pt x="53" y="0"/>
                  </a:lnTo>
                  <a:cubicBezTo>
                    <a:pt x="86" y="0"/>
                    <a:pt x="106" y="22"/>
                    <a:pt x="106" y="59"/>
                  </a:cubicBezTo>
                  <a:cubicBezTo>
                    <a:pt x="106" y="97"/>
                    <a:pt x="86" y="118"/>
                    <a:pt x="53" y="118"/>
                  </a:cubicBezTo>
                  <a:cubicBezTo>
                    <a:pt x="20" y="118"/>
                    <a:pt x="0" y="97"/>
                    <a:pt x="0" y="59"/>
                  </a:cubicBezTo>
                  <a:cubicBezTo>
                    <a:pt x="0" y="22"/>
                    <a:pt x="20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7" y="87"/>
                    <a:pt x="87" y="59"/>
                  </a:cubicBezTo>
                  <a:cubicBezTo>
                    <a:pt x="87" y="31"/>
                    <a:pt x="75" y="16"/>
                    <a:pt x="53" y="16"/>
                  </a:cubicBezTo>
                  <a:cubicBezTo>
                    <a:pt x="31" y="16"/>
                    <a:pt x="18" y="31"/>
                    <a:pt x="18" y="59"/>
                  </a:cubicBezTo>
                  <a:cubicBezTo>
                    <a:pt x="18" y="87"/>
                    <a:pt x="31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73" name="Freeform 301"/>
            <p:cNvSpPr>
              <a:spLocks noChangeArrowheads="1"/>
            </p:cNvSpPr>
            <p:nvPr/>
          </p:nvSpPr>
          <p:spPr bwMode="auto">
            <a:xfrm>
              <a:off x="8355170" y="5135532"/>
              <a:ext cx="64844" cy="48170"/>
            </a:xfrm>
            <a:custGeom>
              <a:avLst/>
              <a:gdLst>
                <a:gd name="T0" fmla="*/ 136 w 156"/>
                <a:gd name="T1" fmla="*/ 46 h 115"/>
                <a:gd name="T2" fmla="*/ 136 w 156"/>
                <a:gd name="T3" fmla="*/ 46 h 115"/>
                <a:gd name="T4" fmla="*/ 115 w 156"/>
                <a:gd name="T5" fmla="*/ 15 h 115"/>
                <a:gd name="T6" fmla="*/ 87 w 156"/>
                <a:gd name="T7" fmla="*/ 48 h 115"/>
                <a:gd name="T8" fmla="*/ 87 w 156"/>
                <a:gd name="T9" fmla="*/ 114 h 115"/>
                <a:gd name="T10" fmla="*/ 68 w 156"/>
                <a:gd name="T11" fmla="*/ 114 h 115"/>
                <a:gd name="T12" fmla="*/ 68 w 156"/>
                <a:gd name="T13" fmla="*/ 46 h 115"/>
                <a:gd name="T14" fmla="*/ 48 w 156"/>
                <a:gd name="T15" fmla="*/ 15 h 115"/>
                <a:gd name="T16" fmla="*/ 18 w 156"/>
                <a:gd name="T17" fmla="*/ 48 h 115"/>
                <a:gd name="T18" fmla="*/ 18 w 156"/>
                <a:gd name="T19" fmla="*/ 114 h 115"/>
                <a:gd name="T20" fmla="*/ 0 w 156"/>
                <a:gd name="T21" fmla="*/ 114 h 115"/>
                <a:gd name="T22" fmla="*/ 0 w 156"/>
                <a:gd name="T23" fmla="*/ 2 h 115"/>
                <a:gd name="T24" fmla="*/ 18 w 156"/>
                <a:gd name="T25" fmla="*/ 2 h 115"/>
                <a:gd name="T26" fmla="*/ 18 w 156"/>
                <a:gd name="T27" fmla="*/ 18 h 115"/>
                <a:gd name="T28" fmla="*/ 53 w 156"/>
                <a:gd name="T29" fmla="*/ 0 h 115"/>
                <a:gd name="T30" fmla="*/ 83 w 156"/>
                <a:gd name="T31" fmla="*/ 16 h 115"/>
                <a:gd name="T32" fmla="*/ 119 w 156"/>
                <a:gd name="T33" fmla="*/ 0 h 115"/>
                <a:gd name="T34" fmla="*/ 151 w 156"/>
                <a:gd name="T35" fmla="*/ 14 h 115"/>
                <a:gd name="T36" fmla="*/ 155 w 156"/>
                <a:gd name="T37" fmla="*/ 43 h 115"/>
                <a:gd name="T38" fmla="*/ 155 w 156"/>
                <a:gd name="T39" fmla="*/ 47 h 115"/>
                <a:gd name="T40" fmla="*/ 155 w 156"/>
                <a:gd name="T41" fmla="*/ 114 h 115"/>
                <a:gd name="T42" fmla="*/ 136 w 156"/>
                <a:gd name="T43" fmla="*/ 114 h 115"/>
                <a:gd name="T44" fmla="*/ 136 w 156"/>
                <a:gd name="T45" fmla="*/ 46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6" h="115">
                  <a:moveTo>
                    <a:pt x="136" y="46"/>
                  </a:moveTo>
                  <a:lnTo>
                    <a:pt x="136" y="46"/>
                  </a:lnTo>
                  <a:cubicBezTo>
                    <a:pt x="136" y="25"/>
                    <a:pt x="133" y="15"/>
                    <a:pt x="115" y="15"/>
                  </a:cubicBezTo>
                  <a:cubicBezTo>
                    <a:pt x="98" y="15"/>
                    <a:pt x="87" y="28"/>
                    <a:pt x="87" y="48"/>
                  </a:cubicBezTo>
                  <a:cubicBezTo>
                    <a:pt x="87" y="114"/>
                    <a:pt x="87" y="114"/>
                    <a:pt x="87" y="114"/>
                  </a:cubicBezTo>
                  <a:cubicBezTo>
                    <a:pt x="68" y="114"/>
                    <a:pt x="68" y="114"/>
                    <a:pt x="68" y="114"/>
                  </a:cubicBezTo>
                  <a:cubicBezTo>
                    <a:pt x="68" y="46"/>
                    <a:pt x="68" y="46"/>
                    <a:pt x="68" y="46"/>
                  </a:cubicBezTo>
                  <a:cubicBezTo>
                    <a:pt x="68" y="25"/>
                    <a:pt x="64" y="15"/>
                    <a:pt x="48" y="15"/>
                  </a:cubicBezTo>
                  <a:cubicBezTo>
                    <a:pt x="30" y="15"/>
                    <a:pt x="18" y="28"/>
                    <a:pt x="18" y="48"/>
                  </a:cubicBezTo>
                  <a:cubicBezTo>
                    <a:pt x="18" y="114"/>
                    <a:pt x="18" y="114"/>
                    <a:pt x="18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27" y="5"/>
                    <a:pt x="37" y="0"/>
                    <a:pt x="53" y="0"/>
                  </a:cubicBezTo>
                  <a:cubicBezTo>
                    <a:pt x="67" y="0"/>
                    <a:pt x="77" y="5"/>
                    <a:pt x="83" y="16"/>
                  </a:cubicBezTo>
                  <a:cubicBezTo>
                    <a:pt x="93" y="5"/>
                    <a:pt x="104" y="0"/>
                    <a:pt x="119" y="0"/>
                  </a:cubicBezTo>
                  <a:cubicBezTo>
                    <a:pt x="134" y="0"/>
                    <a:pt x="144" y="5"/>
                    <a:pt x="151" y="14"/>
                  </a:cubicBezTo>
                  <a:cubicBezTo>
                    <a:pt x="155" y="23"/>
                    <a:pt x="155" y="32"/>
                    <a:pt x="155" y="43"/>
                  </a:cubicBezTo>
                  <a:cubicBezTo>
                    <a:pt x="155" y="44"/>
                    <a:pt x="155" y="46"/>
                    <a:pt x="155" y="47"/>
                  </a:cubicBezTo>
                  <a:cubicBezTo>
                    <a:pt x="155" y="114"/>
                    <a:pt x="155" y="114"/>
                    <a:pt x="155" y="114"/>
                  </a:cubicBezTo>
                  <a:cubicBezTo>
                    <a:pt x="136" y="114"/>
                    <a:pt x="136" y="114"/>
                    <a:pt x="136" y="114"/>
                  </a:cubicBezTo>
                  <a:lnTo>
                    <a:pt x="136" y="4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74" name="Freeform 302"/>
            <p:cNvSpPr>
              <a:spLocks noChangeArrowheads="1"/>
            </p:cNvSpPr>
            <p:nvPr/>
          </p:nvSpPr>
          <p:spPr bwMode="auto">
            <a:xfrm>
              <a:off x="8431130" y="5135532"/>
              <a:ext cx="44464" cy="66696"/>
            </a:xfrm>
            <a:custGeom>
              <a:avLst/>
              <a:gdLst>
                <a:gd name="T0" fmla="*/ 0 w 104"/>
                <a:gd name="T1" fmla="*/ 3 h 160"/>
                <a:gd name="T2" fmla="*/ 0 w 104"/>
                <a:gd name="T3" fmla="*/ 3 h 160"/>
                <a:gd name="T4" fmla="*/ 18 w 104"/>
                <a:gd name="T5" fmla="*/ 3 h 160"/>
                <a:gd name="T6" fmla="*/ 18 w 104"/>
                <a:gd name="T7" fmla="*/ 19 h 160"/>
                <a:gd name="T8" fmla="*/ 54 w 104"/>
                <a:gd name="T9" fmla="*/ 0 h 160"/>
                <a:gd name="T10" fmla="*/ 103 w 104"/>
                <a:gd name="T11" fmla="*/ 59 h 160"/>
                <a:gd name="T12" fmla="*/ 54 w 104"/>
                <a:gd name="T13" fmla="*/ 118 h 160"/>
                <a:gd name="T14" fmla="*/ 18 w 104"/>
                <a:gd name="T15" fmla="*/ 101 h 160"/>
                <a:gd name="T16" fmla="*/ 18 w 104"/>
                <a:gd name="T17" fmla="*/ 159 h 160"/>
                <a:gd name="T18" fmla="*/ 0 w 104"/>
                <a:gd name="T19" fmla="*/ 159 h 160"/>
                <a:gd name="T20" fmla="*/ 0 w 104"/>
                <a:gd name="T21" fmla="*/ 3 h 160"/>
                <a:gd name="T22" fmla="*/ 51 w 104"/>
                <a:gd name="T23" fmla="*/ 102 h 160"/>
                <a:gd name="T24" fmla="*/ 51 w 104"/>
                <a:gd name="T25" fmla="*/ 102 h 160"/>
                <a:gd name="T26" fmla="*/ 83 w 104"/>
                <a:gd name="T27" fmla="*/ 57 h 160"/>
                <a:gd name="T28" fmla="*/ 50 w 104"/>
                <a:gd name="T29" fmla="*/ 16 h 160"/>
                <a:gd name="T30" fmla="*/ 18 w 104"/>
                <a:gd name="T31" fmla="*/ 60 h 160"/>
                <a:gd name="T32" fmla="*/ 51 w 104"/>
                <a:gd name="T33" fmla="*/ 102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60">
                  <a:moveTo>
                    <a:pt x="0" y="3"/>
                  </a:moveTo>
                  <a:lnTo>
                    <a:pt x="0" y="3"/>
                  </a:lnTo>
                  <a:cubicBezTo>
                    <a:pt x="18" y="3"/>
                    <a:pt x="18" y="3"/>
                    <a:pt x="1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27" y="6"/>
                    <a:pt x="38" y="0"/>
                    <a:pt x="54" y="0"/>
                  </a:cubicBezTo>
                  <a:cubicBezTo>
                    <a:pt x="83" y="0"/>
                    <a:pt x="103" y="22"/>
                    <a:pt x="103" y="59"/>
                  </a:cubicBezTo>
                  <a:cubicBezTo>
                    <a:pt x="103" y="95"/>
                    <a:pt x="83" y="118"/>
                    <a:pt x="54" y="118"/>
                  </a:cubicBezTo>
                  <a:cubicBezTo>
                    <a:pt x="38" y="118"/>
                    <a:pt x="27" y="113"/>
                    <a:pt x="18" y="101"/>
                  </a:cubicBezTo>
                  <a:cubicBezTo>
                    <a:pt x="18" y="159"/>
                    <a:pt x="18" y="159"/>
                    <a:pt x="18" y="159"/>
                  </a:cubicBezTo>
                  <a:cubicBezTo>
                    <a:pt x="0" y="159"/>
                    <a:pt x="0" y="159"/>
                    <a:pt x="0" y="159"/>
                  </a:cubicBezTo>
                  <a:lnTo>
                    <a:pt x="0" y="3"/>
                  </a:lnTo>
                  <a:close/>
                  <a:moveTo>
                    <a:pt x="51" y="102"/>
                  </a:moveTo>
                  <a:lnTo>
                    <a:pt x="51" y="102"/>
                  </a:lnTo>
                  <a:cubicBezTo>
                    <a:pt x="72" y="102"/>
                    <a:pt x="83" y="86"/>
                    <a:pt x="83" y="57"/>
                  </a:cubicBezTo>
                  <a:cubicBezTo>
                    <a:pt x="83" y="32"/>
                    <a:pt x="71" y="16"/>
                    <a:pt x="50" y="16"/>
                  </a:cubicBezTo>
                  <a:cubicBezTo>
                    <a:pt x="30" y="16"/>
                    <a:pt x="18" y="32"/>
                    <a:pt x="18" y="60"/>
                  </a:cubicBezTo>
                  <a:cubicBezTo>
                    <a:pt x="18" y="88"/>
                    <a:pt x="28" y="102"/>
                    <a:pt x="51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75" name="Freeform 303"/>
            <p:cNvSpPr>
              <a:spLocks noChangeArrowheads="1"/>
            </p:cNvSpPr>
            <p:nvPr/>
          </p:nvSpPr>
          <p:spPr bwMode="auto">
            <a:xfrm>
              <a:off x="8481152" y="5135532"/>
              <a:ext cx="44464" cy="50022"/>
            </a:xfrm>
            <a:custGeom>
              <a:avLst/>
              <a:gdLst>
                <a:gd name="T0" fmla="*/ 36 w 106"/>
                <a:gd name="T1" fmla="*/ 118 h 119"/>
                <a:gd name="T2" fmla="*/ 36 w 106"/>
                <a:gd name="T3" fmla="*/ 118 h 119"/>
                <a:gd name="T4" fmla="*/ 0 w 106"/>
                <a:gd name="T5" fmla="*/ 85 h 119"/>
                <a:gd name="T6" fmla="*/ 37 w 106"/>
                <a:gd name="T7" fmla="*/ 50 h 119"/>
                <a:gd name="T8" fmla="*/ 68 w 106"/>
                <a:gd name="T9" fmla="*/ 45 h 119"/>
                <a:gd name="T10" fmla="*/ 74 w 106"/>
                <a:gd name="T11" fmla="*/ 33 h 119"/>
                <a:gd name="T12" fmla="*/ 49 w 106"/>
                <a:gd name="T13" fmla="*/ 16 h 119"/>
                <a:gd name="T14" fmla="*/ 23 w 106"/>
                <a:gd name="T15" fmla="*/ 37 h 119"/>
                <a:gd name="T16" fmla="*/ 5 w 106"/>
                <a:gd name="T17" fmla="*/ 37 h 119"/>
                <a:gd name="T18" fmla="*/ 5 w 106"/>
                <a:gd name="T19" fmla="*/ 36 h 119"/>
                <a:gd name="T20" fmla="*/ 49 w 106"/>
                <a:gd name="T21" fmla="*/ 0 h 119"/>
                <a:gd name="T22" fmla="*/ 92 w 106"/>
                <a:gd name="T23" fmla="*/ 34 h 119"/>
                <a:gd name="T24" fmla="*/ 92 w 106"/>
                <a:gd name="T25" fmla="*/ 90 h 119"/>
                <a:gd name="T26" fmla="*/ 100 w 106"/>
                <a:gd name="T27" fmla="*/ 102 h 119"/>
                <a:gd name="T28" fmla="*/ 105 w 106"/>
                <a:gd name="T29" fmla="*/ 101 h 119"/>
                <a:gd name="T30" fmla="*/ 105 w 106"/>
                <a:gd name="T31" fmla="*/ 115 h 119"/>
                <a:gd name="T32" fmla="*/ 94 w 106"/>
                <a:gd name="T33" fmla="*/ 117 h 119"/>
                <a:gd name="T34" fmla="*/ 76 w 106"/>
                <a:gd name="T35" fmla="*/ 101 h 119"/>
                <a:gd name="T36" fmla="*/ 76 w 106"/>
                <a:gd name="T37" fmla="*/ 100 h 119"/>
                <a:gd name="T38" fmla="*/ 36 w 106"/>
                <a:gd name="T39" fmla="*/ 118 h 119"/>
                <a:gd name="T40" fmla="*/ 38 w 106"/>
                <a:gd name="T41" fmla="*/ 65 h 119"/>
                <a:gd name="T42" fmla="*/ 38 w 106"/>
                <a:gd name="T43" fmla="*/ 65 h 119"/>
                <a:gd name="T44" fmla="*/ 18 w 106"/>
                <a:gd name="T45" fmla="*/ 84 h 119"/>
                <a:gd name="T46" fmla="*/ 39 w 106"/>
                <a:gd name="T47" fmla="*/ 102 h 119"/>
                <a:gd name="T48" fmla="*/ 74 w 106"/>
                <a:gd name="T49" fmla="*/ 75 h 119"/>
                <a:gd name="T50" fmla="*/ 74 w 106"/>
                <a:gd name="T51" fmla="*/ 58 h 119"/>
                <a:gd name="T52" fmla="*/ 38 w 106"/>
                <a:gd name="T53" fmla="*/ 65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6" h="119">
                  <a:moveTo>
                    <a:pt x="36" y="118"/>
                  </a:moveTo>
                  <a:lnTo>
                    <a:pt x="36" y="118"/>
                  </a:lnTo>
                  <a:cubicBezTo>
                    <a:pt x="12" y="118"/>
                    <a:pt x="0" y="106"/>
                    <a:pt x="0" y="85"/>
                  </a:cubicBezTo>
                  <a:cubicBezTo>
                    <a:pt x="0" y="64"/>
                    <a:pt x="12" y="53"/>
                    <a:pt x="37" y="50"/>
                  </a:cubicBezTo>
                  <a:cubicBezTo>
                    <a:pt x="53" y="48"/>
                    <a:pt x="63" y="48"/>
                    <a:pt x="68" y="45"/>
                  </a:cubicBezTo>
                  <a:cubicBezTo>
                    <a:pt x="74" y="43"/>
                    <a:pt x="74" y="40"/>
                    <a:pt x="74" y="33"/>
                  </a:cubicBezTo>
                  <a:cubicBezTo>
                    <a:pt x="74" y="22"/>
                    <a:pt x="65" y="16"/>
                    <a:pt x="49" y="16"/>
                  </a:cubicBezTo>
                  <a:cubicBezTo>
                    <a:pt x="31" y="16"/>
                    <a:pt x="23" y="24"/>
                    <a:pt x="23" y="37"/>
                  </a:cubicBezTo>
                  <a:cubicBezTo>
                    <a:pt x="5" y="37"/>
                    <a:pt x="5" y="37"/>
                    <a:pt x="5" y="37"/>
                  </a:cubicBezTo>
                  <a:lnTo>
                    <a:pt x="5" y="36"/>
                  </a:lnTo>
                  <a:cubicBezTo>
                    <a:pt x="5" y="13"/>
                    <a:pt x="21" y="0"/>
                    <a:pt x="49" y="0"/>
                  </a:cubicBezTo>
                  <a:cubicBezTo>
                    <a:pt x="79" y="0"/>
                    <a:pt x="92" y="10"/>
                    <a:pt x="92" y="34"/>
                  </a:cubicBezTo>
                  <a:cubicBezTo>
                    <a:pt x="92" y="90"/>
                    <a:pt x="92" y="90"/>
                    <a:pt x="92" y="90"/>
                  </a:cubicBezTo>
                  <a:cubicBezTo>
                    <a:pt x="92" y="98"/>
                    <a:pt x="93" y="102"/>
                    <a:pt x="100" y="102"/>
                  </a:cubicBezTo>
                  <a:cubicBezTo>
                    <a:pt x="102" y="102"/>
                    <a:pt x="103" y="101"/>
                    <a:pt x="105" y="101"/>
                  </a:cubicBezTo>
                  <a:cubicBezTo>
                    <a:pt x="105" y="115"/>
                    <a:pt x="105" y="115"/>
                    <a:pt x="105" y="115"/>
                  </a:cubicBezTo>
                  <a:cubicBezTo>
                    <a:pt x="101" y="116"/>
                    <a:pt x="97" y="117"/>
                    <a:pt x="94" y="117"/>
                  </a:cubicBezTo>
                  <a:cubicBezTo>
                    <a:pt x="81" y="117"/>
                    <a:pt x="76" y="111"/>
                    <a:pt x="76" y="101"/>
                  </a:cubicBezTo>
                  <a:lnTo>
                    <a:pt x="76" y="100"/>
                  </a:lnTo>
                  <a:cubicBezTo>
                    <a:pt x="63" y="112"/>
                    <a:pt x="51" y="118"/>
                    <a:pt x="36" y="118"/>
                  </a:cubicBezTo>
                  <a:close/>
                  <a:moveTo>
                    <a:pt x="38" y="65"/>
                  </a:moveTo>
                  <a:lnTo>
                    <a:pt x="38" y="65"/>
                  </a:lnTo>
                  <a:cubicBezTo>
                    <a:pt x="25" y="67"/>
                    <a:pt x="18" y="74"/>
                    <a:pt x="18" y="84"/>
                  </a:cubicBezTo>
                  <a:cubicBezTo>
                    <a:pt x="18" y="95"/>
                    <a:pt x="26" y="102"/>
                    <a:pt x="39" y="102"/>
                  </a:cubicBezTo>
                  <a:cubicBezTo>
                    <a:pt x="59" y="102"/>
                    <a:pt x="74" y="90"/>
                    <a:pt x="74" y="75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3" y="63"/>
                    <a:pt x="52" y="63"/>
                    <a:pt x="38" y="6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76" name="Freeform 304"/>
            <p:cNvSpPr>
              <a:spLocks noChangeArrowheads="1"/>
            </p:cNvSpPr>
            <p:nvPr/>
          </p:nvSpPr>
          <p:spPr bwMode="auto">
            <a:xfrm>
              <a:off x="8529322" y="5135532"/>
              <a:ext cx="38907" cy="50022"/>
            </a:xfrm>
            <a:custGeom>
              <a:avLst/>
              <a:gdLst>
                <a:gd name="T0" fmla="*/ 19 w 93"/>
                <a:gd name="T1" fmla="*/ 79 h 119"/>
                <a:gd name="T2" fmla="*/ 19 w 93"/>
                <a:gd name="T3" fmla="*/ 79 h 119"/>
                <a:gd name="T4" fmla="*/ 47 w 93"/>
                <a:gd name="T5" fmla="*/ 102 h 119"/>
                <a:gd name="T6" fmla="*/ 73 w 93"/>
                <a:gd name="T7" fmla="*/ 84 h 119"/>
                <a:gd name="T8" fmla="*/ 56 w 93"/>
                <a:gd name="T9" fmla="*/ 68 h 119"/>
                <a:gd name="T10" fmla="*/ 34 w 93"/>
                <a:gd name="T11" fmla="*/ 63 h 119"/>
                <a:gd name="T12" fmla="*/ 3 w 93"/>
                <a:gd name="T13" fmla="*/ 32 h 119"/>
                <a:gd name="T14" fmla="*/ 45 w 93"/>
                <a:gd name="T15" fmla="*/ 0 h 119"/>
                <a:gd name="T16" fmla="*/ 89 w 93"/>
                <a:gd name="T17" fmla="*/ 34 h 119"/>
                <a:gd name="T18" fmla="*/ 89 w 93"/>
                <a:gd name="T19" fmla="*/ 34 h 119"/>
                <a:gd name="T20" fmla="*/ 71 w 93"/>
                <a:gd name="T21" fmla="*/ 34 h 119"/>
                <a:gd name="T22" fmla="*/ 45 w 93"/>
                <a:gd name="T23" fmla="*/ 15 h 119"/>
                <a:gd name="T24" fmla="*/ 22 w 93"/>
                <a:gd name="T25" fmla="*/ 31 h 119"/>
                <a:gd name="T26" fmla="*/ 40 w 93"/>
                <a:gd name="T27" fmla="*/ 45 h 119"/>
                <a:gd name="T28" fmla="*/ 57 w 93"/>
                <a:gd name="T29" fmla="*/ 50 h 119"/>
                <a:gd name="T30" fmla="*/ 92 w 93"/>
                <a:gd name="T31" fmla="*/ 82 h 119"/>
                <a:gd name="T32" fmla="*/ 45 w 93"/>
                <a:gd name="T33" fmla="*/ 118 h 119"/>
                <a:gd name="T34" fmla="*/ 0 w 93"/>
                <a:gd name="T35" fmla="*/ 79 h 119"/>
                <a:gd name="T36" fmla="*/ 19 w 93"/>
                <a:gd name="T37" fmla="*/ 7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3" h="119">
                  <a:moveTo>
                    <a:pt x="19" y="79"/>
                  </a:moveTo>
                  <a:lnTo>
                    <a:pt x="19" y="79"/>
                  </a:lnTo>
                  <a:cubicBezTo>
                    <a:pt x="20" y="93"/>
                    <a:pt x="29" y="102"/>
                    <a:pt x="47" y="102"/>
                  </a:cubicBezTo>
                  <a:cubicBezTo>
                    <a:pt x="64" y="102"/>
                    <a:pt x="73" y="94"/>
                    <a:pt x="73" y="84"/>
                  </a:cubicBezTo>
                  <a:cubicBezTo>
                    <a:pt x="73" y="75"/>
                    <a:pt x="68" y="72"/>
                    <a:pt x="56" y="68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13" y="58"/>
                    <a:pt x="3" y="51"/>
                    <a:pt x="3" y="32"/>
                  </a:cubicBezTo>
                  <a:cubicBezTo>
                    <a:pt x="3" y="13"/>
                    <a:pt x="19" y="0"/>
                    <a:pt x="45" y="0"/>
                  </a:cubicBezTo>
                  <a:cubicBezTo>
                    <a:pt x="72" y="0"/>
                    <a:pt x="89" y="13"/>
                    <a:pt x="89" y="34"/>
                  </a:cubicBezTo>
                  <a:lnTo>
                    <a:pt x="89" y="34"/>
                  </a:lnTo>
                  <a:cubicBezTo>
                    <a:pt x="71" y="34"/>
                    <a:pt x="71" y="34"/>
                    <a:pt x="71" y="34"/>
                  </a:cubicBezTo>
                  <a:cubicBezTo>
                    <a:pt x="70" y="23"/>
                    <a:pt x="60" y="15"/>
                    <a:pt x="45" y="15"/>
                  </a:cubicBezTo>
                  <a:cubicBezTo>
                    <a:pt x="30" y="15"/>
                    <a:pt x="22" y="22"/>
                    <a:pt x="22" y="31"/>
                  </a:cubicBezTo>
                  <a:cubicBezTo>
                    <a:pt x="22" y="39"/>
                    <a:pt x="28" y="42"/>
                    <a:pt x="40" y="45"/>
                  </a:cubicBezTo>
                  <a:cubicBezTo>
                    <a:pt x="57" y="50"/>
                    <a:pt x="57" y="50"/>
                    <a:pt x="57" y="50"/>
                  </a:cubicBezTo>
                  <a:cubicBezTo>
                    <a:pt x="80" y="55"/>
                    <a:pt x="92" y="62"/>
                    <a:pt x="92" y="82"/>
                  </a:cubicBezTo>
                  <a:cubicBezTo>
                    <a:pt x="92" y="105"/>
                    <a:pt x="75" y="118"/>
                    <a:pt x="45" y="118"/>
                  </a:cubicBezTo>
                  <a:cubicBezTo>
                    <a:pt x="17" y="118"/>
                    <a:pt x="1" y="104"/>
                    <a:pt x="0" y="79"/>
                  </a:cubicBezTo>
                  <a:lnTo>
                    <a:pt x="19" y="7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77" name="Freeform 305"/>
            <p:cNvSpPr>
              <a:spLocks noChangeArrowheads="1"/>
            </p:cNvSpPr>
            <p:nvPr/>
          </p:nvSpPr>
          <p:spPr bwMode="auto">
            <a:xfrm>
              <a:off x="8571934" y="5135532"/>
              <a:ext cx="38906" cy="50022"/>
            </a:xfrm>
            <a:custGeom>
              <a:avLst/>
              <a:gdLst>
                <a:gd name="T0" fmla="*/ 18 w 93"/>
                <a:gd name="T1" fmla="*/ 79 h 119"/>
                <a:gd name="T2" fmla="*/ 18 w 93"/>
                <a:gd name="T3" fmla="*/ 79 h 119"/>
                <a:gd name="T4" fmla="*/ 47 w 93"/>
                <a:gd name="T5" fmla="*/ 102 h 119"/>
                <a:gd name="T6" fmla="*/ 73 w 93"/>
                <a:gd name="T7" fmla="*/ 84 h 119"/>
                <a:gd name="T8" fmla="*/ 55 w 93"/>
                <a:gd name="T9" fmla="*/ 68 h 119"/>
                <a:gd name="T10" fmla="*/ 35 w 93"/>
                <a:gd name="T11" fmla="*/ 63 h 119"/>
                <a:gd name="T12" fmla="*/ 3 w 93"/>
                <a:gd name="T13" fmla="*/ 32 h 119"/>
                <a:gd name="T14" fmla="*/ 45 w 93"/>
                <a:gd name="T15" fmla="*/ 0 h 119"/>
                <a:gd name="T16" fmla="*/ 89 w 93"/>
                <a:gd name="T17" fmla="*/ 34 h 119"/>
                <a:gd name="T18" fmla="*/ 89 w 93"/>
                <a:gd name="T19" fmla="*/ 34 h 119"/>
                <a:gd name="T20" fmla="*/ 70 w 93"/>
                <a:gd name="T21" fmla="*/ 34 h 119"/>
                <a:gd name="T22" fmla="*/ 45 w 93"/>
                <a:gd name="T23" fmla="*/ 15 h 119"/>
                <a:gd name="T24" fmla="*/ 22 w 93"/>
                <a:gd name="T25" fmla="*/ 31 h 119"/>
                <a:gd name="T26" fmla="*/ 40 w 93"/>
                <a:gd name="T27" fmla="*/ 45 h 119"/>
                <a:gd name="T28" fmla="*/ 57 w 93"/>
                <a:gd name="T29" fmla="*/ 50 h 119"/>
                <a:gd name="T30" fmla="*/ 92 w 93"/>
                <a:gd name="T31" fmla="*/ 82 h 119"/>
                <a:gd name="T32" fmla="*/ 45 w 93"/>
                <a:gd name="T33" fmla="*/ 118 h 119"/>
                <a:gd name="T34" fmla="*/ 0 w 93"/>
                <a:gd name="T35" fmla="*/ 79 h 119"/>
                <a:gd name="T36" fmla="*/ 18 w 93"/>
                <a:gd name="T37" fmla="*/ 7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3" h="119">
                  <a:moveTo>
                    <a:pt x="18" y="79"/>
                  </a:moveTo>
                  <a:lnTo>
                    <a:pt x="18" y="79"/>
                  </a:lnTo>
                  <a:cubicBezTo>
                    <a:pt x="20" y="93"/>
                    <a:pt x="29" y="102"/>
                    <a:pt x="47" y="102"/>
                  </a:cubicBezTo>
                  <a:cubicBezTo>
                    <a:pt x="64" y="102"/>
                    <a:pt x="73" y="94"/>
                    <a:pt x="73" y="84"/>
                  </a:cubicBezTo>
                  <a:cubicBezTo>
                    <a:pt x="73" y="75"/>
                    <a:pt x="67" y="72"/>
                    <a:pt x="55" y="68"/>
                  </a:cubicBezTo>
                  <a:cubicBezTo>
                    <a:pt x="35" y="63"/>
                    <a:pt x="35" y="63"/>
                    <a:pt x="35" y="63"/>
                  </a:cubicBezTo>
                  <a:cubicBezTo>
                    <a:pt x="13" y="58"/>
                    <a:pt x="3" y="51"/>
                    <a:pt x="3" y="32"/>
                  </a:cubicBezTo>
                  <a:cubicBezTo>
                    <a:pt x="3" y="13"/>
                    <a:pt x="18" y="0"/>
                    <a:pt x="45" y="0"/>
                  </a:cubicBezTo>
                  <a:cubicBezTo>
                    <a:pt x="72" y="0"/>
                    <a:pt x="89" y="13"/>
                    <a:pt x="89" y="34"/>
                  </a:cubicBezTo>
                  <a:lnTo>
                    <a:pt x="89" y="34"/>
                  </a:lnTo>
                  <a:cubicBezTo>
                    <a:pt x="70" y="34"/>
                    <a:pt x="70" y="34"/>
                    <a:pt x="70" y="34"/>
                  </a:cubicBezTo>
                  <a:cubicBezTo>
                    <a:pt x="70" y="23"/>
                    <a:pt x="61" y="15"/>
                    <a:pt x="45" y="15"/>
                  </a:cubicBezTo>
                  <a:cubicBezTo>
                    <a:pt x="30" y="15"/>
                    <a:pt x="22" y="22"/>
                    <a:pt x="22" y="31"/>
                  </a:cubicBezTo>
                  <a:cubicBezTo>
                    <a:pt x="22" y="39"/>
                    <a:pt x="27" y="42"/>
                    <a:pt x="40" y="45"/>
                  </a:cubicBezTo>
                  <a:cubicBezTo>
                    <a:pt x="57" y="50"/>
                    <a:pt x="57" y="50"/>
                    <a:pt x="57" y="50"/>
                  </a:cubicBezTo>
                  <a:cubicBezTo>
                    <a:pt x="80" y="55"/>
                    <a:pt x="92" y="62"/>
                    <a:pt x="92" y="82"/>
                  </a:cubicBezTo>
                  <a:cubicBezTo>
                    <a:pt x="92" y="105"/>
                    <a:pt x="75" y="118"/>
                    <a:pt x="45" y="118"/>
                  </a:cubicBezTo>
                  <a:cubicBezTo>
                    <a:pt x="17" y="118"/>
                    <a:pt x="0" y="104"/>
                    <a:pt x="0" y="79"/>
                  </a:cubicBezTo>
                  <a:lnTo>
                    <a:pt x="18" y="7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78" name="Freeform 306"/>
            <p:cNvSpPr>
              <a:spLocks noChangeArrowheads="1"/>
            </p:cNvSpPr>
            <p:nvPr/>
          </p:nvSpPr>
          <p:spPr bwMode="auto">
            <a:xfrm>
              <a:off x="8640482" y="5120710"/>
              <a:ext cx="42612" cy="62991"/>
            </a:xfrm>
            <a:custGeom>
              <a:avLst/>
              <a:gdLst>
                <a:gd name="T0" fmla="*/ 0 w 103"/>
                <a:gd name="T1" fmla="*/ 148 h 151"/>
                <a:gd name="T2" fmla="*/ 0 w 103"/>
                <a:gd name="T3" fmla="*/ 148 h 151"/>
                <a:gd name="T4" fmla="*/ 46 w 103"/>
                <a:gd name="T5" fmla="*/ 84 h 151"/>
                <a:gd name="T6" fmla="*/ 59 w 103"/>
                <a:gd name="T7" fmla="*/ 76 h 151"/>
                <a:gd name="T8" fmla="*/ 81 w 103"/>
                <a:gd name="T9" fmla="*/ 44 h 151"/>
                <a:gd name="T10" fmla="*/ 52 w 103"/>
                <a:gd name="T11" fmla="*/ 18 h 151"/>
                <a:gd name="T12" fmla="*/ 22 w 103"/>
                <a:gd name="T13" fmla="*/ 52 h 151"/>
                <a:gd name="T14" fmla="*/ 22 w 103"/>
                <a:gd name="T15" fmla="*/ 54 h 151"/>
                <a:gd name="T16" fmla="*/ 3 w 103"/>
                <a:gd name="T17" fmla="*/ 54 h 151"/>
                <a:gd name="T18" fmla="*/ 3 w 103"/>
                <a:gd name="T19" fmla="*/ 51 h 151"/>
                <a:gd name="T20" fmla="*/ 53 w 103"/>
                <a:gd name="T21" fmla="*/ 0 h 151"/>
                <a:gd name="T22" fmla="*/ 102 w 103"/>
                <a:gd name="T23" fmla="*/ 45 h 151"/>
                <a:gd name="T24" fmla="*/ 69 w 103"/>
                <a:gd name="T25" fmla="*/ 92 h 151"/>
                <a:gd name="T26" fmla="*/ 57 w 103"/>
                <a:gd name="T27" fmla="*/ 98 h 151"/>
                <a:gd name="T28" fmla="*/ 21 w 103"/>
                <a:gd name="T29" fmla="*/ 132 h 151"/>
                <a:gd name="T30" fmla="*/ 102 w 103"/>
                <a:gd name="T31" fmla="*/ 132 h 151"/>
                <a:gd name="T32" fmla="*/ 102 w 103"/>
                <a:gd name="T33" fmla="*/ 150 h 151"/>
                <a:gd name="T34" fmla="*/ 0 w 103"/>
                <a:gd name="T35" fmla="*/ 150 h 151"/>
                <a:gd name="T36" fmla="*/ 0 w 103"/>
                <a:gd name="T37" fmla="*/ 148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3" h="151">
                  <a:moveTo>
                    <a:pt x="0" y="148"/>
                  </a:moveTo>
                  <a:lnTo>
                    <a:pt x="0" y="148"/>
                  </a:lnTo>
                  <a:cubicBezTo>
                    <a:pt x="0" y="118"/>
                    <a:pt x="14" y="100"/>
                    <a:pt x="46" y="84"/>
                  </a:cubicBezTo>
                  <a:cubicBezTo>
                    <a:pt x="59" y="76"/>
                    <a:pt x="59" y="76"/>
                    <a:pt x="59" y="76"/>
                  </a:cubicBezTo>
                  <a:cubicBezTo>
                    <a:pt x="73" y="68"/>
                    <a:pt x="81" y="59"/>
                    <a:pt x="81" y="44"/>
                  </a:cubicBezTo>
                  <a:cubicBezTo>
                    <a:pt x="81" y="28"/>
                    <a:pt x="69" y="18"/>
                    <a:pt x="52" y="18"/>
                  </a:cubicBezTo>
                  <a:cubicBezTo>
                    <a:pt x="34" y="18"/>
                    <a:pt x="22" y="31"/>
                    <a:pt x="22" y="52"/>
                  </a:cubicBezTo>
                  <a:cubicBezTo>
                    <a:pt x="22" y="53"/>
                    <a:pt x="22" y="53"/>
                    <a:pt x="22" y="54"/>
                  </a:cubicBezTo>
                  <a:cubicBezTo>
                    <a:pt x="3" y="54"/>
                    <a:pt x="3" y="54"/>
                    <a:pt x="3" y="54"/>
                  </a:cubicBezTo>
                  <a:cubicBezTo>
                    <a:pt x="3" y="53"/>
                    <a:pt x="3" y="52"/>
                    <a:pt x="3" y="51"/>
                  </a:cubicBezTo>
                  <a:cubicBezTo>
                    <a:pt x="3" y="20"/>
                    <a:pt x="22" y="0"/>
                    <a:pt x="53" y="0"/>
                  </a:cubicBezTo>
                  <a:cubicBezTo>
                    <a:pt x="82" y="0"/>
                    <a:pt x="102" y="18"/>
                    <a:pt x="102" y="45"/>
                  </a:cubicBezTo>
                  <a:cubicBezTo>
                    <a:pt x="102" y="65"/>
                    <a:pt x="91" y="80"/>
                    <a:pt x="69" y="92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37" y="109"/>
                    <a:pt x="25" y="117"/>
                    <a:pt x="21" y="132"/>
                  </a:cubicBezTo>
                  <a:cubicBezTo>
                    <a:pt x="102" y="132"/>
                    <a:pt x="102" y="132"/>
                    <a:pt x="102" y="132"/>
                  </a:cubicBezTo>
                  <a:cubicBezTo>
                    <a:pt x="102" y="150"/>
                    <a:pt x="102" y="150"/>
                    <a:pt x="102" y="150"/>
                  </a:cubicBezTo>
                  <a:cubicBezTo>
                    <a:pt x="0" y="150"/>
                    <a:pt x="0" y="150"/>
                    <a:pt x="0" y="150"/>
                  </a:cubicBezTo>
                  <a:cubicBezTo>
                    <a:pt x="0" y="149"/>
                    <a:pt x="0" y="149"/>
                    <a:pt x="0" y="148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62" name="Group 361"/>
          <p:cNvGrpSpPr/>
          <p:nvPr/>
        </p:nvGrpSpPr>
        <p:grpSpPr>
          <a:xfrm>
            <a:off x="499811" y="5117005"/>
            <a:ext cx="337187" cy="68549"/>
            <a:chOff x="499811" y="5117005"/>
            <a:chExt cx="337187" cy="68549"/>
          </a:xfrm>
        </p:grpSpPr>
        <p:sp>
          <p:nvSpPr>
            <p:cNvPr id="3379" name="Freeform 307"/>
            <p:cNvSpPr>
              <a:spLocks noChangeArrowheads="1"/>
            </p:cNvSpPr>
            <p:nvPr/>
          </p:nvSpPr>
          <p:spPr bwMode="auto">
            <a:xfrm>
              <a:off x="499811" y="5117005"/>
              <a:ext cx="50023" cy="68549"/>
            </a:xfrm>
            <a:custGeom>
              <a:avLst/>
              <a:gdLst>
                <a:gd name="T0" fmla="*/ 20 w 120"/>
                <a:gd name="T1" fmla="*/ 107 h 162"/>
                <a:gd name="T2" fmla="*/ 20 w 120"/>
                <a:gd name="T3" fmla="*/ 107 h 162"/>
                <a:gd name="T4" fmla="*/ 59 w 120"/>
                <a:gd name="T5" fmla="*/ 144 h 162"/>
                <a:gd name="T6" fmla="*/ 98 w 120"/>
                <a:gd name="T7" fmla="*/ 116 h 162"/>
                <a:gd name="T8" fmla="*/ 56 w 120"/>
                <a:gd name="T9" fmla="*/ 88 h 162"/>
                <a:gd name="T10" fmla="*/ 4 w 120"/>
                <a:gd name="T11" fmla="*/ 46 h 162"/>
                <a:gd name="T12" fmla="*/ 59 w 120"/>
                <a:gd name="T13" fmla="*/ 0 h 162"/>
                <a:gd name="T14" fmla="*/ 114 w 120"/>
                <a:gd name="T15" fmla="*/ 49 h 162"/>
                <a:gd name="T16" fmla="*/ 95 w 120"/>
                <a:gd name="T17" fmla="*/ 49 h 162"/>
                <a:gd name="T18" fmla="*/ 58 w 120"/>
                <a:gd name="T19" fmla="*/ 18 h 162"/>
                <a:gd name="T20" fmla="*/ 24 w 120"/>
                <a:gd name="T21" fmla="*/ 42 h 162"/>
                <a:gd name="T22" fmla="*/ 71 w 120"/>
                <a:gd name="T23" fmla="*/ 71 h 162"/>
                <a:gd name="T24" fmla="*/ 106 w 120"/>
                <a:gd name="T25" fmla="*/ 84 h 162"/>
                <a:gd name="T26" fmla="*/ 119 w 120"/>
                <a:gd name="T27" fmla="*/ 113 h 162"/>
                <a:gd name="T28" fmla="*/ 59 w 120"/>
                <a:gd name="T29" fmla="*/ 161 h 162"/>
                <a:gd name="T30" fmla="*/ 0 w 120"/>
                <a:gd name="T31" fmla="*/ 107 h 162"/>
                <a:gd name="T32" fmla="*/ 20 w 120"/>
                <a:gd name="T33" fmla="*/ 107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0" h="162">
                  <a:moveTo>
                    <a:pt x="20" y="107"/>
                  </a:moveTo>
                  <a:lnTo>
                    <a:pt x="20" y="107"/>
                  </a:lnTo>
                  <a:cubicBezTo>
                    <a:pt x="20" y="130"/>
                    <a:pt x="35" y="144"/>
                    <a:pt x="59" y="144"/>
                  </a:cubicBezTo>
                  <a:cubicBezTo>
                    <a:pt x="84" y="144"/>
                    <a:pt x="98" y="132"/>
                    <a:pt x="98" y="116"/>
                  </a:cubicBezTo>
                  <a:cubicBezTo>
                    <a:pt x="98" y="98"/>
                    <a:pt x="83" y="95"/>
                    <a:pt x="56" y="88"/>
                  </a:cubicBezTo>
                  <a:cubicBezTo>
                    <a:pt x="22" y="80"/>
                    <a:pt x="4" y="73"/>
                    <a:pt x="4" y="46"/>
                  </a:cubicBezTo>
                  <a:cubicBezTo>
                    <a:pt x="4" y="19"/>
                    <a:pt x="26" y="0"/>
                    <a:pt x="59" y="0"/>
                  </a:cubicBezTo>
                  <a:cubicBezTo>
                    <a:pt x="94" y="0"/>
                    <a:pt x="114" y="19"/>
                    <a:pt x="114" y="49"/>
                  </a:cubicBezTo>
                  <a:cubicBezTo>
                    <a:pt x="95" y="49"/>
                    <a:pt x="95" y="49"/>
                    <a:pt x="95" y="49"/>
                  </a:cubicBezTo>
                  <a:cubicBezTo>
                    <a:pt x="93" y="29"/>
                    <a:pt x="80" y="18"/>
                    <a:pt x="58" y="18"/>
                  </a:cubicBezTo>
                  <a:cubicBezTo>
                    <a:pt x="37" y="18"/>
                    <a:pt x="24" y="27"/>
                    <a:pt x="24" y="42"/>
                  </a:cubicBezTo>
                  <a:cubicBezTo>
                    <a:pt x="24" y="61"/>
                    <a:pt x="38" y="64"/>
                    <a:pt x="71" y="71"/>
                  </a:cubicBezTo>
                  <a:cubicBezTo>
                    <a:pt x="85" y="74"/>
                    <a:pt x="98" y="77"/>
                    <a:pt x="106" y="84"/>
                  </a:cubicBezTo>
                  <a:cubicBezTo>
                    <a:pt x="114" y="91"/>
                    <a:pt x="119" y="101"/>
                    <a:pt x="119" y="113"/>
                  </a:cubicBezTo>
                  <a:cubicBezTo>
                    <a:pt x="119" y="143"/>
                    <a:pt x="97" y="161"/>
                    <a:pt x="59" y="161"/>
                  </a:cubicBezTo>
                  <a:cubicBezTo>
                    <a:pt x="23" y="161"/>
                    <a:pt x="1" y="143"/>
                    <a:pt x="0" y="107"/>
                  </a:cubicBezTo>
                  <a:lnTo>
                    <a:pt x="20" y="107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" name="Freeform 308"/>
            <p:cNvSpPr>
              <a:spLocks noChangeArrowheads="1"/>
            </p:cNvSpPr>
            <p:nvPr/>
          </p:nvSpPr>
          <p:spPr bwMode="auto">
            <a:xfrm>
              <a:off x="557245" y="5135532"/>
              <a:ext cx="42611" cy="50022"/>
            </a:xfrm>
            <a:custGeom>
              <a:avLst/>
              <a:gdLst>
                <a:gd name="T0" fmla="*/ 99 w 101"/>
                <a:gd name="T1" fmla="*/ 79 h 119"/>
                <a:gd name="T2" fmla="*/ 99 w 101"/>
                <a:gd name="T3" fmla="*/ 79 h 119"/>
                <a:gd name="T4" fmla="*/ 50 w 101"/>
                <a:gd name="T5" fmla="*/ 118 h 119"/>
                <a:gd name="T6" fmla="*/ 0 w 101"/>
                <a:gd name="T7" fmla="*/ 60 h 119"/>
                <a:gd name="T8" fmla="*/ 50 w 101"/>
                <a:gd name="T9" fmla="*/ 0 h 119"/>
                <a:gd name="T10" fmla="*/ 100 w 101"/>
                <a:gd name="T11" fmla="*/ 56 h 119"/>
                <a:gd name="T12" fmla="*/ 100 w 101"/>
                <a:gd name="T13" fmla="*/ 64 h 119"/>
                <a:gd name="T14" fmla="*/ 20 w 101"/>
                <a:gd name="T15" fmla="*/ 64 h 119"/>
                <a:gd name="T16" fmla="*/ 52 w 101"/>
                <a:gd name="T17" fmla="*/ 102 h 119"/>
                <a:gd name="T18" fmla="*/ 81 w 101"/>
                <a:gd name="T19" fmla="*/ 79 h 119"/>
                <a:gd name="T20" fmla="*/ 99 w 101"/>
                <a:gd name="T21" fmla="*/ 79 h 119"/>
                <a:gd name="T22" fmla="*/ 81 w 101"/>
                <a:gd name="T23" fmla="*/ 49 h 119"/>
                <a:gd name="T24" fmla="*/ 81 w 101"/>
                <a:gd name="T25" fmla="*/ 49 h 119"/>
                <a:gd name="T26" fmla="*/ 51 w 101"/>
                <a:gd name="T27" fmla="*/ 16 h 119"/>
                <a:gd name="T28" fmla="*/ 20 w 101"/>
                <a:gd name="T29" fmla="*/ 49 h 119"/>
                <a:gd name="T30" fmla="*/ 81 w 101"/>
                <a:gd name="T31" fmla="*/ 4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19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6" y="118"/>
                    <a:pt x="50" y="118"/>
                  </a:cubicBezTo>
                  <a:cubicBezTo>
                    <a:pt x="19" y="118"/>
                    <a:pt x="0" y="97"/>
                    <a:pt x="0" y="60"/>
                  </a:cubicBezTo>
                  <a:cubicBezTo>
                    <a:pt x="0" y="22"/>
                    <a:pt x="19" y="0"/>
                    <a:pt x="50" y="0"/>
                  </a:cubicBezTo>
                  <a:cubicBezTo>
                    <a:pt x="83" y="0"/>
                    <a:pt x="100" y="19"/>
                    <a:pt x="100" y="56"/>
                  </a:cubicBezTo>
                  <a:cubicBezTo>
                    <a:pt x="100" y="59"/>
                    <a:pt x="100" y="61"/>
                    <a:pt x="100" y="6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0" y="88"/>
                    <a:pt x="33" y="102"/>
                    <a:pt x="52" y="102"/>
                  </a:cubicBezTo>
                  <a:cubicBezTo>
                    <a:pt x="67" y="102"/>
                    <a:pt x="77" y="93"/>
                    <a:pt x="81" y="79"/>
                  </a:cubicBezTo>
                  <a:lnTo>
                    <a:pt x="99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8"/>
                    <a:pt x="70" y="16"/>
                    <a:pt x="51" y="16"/>
                  </a:cubicBezTo>
                  <a:cubicBezTo>
                    <a:pt x="33" y="16"/>
                    <a:pt x="21" y="28"/>
                    <a:pt x="20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" name="Freeform 309"/>
            <p:cNvSpPr>
              <a:spLocks noChangeArrowheads="1"/>
            </p:cNvSpPr>
            <p:nvPr/>
          </p:nvSpPr>
          <p:spPr bwMode="auto">
            <a:xfrm>
              <a:off x="605414" y="5135532"/>
              <a:ext cx="44464" cy="50022"/>
            </a:xfrm>
            <a:custGeom>
              <a:avLst/>
              <a:gdLst>
                <a:gd name="T0" fmla="*/ 35 w 106"/>
                <a:gd name="T1" fmla="*/ 118 h 119"/>
                <a:gd name="T2" fmla="*/ 35 w 106"/>
                <a:gd name="T3" fmla="*/ 118 h 119"/>
                <a:gd name="T4" fmla="*/ 0 w 106"/>
                <a:gd name="T5" fmla="*/ 85 h 119"/>
                <a:gd name="T6" fmla="*/ 37 w 106"/>
                <a:gd name="T7" fmla="*/ 50 h 119"/>
                <a:gd name="T8" fmla="*/ 69 w 106"/>
                <a:gd name="T9" fmla="*/ 45 h 119"/>
                <a:gd name="T10" fmla="*/ 74 w 106"/>
                <a:gd name="T11" fmla="*/ 33 h 119"/>
                <a:gd name="T12" fmla="*/ 49 w 106"/>
                <a:gd name="T13" fmla="*/ 16 h 119"/>
                <a:gd name="T14" fmla="*/ 23 w 106"/>
                <a:gd name="T15" fmla="*/ 37 h 119"/>
                <a:gd name="T16" fmla="*/ 5 w 106"/>
                <a:gd name="T17" fmla="*/ 37 h 119"/>
                <a:gd name="T18" fmla="*/ 5 w 106"/>
                <a:gd name="T19" fmla="*/ 36 h 119"/>
                <a:gd name="T20" fmla="*/ 49 w 106"/>
                <a:gd name="T21" fmla="*/ 0 h 119"/>
                <a:gd name="T22" fmla="*/ 93 w 106"/>
                <a:gd name="T23" fmla="*/ 34 h 119"/>
                <a:gd name="T24" fmla="*/ 93 w 106"/>
                <a:gd name="T25" fmla="*/ 90 h 119"/>
                <a:gd name="T26" fmla="*/ 100 w 106"/>
                <a:gd name="T27" fmla="*/ 102 h 119"/>
                <a:gd name="T28" fmla="*/ 105 w 106"/>
                <a:gd name="T29" fmla="*/ 101 h 119"/>
                <a:gd name="T30" fmla="*/ 105 w 106"/>
                <a:gd name="T31" fmla="*/ 115 h 119"/>
                <a:gd name="T32" fmla="*/ 94 w 106"/>
                <a:gd name="T33" fmla="*/ 117 h 119"/>
                <a:gd name="T34" fmla="*/ 75 w 106"/>
                <a:gd name="T35" fmla="*/ 101 h 119"/>
                <a:gd name="T36" fmla="*/ 75 w 106"/>
                <a:gd name="T37" fmla="*/ 100 h 119"/>
                <a:gd name="T38" fmla="*/ 35 w 106"/>
                <a:gd name="T39" fmla="*/ 118 h 119"/>
                <a:gd name="T40" fmla="*/ 38 w 106"/>
                <a:gd name="T41" fmla="*/ 65 h 119"/>
                <a:gd name="T42" fmla="*/ 38 w 106"/>
                <a:gd name="T43" fmla="*/ 65 h 119"/>
                <a:gd name="T44" fmla="*/ 19 w 106"/>
                <a:gd name="T45" fmla="*/ 84 h 119"/>
                <a:gd name="T46" fmla="*/ 40 w 106"/>
                <a:gd name="T47" fmla="*/ 102 h 119"/>
                <a:gd name="T48" fmla="*/ 74 w 106"/>
                <a:gd name="T49" fmla="*/ 75 h 119"/>
                <a:gd name="T50" fmla="*/ 74 w 106"/>
                <a:gd name="T51" fmla="*/ 58 h 119"/>
                <a:gd name="T52" fmla="*/ 38 w 106"/>
                <a:gd name="T53" fmla="*/ 65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6" h="119">
                  <a:moveTo>
                    <a:pt x="35" y="118"/>
                  </a:moveTo>
                  <a:lnTo>
                    <a:pt x="35" y="118"/>
                  </a:lnTo>
                  <a:cubicBezTo>
                    <a:pt x="12" y="118"/>
                    <a:pt x="0" y="106"/>
                    <a:pt x="0" y="85"/>
                  </a:cubicBezTo>
                  <a:cubicBezTo>
                    <a:pt x="0" y="64"/>
                    <a:pt x="12" y="53"/>
                    <a:pt x="37" y="50"/>
                  </a:cubicBezTo>
                  <a:cubicBezTo>
                    <a:pt x="53" y="48"/>
                    <a:pt x="63" y="48"/>
                    <a:pt x="69" y="45"/>
                  </a:cubicBezTo>
                  <a:cubicBezTo>
                    <a:pt x="74" y="43"/>
                    <a:pt x="74" y="40"/>
                    <a:pt x="74" y="33"/>
                  </a:cubicBezTo>
                  <a:cubicBezTo>
                    <a:pt x="74" y="22"/>
                    <a:pt x="66" y="16"/>
                    <a:pt x="49" y="16"/>
                  </a:cubicBezTo>
                  <a:cubicBezTo>
                    <a:pt x="31" y="16"/>
                    <a:pt x="23" y="24"/>
                    <a:pt x="23" y="37"/>
                  </a:cubicBezTo>
                  <a:cubicBezTo>
                    <a:pt x="5" y="37"/>
                    <a:pt x="5" y="37"/>
                    <a:pt x="5" y="37"/>
                  </a:cubicBezTo>
                  <a:lnTo>
                    <a:pt x="5" y="36"/>
                  </a:lnTo>
                  <a:cubicBezTo>
                    <a:pt x="5" y="13"/>
                    <a:pt x="22" y="0"/>
                    <a:pt x="49" y="0"/>
                  </a:cubicBezTo>
                  <a:cubicBezTo>
                    <a:pt x="79" y="0"/>
                    <a:pt x="93" y="10"/>
                    <a:pt x="93" y="34"/>
                  </a:cubicBezTo>
                  <a:cubicBezTo>
                    <a:pt x="93" y="90"/>
                    <a:pt x="93" y="90"/>
                    <a:pt x="93" y="90"/>
                  </a:cubicBezTo>
                  <a:cubicBezTo>
                    <a:pt x="93" y="98"/>
                    <a:pt x="94" y="102"/>
                    <a:pt x="100" y="102"/>
                  </a:cubicBezTo>
                  <a:cubicBezTo>
                    <a:pt x="101" y="102"/>
                    <a:pt x="103" y="101"/>
                    <a:pt x="105" y="101"/>
                  </a:cubicBezTo>
                  <a:cubicBezTo>
                    <a:pt x="105" y="115"/>
                    <a:pt x="105" y="115"/>
                    <a:pt x="105" y="115"/>
                  </a:cubicBezTo>
                  <a:cubicBezTo>
                    <a:pt x="101" y="116"/>
                    <a:pt x="98" y="117"/>
                    <a:pt x="94" y="117"/>
                  </a:cubicBezTo>
                  <a:cubicBezTo>
                    <a:pt x="81" y="117"/>
                    <a:pt x="75" y="111"/>
                    <a:pt x="75" y="101"/>
                  </a:cubicBezTo>
                  <a:lnTo>
                    <a:pt x="75" y="100"/>
                  </a:lnTo>
                  <a:cubicBezTo>
                    <a:pt x="63" y="112"/>
                    <a:pt x="51" y="118"/>
                    <a:pt x="35" y="118"/>
                  </a:cubicBezTo>
                  <a:close/>
                  <a:moveTo>
                    <a:pt x="38" y="65"/>
                  </a:moveTo>
                  <a:lnTo>
                    <a:pt x="38" y="65"/>
                  </a:lnTo>
                  <a:cubicBezTo>
                    <a:pt x="25" y="67"/>
                    <a:pt x="19" y="74"/>
                    <a:pt x="19" y="84"/>
                  </a:cubicBezTo>
                  <a:cubicBezTo>
                    <a:pt x="19" y="95"/>
                    <a:pt x="26" y="102"/>
                    <a:pt x="40" y="102"/>
                  </a:cubicBezTo>
                  <a:cubicBezTo>
                    <a:pt x="59" y="102"/>
                    <a:pt x="74" y="90"/>
                    <a:pt x="74" y="75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3" y="63"/>
                    <a:pt x="51" y="63"/>
                    <a:pt x="38" y="6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" name="Freeform 310"/>
            <p:cNvSpPr>
              <a:spLocks noChangeArrowheads="1"/>
            </p:cNvSpPr>
            <p:nvPr/>
          </p:nvSpPr>
          <p:spPr bwMode="auto">
            <a:xfrm>
              <a:off x="657289" y="5135532"/>
              <a:ext cx="22232" cy="48170"/>
            </a:xfrm>
            <a:custGeom>
              <a:avLst/>
              <a:gdLst>
                <a:gd name="T0" fmla="*/ 0 w 54"/>
                <a:gd name="T1" fmla="*/ 2 h 115"/>
                <a:gd name="T2" fmla="*/ 0 w 54"/>
                <a:gd name="T3" fmla="*/ 2 h 115"/>
                <a:gd name="T4" fmla="*/ 18 w 54"/>
                <a:gd name="T5" fmla="*/ 2 h 115"/>
                <a:gd name="T6" fmla="*/ 18 w 54"/>
                <a:gd name="T7" fmla="*/ 23 h 115"/>
                <a:gd name="T8" fmla="*/ 49 w 54"/>
                <a:gd name="T9" fmla="*/ 0 h 115"/>
                <a:gd name="T10" fmla="*/ 53 w 54"/>
                <a:gd name="T11" fmla="*/ 0 h 115"/>
                <a:gd name="T12" fmla="*/ 53 w 54"/>
                <a:gd name="T13" fmla="*/ 20 h 115"/>
                <a:gd name="T14" fmla="*/ 49 w 54"/>
                <a:gd name="T15" fmla="*/ 20 h 115"/>
                <a:gd name="T16" fmla="*/ 19 w 54"/>
                <a:gd name="T17" fmla="*/ 52 h 115"/>
                <a:gd name="T18" fmla="*/ 19 w 54"/>
                <a:gd name="T19" fmla="*/ 114 h 115"/>
                <a:gd name="T20" fmla="*/ 0 w 54"/>
                <a:gd name="T21" fmla="*/ 114 h 115"/>
                <a:gd name="T22" fmla="*/ 0 w 54"/>
                <a:gd name="T23" fmla="*/ 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" h="115">
                  <a:moveTo>
                    <a:pt x="0" y="2"/>
                  </a:moveTo>
                  <a:lnTo>
                    <a:pt x="0" y="2"/>
                  </a:lnTo>
                  <a:cubicBezTo>
                    <a:pt x="18" y="2"/>
                    <a:pt x="18" y="2"/>
                    <a:pt x="18" y="2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24" y="7"/>
                    <a:pt x="34" y="0"/>
                    <a:pt x="49" y="0"/>
                  </a:cubicBezTo>
                  <a:cubicBezTo>
                    <a:pt x="50" y="0"/>
                    <a:pt x="52" y="0"/>
                    <a:pt x="53" y="0"/>
                  </a:cubicBezTo>
                  <a:cubicBezTo>
                    <a:pt x="53" y="20"/>
                    <a:pt x="53" y="20"/>
                    <a:pt x="53" y="20"/>
                  </a:cubicBezTo>
                  <a:cubicBezTo>
                    <a:pt x="52" y="20"/>
                    <a:pt x="51" y="20"/>
                    <a:pt x="49" y="20"/>
                  </a:cubicBezTo>
                  <a:cubicBezTo>
                    <a:pt x="29" y="20"/>
                    <a:pt x="19" y="31"/>
                    <a:pt x="19" y="52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" name="Freeform 311"/>
            <p:cNvSpPr>
              <a:spLocks noChangeArrowheads="1"/>
            </p:cNvSpPr>
            <p:nvPr/>
          </p:nvSpPr>
          <p:spPr bwMode="auto">
            <a:xfrm>
              <a:off x="683227" y="5135532"/>
              <a:ext cx="42611" cy="50022"/>
            </a:xfrm>
            <a:custGeom>
              <a:avLst/>
              <a:gdLst>
                <a:gd name="T0" fmla="*/ 51 w 100"/>
                <a:gd name="T1" fmla="*/ 16 h 119"/>
                <a:gd name="T2" fmla="*/ 51 w 100"/>
                <a:gd name="T3" fmla="*/ 16 h 119"/>
                <a:gd name="T4" fmla="*/ 20 w 100"/>
                <a:gd name="T5" fmla="*/ 59 h 119"/>
                <a:gd name="T6" fmla="*/ 50 w 100"/>
                <a:gd name="T7" fmla="*/ 101 h 119"/>
                <a:gd name="T8" fmla="*/ 82 w 100"/>
                <a:gd name="T9" fmla="*/ 75 h 119"/>
                <a:gd name="T10" fmla="*/ 99 w 100"/>
                <a:gd name="T11" fmla="*/ 75 h 119"/>
                <a:gd name="T12" fmla="*/ 49 w 100"/>
                <a:gd name="T13" fmla="*/ 118 h 119"/>
                <a:gd name="T14" fmla="*/ 0 w 100"/>
                <a:gd name="T15" fmla="*/ 59 h 119"/>
                <a:gd name="T16" fmla="*/ 51 w 100"/>
                <a:gd name="T17" fmla="*/ 0 h 119"/>
                <a:gd name="T18" fmla="*/ 99 w 100"/>
                <a:gd name="T19" fmla="*/ 40 h 119"/>
                <a:gd name="T20" fmla="*/ 81 w 100"/>
                <a:gd name="T21" fmla="*/ 40 h 119"/>
                <a:gd name="T22" fmla="*/ 51 w 100"/>
                <a:gd name="T23" fmla="*/ 1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0" h="119">
                  <a:moveTo>
                    <a:pt x="51" y="16"/>
                  </a:moveTo>
                  <a:lnTo>
                    <a:pt x="51" y="16"/>
                  </a:lnTo>
                  <a:cubicBezTo>
                    <a:pt x="32" y="16"/>
                    <a:pt x="20" y="31"/>
                    <a:pt x="20" y="59"/>
                  </a:cubicBezTo>
                  <a:cubicBezTo>
                    <a:pt x="20" y="86"/>
                    <a:pt x="32" y="101"/>
                    <a:pt x="50" y="101"/>
                  </a:cubicBezTo>
                  <a:cubicBezTo>
                    <a:pt x="68" y="101"/>
                    <a:pt x="78" y="92"/>
                    <a:pt x="82" y="75"/>
                  </a:cubicBezTo>
                  <a:cubicBezTo>
                    <a:pt x="99" y="75"/>
                    <a:pt x="99" y="75"/>
                    <a:pt x="99" y="75"/>
                  </a:cubicBezTo>
                  <a:cubicBezTo>
                    <a:pt x="97" y="102"/>
                    <a:pt x="79" y="118"/>
                    <a:pt x="49" y="118"/>
                  </a:cubicBezTo>
                  <a:cubicBezTo>
                    <a:pt x="19" y="118"/>
                    <a:pt x="0" y="97"/>
                    <a:pt x="0" y="59"/>
                  </a:cubicBezTo>
                  <a:cubicBezTo>
                    <a:pt x="0" y="22"/>
                    <a:pt x="20" y="0"/>
                    <a:pt x="51" y="0"/>
                  </a:cubicBezTo>
                  <a:cubicBezTo>
                    <a:pt x="81" y="0"/>
                    <a:pt x="98" y="15"/>
                    <a:pt x="99" y="40"/>
                  </a:cubicBezTo>
                  <a:cubicBezTo>
                    <a:pt x="81" y="40"/>
                    <a:pt x="81" y="40"/>
                    <a:pt x="81" y="40"/>
                  </a:cubicBezTo>
                  <a:cubicBezTo>
                    <a:pt x="79" y="25"/>
                    <a:pt x="69" y="16"/>
                    <a:pt x="51" y="16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" name="Freeform 312"/>
            <p:cNvSpPr>
              <a:spLocks noChangeArrowheads="1"/>
            </p:cNvSpPr>
            <p:nvPr/>
          </p:nvSpPr>
          <p:spPr bwMode="auto">
            <a:xfrm>
              <a:off x="733249" y="5118857"/>
              <a:ext cx="40759" cy="64844"/>
            </a:xfrm>
            <a:custGeom>
              <a:avLst/>
              <a:gdLst>
                <a:gd name="T0" fmla="*/ 75 w 95"/>
                <a:gd name="T1" fmla="*/ 86 h 155"/>
                <a:gd name="T2" fmla="*/ 75 w 95"/>
                <a:gd name="T3" fmla="*/ 86 h 155"/>
                <a:gd name="T4" fmla="*/ 52 w 95"/>
                <a:gd name="T5" fmla="*/ 56 h 155"/>
                <a:gd name="T6" fmla="*/ 20 w 95"/>
                <a:gd name="T7" fmla="*/ 88 h 155"/>
                <a:gd name="T8" fmla="*/ 20 w 95"/>
                <a:gd name="T9" fmla="*/ 154 h 155"/>
                <a:gd name="T10" fmla="*/ 0 w 95"/>
                <a:gd name="T11" fmla="*/ 154 h 155"/>
                <a:gd name="T12" fmla="*/ 0 w 95"/>
                <a:gd name="T13" fmla="*/ 0 h 155"/>
                <a:gd name="T14" fmla="*/ 20 w 95"/>
                <a:gd name="T15" fmla="*/ 0 h 155"/>
                <a:gd name="T16" fmla="*/ 20 w 95"/>
                <a:gd name="T17" fmla="*/ 57 h 155"/>
                <a:gd name="T18" fmla="*/ 54 w 95"/>
                <a:gd name="T19" fmla="*/ 40 h 155"/>
                <a:gd name="T20" fmla="*/ 89 w 95"/>
                <a:gd name="T21" fmla="*/ 54 h 155"/>
                <a:gd name="T22" fmla="*/ 94 w 95"/>
                <a:gd name="T23" fmla="*/ 81 h 155"/>
                <a:gd name="T24" fmla="*/ 94 w 95"/>
                <a:gd name="T25" fmla="*/ 87 h 155"/>
                <a:gd name="T26" fmla="*/ 94 w 95"/>
                <a:gd name="T27" fmla="*/ 154 h 155"/>
                <a:gd name="T28" fmla="*/ 75 w 95"/>
                <a:gd name="T29" fmla="*/ 154 h 155"/>
                <a:gd name="T30" fmla="*/ 75 w 95"/>
                <a:gd name="T31" fmla="*/ 86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55">
                  <a:moveTo>
                    <a:pt x="75" y="86"/>
                  </a:moveTo>
                  <a:lnTo>
                    <a:pt x="75" y="86"/>
                  </a:lnTo>
                  <a:cubicBezTo>
                    <a:pt x="75" y="66"/>
                    <a:pt x="71" y="56"/>
                    <a:pt x="52" y="56"/>
                  </a:cubicBezTo>
                  <a:cubicBezTo>
                    <a:pt x="32" y="56"/>
                    <a:pt x="20" y="69"/>
                    <a:pt x="20" y="88"/>
                  </a:cubicBezTo>
                  <a:cubicBezTo>
                    <a:pt x="20" y="154"/>
                    <a:pt x="20" y="154"/>
                    <a:pt x="2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57"/>
                    <a:pt x="20" y="57"/>
                    <a:pt x="20" y="57"/>
                  </a:cubicBezTo>
                  <a:cubicBezTo>
                    <a:pt x="26" y="46"/>
                    <a:pt x="39" y="40"/>
                    <a:pt x="54" y="40"/>
                  </a:cubicBezTo>
                  <a:cubicBezTo>
                    <a:pt x="71" y="40"/>
                    <a:pt x="82" y="45"/>
                    <a:pt x="89" y="54"/>
                  </a:cubicBezTo>
                  <a:cubicBezTo>
                    <a:pt x="94" y="62"/>
                    <a:pt x="94" y="71"/>
                    <a:pt x="94" y="81"/>
                  </a:cubicBezTo>
                  <a:cubicBezTo>
                    <a:pt x="94" y="83"/>
                    <a:pt x="94" y="84"/>
                    <a:pt x="94" y="87"/>
                  </a:cubicBezTo>
                  <a:cubicBezTo>
                    <a:pt x="94" y="154"/>
                    <a:pt x="94" y="154"/>
                    <a:pt x="94" y="154"/>
                  </a:cubicBezTo>
                  <a:cubicBezTo>
                    <a:pt x="75" y="154"/>
                    <a:pt x="75" y="154"/>
                    <a:pt x="75" y="154"/>
                  </a:cubicBezTo>
                  <a:lnTo>
                    <a:pt x="75" y="8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5" name="Freeform 313"/>
            <p:cNvSpPr>
              <a:spLocks noChangeArrowheads="1"/>
            </p:cNvSpPr>
            <p:nvPr/>
          </p:nvSpPr>
          <p:spPr bwMode="auto">
            <a:xfrm>
              <a:off x="812914" y="5120710"/>
              <a:ext cx="24084" cy="62991"/>
            </a:xfrm>
            <a:custGeom>
              <a:avLst/>
              <a:gdLst>
                <a:gd name="T0" fmla="*/ 35 w 56"/>
                <a:gd name="T1" fmla="*/ 44 h 151"/>
                <a:gd name="T2" fmla="*/ 35 w 56"/>
                <a:gd name="T3" fmla="*/ 44 h 151"/>
                <a:gd name="T4" fmla="*/ 0 w 56"/>
                <a:gd name="T5" fmla="*/ 44 h 151"/>
                <a:gd name="T6" fmla="*/ 0 w 56"/>
                <a:gd name="T7" fmla="*/ 29 h 151"/>
                <a:gd name="T8" fmla="*/ 40 w 56"/>
                <a:gd name="T9" fmla="*/ 0 h 151"/>
                <a:gd name="T10" fmla="*/ 55 w 56"/>
                <a:gd name="T11" fmla="*/ 0 h 151"/>
                <a:gd name="T12" fmla="*/ 55 w 56"/>
                <a:gd name="T13" fmla="*/ 150 h 151"/>
                <a:gd name="T14" fmla="*/ 35 w 56"/>
                <a:gd name="T15" fmla="*/ 150 h 151"/>
                <a:gd name="T16" fmla="*/ 35 w 56"/>
                <a:gd name="T17" fmla="*/ 4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151">
                  <a:moveTo>
                    <a:pt x="35" y="44"/>
                  </a:moveTo>
                  <a:lnTo>
                    <a:pt x="35" y="44"/>
                  </a:lnTo>
                  <a:cubicBezTo>
                    <a:pt x="0" y="44"/>
                    <a:pt x="0" y="44"/>
                    <a:pt x="0" y="44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25" y="28"/>
                    <a:pt x="38" y="20"/>
                    <a:pt x="40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5" y="150"/>
                    <a:pt x="55" y="150"/>
                    <a:pt x="55" y="150"/>
                  </a:cubicBezTo>
                  <a:cubicBezTo>
                    <a:pt x="35" y="150"/>
                    <a:pt x="35" y="150"/>
                    <a:pt x="35" y="150"/>
                  </a:cubicBezTo>
                  <a:lnTo>
                    <a:pt x="35" y="4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61" name="Group 360"/>
          <p:cNvGrpSpPr/>
          <p:nvPr/>
        </p:nvGrpSpPr>
        <p:grpSpPr>
          <a:xfrm>
            <a:off x="1372423" y="5117005"/>
            <a:ext cx="350156" cy="68549"/>
            <a:chOff x="1372423" y="5117005"/>
            <a:chExt cx="350156" cy="68549"/>
          </a:xfrm>
        </p:grpSpPr>
        <p:sp>
          <p:nvSpPr>
            <p:cNvPr id="3386" name="Freeform 314"/>
            <p:cNvSpPr>
              <a:spLocks noChangeArrowheads="1"/>
            </p:cNvSpPr>
            <p:nvPr/>
          </p:nvSpPr>
          <p:spPr bwMode="auto">
            <a:xfrm>
              <a:off x="1372423" y="5117005"/>
              <a:ext cx="50022" cy="68549"/>
            </a:xfrm>
            <a:custGeom>
              <a:avLst/>
              <a:gdLst>
                <a:gd name="T0" fmla="*/ 20 w 120"/>
                <a:gd name="T1" fmla="*/ 107 h 162"/>
                <a:gd name="T2" fmla="*/ 20 w 120"/>
                <a:gd name="T3" fmla="*/ 107 h 162"/>
                <a:gd name="T4" fmla="*/ 59 w 120"/>
                <a:gd name="T5" fmla="*/ 144 h 162"/>
                <a:gd name="T6" fmla="*/ 98 w 120"/>
                <a:gd name="T7" fmla="*/ 116 h 162"/>
                <a:gd name="T8" fmla="*/ 56 w 120"/>
                <a:gd name="T9" fmla="*/ 88 h 162"/>
                <a:gd name="T10" fmla="*/ 4 w 120"/>
                <a:gd name="T11" fmla="*/ 46 h 162"/>
                <a:gd name="T12" fmla="*/ 59 w 120"/>
                <a:gd name="T13" fmla="*/ 0 h 162"/>
                <a:gd name="T14" fmla="*/ 115 w 120"/>
                <a:gd name="T15" fmla="*/ 49 h 162"/>
                <a:gd name="T16" fmla="*/ 95 w 120"/>
                <a:gd name="T17" fmla="*/ 49 h 162"/>
                <a:gd name="T18" fmla="*/ 58 w 120"/>
                <a:gd name="T19" fmla="*/ 18 h 162"/>
                <a:gd name="T20" fmla="*/ 24 w 120"/>
                <a:gd name="T21" fmla="*/ 42 h 162"/>
                <a:gd name="T22" fmla="*/ 71 w 120"/>
                <a:gd name="T23" fmla="*/ 71 h 162"/>
                <a:gd name="T24" fmla="*/ 106 w 120"/>
                <a:gd name="T25" fmla="*/ 84 h 162"/>
                <a:gd name="T26" fmla="*/ 119 w 120"/>
                <a:gd name="T27" fmla="*/ 113 h 162"/>
                <a:gd name="T28" fmla="*/ 59 w 120"/>
                <a:gd name="T29" fmla="*/ 161 h 162"/>
                <a:gd name="T30" fmla="*/ 0 w 120"/>
                <a:gd name="T31" fmla="*/ 107 h 162"/>
                <a:gd name="T32" fmla="*/ 20 w 120"/>
                <a:gd name="T33" fmla="*/ 107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0" h="162">
                  <a:moveTo>
                    <a:pt x="20" y="107"/>
                  </a:moveTo>
                  <a:lnTo>
                    <a:pt x="20" y="107"/>
                  </a:lnTo>
                  <a:cubicBezTo>
                    <a:pt x="20" y="130"/>
                    <a:pt x="35" y="144"/>
                    <a:pt x="59" y="144"/>
                  </a:cubicBezTo>
                  <a:cubicBezTo>
                    <a:pt x="84" y="144"/>
                    <a:pt x="98" y="132"/>
                    <a:pt x="98" y="116"/>
                  </a:cubicBezTo>
                  <a:cubicBezTo>
                    <a:pt x="98" y="98"/>
                    <a:pt x="83" y="95"/>
                    <a:pt x="56" y="88"/>
                  </a:cubicBezTo>
                  <a:cubicBezTo>
                    <a:pt x="22" y="80"/>
                    <a:pt x="4" y="73"/>
                    <a:pt x="4" y="46"/>
                  </a:cubicBezTo>
                  <a:cubicBezTo>
                    <a:pt x="4" y="19"/>
                    <a:pt x="26" y="0"/>
                    <a:pt x="59" y="0"/>
                  </a:cubicBezTo>
                  <a:cubicBezTo>
                    <a:pt x="94" y="0"/>
                    <a:pt x="113" y="19"/>
                    <a:pt x="115" y="49"/>
                  </a:cubicBezTo>
                  <a:cubicBezTo>
                    <a:pt x="95" y="49"/>
                    <a:pt x="95" y="49"/>
                    <a:pt x="95" y="49"/>
                  </a:cubicBezTo>
                  <a:cubicBezTo>
                    <a:pt x="93" y="29"/>
                    <a:pt x="80" y="18"/>
                    <a:pt x="58" y="18"/>
                  </a:cubicBezTo>
                  <a:cubicBezTo>
                    <a:pt x="37" y="18"/>
                    <a:pt x="24" y="27"/>
                    <a:pt x="24" y="42"/>
                  </a:cubicBezTo>
                  <a:cubicBezTo>
                    <a:pt x="24" y="61"/>
                    <a:pt x="39" y="64"/>
                    <a:pt x="71" y="71"/>
                  </a:cubicBezTo>
                  <a:cubicBezTo>
                    <a:pt x="85" y="74"/>
                    <a:pt x="98" y="77"/>
                    <a:pt x="106" y="84"/>
                  </a:cubicBezTo>
                  <a:cubicBezTo>
                    <a:pt x="115" y="91"/>
                    <a:pt x="119" y="101"/>
                    <a:pt x="119" y="113"/>
                  </a:cubicBezTo>
                  <a:cubicBezTo>
                    <a:pt x="119" y="143"/>
                    <a:pt x="97" y="161"/>
                    <a:pt x="59" y="161"/>
                  </a:cubicBezTo>
                  <a:cubicBezTo>
                    <a:pt x="23" y="161"/>
                    <a:pt x="1" y="143"/>
                    <a:pt x="0" y="107"/>
                  </a:cubicBezTo>
                  <a:lnTo>
                    <a:pt x="20" y="107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7" name="Freeform 315"/>
            <p:cNvSpPr>
              <a:spLocks noChangeArrowheads="1"/>
            </p:cNvSpPr>
            <p:nvPr/>
          </p:nvSpPr>
          <p:spPr bwMode="auto">
            <a:xfrm>
              <a:off x="1429856" y="5135532"/>
              <a:ext cx="42612" cy="50022"/>
            </a:xfrm>
            <a:custGeom>
              <a:avLst/>
              <a:gdLst>
                <a:gd name="T0" fmla="*/ 99 w 101"/>
                <a:gd name="T1" fmla="*/ 79 h 119"/>
                <a:gd name="T2" fmla="*/ 99 w 101"/>
                <a:gd name="T3" fmla="*/ 79 h 119"/>
                <a:gd name="T4" fmla="*/ 50 w 101"/>
                <a:gd name="T5" fmla="*/ 118 h 119"/>
                <a:gd name="T6" fmla="*/ 0 w 101"/>
                <a:gd name="T7" fmla="*/ 60 h 119"/>
                <a:gd name="T8" fmla="*/ 50 w 101"/>
                <a:gd name="T9" fmla="*/ 0 h 119"/>
                <a:gd name="T10" fmla="*/ 100 w 101"/>
                <a:gd name="T11" fmla="*/ 56 h 119"/>
                <a:gd name="T12" fmla="*/ 100 w 101"/>
                <a:gd name="T13" fmla="*/ 64 h 119"/>
                <a:gd name="T14" fmla="*/ 20 w 101"/>
                <a:gd name="T15" fmla="*/ 64 h 119"/>
                <a:gd name="T16" fmla="*/ 53 w 101"/>
                <a:gd name="T17" fmla="*/ 102 h 119"/>
                <a:gd name="T18" fmla="*/ 81 w 101"/>
                <a:gd name="T19" fmla="*/ 79 h 119"/>
                <a:gd name="T20" fmla="*/ 99 w 101"/>
                <a:gd name="T21" fmla="*/ 79 h 119"/>
                <a:gd name="T22" fmla="*/ 81 w 101"/>
                <a:gd name="T23" fmla="*/ 49 h 119"/>
                <a:gd name="T24" fmla="*/ 81 w 101"/>
                <a:gd name="T25" fmla="*/ 49 h 119"/>
                <a:gd name="T26" fmla="*/ 50 w 101"/>
                <a:gd name="T27" fmla="*/ 16 h 119"/>
                <a:gd name="T28" fmla="*/ 20 w 101"/>
                <a:gd name="T29" fmla="*/ 49 h 119"/>
                <a:gd name="T30" fmla="*/ 81 w 101"/>
                <a:gd name="T31" fmla="*/ 4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19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6" y="118"/>
                    <a:pt x="50" y="118"/>
                  </a:cubicBezTo>
                  <a:cubicBezTo>
                    <a:pt x="19" y="118"/>
                    <a:pt x="0" y="97"/>
                    <a:pt x="0" y="60"/>
                  </a:cubicBezTo>
                  <a:cubicBezTo>
                    <a:pt x="0" y="22"/>
                    <a:pt x="19" y="0"/>
                    <a:pt x="50" y="0"/>
                  </a:cubicBezTo>
                  <a:cubicBezTo>
                    <a:pt x="82" y="0"/>
                    <a:pt x="100" y="19"/>
                    <a:pt x="100" y="56"/>
                  </a:cubicBezTo>
                  <a:cubicBezTo>
                    <a:pt x="100" y="59"/>
                    <a:pt x="100" y="62"/>
                    <a:pt x="100" y="6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0" y="88"/>
                    <a:pt x="32" y="102"/>
                    <a:pt x="53" y="102"/>
                  </a:cubicBezTo>
                  <a:cubicBezTo>
                    <a:pt x="67" y="102"/>
                    <a:pt x="78" y="93"/>
                    <a:pt x="81" y="79"/>
                  </a:cubicBezTo>
                  <a:lnTo>
                    <a:pt x="99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8"/>
                    <a:pt x="70" y="16"/>
                    <a:pt x="50" y="16"/>
                  </a:cubicBezTo>
                  <a:cubicBezTo>
                    <a:pt x="33" y="16"/>
                    <a:pt x="21" y="28"/>
                    <a:pt x="20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8" name="Freeform 316"/>
            <p:cNvSpPr>
              <a:spLocks noChangeArrowheads="1"/>
            </p:cNvSpPr>
            <p:nvPr/>
          </p:nvSpPr>
          <p:spPr bwMode="auto">
            <a:xfrm>
              <a:off x="1478026" y="5135532"/>
              <a:ext cx="44464" cy="50022"/>
            </a:xfrm>
            <a:custGeom>
              <a:avLst/>
              <a:gdLst>
                <a:gd name="T0" fmla="*/ 36 w 107"/>
                <a:gd name="T1" fmla="*/ 118 h 119"/>
                <a:gd name="T2" fmla="*/ 36 w 107"/>
                <a:gd name="T3" fmla="*/ 118 h 119"/>
                <a:gd name="T4" fmla="*/ 0 w 107"/>
                <a:gd name="T5" fmla="*/ 85 h 119"/>
                <a:gd name="T6" fmla="*/ 39 w 107"/>
                <a:gd name="T7" fmla="*/ 50 h 119"/>
                <a:gd name="T8" fmla="*/ 70 w 107"/>
                <a:gd name="T9" fmla="*/ 45 h 119"/>
                <a:gd name="T10" fmla="*/ 75 w 107"/>
                <a:gd name="T11" fmla="*/ 33 h 119"/>
                <a:gd name="T12" fmla="*/ 50 w 107"/>
                <a:gd name="T13" fmla="*/ 16 h 119"/>
                <a:gd name="T14" fmla="*/ 23 w 107"/>
                <a:gd name="T15" fmla="*/ 37 h 119"/>
                <a:gd name="T16" fmla="*/ 5 w 107"/>
                <a:gd name="T17" fmla="*/ 37 h 119"/>
                <a:gd name="T18" fmla="*/ 5 w 107"/>
                <a:gd name="T19" fmla="*/ 36 h 119"/>
                <a:gd name="T20" fmla="*/ 50 w 107"/>
                <a:gd name="T21" fmla="*/ 0 h 119"/>
                <a:gd name="T22" fmla="*/ 94 w 107"/>
                <a:gd name="T23" fmla="*/ 34 h 119"/>
                <a:gd name="T24" fmla="*/ 94 w 107"/>
                <a:gd name="T25" fmla="*/ 90 h 119"/>
                <a:gd name="T26" fmla="*/ 101 w 107"/>
                <a:gd name="T27" fmla="*/ 102 h 119"/>
                <a:gd name="T28" fmla="*/ 106 w 107"/>
                <a:gd name="T29" fmla="*/ 101 h 119"/>
                <a:gd name="T30" fmla="*/ 106 w 107"/>
                <a:gd name="T31" fmla="*/ 115 h 119"/>
                <a:gd name="T32" fmla="*/ 95 w 107"/>
                <a:gd name="T33" fmla="*/ 117 h 119"/>
                <a:gd name="T34" fmla="*/ 76 w 107"/>
                <a:gd name="T35" fmla="*/ 101 h 119"/>
                <a:gd name="T36" fmla="*/ 76 w 107"/>
                <a:gd name="T37" fmla="*/ 100 h 119"/>
                <a:gd name="T38" fmla="*/ 36 w 107"/>
                <a:gd name="T39" fmla="*/ 118 h 119"/>
                <a:gd name="T40" fmla="*/ 40 w 107"/>
                <a:gd name="T41" fmla="*/ 65 h 119"/>
                <a:gd name="T42" fmla="*/ 40 w 107"/>
                <a:gd name="T43" fmla="*/ 65 h 119"/>
                <a:gd name="T44" fmla="*/ 20 w 107"/>
                <a:gd name="T45" fmla="*/ 84 h 119"/>
                <a:gd name="T46" fmla="*/ 40 w 107"/>
                <a:gd name="T47" fmla="*/ 102 h 119"/>
                <a:gd name="T48" fmla="*/ 75 w 107"/>
                <a:gd name="T49" fmla="*/ 75 h 119"/>
                <a:gd name="T50" fmla="*/ 75 w 107"/>
                <a:gd name="T51" fmla="*/ 58 h 119"/>
                <a:gd name="T52" fmla="*/ 40 w 107"/>
                <a:gd name="T53" fmla="*/ 65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7" h="119">
                  <a:moveTo>
                    <a:pt x="36" y="118"/>
                  </a:moveTo>
                  <a:lnTo>
                    <a:pt x="36" y="118"/>
                  </a:lnTo>
                  <a:cubicBezTo>
                    <a:pt x="14" y="118"/>
                    <a:pt x="0" y="106"/>
                    <a:pt x="0" y="85"/>
                  </a:cubicBezTo>
                  <a:cubicBezTo>
                    <a:pt x="0" y="64"/>
                    <a:pt x="14" y="53"/>
                    <a:pt x="39" y="50"/>
                  </a:cubicBezTo>
                  <a:cubicBezTo>
                    <a:pt x="54" y="48"/>
                    <a:pt x="65" y="48"/>
                    <a:pt x="70" y="45"/>
                  </a:cubicBezTo>
                  <a:cubicBezTo>
                    <a:pt x="75" y="43"/>
                    <a:pt x="75" y="40"/>
                    <a:pt x="75" y="33"/>
                  </a:cubicBezTo>
                  <a:cubicBezTo>
                    <a:pt x="75" y="22"/>
                    <a:pt x="67" y="16"/>
                    <a:pt x="50" y="16"/>
                  </a:cubicBezTo>
                  <a:cubicBezTo>
                    <a:pt x="32" y="16"/>
                    <a:pt x="23" y="24"/>
                    <a:pt x="23" y="37"/>
                  </a:cubicBezTo>
                  <a:cubicBezTo>
                    <a:pt x="5" y="37"/>
                    <a:pt x="5" y="37"/>
                    <a:pt x="5" y="37"/>
                  </a:cubicBezTo>
                  <a:lnTo>
                    <a:pt x="5" y="36"/>
                  </a:lnTo>
                  <a:cubicBezTo>
                    <a:pt x="5" y="13"/>
                    <a:pt x="22" y="0"/>
                    <a:pt x="50" y="0"/>
                  </a:cubicBezTo>
                  <a:cubicBezTo>
                    <a:pt x="80" y="0"/>
                    <a:pt x="94" y="10"/>
                    <a:pt x="94" y="34"/>
                  </a:cubicBezTo>
                  <a:cubicBezTo>
                    <a:pt x="94" y="90"/>
                    <a:pt x="94" y="90"/>
                    <a:pt x="94" y="90"/>
                  </a:cubicBezTo>
                  <a:cubicBezTo>
                    <a:pt x="94" y="98"/>
                    <a:pt x="95" y="102"/>
                    <a:pt x="101" y="102"/>
                  </a:cubicBezTo>
                  <a:cubicBezTo>
                    <a:pt x="102" y="102"/>
                    <a:pt x="104" y="101"/>
                    <a:pt x="106" y="101"/>
                  </a:cubicBezTo>
                  <a:cubicBezTo>
                    <a:pt x="106" y="115"/>
                    <a:pt x="106" y="115"/>
                    <a:pt x="106" y="115"/>
                  </a:cubicBezTo>
                  <a:cubicBezTo>
                    <a:pt x="102" y="116"/>
                    <a:pt x="99" y="117"/>
                    <a:pt x="95" y="117"/>
                  </a:cubicBezTo>
                  <a:cubicBezTo>
                    <a:pt x="82" y="117"/>
                    <a:pt x="76" y="111"/>
                    <a:pt x="76" y="101"/>
                  </a:cubicBezTo>
                  <a:lnTo>
                    <a:pt x="76" y="100"/>
                  </a:lnTo>
                  <a:cubicBezTo>
                    <a:pt x="65" y="112"/>
                    <a:pt x="52" y="118"/>
                    <a:pt x="36" y="118"/>
                  </a:cubicBezTo>
                  <a:close/>
                  <a:moveTo>
                    <a:pt x="40" y="65"/>
                  </a:moveTo>
                  <a:lnTo>
                    <a:pt x="40" y="65"/>
                  </a:lnTo>
                  <a:cubicBezTo>
                    <a:pt x="26" y="67"/>
                    <a:pt x="20" y="74"/>
                    <a:pt x="20" y="84"/>
                  </a:cubicBezTo>
                  <a:cubicBezTo>
                    <a:pt x="20" y="95"/>
                    <a:pt x="27" y="102"/>
                    <a:pt x="40" y="102"/>
                  </a:cubicBezTo>
                  <a:cubicBezTo>
                    <a:pt x="60" y="102"/>
                    <a:pt x="75" y="90"/>
                    <a:pt x="75" y="75"/>
                  </a:cubicBezTo>
                  <a:cubicBezTo>
                    <a:pt x="75" y="58"/>
                    <a:pt x="75" y="58"/>
                    <a:pt x="75" y="58"/>
                  </a:cubicBezTo>
                  <a:cubicBezTo>
                    <a:pt x="65" y="63"/>
                    <a:pt x="52" y="63"/>
                    <a:pt x="40" y="6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9" name="Freeform 317"/>
            <p:cNvSpPr>
              <a:spLocks noChangeArrowheads="1"/>
            </p:cNvSpPr>
            <p:nvPr/>
          </p:nvSpPr>
          <p:spPr bwMode="auto">
            <a:xfrm>
              <a:off x="1529901" y="5135532"/>
              <a:ext cx="22232" cy="48170"/>
            </a:xfrm>
            <a:custGeom>
              <a:avLst/>
              <a:gdLst>
                <a:gd name="T0" fmla="*/ 0 w 55"/>
                <a:gd name="T1" fmla="*/ 2 h 115"/>
                <a:gd name="T2" fmla="*/ 0 w 55"/>
                <a:gd name="T3" fmla="*/ 2 h 115"/>
                <a:gd name="T4" fmla="*/ 19 w 55"/>
                <a:gd name="T5" fmla="*/ 2 h 115"/>
                <a:gd name="T6" fmla="*/ 19 w 55"/>
                <a:gd name="T7" fmla="*/ 23 h 115"/>
                <a:gd name="T8" fmla="*/ 50 w 55"/>
                <a:gd name="T9" fmla="*/ 0 h 115"/>
                <a:gd name="T10" fmla="*/ 54 w 55"/>
                <a:gd name="T11" fmla="*/ 0 h 115"/>
                <a:gd name="T12" fmla="*/ 54 w 55"/>
                <a:gd name="T13" fmla="*/ 20 h 115"/>
                <a:gd name="T14" fmla="*/ 50 w 55"/>
                <a:gd name="T15" fmla="*/ 20 h 115"/>
                <a:gd name="T16" fmla="*/ 20 w 55"/>
                <a:gd name="T17" fmla="*/ 52 h 115"/>
                <a:gd name="T18" fmla="*/ 20 w 55"/>
                <a:gd name="T19" fmla="*/ 114 h 115"/>
                <a:gd name="T20" fmla="*/ 0 w 55"/>
                <a:gd name="T21" fmla="*/ 114 h 115"/>
                <a:gd name="T22" fmla="*/ 0 w 55"/>
                <a:gd name="T23" fmla="*/ 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5">
                  <a:moveTo>
                    <a:pt x="0" y="2"/>
                  </a:moveTo>
                  <a:lnTo>
                    <a:pt x="0" y="2"/>
                  </a:lnTo>
                  <a:cubicBezTo>
                    <a:pt x="19" y="2"/>
                    <a:pt x="19" y="2"/>
                    <a:pt x="19" y="2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25" y="7"/>
                    <a:pt x="35" y="0"/>
                    <a:pt x="50" y="0"/>
                  </a:cubicBezTo>
                  <a:cubicBezTo>
                    <a:pt x="51" y="0"/>
                    <a:pt x="53" y="0"/>
                    <a:pt x="54" y="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3" y="20"/>
                    <a:pt x="52" y="20"/>
                    <a:pt x="50" y="20"/>
                  </a:cubicBezTo>
                  <a:cubicBezTo>
                    <a:pt x="30" y="20"/>
                    <a:pt x="20" y="31"/>
                    <a:pt x="20" y="52"/>
                  </a:cubicBezTo>
                  <a:cubicBezTo>
                    <a:pt x="20" y="114"/>
                    <a:pt x="20" y="114"/>
                    <a:pt x="20" y="114"/>
                  </a:cubicBezTo>
                  <a:cubicBezTo>
                    <a:pt x="0" y="114"/>
                    <a:pt x="0" y="114"/>
                    <a:pt x="0" y="114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0" name="Freeform 318"/>
            <p:cNvSpPr>
              <a:spLocks noChangeArrowheads="1"/>
            </p:cNvSpPr>
            <p:nvPr/>
          </p:nvSpPr>
          <p:spPr bwMode="auto">
            <a:xfrm>
              <a:off x="1555838" y="5135532"/>
              <a:ext cx="42612" cy="50022"/>
            </a:xfrm>
            <a:custGeom>
              <a:avLst/>
              <a:gdLst>
                <a:gd name="T0" fmla="*/ 51 w 100"/>
                <a:gd name="T1" fmla="*/ 16 h 119"/>
                <a:gd name="T2" fmla="*/ 51 w 100"/>
                <a:gd name="T3" fmla="*/ 16 h 119"/>
                <a:gd name="T4" fmla="*/ 20 w 100"/>
                <a:gd name="T5" fmla="*/ 59 h 119"/>
                <a:gd name="T6" fmla="*/ 50 w 100"/>
                <a:gd name="T7" fmla="*/ 101 h 119"/>
                <a:gd name="T8" fmla="*/ 82 w 100"/>
                <a:gd name="T9" fmla="*/ 75 h 119"/>
                <a:gd name="T10" fmla="*/ 99 w 100"/>
                <a:gd name="T11" fmla="*/ 75 h 119"/>
                <a:gd name="T12" fmla="*/ 49 w 100"/>
                <a:gd name="T13" fmla="*/ 118 h 119"/>
                <a:gd name="T14" fmla="*/ 0 w 100"/>
                <a:gd name="T15" fmla="*/ 59 h 119"/>
                <a:gd name="T16" fmla="*/ 51 w 100"/>
                <a:gd name="T17" fmla="*/ 0 h 119"/>
                <a:gd name="T18" fmla="*/ 99 w 100"/>
                <a:gd name="T19" fmla="*/ 40 h 119"/>
                <a:gd name="T20" fmla="*/ 81 w 100"/>
                <a:gd name="T21" fmla="*/ 40 h 119"/>
                <a:gd name="T22" fmla="*/ 51 w 100"/>
                <a:gd name="T23" fmla="*/ 1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0" h="119">
                  <a:moveTo>
                    <a:pt x="51" y="16"/>
                  </a:moveTo>
                  <a:lnTo>
                    <a:pt x="51" y="16"/>
                  </a:lnTo>
                  <a:cubicBezTo>
                    <a:pt x="32" y="16"/>
                    <a:pt x="20" y="31"/>
                    <a:pt x="20" y="59"/>
                  </a:cubicBezTo>
                  <a:cubicBezTo>
                    <a:pt x="20" y="86"/>
                    <a:pt x="32" y="101"/>
                    <a:pt x="50" y="101"/>
                  </a:cubicBezTo>
                  <a:cubicBezTo>
                    <a:pt x="68" y="101"/>
                    <a:pt x="79" y="92"/>
                    <a:pt x="82" y="75"/>
                  </a:cubicBezTo>
                  <a:cubicBezTo>
                    <a:pt x="99" y="75"/>
                    <a:pt x="99" y="75"/>
                    <a:pt x="99" y="75"/>
                  </a:cubicBezTo>
                  <a:cubicBezTo>
                    <a:pt x="97" y="102"/>
                    <a:pt x="80" y="118"/>
                    <a:pt x="49" y="118"/>
                  </a:cubicBezTo>
                  <a:cubicBezTo>
                    <a:pt x="19" y="118"/>
                    <a:pt x="0" y="97"/>
                    <a:pt x="0" y="59"/>
                  </a:cubicBezTo>
                  <a:cubicBezTo>
                    <a:pt x="0" y="22"/>
                    <a:pt x="20" y="0"/>
                    <a:pt x="51" y="0"/>
                  </a:cubicBezTo>
                  <a:cubicBezTo>
                    <a:pt x="81" y="0"/>
                    <a:pt x="98" y="15"/>
                    <a:pt x="99" y="40"/>
                  </a:cubicBezTo>
                  <a:cubicBezTo>
                    <a:pt x="81" y="40"/>
                    <a:pt x="81" y="40"/>
                    <a:pt x="81" y="40"/>
                  </a:cubicBezTo>
                  <a:cubicBezTo>
                    <a:pt x="80" y="25"/>
                    <a:pt x="69" y="16"/>
                    <a:pt x="51" y="16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1" name="Freeform 319"/>
            <p:cNvSpPr>
              <a:spLocks noChangeArrowheads="1"/>
            </p:cNvSpPr>
            <p:nvPr/>
          </p:nvSpPr>
          <p:spPr bwMode="auto">
            <a:xfrm>
              <a:off x="1605861" y="5118857"/>
              <a:ext cx="40759" cy="64844"/>
            </a:xfrm>
            <a:custGeom>
              <a:avLst/>
              <a:gdLst>
                <a:gd name="T0" fmla="*/ 75 w 95"/>
                <a:gd name="T1" fmla="*/ 86 h 155"/>
                <a:gd name="T2" fmla="*/ 75 w 95"/>
                <a:gd name="T3" fmla="*/ 86 h 155"/>
                <a:gd name="T4" fmla="*/ 52 w 95"/>
                <a:gd name="T5" fmla="*/ 56 h 155"/>
                <a:gd name="T6" fmla="*/ 19 w 95"/>
                <a:gd name="T7" fmla="*/ 88 h 155"/>
                <a:gd name="T8" fmla="*/ 19 w 95"/>
                <a:gd name="T9" fmla="*/ 154 h 155"/>
                <a:gd name="T10" fmla="*/ 0 w 95"/>
                <a:gd name="T11" fmla="*/ 154 h 155"/>
                <a:gd name="T12" fmla="*/ 0 w 95"/>
                <a:gd name="T13" fmla="*/ 0 h 155"/>
                <a:gd name="T14" fmla="*/ 19 w 95"/>
                <a:gd name="T15" fmla="*/ 0 h 155"/>
                <a:gd name="T16" fmla="*/ 19 w 95"/>
                <a:gd name="T17" fmla="*/ 58 h 155"/>
                <a:gd name="T18" fmla="*/ 54 w 95"/>
                <a:gd name="T19" fmla="*/ 40 h 155"/>
                <a:gd name="T20" fmla="*/ 89 w 95"/>
                <a:gd name="T21" fmla="*/ 54 h 155"/>
                <a:gd name="T22" fmla="*/ 94 w 95"/>
                <a:gd name="T23" fmla="*/ 81 h 155"/>
                <a:gd name="T24" fmla="*/ 94 w 95"/>
                <a:gd name="T25" fmla="*/ 87 h 155"/>
                <a:gd name="T26" fmla="*/ 94 w 95"/>
                <a:gd name="T27" fmla="*/ 154 h 155"/>
                <a:gd name="T28" fmla="*/ 75 w 95"/>
                <a:gd name="T29" fmla="*/ 154 h 155"/>
                <a:gd name="T30" fmla="*/ 75 w 95"/>
                <a:gd name="T31" fmla="*/ 86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55">
                  <a:moveTo>
                    <a:pt x="75" y="86"/>
                  </a:moveTo>
                  <a:lnTo>
                    <a:pt x="75" y="86"/>
                  </a:lnTo>
                  <a:cubicBezTo>
                    <a:pt x="75" y="66"/>
                    <a:pt x="71" y="56"/>
                    <a:pt x="52" y="56"/>
                  </a:cubicBezTo>
                  <a:cubicBezTo>
                    <a:pt x="32" y="56"/>
                    <a:pt x="19" y="69"/>
                    <a:pt x="19" y="88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26" y="46"/>
                    <a:pt x="39" y="40"/>
                    <a:pt x="54" y="40"/>
                  </a:cubicBezTo>
                  <a:cubicBezTo>
                    <a:pt x="71" y="40"/>
                    <a:pt x="82" y="45"/>
                    <a:pt x="89" y="54"/>
                  </a:cubicBezTo>
                  <a:cubicBezTo>
                    <a:pt x="94" y="62"/>
                    <a:pt x="94" y="71"/>
                    <a:pt x="94" y="81"/>
                  </a:cubicBezTo>
                  <a:cubicBezTo>
                    <a:pt x="94" y="83"/>
                    <a:pt x="94" y="84"/>
                    <a:pt x="94" y="87"/>
                  </a:cubicBezTo>
                  <a:cubicBezTo>
                    <a:pt x="94" y="154"/>
                    <a:pt x="94" y="154"/>
                    <a:pt x="94" y="154"/>
                  </a:cubicBezTo>
                  <a:cubicBezTo>
                    <a:pt x="75" y="154"/>
                    <a:pt x="75" y="154"/>
                    <a:pt x="75" y="154"/>
                  </a:cubicBezTo>
                  <a:lnTo>
                    <a:pt x="75" y="8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2" name="Freeform 320"/>
            <p:cNvSpPr>
              <a:spLocks noChangeArrowheads="1"/>
            </p:cNvSpPr>
            <p:nvPr/>
          </p:nvSpPr>
          <p:spPr bwMode="auto">
            <a:xfrm>
              <a:off x="1679968" y="5120710"/>
              <a:ext cx="42611" cy="62991"/>
            </a:xfrm>
            <a:custGeom>
              <a:avLst/>
              <a:gdLst>
                <a:gd name="T0" fmla="*/ 0 w 103"/>
                <a:gd name="T1" fmla="*/ 148 h 151"/>
                <a:gd name="T2" fmla="*/ 0 w 103"/>
                <a:gd name="T3" fmla="*/ 148 h 151"/>
                <a:gd name="T4" fmla="*/ 47 w 103"/>
                <a:gd name="T5" fmla="*/ 84 h 151"/>
                <a:gd name="T6" fmla="*/ 59 w 103"/>
                <a:gd name="T7" fmla="*/ 76 h 151"/>
                <a:gd name="T8" fmla="*/ 81 w 103"/>
                <a:gd name="T9" fmla="*/ 44 h 151"/>
                <a:gd name="T10" fmla="*/ 52 w 103"/>
                <a:gd name="T11" fmla="*/ 18 h 151"/>
                <a:gd name="T12" fmla="*/ 23 w 103"/>
                <a:gd name="T13" fmla="*/ 52 h 151"/>
                <a:gd name="T14" fmla="*/ 23 w 103"/>
                <a:gd name="T15" fmla="*/ 54 h 151"/>
                <a:gd name="T16" fmla="*/ 3 w 103"/>
                <a:gd name="T17" fmla="*/ 54 h 151"/>
                <a:gd name="T18" fmla="*/ 3 w 103"/>
                <a:gd name="T19" fmla="*/ 51 h 151"/>
                <a:gd name="T20" fmla="*/ 53 w 103"/>
                <a:gd name="T21" fmla="*/ 0 h 151"/>
                <a:gd name="T22" fmla="*/ 102 w 103"/>
                <a:gd name="T23" fmla="*/ 45 h 151"/>
                <a:gd name="T24" fmla="*/ 70 w 103"/>
                <a:gd name="T25" fmla="*/ 92 h 151"/>
                <a:gd name="T26" fmla="*/ 57 w 103"/>
                <a:gd name="T27" fmla="*/ 98 h 151"/>
                <a:gd name="T28" fmla="*/ 22 w 103"/>
                <a:gd name="T29" fmla="*/ 132 h 151"/>
                <a:gd name="T30" fmla="*/ 102 w 103"/>
                <a:gd name="T31" fmla="*/ 132 h 151"/>
                <a:gd name="T32" fmla="*/ 102 w 103"/>
                <a:gd name="T33" fmla="*/ 150 h 151"/>
                <a:gd name="T34" fmla="*/ 0 w 103"/>
                <a:gd name="T35" fmla="*/ 150 h 151"/>
                <a:gd name="T36" fmla="*/ 0 w 103"/>
                <a:gd name="T37" fmla="*/ 148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3" h="151">
                  <a:moveTo>
                    <a:pt x="0" y="148"/>
                  </a:moveTo>
                  <a:lnTo>
                    <a:pt x="0" y="148"/>
                  </a:lnTo>
                  <a:cubicBezTo>
                    <a:pt x="0" y="118"/>
                    <a:pt x="15" y="100"/>
                    <a:pt x="47" y="84"/>
                  </a:cubicBezTo>
                  <a:cubicBezTo>
                    <a:pt x="59" y="76"/>
                    <a:pt x="59" y="76"/>
                    <a:pt x="59" y="76"/>
                  </a:cubicBezTo>
                  <a:cubicBezTo>
                    <a:pt x="74" y="68"/>
                    <a:pt x="81" y="59"/>
                    <a:pt x="81" y="44"/>
                  </a:cubicBezTo>
                  <a:cubicBezTo>
                    <a:pt x="81" y="28"/>
                    <a:pt x="71" y="18"/>
                    <a:pt x="52" y="18"/>
                  </a:cubicBezTo>
                  <a:cubicBezTo>
                    <a:pt x="34" y="18"/>
                    <a:pt x="23" y="31"/>
                    <a:pt x="23" y="52"/>
                  </a:cubicBezTo>
                  <a:cubicBezTo>
                    <a:pt x="23" y="53"/>
                    <a:pt x="23" y="53"/>
                    <a:pt x="23" y="54"/>
                  </a:cubicBezTo>
                  <a:cubicBezTo>
                    <a:pt x="3" y="54"/>
                    <a:pt x="3" y="54"/>
                    <a:pt x="3" y="54"/>
                  </a:cubicBezTo>
                  <a:cubicBezTo>
                    <a:pt x="3" y="53"/>
                    <a:pt x="3" y="52"/>
                    <a:pt x="3" y="51"/>
                  </a:cubicBezTo>
                  <a:cubicBezTo>
                    <a:pt x="3" y="20"/>
                    <a:pt x="23" y="0"/>
                    <a:pt x="53" y="0"/>
                  </a:cubicBezTo>
                  <a:cubicBezTo>
                    <a:pt x="82" y="0"/>
                    <a:pt x="102" y="18"/>
                    <a:pt x="102" y="45"/>
                  </a:cubicBezTo>
                  <a:cubicBezTo>
                    <a:pt x="102" y="65"/>
                    <a:pt x="92" y="80"/>
                    <a:pt x="70" y="92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37" y="109"/>
                    <a:pt x="25" y="117"/>
                    <a:pt x="22" y="132"/>
                  </a:cubicBezTo>
                  <a:cubicBezTo>
                    <a:pt x="102" y="132"/>
                    <a:pt x="102" y="132"/>
                    <a:pt x="102" y="132"/>
                  </a:cubicBezTo>
                  <a:cubicBezTo>
                    <a:pt x="102" y="150"/>
                    <a:pt x="102" y="150"/>
                    <a:pt x="102" y="150"/>
                  </a:cubicBezTo>
                  <a:cubicBezTo>
                    <a:pt x="0" y="150"/>
                    <a:pt x="0" y="150"/>
                    <a:pt x="0" y="150"/>
                  </a:cubicBezTo>
                  <a:cubicBezTo>
                    <a:pt x="0" y="149"/>
                    <a:pt x="0" y="149"/>
                    <a:pt x="0" y="148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60" name="Group 359"/>
          <p:cNvGrpSpPr/>
          <p:nvPr/>
        </p:nvGrpSpPr>
        <p:grpSpPr>
          <a:xfrm>
            <a:off x="2243181" y="5117005"/>
            <a:ext cx="326071" cy="68549"/>
            <a:chOff x="2265415" y="5117005"/>
            <a:chExt cx="326071" cy="68549"/>
          </a:xfrm>
        </p:grpSpPr>
        <p:sp>
          <p:nvSpPr>
            <p:cNvPr id="3393" name="Freeform 321"/>
            <p:cNvSpPr>
              <a:spLocks noChangeArrowheads="1"/>
            </p:cNvSpPr>
            <p:nvPr/>
          </p:nvSpPr>
          <p:spPr bwMode="auto">
            <a:xfrm>
              <a:off x="2265415" y="5117005"/>
              <a:ext cx="50022" cy="68549"/>
            </a:xfrm>
            <a:custGeom>
              <a:avLst/>
              <a:gdLst>
                <a:gd name="T0" fmla="*/ 20 w 120"/>
                <a:gd name="T1" fmla="*/ 107 h 162"/>
                <a:gd name="T2" fmla="*/ 20 w 120"/>
                <a:gd name="T3" fmla="*/ 107 h 162"/>
                <a:gd name="T4" fmla="*/ 61 w 120"/>
                <a:gd name="T5" fmla="*/ 144 h 162"/>
                <a:gd name="T6" fmla="*/ 98 w 120"/>
                <a:gd name="T7" fmla="*/ 116 h 162"/>
                <a:gd name="T8" fmla="*/ 56 w 120"/>
                <a:gd name="T9" fmla="*/ 88 h 162"/>
                <a:gd name="T10" fmla="*/ 5 w 120"/>
                <a:gd name="T11" fmla="*/ 46 h 162"/>
                <a:gd name="T12" fmla="*/ 59 w 120"/>
                <a:gd name="T13" fmla="*/ 0 h 162"/>
                <a:gd name="T14" fmla="*/ 115 w 120"/>
                <a:gd name="T15" fmla="*/ 49 h 162"/>
                <a:gd name="T16" fmla="*/ 95 w 120"/>
                <a:gd name="T17" fmla="*/ 49 h 162"/>
                <a:gd name="T18" fmla="*/ 58 w 120"/>
                <a:gd name="T19" fmla="*/ 18 h 162"/>
                <a:gd name="T20" fmla="*/ 25 w 120"/>
                <a:gd name="T21" fmla="*/ 42 h 162"/>
                <a:gd name="T22" fmla="*/ 71 w 120"/>
                <a:gd name="T23" fmla="*/ 71 h 162"/>
                <a:gd name="T24" fmla="*/ 106 w 120"/>
                <a:gd name="T25" fmla="*/ 84 h 162"/>
                <a:gd name="T26" fmla="*/ 119 w 120"/>
                <a:gd name="T27" fmla="*/ 113 h 162"/>
                <a:gd name="T28" fmla="*/ 61 w 120"/>
                <a:gd name="T29" fmla="*/ 161 h 162"/>
                <a:gd name="T30" fmla="*/ 0 w 120"/>
                <a:gd name="T31" fmla="*/ 107 h 162"/>
                <a:gd name="T32" fmla="*/ 20 w 120"/>
                <a:gd name="T33" fmla="*/ 107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0" h="162">
                  <a:moveTo>
                    <a:pt x="20" y="107"/>
                  </a:moveTo>
                  <a:lnTo>
                    <a:pt x="20" y="107"/>
                  </a:lnTo>
                  <a:cubicBezTo>
                    <a:pt x="21" y="130"/>
                    <a:pt x="37" y="144"/>
                    <a:pt x="61" y="144"/>
                  </a:cubicBezTo>
                  <a:cubicBezTo>
                    <a:pt x="84" y="144"/>
                    <a:pt x="98" y="132"/>
                    <a:pt x="98" y="116"/>
                  </a:cubicBezTo>
                  <a:cubicBezTo>
                    <a:pt x="98" y="98"/>
                    <a:pt x="84" y="95"/>
                    <a:pt x="56" y="88"/>
                  </a:cubicBezTo>
                  <a:cubicBezTo>
                    <a:pt x="22" y="80"/>
                    <a:pt x="5" y="73"/>
                    <a:pt x="5" y="46"/>
                  </a:cubicBezTo>
                  <a:cubicBezTo>
                    <a:pt x="5" y="19"/>
                    <a:pt x="26" y="0"/>
                    <a:pt x="59" y="0"/>
                  </a:cubicBezTo>
                  <a:cubicBezTo>
                    <a:pt x="94" y="0"/>
                    <a:pt x="115" y="19"/>
                    <a:pt x="115" y="49"/>
                  </a:cubicBezTo>
                  <a:cubicBezTo>
                    <a:pt x="95" y="49"/>
                    <a:pt x="95" y="49"/>
                    <a:pt x="95" y="49"/>
                  </a:cubicBezTo>
                  <a:cubicBezTo>
                    <a:pt x="94" y="29"/>
                    <a:pt x="80" y="18"/>
                    <a:pt x="58" y="18"/>
                  </a:cubicBezTo>
                  <a:cubicBezTo>
                    <a:pt x="38" y="18"/>
                    <a:pt x="25" y="27"/>
                    <a:pt x="25" y="42"/>
                  </a:cubicBezTo>
                  <a:cubicBezTo>
                    <a:pt x="25" y="61"/>
                    <a:pt x="39" y="64"/>
                    <a:pt x="71" y="71"/>
                  </a:cubicBezTo>
                  <a:cubicBezTo>
                    <a:pt x="87" y="74"/>
                    <a:pt x="98" y="77"/>
                    <a:pt x="106" y="84"/>
                  </a:cubicBezTo>
                  <a:cubicBezTo>
                    <a:pt x="115" y="91"/>
                    <a:pt x="119" y="101"/>
                    <a:pt x="119" y="113"/>
                  </a:cubicBezTo>
                  <a:cubicBezTo>
                    <a:pt x="119" y="143"/>
                    <a:pt x="97" y="161"/>
                    <a:pt x="61" y="161"/>
                  </a:cubicBezTo>
                  <a:cubicBezTo>
                    <a:pt x="23" y="161"/>
                    <a:pt x="1" y="143"/>
                    <a:pt x="0" y="107"/>
                  </a:cubicBezTo>
                  <a:lnTo>
                    <a:pt x="20" y="107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4" name="Freeform 322"/>
            <p:cNvSpPr>
              <a:spLocks noChangeArrowheads="1"/>
            </p:cNvSpPr>
            <p:nvPr/>
          </p:nvSpPr>
          <p:spPr bwMode="auto">
            <a:xfrm>
              <a:off x="2324700" y="5135532"/>
              <a:ext cx="42611" cy="50022"/>
            </a:xfrm>
            <a:custGeom>
              <a:avLst/>
              <a:gdLst>
                <a:gd name="T0" fmla="*/ 98 w 102"/>
                <a:gd name="T1" fmla="*/ 79 h 119"/>
                <a:gd name="T2" fmla="*/ 98 w 102"/>
                <a:gd name="T3" fmla="*/ 79 h 119"/>
                <a:gd name="T4" fmla="*/ 50 w 102"/>
                <a:gd name="T5" fmla="*/ 118 h 119"/>
                <a:gd name="T6" fmla="*/ 0 w 102"/>
                <a:gd name="T7" fmla="*/ 60 h 119"/>
                <a:gd name="T8" fmla="*/ 50 w 102"/>
                <a:gd name="T9" fmla="*/ 0 h 119"/>
                <a:gd name="T10" fmla="*/ 101 w 102"/>
                <a:gd name="T11" fmla="*/ 56 h 119"/>
                <a:gd name="T12" fmla="*/ 100 w 102"/>
                <a:gd name="T13" fmla="*/ 64 h 119"/>
                <a:gd name="T14" fmla="*/ 19 w 102"/>
                <a:gd name="T15" fmla="*/ 64 h 119"/>
                <a:gd name="T16" fmla="*/ 52 w 102"/>
                <a:gd name="T17" fmla="*/ 102 h 119"/>
                <a:gd name="T18" fmla="*/ 80 w 102"/>
                <a:gd name="T19" fmla="*/ 79 h 119"/>
                <a:gd name="T20" fmla="*/ 98 w 102"/>
                <a:gd name="T21" fmla="*/ 79 h 119"/>
                <a:gd name="T22" fmla="*/ 81 w 102"/>
                <a:gd name="T23" fmla="*/ 49 h 119"/>
                <a:gd name="T24" fmla="*/ 81 w 102"/>
                <a:gd name="T25" fmla="*/ 49 h 119"/>
                <a:gd name="T26" fmla="*/ 51 w 102"/>
                <a:gd name="T27" fmla="*/ 16 h 119"/>
                <a:gd name="T28" fmla="*/ 19 w 102"/>
                <a:gd name="T29" fmla="*/ 49 h 119"/>
                <a:gd name="T30" fmla="*/ 81 w 102"/>
                <a:gd name="T31" fmla="*/ 4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19">
                  <a:moveTo>
                    <a:pt x="98" y="79"/>
                  </a:moveTo>
                  <a:lnTo>
                    <a:pt x="98" y="79"/>
                  </a:lnTo>
                  <a:cubicBezTo>
                    <a:pt x="94" y="104"/>
                    <a:pt x="76" y="118"/>
                    <a:pt x="50" y="118"/>
                  </a:cubicBezTo>
                  <a:cubicBezTo>
                    <a:pt x="19" y="118"/>
                    <a:pt x="0" y="97"/>
                    <a:pt x="0" y="60"/>
                  </a:cubicBezTo>
                  <a:cubicBezTo>
                    <a:pt x="0" y="22"/>
                    <a:pt x="19" y="0"/>
                    <a:pt x="50" y="0"/>
                  </a:cubicBezTo>
                  <a:cubicBezTo>
                    <a:pt x="82" y="0"/>
                    <a:pt x="101" y="19"/>
                    <a:pt x="101" y="56"/>
                  </a:cubicBezTo>
                  <a:cubicBezTo>
                    <a:pt x="101" y="59"/>
                    <a:pt x="101" y="62"/>
                    <a:pt x="100" y="64"/>
                  </a:cubicBezTo>
                  <a:cubicBezTo>
                    <a:pt x="19" y="64"/>
                    <a:pt x="19" y="64"/>
                    <a:pt x="19" y="64"/>
                  </a:cubicBezTo>
                  <a:cubicBezTo>
                    <a:pt x="19" y="88"/>
                    <a:pt x="32" y="102"/>
                    <a:pt x="52" y="102"/>
                  </a:cubicBezTo>
                  <a:cubicBezTo>
                    <a:pt x="67" y="102"/>
                    <a:pt x="78" y="93"/>
                    <a:pt x="80" y="79"/>
                  </a:cubicBezTo>
                  <a:lnTo>
                    <a:pt x="98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8"/>
                    <a:pt x="69" y="16"/>
                    <a:pt x="51" y="16"/>
                  </a:cubicBezTo>
                  <a:cubicBezTo>
                    <a:pt x="32" y="16"/>
                    <a:pt x="21" y="28"/>
                    <a:pt x="19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5" name="Freeform 323"/>
            <p:cNvSpPr>
              <a:spLocks noChangeArrowheads="1"/>
            </p:cNvSpPr>
            <p:nvPr/>
          </p:nvSpPr>
          <p:spPr bwMode="auto">
            <a:xfrm>
              <a:off x="2374722" y="5118857"/>
              <a:ext cx="9264" cy="64844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154 h 155"/>
                <a:gd name="T6" fmla="*/ 0 w 20"/>
                <a:gd name="T7" fmla="*/ 154 h 155"/>
                <a:gd name="T8" fmla="*/ 0 w 20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6" name="Freeform 324"/>
            <p:cNvSpPr>
              <a:spLocks noChangeArrowheads="1"/>
            </p:cNvSpPr>
            <p:nvPr/>
          </p:nvSpPr>
          <p:spPr bwMode="auto">
            <a:xfrm>
              <a:off x="2393249" y="5135532"/>
              <a:ext cx="42612" cy="50022"/>
            </a:xfrm>
            <a:custGeom>
              <a:avLst/>
              <a:gdLst>
                <a:gd name="T0" fmla="*/ 99 w 101"/>
                <a:gd name="T1" fmla="*/ 79 h 119"/>
                <a:gd name="T2" fmla="*/ 99 w 101"/>
                <a:gd name="T3" fmla="*/ 79 h 119"/>
                <a:gd name="T4" fmla="*/ 50 w 101"/>
                <a:gd name="T5" fmla="*/ 118 h 119"/>
                <a:gd name="T6" fmla="*/ 0 w 101"/>
                <a:gd name="T7" fmla="*/ 60 h 119"/>
                <a:gd name="T8" fmla="*/ 50 w 101"/>
                <a:gd name="T9" fmla="*/ 0 h 119"/>
                <a:gd name="T10" fmla="*/ 100 w 101"/>
                <a:gd name="T11" fmla="*/ 56 h 119"/>
                <a:gd name="T12" fmla="*/ 100 w 101"/>
                <a:gd name="T13" fmla="*/ 64 h 119"/>
                <a:gd name="T14" fmla="*/ 20 w 101"/>
                <a:gd name="T15" fmla="*/ 64 h 119"/>
                <a:gd name="T16" fmla="*/ 52 w 101"/>
                <a:gd name="T17" fmla="*/ 102 h 119"/>
                <a:gd name="T18" fmla="*/ 80 w 101"/>
                <a:gd name="T19" fmla="*/ 79 h 119"/>
                <a:gd name="T20" fmla="*/ 99 w 101"/>
                <a:gd name="T21" fmla="*/ 79 h 119"/>
                <a:gd name="T22" fmla="*/ 80 w 101"/>
                <a:gd name="T23" fmla="*/ 49 h 119"/>
                <a:gd name="T24" fmla="*/ 80 w 101"/>
                <a:gd name="T25" fmla="*/ 49 h 119"/>
                <a:gd name="T26" fmla="*/ 50 w 101"/>
                <a:gd name="T27" fmla="*/ 16 h 119"/>
                <a:gd name="T28" fmla="*/ 20 w 101"/>
                <a:gd name="T29" fmla="*/ 49 h 119"/>
                <a:gd name="T30" fmla="*/ 80 w 101"/>
                <a:gd name="T31" fmla="*/ 4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19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6" y="118"/>
                    <a:pt x="50" y="118"/>
                  </a:cubicBezTo>
                  <a:cubicBezTo>
                    <a:pt x="19" y="118"/>
                    <a:pt x="0" y="97"/>
                    <a:pt x="0" y="60"/>
                  </a:cubicBezTo>
                  <a:cubicBezTo>
                    <a:pt x="0" y="22"/>
                    <a:pt x="19" y="0"/>
                    <a:pt x="50" y="0"/>
                  </a:cubicBezTo>
                  <a:cubicBezTo>
                    <a:pt x="81" y="0"/>
                    <a:pt x="100" y="19"/>
                    <a:pt x="100" y="56"/>
                  </a:cubicBezTo>
                  <a:cubicBezTo>
                    <a:pt x="100" y="59"/>
                    <a:pt x="100" y="62"/>
                    <a:pt x="100" y="6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0" y="88"/>
                    <a:pt x="31" y="102"/>
                    <a:pt x="52" y="102"/>
                  </a:cubicBezTo>
                  <a:cubicBezTo>
                    <a:pt x="67" y="102"/>
                    <a:pt x="77" y="93"/>
                    <a:pt x="80" y="79"/>
                  </a:cubicBezTo>
                  <a:lnTo>
                    <a:pt x="99" y="79"/>
                  </a:lnTo>
                  <a:close/>
                  <a:moveTo>
                    <a:pt x="80" y="49"/>
                  </a:moveTo>
                  <a:lnTo>
                    <a:pt x="80" y="49"/>
                  </a:lnTo>
                  <a:cubicBezTo>
                    <a:pt x="80" y="28"/>
                    <a:pt x="70" y="16"/>
                    <a:pt x="50" y="16"/>
                  </a:cubicBezTo>
                  <a:cubicBezTo>
                    <a:pt x="32" y="16"/>
                    <a:pt x="21" y="28"/>
                    <a:pt x="20" y="49"/>
                  </a:cubicBezTo>
                  <a:lnTo>
                    <a:pt x="80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7" name="Freeform 325"/>
            <p:cNvSpPr>
              <a:spLocks noChangeArrowheads="1"/>
            </p:cNvSpPr>
            <p:nvPr/>
          </p:nvSpPr>
          <p:spPr bwMode="auto">
            <a:xfrm>
              <a:off x="2443272" y="5135532"/>
              <a:ext cx="40759" cy="50022"/>
            </a:xfrm>
            <a:custGeom>
              <a:avLst/>
              <a:gdLst>
                <a:gd name="T0" fmla="*/ 51 w 99"/>
                <a:gd name="T1" fmla="*/ 16 h 119"/>
                <a:gd name="T2" fmla="*/ 51 w 99"/>
                <a:gd name="T3" fmla="*/ 16 h 119"/>
                <a:gd name="T4" fmla="*/ 18 w 99"/>
                <a:gd name="T5" fmla="*/ 59 h 119"/>
                <a:gd name="T6" fmla="*/ 50 w 99"/>
                <a:gd name="T7" fmla="*/ 101 h 119"/>
                <a:gd name="T8" fmla="*/ 80 w 99"/>
                <a:gd name="T9" fmla="*/ 75 h 119"/>
                <a:gd name="T10" fmla="*/ 98 w 99"/>
                <a:gd name="T11" fmla="*/ 75 h 119"/>
                <a:gd name="T12" fmla="*/ 49 w 99"/>
                <a:gd name="T13" fmla="*/ 118 h 119"/>
                <a:gd name="T14" fmla="*/ 0 w 99"/>
                <a:gd name="T15" fmla="*/ 59 h 119"/>
                <a:gd name="T16" fmla="*/ 51 w 99"/>
                <a:gd name="T17" fmla="*/ 0 h 119"/>
                <a:gd name="T18" fmla="*/ 98 w 99"/>
                <a:gd name="T19" fmla="*/ 40 h 119"/>
                <a:gd name="T20" fmla="*/ 79 w 99"/>
                <a:gd name="T21" fmla="*/ 40 h 119"/>
                <a:gd name="T22" fmla="*/ 51 w 99"/>
                <a:gd name="T23" fmla="*/ 1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9" h="119">
                  <a:moveTo>
                    <a:pt x="51" y="16"/>
                  </a:moveTo>
                  <a:lnTo>
                    <a:pt x="51" y="16"/>
                  </a:lnTo>
                  <a:cubicBezTo>
                    <a:pt x="30" y="16"/>
                    <a:pt x="18" y="31"/>
                    <a:pt x="18" y="59"/>
                  </a:cubicBezTo>
                  <a:cubicBezTo>
                    <a:pt x="18" y="86"/>
                    <a:pt x="30" y="101"/>
                    <a:pt x="50" y="101"/>
                  </a:cubicBezTo>
                  <a:cubicBezTo>
                    <a:pt x="66" y="101"/>
                    <a:pt x="78" y="92"/>
                    <a:pt x="80" y="75"/>
                  </a:cubicBezTo>
                  <a:cubicBezTo>
                    <a:pt x="98" y="75"/>
                    <a:pt x="98" y="75"/>
                    <a:pt x="98" y="75"/>
                  </a:cubicBezTo>
                  <a:cubicBezTo>
                    <a:pt x="95" y="102"/>
                    <a:pt x="78" y="118"/>
                    <a:pt x="49" y="118"/>
                  </a:cubicBezTo>
                  <a:cubicBezTo>
                    <a:pt x="18" y="118"/>
                    <a:pt x="0" y="97"/>
                    <a:pt x="0" y="59"/>
                  </a:cubicBezTo>
                  <a:cubicBezTo>
                    <a:pt x="0" y="22"/>
                    <a:pt x="18" y="0"/>
                    <a:pt x="51" y="0"/>
                  </a:cubicBezTo>
                  <a:cubicBezTo>
                    <a:pt x="79" y="0"/>
                    <a:pt x="97" y="15"/>
                    <a:pt x="98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8" y="25"/>
                    <a:pt x="67" y="16"/>
                    <a:pt x="51" y="16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8" name="Freeform 326"/>
            <p:cNvSpPr>
              <a:spLocks noChangeArrowheads="1"/>
            </p:cNvSpPr>
            <p:nvPr/>
          </p:nvSpPr>
          <p:spPr bwMode="auto">
            <a:xfrm>
              <a:off x="2485883" y="5122562"/>
              <a:ext cx="24085" cy="61139"/>
            </a:xfrm>
            <a:custGeom>
              <a:avLst/>
              <a:gdLst>
                <a:gd name="T0" fmla="*/ 46 w 56"/>
                <a:gd name="T1" fmla="*/ 128 h 145"/>
                <a:gd name="T2" fmla="*/ 46 w 56"/>
                <a:gd name="T3" fmla="*/ 128 h 145"/>
                <a:gd name="T4" fmla="*/ 55 w 56"/>
                <a:gd name="T5" fmla="*/ 127 h 145"/>
                <a:gd name="T6" fmla="*/ 55 w 56"/>
                <a:gd name="T7" fmla="*/ 142 h 145"/>
                <a:gd name="T8" fmla="*/ 40 w 56"/>
                <a:gd name="T9" fmla="*/ 144 h 145"/>
                <a:gd name="T10" fmla="*/ 16 w 56"/>
                <a:gd name="T11" fmla="*/ 121 h 145"/>
                <a:gd name="T12" fmla="*/ 16 w 56"/>
                <a:gd name="T13" fmla="*/ 46 h 145"/>
                <a:gd name="T14" fmla="*/ 0 w 56"/>
                <a:gd name="T15" fmla="*/ 46 h 145"/>
                <a:gd name="T16" fmla="*/ 0 w 56"/>
                <a:gd name="T17" fmla="*/ 31 h 145"/>
                <a:gd name="T18" fmla="*/ 16 w 56"/>
                <a:gd name="T19" fmla="*/ 31 h 145"/>
                <a:gd name="T20" fmla="*/ 16 w 56"/>
                <a:gd name="T21" fmla="*/ 0 h 145"/>
                <a:gd name="T22" fmla="*/ 35 w 56"/>
                <a:gd name="T23" fmla="*/ 0 h 145"/>
                <a:gd name="T24" fmla="*/ 35 w 56"/>
                <a:gd name="T25" fmla="*/ 31 h 145"/>
                <a:gd name="T26" fmla="*/ 55 w 56"/>
                <a:gd name="T27" fmla="*/ 31 h 145"/>
                <a:gd name="T28" fmla="*/ 55 w 56"/>
                <a:gd name="T29" fmla="*/ 46 h 145"/>
                <a:gd name="T30" fmla="*/ 35 w 56"/>
                <a:gd name="T31" fmla="*/ 46 h 145"/>
                <a:gd name="T32" fmla="*/ 35 w 56"/>
                <a:gd name="T33" fmla="*/ 115 h 145"/>
                <a:gd name="T34" fmla="*/ 46 w 56"/>
                <a:gd name="T35" fmla="*/ 128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145">
                  <a:moveTo>
                    <a:pt x="46" y="128"/>
                  </a:moveTo>
                  <a:lnTo>
                    <a:pt x="46" y="128"/>
                  </a:lnTo>
                  <a:cubicBezTo>
                    <a:pt x="48" y="128"/>
                    <a:pt x="51" y="127"/>
                    <a:pt x="55" y="127"/>
                  </a:cubicBezTo>
                  <a:cubicBezTo>
                    <a:pt x="55" y="142"/>
                    <a:pt x="55" y="142"/>
                    <a:pt x="55" y="142"/>
                  </a:cubicBezTo>
                  <a:cubicBezTo>
                    <a:pt x="50" y="143"/>
                    <a:pt x="45" y="144"/>
                    <a:pt x="40" y="144"/>
                  </a:cubicBezTo>
                  <a:cubicBezTo>
                    <a:pt x="23" y="144"/>
                    <a:pt x="16" y="138"/>
                    <a:pt x="16" y="121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46"/>
                    <a:pt x="55" y="46"/>
                    <a:pt x="55" y="46"/>
                  </a:cubicBezTo>
                  <a:cubicBezTo>
                    <a:pt x="35" y="46"/>
                    <a:pt x="35" y="46"/>
                    <a:pt x="35" y="46"/>
                  </a:cubicBezTo>
                  <a:cubicBezTo>
                    <a:pt x="35" y="115"/>
                    <a:pt x="35" y="115"/>
                    <a:pt x="35" y="115"/>
                  </a:cubicBezTo>
                  <a:cubicBezTo>
                    <a:pt x="35" y="123"/>
                    <a:pt x="37" y="128"/>
                    <a:pt x="46" y="128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9" name="Freeform 327"/>
            <p:cNvSpPr>
              <a:spLocks noChangeArrowheads="1"/>
            </p:cNvSpPr>
            <p:nvPr/>
          </p:nvSpPr>
          <p:spPr bwMode="auto">
            <a:xfrm>
              <a:off x="2513674" y="5135532"/>
              <a:ext cx="46316" cy="50022"/>
            </a:xfrm>
            <a:custGeom>
              <a:avLst/>
              <a:gdLst>
                <a:gd name="T0" fmla="*/ 54 w 109"/>
                <a:gd name="T1" fmla="*/ 0 h 119"/>
                <a:gd name="T2" fmla="*/ 54 w 109"/>
                <a:gd name="T3" fmla="*/ 0 h 119"/>
                <a:gd name="T4" fmla="*/ 108 w 109"/>
                <a:gd name="T5" fmla="*/ 59 h 119"/>
                <a:gd name="T6" fmla="*/ 54 w 109"/>
                <a:gd name="T7" fmla="*/ 118 h 119"/>
                <a:gd name="T8" fmla="*/ 0 w 109"/>
                <a:gd name="T9" fmla="*/ 59 h 119"/>
                <a:gd name="T10" fmla="*/ 54 w 109"/>
                <a:gd name="T11" fmla="*/ 0 h 119"/>
                <a:gd name="T12" fmla="*/ 54 w 109"/>
                <a:gd name="T13" fmla="*/ 102 h 119"/>
                <a:gd name="T14" fmla="*/ 54 w 109"/>
                <a:gd name="T15" fmla="*/ 102 h 119"/>
                <a:gd name="T16" fmla="*/ 88 w 109"/>
                <a:gd name="T17" fmla="*/ 59 h 119"/>
                <a:gd name="T18" fmla="*/ 54 w 109"/>
                <a:gd name="T19" fmla="*/ 16 h 119"/>
                <a:gd name="T20" fmla="*/ 19 w 109"/>
                <a:gd name="T21" fmla="*/ 59 h 119"/>
                <a:gd name="T22" fmla="*/ 54 w 109"/>
                <a:gd name="T23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9" h="119">
                  <a:moveTo>
                    <a:pt x="54" y="0"/>
                  </a:moveTo>
                  <a:lnTo>
                    <a:pt x="54" y="0"/>
                  </a:lnTo>
                  <a:cubicBezTo>
                    <a:pt x="88" y="0"/>
                    <a:pt x="108" y="22"/>
                    <a:pt x="108" y="59"/>
                  </a:cubicBezTo>
                  <a:cubicBezTo>
                    <a:pt x="108" y="97"/>
                    <a:pt x="88" y="118"/>
                    <a:pt x="54" y="118"/>
                  </a:cubicBezTo>
                  <a:cubicBezTo>
                    <a:pt x="20" y="118"/>
                    <a:pt x="0" y="97"/>
                    <a:pt x="0" y="59"/>
                  </a:cubicBezTo>
                  <a:cubicBezTo>
                    <a:pt x="0" y="22"/>
                    <a:pt x="20" y="0"/>
                    <a:pt x="54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5" y="102"/>
                    <a:pt x="88" y="87"/>
                    <a:pt x="88" y="59"/>
                  </a:cubicBezTo>
                  <a:cubicBezTo>
                    <a:pt x="88" y="31"/>
                    <a:pt x="75" y="16"/>
                    <a:pt x="54" y="16"/>
                  </a:cubicBezTo>
                  <a:cubicBezTo>
                    <a:pt x="32" y="16"/>
                    <a:pt x="19" y="31"/>
                    <a:pt x="19" y="59"/>
                  </a:cubicBezTo>
                  <a:cubicBezTo>
                    <a:pt x="19" y="87"/>
                    <a:pt x="32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00" name="Freeform 328"/>
            <p:cNvSpPr>
              <a:spLocks noChangeArrowheads="1"/>
            </p:cNvSpPr>
            <p:nvPr/>
          </p:nvSpPr>
          <p:spPr bwMode="auto">
            <a:xfrm>
              <a:off x="2569254" y="5135532"/>
              <a:ext cx="22232" cy="48170"/>
            </a:xfrm>
            <a:custGeom>
              <a:avLst/>
              <a:gdLst>
                <a:gd name="T0" fmla="*/ 0 w 55"/>
                <a:gd name="T1" fmla="*/ 2 h 115"/>
                <a:gd name="T2" fmla="*/ 0 w 55"/>
                <a:gd name="T3" fmla="*/ 2 h 115"/>
                <a:gd name="T4" fmla="*/ 17 w 55"/>
                <a:gd name="T5" fmla="*/ 2 h 115"/>
                <a:gd name="T6" fmla="*/ 17 w 55"/>
                <a:gd name="T7" fmla="*/ 23 h 115"/>
                <a:gd name="T8" fmla="*/ 49 w 55"/>
                <a:gd name="T9" fmla="*/ 0 h 115"/>
                <a:gd name="T10" fmla="*/ 54 w 55"/>
                <a:gd name="T11" fmla="*/ 0 h 115"/>
                <a:gd name="T12" fmla="*/ 54 w 55"/>
                <a:gd name="T13" fmla="*/ 20 h 115"/>
                <a:gd name="T14" fmla="*/ 49 w 55"/>
                <a:gd name="T15" fmla="*/ 20 h 115"/>
                <a:gd name="T16" fmla="*/ 18 w 55"/>
                <a:gd name="T17" fmla="*/ 52 h 115"/>
                <a:gd name="T18" fmla="*/ 18 w 55"/>
                <a:gd name="T19" fmla="*/ 114 h 115"/>
                <a:gd name="T20" fmla="*/ 0 w 55"/>
                <a:gd name="T21" fmla="*/ 114 h 115"/>
                <a:gd name="T22" fmla="*/ 0 w 55"/>
                <a:gd name="T23" fmla="*/ 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5">
                  <a:moveTo>
                    <a:pt x="0" y="2"/>
                  </a:moveTo>
                  <a:lnTo>
                    <a:pt x="0" y="2"/>
                  </a:lnTo>
                  <a:cubicBezTo>
                    <a:pt x="17" y="2"/>
                    <a:pt x="17" y="2"/>
                    <a:pt x="17" y="2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24" y="7"/>
                    <a:pt x="34" y="0"/>
                    <a:pt x="49" y="0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2" y="20"/>
                    <a:pt x="51" y="20"/>
                    <a:pt x="49" y="20"/>
                  </a:cubicBezTo>
                  <a:cubicBezTo>
                    <a:pt x="29" y="20"/>
                    <a:pt x="18" y="31"/>
                    <a:pt x="18" y="52"/>
                  </a:cubicBezTo>
                  <a:cubicBezTo>
                    <a:pt x="18" y="114"/>
                    <a:pt x="18" y="114"/>
                    <a:pt x="18" y="114"/>
                  </a:cubicBezTo>
                  <a:cubicBezTo>
                    <a:pt x="0" y="114"/>
                    <a:pt x="0" y="114"/>
                    <a:pt x="0" y="114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59" name="Group 358"/>
          <p:cNvGrpSpPr/>
          <p:nvPr/>
        </p:nvGrpSpPr>
        <p:grpSpPr>
          <a:xfrm>
            <a:off x="3043401" y="5118857"/>
            <a:ext cx="461317" cy="66697"/>
            <a:chOff x="3006486" y="5118857"/>
            <a:chExt cx="461317" cy="66697"/>
          </a:xfrm>
        </p:grpSpPr>
        <p:sp>
          <p:nvSpPr>
            <p:cNvPr id="3401" name="Freeform 329"/>
            <p:cNvSpPr>
              <a:spLocks noChangeArrowheads="1"/>
            </p:cNvSpPr>
            <p:nvPr/>
          </p:nvSpPr>
          <p:spPr bwMode="auto">
            <a:xfrm>
              <a:off x="3006486" y="5118857"/>
              <a:ext cx="50022" cy="64844"/>
            </a:xfrm>
            <a:custGeom>
              <a:avLst/>
              <a:gdLst>
                <a:gd name="T0" fmla="*/ 0 w 117"/>
                <a:gd name="T1" fmla="*/ 0 h 155"/>
                <a:gd name="T2" fmla="*/ 0 w 117"/>
                <a:gd name="T3" fmla="*/ 0 h 155"/>
                <a:gd name="T4" fmla="*/ 61 w 117"/>
                <a:gd name="T5" fmla="*/ 0 h 155"/>
                <a:gd name="T6" fmla="*/ 109 w 117"/>
                <a:gd name="T7" fmla="*/ 38 h 155"/>
                <a:gd name="T8" fmla="*/ 87 w 117"/>
                <a:gd name="T9" fmla="*/ 71 h 155"/>
                <a:gd name="T10" fmla="*/ 116 w 117"/>
                <a:gd name="T11" fmla="*/ 108 h 155"/>
                <a:gd name="T12" fmla="*/ 64 w 117"/>
                <a:gd name="T13" fmla="*/ 154 h 155"/>
                <a:gd name="T14" fmla="*/ 0 w 117"/>
                <a:gd name="T15" fmla="*/ 154 h 155"/>
                <a:gd name="T16" fmla="*/ 0 w 117"/>
                <a:gd name="T17" fmla="*/ 0 h 155"/>
                <a:gd name="T18" fmla="*/ 57 w 117"/>
                <a:gd name="T19" fmla="*/ 65 h 155"/>
                <a:gd name="T20" fmla="*/ 57 w 117"/>
                <a:gd name="T21" fmla="*/ 65 h 155"/>
                <a:gd name="T22" fmla="*/ 88 w 117"/>
                <a:gd name="T23" fmla="*/ 41 h 155"/>
                <a:gd name="T24" fmla="*/ 59 w 117"/>
                <a:gd name="T25" fmla="*/ 18 h 155"/>
                <a:gd name="T26" fmla="*/ 21 w 117"/>
                <a:gd name="T27" fmla="*/ 18 h 155"/>
                <a:gd name="T28" fmla="*/ 21 w 117"/>
                <a:gd name="T29" fmla="*/ 65 h 155"/>
                <a:gd name="T30" fmla="*/ 57 w 117"/>
                <a:gd name="T31" fmla="*/ 65 h 155"/>
                <a:gd name="T32" fmla="*/ 62 w 117"/>
                <a:gd name="T33" fmla="*/ 136 h 155"/>
                <a:gd name="T34" fmla="*/ 62 w 117"/>
                <a:gd name="T35" fmla="*/ 136 h 155"/>
                <a:gd name="T36" fmla="*/ 96 w 117"/>
                <a:gd name="T37" fmla="*/ 107 h 155"/>
                <a:gd name="T38" fmla="*/ 60 w 117"/>
                <a:gd name="T39" fmla="*/ 81 h 155"/>
                <a:gd name="T40" fmla="*/ 21 w 117"/>
                <a:gd name="T41" fmla="*/ 81 h 155"/>
                <a:gd name="T42" fmla="*/ 21 w 117"/>
                <a:gd name="T43" fmla="*/ 136 h 155"/>
                <a:gd name="T44" fmla="*/ 62 w 117"/>
                <a:gd name="T45" fmla="*/ 136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7" h="155">
                  <a:moveTo>
                    <a:pt x="0" y="0"/>
                  </a:moveTo>
                  <a:lnTo>
                    <a:pt x="0" y="0"/>
                  </a:lnTo>
                  <a:cubicBezTo>
                    <a:pt x="61" y="0"/>
                    <a:pt x="61" y="0"/>
                    <a:pt x="61" y="0"/>
                  </a:cubicBezTo>
                  <a:cubicBezTo>
                    <a:pt x="94" y="0"/>
                    <a:pt x="109" y="13"/>
                    <a:pt x="109" y="38"/>
                  </a:cubicBezTo>
                  <a:cubicBezTo>
                    <a:pt x="109" y="53"/>
                    <a:pt x="102" y="65"/>
                    <a:pt x="87" y="71"/>
                  </a:cubicBezTo>
                  <a:cubicBezTo>
                    <a:pt x="106" y="74"/>
                    <a:pt x="116" y="88"/>
                    <a:pt x="116" y="108"/>
                  </a:cubicBezTo>
                  <a:cubicBezTo>
                    <a:pt x="116" y="136"/>
                    <a:pt x="98" y="154"/>
                    <a:pt x="64" y="154"/>
                  </a:cubicBezTo>
                  <a:cubicBezTo>
                    <a:pt x="0" y="154"/>
                    <a:pt x="0" y="154"/>
                    <a:pt x="0" y="154"/>
                  </a:cubicBezTo>
                  <a:lnTo>
                    <a:pt x="0" y="0"/>
                  </a:lnTo>
                  <a:close/>
                  <a:moveTo>
                    <a:pt x="57" y="65"/>
                  </a:moveTo>
                  <a:lnTo>
                    <a:pt x="57" y="65"/>
                  </a:lnTo>
                  <a:cubicBezTo>
                    <a:pt x="78" y="65"/>
                    <a:pt x="88" y="57"/>
                    <a:pt x="88" y="41"/>
                  </a:cubicBezTo>
                  <a:cubicBezTo>
                    <a:pt x="88" y="25"/>
                    <a:pt x="79" y="18"/>
                    <a:pt x="59" y="18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1" y="65"/>
                    <a:pt x="21" y="65"/>
                    <a:pt x="21" y="65"/>
                  </a:cubicBezTo>
                  <a:lnTo>
                    <a:pt x="57" y="65"/>
                  </a:lnTo>
                  <a:close/>
                  <a:moveTo>
                    <a:pt x="62" y="136"/>
                  </a:moveTo>
                  <a:lnTo>
                    <a:pt x="62" y="136"/>
                  </a:lnTo>
                  <a:cubicBezTo>
                    <a:pt x="84" y="136"/>
                    <a:pt x="96" y="126"/>
                    <a:pt x="96" y="107"/>
                  </a:cubicBezTo>
                  <a:cubicBezTo>
                    <a:pt x="96" y="90"/>
                    <a:pt x="84" y="81"/>
                    <a:pt x="60" y="81"/>
                  </a:cubicBezTo>
                  <a:cubicBezTo>
                    <a:pt x="21" y="81"/>
                    <a:pt x="21" y="81"/>
                    <a:pt x="21" y="81"/>
                  </a:cubicBezTo>
                  <a:cubicBezTo>
                    <a:pt x="21" y="136"/>
                    <a:pt x="21" y="136"/>
                    <a:pt x="21" y="136"/>
                  </a:cubicBezTo>
                  <a:lnTo>
                    <a:pt x="62" y="136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02" name="Freeform 330"/>
            <p:cNvSpPr>
              <a:spLocks noChangeArrowheads="1"/>
            </p:cNvSpPr>
            <p:nvPr/>
          </p:nvSpPr>
          <p:spPr bwMode="auto">
            <a:xfrm>
              <a:off x="3063919" y="5135532"/>
              <a:ext cx="44464" cy="50022"/>
            </a:xfrm>
            <a:custGeom>
              <a:avLst/>
              <a:gdLst>
                <a:gd name="T0" fmla="*/ 53 w 108"/>
                <a:gd name="T1" fmla="*/ 0 h 119"/>
                <a:gd name="T2" fmla="*/ 53 w 108"/>
                <a:gd name="T3" fmla="*/ 0 h 119"/>
                <a:gd name="T4" fmla="*/ 107 w 108"/>
                <a:gd name="T5" fmla="*/ 59 h 119"/>
                <a:gd name="T6" fmla="*/ 54 w 108"/>
                <a:gd name="T7" fmla="*/ 118 h 119"/>
                <a:gd name="T8" fmla="*/ 0 w 108"/>
                <a:gd name="T9" fmla="*/ 59 h 119"/>
                <a:gd name="T10" fmla="*/ 53 w 108"/>
                <a:gd name="T11" fmla="*/ 0 h 119"/>
                <a:gd name="T12" fmla="*/ 54 w 108"/>
                <a:gd name="T13" fmla="*/ 102 h 119"/>
                <a:gd name="T14" fmla="*/ 54 w 108"/>
                <a:gd name="T15" fmla="*/ 102 h 119"/>
                <a:gd name="T16" fmla="*/ 88 w 108"/>
                <a:gd name="T17" fmla="*/ 59 h 119"/>
                <a:gd name="T18" fmla="*/ 54 w 108"/>
                <a:gd name="T19" fmla="*/ 16 h 119"/>
                <a:gd name="T20" fmla="*/ 20 w 108"/>
                <a:gd name="T21" fmla="*/ 59 h 119"/>
                <a:gd name="T22" fmla="*/ 54 w 108"/>
                <a:gd name="T23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19">
                  <a:moveTo>
                    <a:pt x="53" y="0"/>
                  </a:moveTo>
                  <a:lnTo>
                    <a:pt x="53" y="0"/>
                  </a:lnTo>
                  <a:cubicBezTo>
                    <a:pt x="88" y="0"/>
                    <a:pt x="107" y="22"/>
                    <a:pt x="107" y="59"/>
                  </a:cubicBezTo>
                  <a:cubicBezTo>
                    <a:pt x="107" y="97"/>
                    <a:pt x="88" y="118"/>
                    <a:pt x="54" y="118"/>
                  </a:cubicBezTo>
                  <a:cubicBezTo>
                    <a:pt x="20" y="118"/>
                    <a:pt x="0" y="97"/>
                    <a:pt x="0" y="59"/>
                  </a:cubicBezTo>
                  <a:cubicBezTo>
                    <a:pt x="0" y="22"/>
                    <a:pt x="20" y="0"/>
                    <a:pt x="53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5" y="102"/>
                    <a:pt x="88" y="87"/>
                    <a:pt x="88" y="59"/>
                  </a:cubicBezTo>
                  <a:cubicBezTo>
                    <a:pt x="88" y="31"/>
                    <a:pt x="75" y="16"/>
                    <a:pt x="54" y="16"/>
                  </a:cubicBezTo>
                  <a:cubicBezTo>
                    <a:pt x="31" y="16"/>
                    <a:pt x="20" y="31"/>
                    <a:pt x="20" y="59"/>
                  </a:cubicBezTo>
                  <a:cubicBezTo>
                    <a:pt x="20" y="87"/>
                    <a:pt x="31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03" name="Freeform 331"/>
            <p:cNvSpPr>
              <a:spLocks noChangeArrowheads="1"/>
            </p:cNvSpPr>
            <p:nvPr/>
          </p:nvSpPr>
          <p:spPr bwMode="auto">
            <a:xfrm>
              <a:off x="3115794" y="5135532"/>
              <a:ext cx="44464" cy="50022"/>
            </a:xfrm>
            <a:custGeom>
              <a:avLst/>
              <a:gdLst>
                <a:gd name="T0" fmla="*/ 54 w 108"/>
                <a:gd name="T1" fmla="*/ 0 h 119"/>
                <a:gd name="T2" fmla="*/ 54 w 108"/>
                <a:gd name="T3" fmla="*/ 0 h 119"/>
                <a:gd name="T4" fmla="*/ 107 w 108"/>
                <a:gd name="T5" fmla="*/ 59 h 119"/>
                <a:gd name="T6" fmla="*/ 54 w 108"/>
                <a:gd name="T7" fmla="*/ 118 h 119"/>
                <a:gd name="T8" fmla="*/ 0 w 108"/>
                <a:gd name="T9" fmla="*/ 59 h 119"/>
                <a:gd name="T10" fmla="*/ 54 w 108"/>
                <a:gd name="T11" fmla="*/ 0 h 119"/>
                <a:gd name="T12" fmla="*/ 54 w 108"/>
                <a:gd name="T13" fmla="*/ 102 h 119"/>
                <a:gd name="T14" fmla="*/ 54 w 108"/>
                <a:gd name="T15" fmla="*/ 102 h 119"/>
                <a:gd name="T16" fmla="*/ 87 w 108"/>
                <a:gd name="T17" fmla="*/ 59 h 119"/>
                <a:gd name="T18" fmla="*/ 54 w 108"/>
                <a:gd name="T19" fmla="*/ 16 h 119"/>
                <a:gd name="T20" fmla="*/ 20 w 108"/>
                <a:gd name="T21" fmla="*/ 59 h 119"/>
                <a:gd name="T22" fmla="*/ 54 w 108"/>
                <a:gd name="T23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19">
                  <a:moveTo>
                    <a:pt x="54" y="0"/>
                  </a:moveTo>
                  <a:lnTo>
                    <a:pt x="54" y="0"/>
                  </a:lnTo>
                  <a:cubicBezTo>
                    <a:pt x="87" y="0"/>
                    <a:pt x="107" y="22"/>
                    <a:pt x="107" y="59"/>
                  </a:cubicBezTo>
                  <a:cubicBezTo>
                    <a:pt x="107" y="97"/>
                    <a:pt x="87" y="118"/>
                    <a:pt x="54" y="118"/>
                  </a:cubicBezTo>
                  <a:cubicBezTo>
                    <a:pt x="20" y="118"/>
                    <a:pt x="0" y="97"/>
                    <a:pt x="0" y="59"/>
                  </a:cubicBezTo>
                  <a:cubicBezTo>
                    <a:pt x="0" y="22"/>
                    <a:pt x="20" y="0"/>
                    <a:pt x="54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6" y="102"/>
                    <a:pt x="87" y="87"/>
                    <a:pt x="87" y="59"/>
                  </a:cubicBezTo>
                  <a:cubicBezTo>
                    <a:pt x="87" y="31"/>
                    <a:pt x="76" y="16"/>
                    <a:pt x="54" y="16"/>
                  </a:cubicBezTo>
                  <a:cubicBezTo>
                    <a:pt x="31" y="16"/>
                    <a:pt x="20" y="31"/>
                    <a:pt x="20" y="59"/>
                  </a:cubicBezTo>
                  <a:cubicBezTo>
                    <a:pt x="20" y="87"/>
                    <a:pt x="32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04" name="Freeform 332"/>
            <p:cNvSpPr>
              <a:spLocks noChangeArrowheads="1"/>
            </p:cNvSpPr>
            <p:nvPr/>
          </p:nvSpPr>
          <p:spPr bwMode="auto">
            <a:xfrm>
              <a:off x="3169522" y="5118857"/>
              <a:ext cx="38906" cy="64844"/>
            </a:xfrm>
            <a:custGeom>
              <a:avLst/>
              <a:gdLst>
                <a:gd name="T0" fmla="*/ 0 w 94"/>
                <a:gd name="T1" fmla="*/ 0 h 155"/>
                <a:gd name="T2" fmla="*/ 19 w 94"/>
                <a:gd name="T3" fmla="*/ 0 h 155"/>
                <a:gd name="T4" fmla="*/ 19 w 94"/>
                <a:gd name="T5" fmla="*/ 93 h 155"/>
                <a:gd name="T6" fmla="*/ 70 w 94"/>
                <a:gd name="T7" fmla="*/ 42 h 155"/>
                <a:gd name="T8" fmla="*/ 93 w 94"/>
                <a:gd name="T9" fmla="*/ 42 h 155"/>
                <a:gd name="T10" fmla="*/ 51 w 94"/>
                <a:gd name="T11" fmla="*/ 82 h 155"/>
                <a:gd name="T12" fmla="*/ 93 w 94"/>
                <a:gd name="T13" fmla="*/ 154 h 155"/>
                <a:gd name="T14" fmla="*/ 71 w 94"/>
                <a:gd name="T15" fmla="*/ 154 h 155"/>
                <a:gd name="T16" fmla="*/ 39 w 94"/>
                <a:gd name="T17" fmla="*/ 96 h 155"/>
                <a:gd name="T18" fmla="*/ 19 w 94"/>
                <a:gd name="T19" fmla="*/ 115 h 155"/>
                <a:gd name="T20" fmla="*/ 19 w 94"/>
                <a:gd name="T21" fmla="*/ 154 h 155"/>
                <a:gd name="T22" fmla="*/ 0 w 94"/>
                <a:gd name="T23" fmla="*/ 154 h 155"/>
                <a:gd name="T24" fmla="*/ 0 w 94"/>
                <a:gd name="T25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4" h="155">
                  <a:moveTo>
                    <a:pt x="0" y="0"/>
                  </a:moveTo>
                  <a:lnTo>
                    <a:pt x="19" y="0"/>
                  </a:lnTo>
                  <a:lnTo>
                    <a:pt x="19" y="93"/>
                  </a:lnTo>
                  <a:lnTo>
                    <a:pt x="70" y="42"/>
                  </a:lnTo>
                  <a:lnTo>
                    <a:pt x="93" y="42"/>
                  </a:lnTo>
                  <a:lnTo>
                    <a:pt x="51" y="82"/>
                  </a:lnTo>
                  <a:lnTo>
                    <a:pt x="93" y="154"/>
                  </a:lnTo>
                  <a:lnTo>
                    <a:pt x="71" y="154"/>
                  </a:lnTo>
                  <a:lnTo>
                    <a:pt x="39" y="96"/>
                  </a:lnTo>
                  <a:lnTo>
                    <a:pt x="19" y="115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05" name="Freeform 333"/>
            <p:cNvSpPr>
              <a:spLocks noChangeArrowheads="1"/>
            </p:cNvSpPr>
            <p:nvPr/>
          </p:nvSpPr>
          <p:spPr bwMode="auto">
            <a:xfrm>
              <a:off x="3215838" y="5135532"/>
              <a:ext cx="66696" cy="48170"/>
            </a:xfrm>
            <a:custGeom>
              <a:avLst/>
              <a:gdLst>
                <a:gd name="T0" fmla="*/ 137 w 157"/>
                <a:gd name="T1" fmla="*/ 46 h 115"/>
                <a:gd name="T2" fmla="*/ 137 w 157"/>
                <a:gd name="T3" fmla="*/ 46 h 115"/>
                <a:gd name="T4" fmla="*/ 116 w 157"/>
                <a:gd name="T5" fmla="*/ 15 h 115"/>
                <a:gd name="T6" fmla="*/ 88 w 157"/>
                <a:gd name="T7" fmla="*/ 48 h 115"/>
                <a:gd name="T8" fmla="*/ 88 w 157"/>
                <a:gd name="T9" fmla="*/ 114 h 115"/>
                <a:gd name="T10" fmla="*/ 68 w 157"/>
                <a:gd name="T11" fmla="*/ 114 h 115"/>
                <a:gd name="T12" fmla="*/ 68 w 157"/>
                <a:gd name="T13" fmla="*/ 46 h 115"/>
                <a:gd name="T14" fmla="*/ 48 w 157"/>
                <a:gd name="T15" fmla="*/ 15 h 115"/>
                <a:gd name="T16" fmla="*/ 19 w 157"/>
                <a:gd name="T17" fmla="*/ 48 h 115"/>
                <a:gd name="T18" fmla="*/ 19 w 157"/>
                <a:gd name="T19" fmla="*/ 114 h 115"/>
                <a:gd name="T20" fmla="*/ 0 w 157"/>
                <a:gd name="T21" fmla="*/ 114 h 115"/>
                <a:gd name="T22" fmla="*/ 0 w 157"/>
                <a:gd name="T23" fmla="*/ 2 h 115"/>
                <a:gd name="T24" fmla="*/ 18 w 157"/>
                <a:gd name="T25" fmla="*/ 2 h 115"/>
                <a:gd name="T26" fmla="*/ 18 w 157"/>
                <a:gd name="T27" fmla="*/ 18 h 115"/>
                <a:gd name="T28" fmla="*/ 54 w 157"/>
                <a:gd name="T29" fmla="*/ 0 h 115"/>
                <a:gd name="T30" fmla="*/ 84 w 157"/>
                <a:gd name="T31" fmla="*/ 16 h 115"/>
                <a:gd name="T32" fmla="*/ 120 w 157"/>
                <a:gd name="T33" fmla="*/ 0 h 115"/>
                <a:gd name="T34" fmla="*/ 151 w 157"/>
                <a:gd name="T35" fmla="*/ 14 h 115"/>
                <a:gd name="T36" fmla="*/ 156 w 157"/>
                <a:gd name="T37" fmla="*/ 43 h 115"/>
                <a:gd name="T38" fmla="*/ 156 w 157"/>
                <a:gd name="T39" fmla="*/ 47 h 115"/>
                <a:gd name="T40" fmla="*/ 156 w 157"/>
                <a:gd name="T41" fmla="*/ 114 h 115"/>
                <a:gd name="T42" fmla="*/ 137 w 157"/>
                <a:gd name="T43" fmla="*/ 114 h 115"/>
                <a:gd name="T44" fmla="*/ 137 w 157"/>
                <a:gd name="T45" fmla="*/ 46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7" h="115">
                  <a:moveTo>
                    <a:pt x="137" y="46"/>
                  </a:moveTo>
                  <a:lnTo>
                    <a:pt x="137" y="46"/>
                  </a:lnTo>
                  <a:cubicBezTo>
                    <a:pt x="137" y="25"/>
                    <a:pt x="133" y="15"/>
                    <a:pt x="116" y="15"/>
                  </a:cubicBezTo>
                  <a:cubicBezTo>
                    <a:pt x="98" y="15"/>
                    <a:pt x="88" y="28"/>
                    <a:pt x="88" y="48"/>
                  </a:cubicBezTo>
                  <a:cubicBezTo>
                    <a:pt x="88" y="114"/>
                    <a:pt x="88" y="114"/>
                    <a:pt x="88" y="114"/>
                  </a:cubicBezTo>
                  <a:cubicBezTo>
                    <a:pt x="68" y="114"/>
                    <a:pt x="68" y="114"/>
                    <a:pt x="68" y="114"/>
                  </a:cubicBezTo>
                  <a:cubicBezTo>
                    <a:pt x="68" y="46"/>
                    <a:pt x="68" y="46"/>
                    <a:pt x="68" y="46"/>
                  </a:cubicBezTo>
                  <a:cubicBezTo>
                    <a:pt x="68" y="25"/>
                    <a:pt x="65" y="15"/>
                    <a:pt x="48" y="15"/>
                  </a:cubicBezTo>
                  <a:cubicBezTo>
                    <a:pt x="31" y="15"/>
                    <a:pt x="19" y="28"/>
                    <a:pt x="19" y="48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27" y="5"/>
                    <a:pt x="38" y="0"/>
                    <a:pt x="54" y="0"/>
                  </a:cubicBezTo>
                  <a:cubicBezTo>
                    <a:pt x="67" y="0"/>
                    <a:pt x="76" y="5"/>
                    <a:pt x="84" y="16"/>
                  </a:cubicBezTo>
                  <a:cubicBezTo>
                    <a:pt x="93" y="5"/>
                    <a:pt x="105" y="0"/>
                    <a:pt x="120" y="0"/>
                  </a:cubicBezTo>
                  <a:cubicBezTo>
                    <a:pt x="135" y="0"/>
                    <a:pt x="145" y="5"/>
                    <a:pt x="151" y="14"/>
                  </a:cubicBezTo>
                  <a:cubicBezTo>
                    <a:pt x="156" y="23"/>
                    <a:pt x="156" y="32"/>
                    <a:pt x="156" y="43"/>
                  </a:cubicBezTo>
                  <a:cubicBezTo>
                    <a:pt x="156" y="44"/>
                    <a:pt x="156" y="46"/>
                    <a:pt x="156" y="47"/>
                  </a:cubicBezTo>
                  <a:cubicBezTo>
                    <a:pt x="156" y="114"/>
                    <a:pt x="156" y="114"/>
                    <a:pt x="156" y="114"/>
                  </a:cubicBezTo>
                  <a:cubicBezTo>
                    <a:pt x="137" y="114"/>
                    <a:pt x="137" y="114"/>
                    <a:pt x="137" y="114"/>
                  </a:cubicBezTo>
                  <a:lnTo>
                    <a:pt x="137" y="4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06" name="Freeform 334"/>
            <p:cNvSpPr>
              <a:spLocks noChangeArrowheads="1"/>
            </p:cNvSpPr>
            <p:nvPr/>
          </p:nvSpPr>
          <p:spPr bwMode="auto">
            <a:xfrm>
              <a:off x="3289946" y="5135532"/>
              <a:ext cx="44464" cy="50022"/>
            </a:xfrm>
            <a:custGeom>
              <a:avLst/>
              <a:gdLst>
                <a:gd name="T0" fmla="*/ 37 w 107"/>
                <a:gd name="T1" fmla="*/ 118 h 119"/>
                <a:gd name="T2" fmla="*/ 37 w 107"/>
                <a:gd name="T3" fmla="*/ 118 h 119"/>
                <a:gd name="T4" fmla="*/ 0 w 107"/>
                <a:gd name="T5" fmla="*/ 85 h 119"/>
                <a:gd name="T6" fmla="*/ 38 w 107"/>
                <a:gd name="T7" fmla="*/ 50 h 119"/>
                <a:gd name="T8" fmla="*/ 69 w 107"/>
                <a:gd name="T9" fmla="*/ 45 h 119"/>
                <a:gd name="T10" fmla="*/ 74 w 107"/>
                <a:gd name="T11" fmla="*/ 33 h 119"/>
                <a:gd name="T12" fmla="*/ 49 w 107"/>
                <a:gd name="T13" fmla="*/ 16 h 119"/>
                <a:gd name="T14" fmla="*/ 23 w 107"/>
                <a:gd name="T15" fmla="*/ 37 h 119"/>
                <a:gd name="T16" fmla="*/ 6 w 107"/>
                <a:gd name="T17" fmla="*/ 37 h 119"/>
                <a:gd name="T18" fmla="*/ 6 w 107"/>
                <a:gd name="T19" fmla="*/ 36 h 119"/>
                <a:gd name="T20" fmla="*/ 49 w 107"/>
                <a:gd name="T21" fmla="*/ 0 h 119"/>
                <a:gd name="T22" fmla="*/ 93 w 107"/>
                <a:gd name="T23" fmla="*/ 34 h 119"/>
                <a:gd name="T24" fmla="*/ 93 w 107"/>
                <a:gd name="T25" fmla="*/ 90 h 119"/>
                <a:gd name="T26" fmla="*/ 100 w 107"/>
                <a:gd name="T27" fmla="*/ 102 h 119"/>
                <a:gd name="T28" fmla="*/ 106 w 107"/>
                <a:gd name="T29" fmla="*/ 101 h 119"/>
                <a:gd name="T30" fmla="*/ 106 w 107"/>
                <a:gd name="T31" fmla="*/ 115 h 119"/>
                <a:gd name="T32" fmla="*/ 95 w 107"/>
                <a:gd name="T33" fmla="*/ 117 h 119"/>
                <a:gd name="T34" fmla="*/ 75 w 107"/>
                <a:gd name="T35" fmla="*/ 101 h 119"/>
                <a:gd name="T36" fmla="*/ 75 w 107"/>
                <a:gd name="T37" fmla="*/ 100 h 119"/>
                <a:gd name="T38" fmla="*/ 37 w 107"/>
                <a:gd name="T39" fmla="*/ 118 h 119"/>
                <a:gd name="T40" fmla="*/ 39 w 107"/>
                <a:gd name="T41" fmla="*/ 65 h 119"/>
                <a:gd name="T42" fmla="*/ 39 w 107"/>
                <a:gd name="T43" fmla="*/ 65 h 119"/>
                <a:gd name="T44" fmla="*/ 19 w 107"/>
                <a:gd name="T45" fmla="*/ 84 h 119"/>
                <a:gd name="T46" fmla="*/ 40 w 107"/>
                <a:gd name="T47" fmla="*/ 102 h 119"/>
                <a:gd name="T48" fmla="*/ 74 w 107"/>
                <a:gd name="T49" fmla="*/ 75 h 119"/>
                <a:gd name="T50" fmla="*/ 74 w 107"/>
                <a:gd name="T51" fmla="*/ 58 h 119"/>
                <a:gd name="T52" fmla="*/ 39 w 107"/>
                <a:gd name="T53" fmla="*/ 65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7" h="119">
                  <a:moveTo>
                    <a:pt x="37" y="118"/>
                  </a:moveTo>
                  <a:lnTo>
                    <a:pt x="37" y="118"/>
                  </a:lnTo>
                  <a:cubicBezTo>
                    <a:pt x="13" y="118"/>
                    <a:pt x="0" y="106"/>
                    <a:pt x="0" y="85"/>
                  </a:cubicBezTo>
                  <a:cubicBezTo>
                    <a:pt x="0" y="64"/>
                    <a:pt x="13" y="53"/>
                    <a:pt x="38" y="50"/>
                  </a:cubicBezTo>
                  <a:cubicBezTo>
                    <a:pt x="54" y="48"/>
                    <a:pt x="64" y="48"/>
                    <a:pt x="69" y="45"/>
                  </a:cubicBezTo>
                  <a:cubicBezTo>
                    <a:pt x="74" y="43"/>
                    <a:pt x="74" y="40"/>
                    <a:pt x="74" y="33"/>
                  </a:cubicBezTo>
                  <a:cubicBezTo>
                    <a:pt x="74" y="22"/>
                    <a:pt x="66" y="16"/>
                    <a:pt x="49" y="16"/>
                  </a:cubicBezTo>
                  <a:cubicBezTo>
                    <a:pt x="32" y="16"/>
                    <a:pt x="23" y="24"/>
                    <a:pt x="23" y="37"/>
                  </a:cubicBezTo>
                  <a:cubicBezTo>
                    <a:pt x="6" y="37"/>
                    <a:pt x="6" y="37"/>
                    <a:pt x="6" y="37"/>
                  </a:cubicBezTo>
                  <a:lnTo>
                    <a:pt x="6" y="36"/>
                  </a:lnTo>
                  <a:cubicBezTo>
                    <a:pt x="6" y="13"/>
                    <a:pt x="22" y="0"/>
                    <a:pt x="49" y="0"/>
                  </a:cubicBezTo>
                  <a:cubicBezTo>
                    <a:pt x="80" y="0"/>
                    <a:pt x="93" y="10"/>
                    <a:pt x="93" y="34"/>
                  </a:cubicBezTo>
                  <a:cubicBezTo>
                    <a:pt x="93" y="90"/>
                    <a:pt x="93" y="90"/>
                    <a:pt x="93" y="90"/>
                  </a:cubicBezTo>
                  <a:cubicBezTo>
                    <a:pt x="93" y="98"/>
                    <a:pt x="94" y="102"/>
                    <a:pt x="100" y="102"/>
                  </a:cubicBezTo>
                  <a:cubicBezTo>
                    <a:pt x="102" y="102"/>
                    <a:pt x="104" y="101"/>
                    <a:pt x="106" y="101"/>
                  </a:cubicBezTo>
                  <a:cubicBezTo>
                    <a:pt x="106" y="115"/>
                    <a:pt x="106" y="115"/>
                    <a:pt x="106" y="115"/>
                  </a:cubicBezTo>
                  <a:cubicBezTo>
                    <a:pt x="101" y="116"/>
                    <a:pt x="98" y="117"/>
                    <a:pt x="95" y="117"/>
                  </a:cubicBezTo>
                  <a:cubicBezTo>
                    <a:pt x="82" y="117"/>
                    <a:pt x="75" y="111"/>
                    <a:pt x="75" y="101"/>
                  </a:cubicBezTo>
                  <a:lnTo>
                    <a:pt x="75" y="100"/>
                  </a:lnTo>
                  <a:cubicBezTo>
                    <a:pt x="64" y="112"/>
                    <a:pt x="51" y="118"/>
                    <a:pt x="37" y="118"/>
                  </a:cubicBezTo>
                  <a:close/>
                  <a:moveTo>
                    <a:pt x="39" y="65"/>
                  </a:moveTo>
                  <a:lnTo>
                    <a:pt x="39" y="65"/>
                  </a:lnTo>
                  <a:cubicBezTo>
                    <a:pt x="25" y="67"/>
                    <a:pt x="19" y="74"/>
                    <a:pt x="19" y="84"/>
                  </a:cubicBezTo>
                  <a:cubicBezTo>
                    <a:pt x="19" y="95"/>
                    <a:pt x="26" y="102"/>
                    <a:pt x="40" y="102"/>
                  </a:cubicBezTo>
                  <a:cubicBezTo>
                    <a:pt x="60" y="102"/>
                    <a:pt x="74" y="90"/>
                    <a:pt x="74" y="75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4" y="63"/>
                    <a:pt x="53" y="63"/>
                    <a:pt x="39" y="6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07" name="Freeform 335"/>
            <p:cNvSpPr>
              <a:spLocks noChangeArrowheads="1"/>
            </p:cNvSpPr>
            <p:nvPr/>
          </p:nvSpPr>
          <p:spPr bwMode="auto">
            <a:xfrm>
              <a:off x="3341821" y="5135532"/>
              <a:ext cx="22232" cy="48170"/>
            </a:xfrm>
            <a:custGeom>
              <a:avLst/>
              <a:gdLst>
                <a:gd name="T0" fmla="*/ 0 w 55"/>
                <a:gd name="T1" fmla="*/ 2 h 115"/>
                <a:gd name="T2" fmla="*/ 0 w 55"/>
                <a:gd name="T3" fmla="*/ 2 h 115"/>
                <a:gd name="T4" fmla="*/ 18 w 55"/>
                <a:gd name="T5" fmla="*/ 2 h 115"/>
                <a:gd name="T6" fmla="*/ 18 w 55"/>
                <a:gd name="T7" fmla="*/ 23 h 115"/>
                <a:gd name="T8" fmla="*/ 49 w 55"/>
                <a:gd name="T9" fmla="*/ 0 h 115"/>
                <a:gd name="T10" fmla="*/ 54 w 55"/>
                <a:gd name="T11" fmla="*/ 0 h 115"/>
                <a:gd name="T12" fmla="*/ 54 w 55"/>
                <a:gd name="T13" fmla="*/ 20 h 115"/>
                <a:gd name="T14" fmla="*/ 49 w 55"/>
                <a:gd name="T15" fmla="*/ 20 h 115"/>
                <a:gd name="T16" fmla="*/ 19 w 55"/>
                <a:gd name="T17" fmla="*/ 52 h 115"/>
                <a:gd name="T18" fmla="*/ 19 w 55"/>
                <a:gd name="T19" fmla="*/ 114 h 115"/>
                <a:gd name="T20" fmla="*/ 0 w 55"/>
                <a:gd name="T21" fmla="*/ 114 h 115"/>
                <a:gd name="T22" fmla="*/ 0 w 55"/>
                <a:gd name="T23" fmla="*/ 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5">
                  <a:moveTo>
                    <a:pt x="0" y="2"/>
                  </a:moveTo>
                  <a:lnTo>
                    <a:pt x="0" y="2"/>
                  </a:lnTo>
                  <a:cubicBezTo>
                    <a:pt x="18" y="2"/>
                    <a:pt x="18" y="2"/>
                    <a:pt x="18" y="2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24" y="7"/>
                    <a:pt x="35" y="0"/>
                    <a:pt x="49" y="0"/>
                  </a:cubicBezTo>
                  <a:cubicBezTo>
                    <a:pt x="50" y="0"/>
                    <a:pt x="52" y="0"/>
                    <a:pt x="54" y="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2" y="20"/>
                    <a:pt x="51" y="20"/>
                    <a:pt x="49" y="20"/>
                  </a:cubicBezTo>
                  <a:cubicBezTo>
                    <a:pt x="29" y="20"/>
                    <a:pt x="19" y="31"/>
                    <a:pt x="19" y="52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08" name="Freeform 336"/>
            <p:cNvSpPr>
              <a:spLocks noChangeArrowheads="1"/>
            </p:cNvSpPr>
            <p:nvPr/>
          </p:nvSpPr>
          <p:spPr bwMode="auto">
            <a:xfrm>
              <a:off x="3371463" y="5118857"/>
              <a:ext cx="38907" cy="64844"/>
            </a:xfrm>
            <a:custGeom>
              <a:avLst/>
              <a:gdLst>
                <a:gd name="T0" fmla="*/ 0 w 94"/>
                <a:gd name="T1" fmla="*/ 0 h 155"/>
                <a:gd name="T2" fmla="*/ 19 w 94"/>
                <a:gd name="T3" fmla="*/ 0 h 155"/>
                <a:gd name="T4" fmla="*/ 19 w 94"/>
                <a:gd name="T5" fmla="*/ 93 h 155"/>
                <a:gd name="T6" fmla="*/ 69 w 94"/>
                <a:gd name="T7" fmla="*/ 42 h 155"/>
                <a:gd name="T8" fmla="*/ 93 w 94"/>
                <a:gd name="T9" fmla="*/ 42 h 155"/>
                <a:gd name="T10" fmla="*/ 51 w 94"/>
                <a:gd name="T11" fmla="*/ 82 h 155"/>
                <a:gd name="T12" fmla="*/ 92 w 94"/>
                <a:gd name="T13" fmla="*/ 154 h 155"/>
                <a:gd name="T14" fmla="*/ 71 w 94"/>
                <a:gd name="T15" fmla="*/ 154 h 155"/>
                <a:gd name="T16" fmla="*/ 39 w 94"/>
                <a:gd name="T17" fmla="*/ 96 h 155"/>
                <a:gd name="T18" fmla="*/ 19 w 94"/>
                <a:gd name="T19" fmla="*/ 115 h 155"/>
                <a:gd name="T20" fmla="*/ 19 w 94"/>
                <a:gd name="T21" fmla="*/ 154 h 155"/>
                <a:gd name="T22" fmla="*/ 0 w 94"/>
                <a:gd name="T23" fmla="*/ 154 h 155"/>
                <a:gd name="T24" fmla="*/ 0 w 94"/>
                <a:gd name="T25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4" h="155">
                  <a:moveTo>
                    <a:pt x="0" y="0"/>
                  </a:moveTo>
                  <a:lnTo>
                    <a:pt x="19" y="0"/>
                  </a:lnTo>
                  <a:lnTo>
                    <a:pt x="19" y="93"/>
                  </a:lnTo>
                  <a:lnTo>
                    <a:pt x="69" y="42"/>
                  </a:lnTo>
                  <a:lnTo>
                    <a:pt x="93" y="42"/>
                  </a:lnTo>
                  <a:lnTo>
                    <a:pt x="51" y="82"/>
                  </a:lnTo>
                  <a:lnTo>
                    <a:pt x="92" y="154"/>
                  </a:lnTo>
                  <a:lnTo>
                    <a:pt x="71" y="154"/>
                  </a:lnTo>
                  <a:lnTo>
                    <a:pt x="39" y="96"/>
                  </a:lnTo>
                  <a:lnTo>
                    <a:pt x="19" y="115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09" name="Freeform 337"/>
            <p:cNvSpPr>
              <a:spLocks noChangeArrowheads="1"/>
            </p:cNvSpPr>
            <p:nvPr/>
          </p:nvSpPr>
          <p:spPr bwMode="auto">
            <a:xfrm>
              <a:off x="3445571" y="5120710"/>
              <a:ext cx="22232" cy="62991"/>
            </a:xfrm>
            <a:custGeom>
              <a:avLst/>
              <a:gdLst>
                <a:gd name="T0" fmla="*/ 34 w 55"/>
                <a:gd name="T1" fmla="*/ 44 h 151"/>
                <a:gd name="T2" fmla="*/ 34 w 55"/>
                <a:gd name="T3" fmla="*/ 44 h 151"/>
                <a:gd name="T4" fmla="*/ 0 w 55"/>
                <a:gd name="T5" fmla="*/ 44 h 151"/>
                <a:gd name="T6" fmla="*/ 0 w 55"/>
                <a:gd name="T7" fmla="*/ 29 h 151"/>
                <a:gd name="T8" fmla="*/ 40 w 55"/>
                <a:gd name="T9" fmla="*/ 0 h 151"/>
                <a:gd name="T10" fmla="*/ 54 w 55"/>
                <a:gd name="T11" fmla="*/ 0 h 151"/>
                <a:gd name="T12" fmla="*/ 54 w 55"/>
                <a:gd name="T13" fmla="*/ 150 h 151"/>
                <a:gd name="T14" fmla="*/ 34 w 55"/>
                <a:gd name="T15" fmla="*/ 150 h 151"/>
                <a:gd name="T16" fmla="*/ 34 w 55"/>
                <a:gd name="T17" fmla="*/ 4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151">
                  <a:moveTo>
                    <a:pt x="34" y="44"/>
                  </a:moveTo>
                  <a:lnTo>
                    <a:pt x="34" y="44"/>
                  </a:lnTo>
                  <a:cubicBezTo>
                    <a:pt x="0" y="44"/>
                    <a:pt x="0" y="44"/>
                    <a:pt x="0" y="44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25" y="28"/>
                    <a:pt x="37" y="20"/>
                    <a:pt x="40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4" y="150"/>
                    <a:pt x="54" y="150"/>
                    <a:pt x="54" y="150"/>
                  </a:cubicBezTo>
                  <a:cubicBezTo>
                    <a:pt x="34" y="150"/>
                    <a:pt x="34" y="150"/>
                    <a:pt x="34" y="150"/>
                  </a:cubicBezTo>
                  <a:lnTo>
                    <a:pt x="34" y="4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58" name="Group 357"/>
          <p:cNvGrpSpPr/>
          <p:nvPr/>
        </p:nvGrpSpPr>
        <p:grpSpPr>
          <a:xfrm>
            <a:off x="3886508" y="5118857"/>
            <a:ext cx="476139" cy="66697"/>
            <a:chOff x="3886508" y="5118857"/>
            <a:chExt cx="476139" cy="66697"/>
          </a:xfrm>
        </p:grpSpPr>
        <p:sp>
          <p:nvSpPr>
            <p:cNvPr id="3410" name="Freeform 338"/>
            <p:cNvSpPr>
              <a:spLocks noChangeArrowheads="1"/>
            </p:cNvSpPr>
            <p:nvPr/>
          </p:nvSpPr>
          <p:spPr bwMode="auto">
            <a:xfrm>
              <a:off x="3886508" y="5118857"/>
              <a:ext cx="50023" cy="64844"/>
            </a:xfrm>
            <a:custGeom>
              <a:avLst/>
              <a:gdLst>
                <a:gd name="T0" fmla="*/ 0 w 118"/>
                <a:gd name="T1" fmla="*/ 0 h 155"/>
                <a:gd name="T2" fmla="*/ 0 w 118"/>
                <a:gd name="T3" fmla="*/ 0 h 155"/>
                <a:gd name="T4" fmla="*/ 62 w 118"/>
                <a:gd name="T5" fmla="*/ 0 h 155"/>
                <a:gd name="T6" fmla="*/ 110 w 118"/>
                <a:gd name="T7" fmla="*/ 38 h 155"/>
                <a:gd name="T8" fmla="*/ 88 w 118"/>
                <a:gd name="T9" fmla="*/ 71 h 155"/>
                <a:gd name="T10" fmla="*/ 117 w 118"/>
                <a:gd name="T11" fmla="*/ 108 h 155"/>
                <a:gd name="T12" fmla="*/ 65 w 118"/>
                <a:gd name="T13" fmla="*/ 154 h 155"/>
                <a:gd name="T14" fmla="*/ 0 w 118"/>
                <a:gd name="T15" fmla="*/ 154 h 155"/>
                <a:gd name="T16" fmla="*/ 0 w 118"/>
                <a:gd name="T17" fmla="*/ 0 h 155"/>
                <a:gd name="T18" fmla="*/ 58 w 118"/>
                <a:gd name="T19" fmla="*/ 65 h 155"/>
                <a:gd name="T20" fmla="*/ 58 w 118"/>
                <a:gd name="T21" fmla="*/ 65 h 155"/>
                <a:gd name="T22" fmla="*/ 89 w 118"/>
                <a:gd name="T23" fmla="*/ 41 h 155"/>
                <a:gd name="T24" fmla="*/ 59 w 118"/>
                <a:gd name="T25" fmla="*/ 18 h 155"/>
                <a:gd name="T26" fmla="*/ 21 w 118"/>
                <a:gd name="T27" fmla="*/ 18 h 155"/>
                <a:gd name="T28" fmla="*/ 21 w 118"/>
                <a:gd name="T29" fmla="*/ 65 h 155"/>
                <a:gd name="T30" fmla="*/ 58 w 118"/>
                <a:gd name="T31" fmla="*/ 65 h 155"/>
                <a:gd name="T32" fmla="*/ 63 w 118"/>
                <a:gd name="T33" fmla="*/ 136 h 155"/>
                <a:gd name="T34" fmla="*/ 63 w 118"/>
                <a:gd name="T35" fmla="*/ 136 h 155"/>
                <a:gd name="T36" fmla="*/ 96 w 118"/>
                <a:gd name="T37" fmla="*/ 107 h 155"/>
                <a:gd name="T38" fmla="*/ 61 w 118"/>
                <a:gd name="T39" fmla="*/ 81 h 155"/>
                <a:gd name="T40" fmla="*/ 21 w 118"/>
                <a:gd name="T41" fmla="*/ 81 h 155"/>
                <a:gd name="T42" fmla="*/ 21 w 118"/>
                <a:gd name="T43" fmla="*/ 136 h 155"/>
                <a:gd name="T44" fmla="*/ 63 w 118"/>
                <a:gd name="T45" fmla="*/ 136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8" h="155">
                  <a:moveTo>
                    <a:pt x="0" y="0"/>
                  </a:moveTo>
                  <a:lnTo>
                    <a:pt x="0" y="0"/>
                  </a:lnTo>
                  <a:cubicBezTo>
                    <a:pt x="62" y="0"/>
                    <a:pt x="62" y="0"/>
                    <a:pt x="62" y="0"/>
                  </a:cubicBezTo>
                  <a:cubicBezTo>
                    <a:pt x="94" y="0"/>
                    <a:pt x="110" y="13"/>
                    <a:pt x="110" y="38"/>
                  </a:cubicBezTo>
                  <a:cubicBezTo>
                    <a:pt x="110" y="53"/>
                    <a:pt x="103" y="65"/>
                    <a:pt x="88" y="71"/>
                  </a:cubicBezTo>
                  <a:cubicBezTo>
                    <a:pt x="107" y="74"/>
                    <a:pt x="117" y="88"/>
                    <a:pt x="117" y="108"/>
                  </a:cubicBezTo>
                  <a:cubicBezTo>
                    <a:pt x="117" y="136"/>
                    <a:pt x="98" y="154"/>
                    <a:pt x="65" y="154"/>
                  </a:cubicBezTo>
                  <a:cubicBezTo>
                    <a:pt x="0" y="154"/>
                    <a:pt x="0" y="154"/>
                    <a:pt x="0" y="154"/>
                  </a:cubicBezTo>
                  <a:lnTo>
                    <a:pt x="0" y="0"/>
                  </a:lnTo>
                  <a:close/>
                  <a:moveTo>
                    <a:pt x="58" y="65"/>
                  </a:moveTo>
                  <a:lnTo>
                    <a:pt x="58" y="65"/>
                  </a:lnTo>
                  <a:cubicBezTo>
                    <a:pt x="79" y="65"/>
                    <a:pt x="89" y="57"/>
                    <a:pt x="89" y="41"/>
                  </a:cubicBezTo>
                  <a:cubicBezTo>
                    <a:pt x="89" y="25"/>
                    <a:pt x="80" y="18"/>
                    <a:pt x="59" y="18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1" y="65"/>
                    <a:pt x="21" y="65"/>
                    <a:pt x="21" y="65"/>
                  </a:cubicBezTo>
                  <a:lnTo>
                    <a:pt x="58" y="65"/>
                  </a:lnTo>
                  <a:close/>
                  <a:moveTo>
                    <a:pt x="63" y="136"/>
                  </a:moveTo>
                  <a:lnTo>
                    <a:pt x="63" y="136"/>
                  </a:lnTo>
                  <a:cubicBezTo>
                    <a:pt x="85" y="136"/>
                    <a:pt x="96" y="126"/>
                    <a:pt x="96" y="107"/>
                  </a:cubicBezTo>
                  <a:cubicBezTo>
                    <a:pt x="96" y="90"/>
                    <a:pt x="85" y="81"/>
                    <a:pt x="61" y="81"/>
                  </a:cubicBezTo>
                  <a:cubicBezTo>
                    <a:pt x="21" y="81"/>
                    <a:pt x="21" y="81"/>
                    <a:pt x="21" y="81"/>
                  </a:cubicBezTo>
                  <a:cubicBezTo>
                    <a:pt x="21" y="136"/>
                    <a:pt x="21" y="136"/>
                    <a:pt x="21" y="136"/>
                  </a:cubicBezTo>
                  <a:lnTo>
                    <a:pt x="63" y="136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11" name="Freeform 339"/>
            <p:cNvSpPr>
              <a:spLocks noChangeArrowheads="1"/>
            </p:cNvSpPr>
            <p:nvPr/>
          </p:nvSpPr>
          <p:spPr bwMode="auto">
            <a:xfrm>
              <a:off x="3942089" y="5135532"/>
              <a:ext cx="44464" cy="50022"/>
            </a:xfrm>
            <a:custGeom>
              <a:avLst/>
              <a:gdLst>
                <a:gd name="T0" fmla="*/ 53 w 108"/>
                <a:gd name="T1" fmla="*/ 0 h 119"/>
                <a:gd name="T2" fmla="*/ 53 w 108"/>
                <a:gd name="T3" fmla="*/ 0 h 119"/>
                <a:gd name="T4" fmla="*/ 107 w 108"/>
                <a:gd name="T5" fmla="*/ 59 h 119"/>
                <a:gd name="T6" fmla="*/ 53 w 108"/>
                <a:gd name="T7" fmla="*/ 118 h 119"/>
                <a:gd name="T8" fmla="*/ 0 w 108"/>
                <a:gd name="T9" fmla="*/ 59 h 119"/>
                <a:gd name="T10" fmla="*/ 53 w 108"/>
                <a:gd name="T11" fmla="*/ 0 h 119"/>
                <a:gd name="T12" fmla="*/ 53 w 108"/>
                <a:gd name="T13" fmla="*/ 102 h 119"/>
                <a:gd name="T14" fmla="*/ 53 w 108"/>
                <a:gd name="T15" fmla="*/ 102 h 119"/>
                <a:gd name="T16" fmla="*/ 87 w 108"/>
                <a:gd name="T17" fmla="*/ 59 h 119"/>
                <a:gd name="T18" fmla="*/ 53 w 108"/>
                <a:gd name="T19" fmla="*/ 16 h 119"/>
                <a:gd name="T20" fmla="*/ 19 w 108"/>
                <a:gd name="T21" fmla="*/ 59 h 119"/>
                <a:gd name="T22" fmla="*/ 53 w 108"/>
                <a:gd name="T23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19">
                  <a:moveTo>
                    <a:pt x="53" y="0"/>
                  </a:moveTo>
                  <a:lnTo>
                    <a:pt x="53" y="0"/>
                  </a:lnTo>
                  <a:cubicBezTo>
                    <a:pt x="87" y="0"/>
                    <a:pt x="107" y="22"/>
                    <a:pt x="107" y="59"/>
                  </a:cubicBezTo>
                  <a:cubicBezTo>
                    <a:pt x="107" y="97"/>
                    <a:pt x="87" y="118"/>
                    <a:pt x="53" y="118"/>
                  </a:cubicBezTo>
                  <a:cubicBezTo>
                    <a:pt x="20" y="118"/>
                    <a:pt x="0" y="97"/>
                    <a:pt x="0" y="59"/>
                  </a:cubicBezTo>
                  <a:cubicBezTo>
                    <a:pt x="0" y="22"/>
                    <a:pt x="20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7" y="87"/>
                    <a:pt x="87" y="59"/>
                  </a:cubicBezTo>
                  <a:cubicBezTo>
                    <a:pt x="87" y="31"/>
                    <a:pt x="75" y="16"/>
                    <a:pt x="53" y="16"/>
                  </a:cubicBezTo>
                  <a:cubicBezTo>
                    <a:pt x="31" y="16"/>
                    <a:pt x="19" y="31"/>
                    <a:pt x="19" y="59"/>
                  </a:cubicBezTo>
                  <a:cubicBezTo>
                    <a:pt x="19" y="87"/>
                    <a:pt x="31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12" name="Freeform 340"/>
            <p:cNvSpPr>
              <a:spLocks noChangeArrowheads="1"/>
            </p:cNvSpPr>
            <p:nvPr/>
          </p:nvSpPr>
          <p:spPr bwMode="auto">
            <a:xfrm>
              <a:off x="3993964" y="5135532"/>
              <a:ext cx="44464" cy="50022"/>
            </a:xfrm>
            <a:custGeom>
              <a:avLst/>
              <a:gdLst>
                <a:gd name="T0" fmla="*/ 53 w 108"/>
                <a:gd name="T1" fmla="*/ 0 h 119"/>
                <a:gd name="T2" fmla="*/ 53 w 108"/>
                <a:gd name="T3" fmla="*/ 0 h 119"/>
                <a:gd name="T4" fmla="*/ 107 w 108"/>
                <a:gd name="T5" fmla="*/ 59 h 119"/>
                <a:gd name="T6" fmla="*/ 54 w 108"/>
                <a:gd name="T7" fmla="*/ 118 h 119"/>
                <a:gd name="T8" fmla="*/ 0 w 108"/>
                <a:gd name="T9" fmla="*/ 59 h 119"/>
                <a:gd name="T10" fmla="*/ 53 w 108"/>
                <a:gd name="T11" fmla="*/ 0 h 119"/>
                <a:gd name="T12" fmla="*/ 54 w 108"/>
                <a:gd name="T13" fmla="*/ 102 h 119"/>
                <a:gd name="T14" fmla="*/ 54 w 108"/>
                <a:gd name="T15" fmla="*/ 102 h 119"/>
                <a:gd name="T16" fmla="*/ 87 w 108"/>
                <a:gd name="T17" fmla="*/ 59 h 119"/>
                <a:gd name="T18" fmla="*/ 54 w 108"/>
                <a:gd name="T19" fmla="*/ 16 h 119"/>
                <a:gd name="T20" fmla="*/ 19 w 108"/>
                <a:gd name="T21" fmla="*/ 59 h 119"/>
                <a:gd name="T22" fmla="*/ 54 w 108"/>
                <a:gd name="T23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19">
                  <a:moveTo>
                    <a:pt x="53" y="0"/>
                  </a:moveTo>
                  <a:lnTo>
                    <a:pt x="53" y="0"/>
                  </a:lnTo>
                  <a:cubicBezTo>
                    <a:pt x="87" y="0"/>
                    <a:pt x="107" y="22"/>
                    <a:pt x="107" y="59"/>
                  </a:cubicBezTo>
                  <a:cubicBezTo>
                    <a:pt x="107" y="97"/>
                    <a:pt x="87" y="118"/>
                    <a:pt x="54" y="118"/>
                  </a:cubicBezTo>
                  <a:cubicBezTo>
                    <a:pt x="19" y="118"/>
                    <a:pt x="0" y="97"/>
                    <a:pt x="0" y="59"/>
                  </a:cubicBezTo>
                  <a:cubicBezTo>
                    <a:pt x="0" y="22"/>
                    <a:pt x="19" y="0"/>
                    <a:pt x="53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6" y="102"/>
                    <a:pt x="87" y="87"/>
                    <a:pt x="87" y="59"/>
                  </a:cubicBezTo>
                  <a:cubicBezTo>
                    <a:pt x="87" y="31"/>
                    <a:pt x="76" y="16"/>
                    <a:pt x="54" y="16"/>
                  </a:cubicBezTo>
                  <a:cubicBezTo>
                    <a:pt x="31" y="16"/>
                    <a:pt x="19" y="31"/>
                    <a:pt x="19" y="59"/>
                  </a:cubicBezTo>
                  <a:cubicBezTo>
                    <a:pt x="19" y="87"/>
                    <a:pt x="31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13" name="Freeform 341"/>
            <p:cNvSpPr>
              <a:spLocks noChangeArrowheads="1"/>
            </p:cNvSpPr>
            <p:nvPr/>
          </p:nvSpPr>
          <p:spPr bwMode="auto">
            <a:xfrm>
              <a:off x="4049544" y="5118857"/>
              <a:ext cx="38907" cy="64844"/>
            </a:xfrm>
            <a:custGeom>
              <a:avLst/>
              <a:gdLst>
                <a:gd name="T0" fmla="*/ 0 w 93"/>
                <a:gd name="T1" fmla="*/ 0 h 155"/>
                <a:gd name="T2" fmla="*/ 19 w 93"/>
                <a:gd name="T3" fmla="*/ 0 h 155"/>
                <a:gd name="T4" fmla="*/ 19 w 93"/>
                <a:gd name="T5" fmla="*/ 93 h 155"/>
                <a:gd name="T6" fmla="*/ 69 w 93"/>
                <a:gd name="T7" fmla="*/ 42 h 155"/>
                <a:gd name="T8" fmla="*/ 92 w 93"/>
                <a:gd name="T9" fmla="*/ 42 h 155"/>
                <a:gd name="T10" fmla="*/ 51 w 93"/>
                <a:gd name="T11" fmla="*/ 82 h 155"/>
                <a:gd name="T12" fmla="*/ 92 w 93"/>
                <a:gd name="T13" fmla="*/ 154 h 155"/>
                <a:gd name="T14" fmla="*/ 71 w 93"/>
                <a:gd name="T15" fmla="*/ 154 h 155"/>
                <a:gd name="T16" fmla="*/ 38 w 93"/>
                <a:gd name="T17" fmla="*/ 96 h 155"/>
                <a:gd name="T18" fmla="*/ 19 w 93"/>
                <a:gd name="T19" fmla="*/ 115 h 155"/>
                <a:gd name="T20" fmla="*/ 19 w 93"/>
                <a:gd name="T21" fmla="*/ 154 h 155"/>
                <a:gd name="T22" fmla="*/ 0 w 93"/>
                <a:gd name="T23" fmla="*/ 154 h 155"/>
                <a:gd name="T24" fmla="*/ 0 w 93"/>
                <a:gd name="T25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3" h="155">
                  <a:moveTo>
                    <a:pt x="0" y="0"/>
                  </a:moveTo>
                  <a:lnTo>
                    <a:pt x="19" y="0"/>
                  </a:lnTo>
                  <a:lnTo>
                    <a:pt x="19" y="93"/>
                  </a:lnTo>
                  <a:lnTo>
                    <a:pt x="69" y="42"/>
                  </a:lnTo>
                  <a:lnTo>
                    <a:pt x="92" y="42"/>
                  </a:lnTo>
                  <a:lnTo>
                    <a:pt x="51" y="82"/>
                  </a:lnTo>
                  <a:lnTo>
                    <a:pt x="92" y="154"/>
                  </a:lnTo>
                  <a:lnTo>
                    <a:pt x="71" y="154"/>
                  </a:lnTo>
                  <a:lnTo>
                    <a:pt x="38" y="96"/>
                  </a:lnTo>
                  <a:lnTo>
                    <a:pt x="19" y="115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14" name="Freeform 342"/>
            <p:cNvSpPr>
              <a:spLocks noChangeArrowheads="1"/>
            </p:cNvSpPr>
            <p:nvPr/>
          </p:nvSpPr>
          <p:spPr bwMode="auto">
            <a:xfrm>
              <a:off x="4095862" y="5135532"/>
              <a:ext cx="64843" cy="48170"/>
            </a:xfrm>
            <a:custGeom>
              <a:avLst/>
              <a:gdLst>
                <a:gd name="T0" fmla="*/ 137 w 156"/>
                <a:gd name="T1" fmla="*/ 46 h 115"/>
                <a:gd name="T2" fmla="*/ 137 w 156"/>
                <a:gd name="T3" fmla="*/ 46 h 115"/>
                <a:gd name="T4" fmla="*/ 116 w 156"/>
                <a:gd name="T5" fmla="*/ 15 h 115"/>
                <a:gd name="T6" fmla="*/ 87 w 156"/>
                <a:gd name="T7" fmla="*/ 48 h 115"/>
                <a:gd name="T8" fmla="*/ 87 w 156"/>
                <a:gd name="T9" fmla="*/ 114 h 115"/>
                <a:gd name="T10" fmla="*/ 68 w 156"/>
                <a:gd name="T11" fmla="*/ 114 h 115"/>
                <a:gd name="T12" fmla="*/ 68 w 156"/>
                <a:gd name="T13" fmla="*/ 46 h 115"/>
                <a:gd name="T14" fmla="*/ 48 w 156"/>
                <a:gd name="T15" fmla="*/ 15 h 115"/>
                <a:gd name="T16" fmla="*/ 19 w 156"/>
                <a:gd name="T17" fmla="*/ 48 h 115"/>
                <a:gd name="T18" fmla="*/ 19 w 156"/>
                <a:gd name="T19" fmla="*/ 114 h 115"/>
                <a:gd name="T20" fmla="*/ 0 w 156"/>
                <a:gd name="T21" fmla="*/ 114 h 115"/>
                <a:gd name="T22" fmla="*/ 0 w 156"/>
                <a:gd name="T23" fmla="*/ 2 h 115"/>
                <a:gd name="T24" fmla="*/ 18 w 156"/>
                <a:gd name="T25" fmla="*/ 2 h 115"/>
                <a:gd name="T26" fmla="*/ 18 w 156"/>
                <a:gd name="T27" fmla="*/ 18 h 115"/>
                <a:gd name="T28" fmla="*/ 53 w 156"/>
                <a:gd name="T29" fmla="*/ 0 h 115"/>
                <a:gd name="T30" fmla="*/ 83 w 156"/>
                <a:gd name="T31" fmla="*/ 16 h 115"/>
                <a:gd name="T32" fmla="*/ 119 w 156"/>
                <a:gd name="T33" fmla="*/ 0 h 115"/>
                <a:gd name="T34" fmla="*/ 150 w 156"/>
                <a:gd name="T35" fmla="*/ 14 h 115"/>
                <a:gd name="T36" fmla="*/ 155 w 156"/>
                <a:gd name="T37" fmla="*/ 43 h 115"/>
                <a:gd name="T38" fmla="*/ 155 w 156"/>
                <a:gd name="T39" fmla="*/ 47 h 115"/>
                <a:gd name="T40" fmla="*/ 155 w 156"/>
                <a:gd name="T41" fmla="*/ 114 h 115"/>
                <a:gd name="T42" fmla="*/ 137 w 156"/>
                <a:gd name="T43" fmla="*/ 114 h 115"/>
                <a:gd name="T44" fmla="*/ 137 w 156"/>
                <a:gd name="T45" fmla="*/ 46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6" h="115">
                  <a:moveTo>
                    <a:pt x="137" y="46"/>
                  </a:moveTo>
                  <a:lnTo>
                    <a:pt x="137" y="46"/>
                  </a:lnTo>
                  <a:cubicBezTo>
                    <a:pt x="137" y="25"/>
                    <a:pt x="132" y="15"/>
                    <a:pt x="116" y="15"/>
                  </a:cubicBezTo>
                  <a:cubicBezTo>
                    <a:pt x="98" y="15"/>
                    <a:pt x="87" y="28"/>
                    <a:pt x="87" y="48"/>
                  </a:cubicBezTo>
                  <a:cubicBezTo>
                    <a:pt x="87" y="114"/>
                    <a:pt x="87" y="114"/>
                    <a:pt x="87" y="114"/>
                  </a:cubicBezTo>
                  <a:cubicBezTo>
                    <a:pt x="68" y="114"/>
                    <a:pt x="68" y="114"/>
                    <a:pt x="68" y="114"/>
                  </a:cubicBezTo>
                  <a:cubicBezTo>
                    <a:pt x="68" y="46"/>
                    <a:pt x="68" y="46"/>
                    <a:pt x="68" y="46"/>
                  </a:cubicBezTo>
                  <a:cubicBezTo>
                    <a:pt x="68" y="25"/>
                    <a:pt x="65" y="15"/>
                    <a:pt x="48" y="15"/>
                  </a:cubicBezTo>
                  <a:cubicBezTo>
                    <a:pt x="30" y="15"/>
                    <a:pt x="19" y="28"/>
                    <a:pt x="19" y="48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26" y="5"/>
                    <a:pt x="38" y="0"/>
                    <a:pt x="53" y="0"/>
                  </a:cubicBezTo>
                  <a:cubicBezTo>
                    <a:pt x="67" y="0"/>
                    <a:pt x="76" y="5"/>
                    <a:pt x="83" y="16"/>
                  </a:cubicBezTo>
                  <a:cubicBezTo>
                    <a:pt x="93" y="5"/>
                    <a:pt x="104" y="0"/>
                    <a:pt x="119" y="0"/>
                  </a:cubicBezTo>
                  <a:cubicBezTo>
                    <a:pt x="134" y="0"/>
                    <a:pt x="145" y="5"/>
                    <a:pt x="150" y="14"/>
                  </a:cubicBezTo>
                  <a:cubicBezTo>
                    <a:pt x="155" y="23"/>
                    <a:pt x="155" y="32"/>
                    <a:pt x="155" y="43"/>
                  </a:cubicBezTo>
                  <a:cubicBezTo>
                    <a:pt x="155" y="44"/>
                    <a:pt x="155" y="46"/>
                    <a:pt x="155" y="47"/>
                  </a:cubicBezTo>
                  <a:cubicBezTo>
                    <a:pt x="155" y="114"/>
                    <a:pt x="155" y="114"/>
                    <a:pt x="155" y="114"/>
                  </a:cubicBezTo>
                  <a:cubicBezTo>
                    <a:pt x="137" y="114"/>
                    <a:pt x="137" y="114"/>
                    <a:pt x="137" y="114"/>
                  </a:cubicBezTo>
                  <a:lnTo>
                    <a:pt x="137" y="4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15" name="Freeform 343"/>
            <p:cNvSpPr>
              <a:spLocks noChangeArrowheads="1"/>
            </p:cNvSpPr>
            <p:nvPr/>
          </p:nvSpPr>
          <p:spPr bwMode="auto">
            <a:xfrm>
              <a:off x="4169969" y="5135532"/>
              <a:ext cx="44464" cy="50022"/>
            </a:xfrm>
            <a:custGeom>
              <a:avLst/>
              <a:gdLst>
                <a:gd name="T0" fmla="*/ 36 w 106"/>
                <a:gd name="T1" fmla="*/ 118 h 119"/>
                <a:gd name="T2" fmla="*/ 36 w 106"/>
                <a:gd name="T3" fmla="*/ 118 h 119"/>
                <a:gd name="T4" fmla="*/ 0 w 106"/>
                <a:gd name="T5" fmla="*/ 85 h 119"/>
                <a:gd name="T6" fmla="*/ 38 w 106"/>
                <a:gd name="T7" fmla="*/ 50 h 119"/>
                <a:gd name="T8" fmla="*/ 69 w 106"/>
                <a:gd name="T9" fmla="*/ 45 h 119"/>
                <a:gd name="T10" fmla="*/ 74 w 106"/>
                <a:gd name="T11" fmla="*/ 33 h 119"/>
                <a:gd name="T12" fmla="*/ 49 w 106"/>
                <a:gd name="T13" fmla="*/ 16 h 119"/>
                <a:gd name="T14" fmla="*/ 22 w 106"/>
                <a:gd name="T15" fmla="*/ 37 h 119"/>
                <a:gd name="T16" fmla="*/ 4 w 106"/>
                <a:gd name="T17" fmla="*/ 37 h 119"/>
                <a:gd name="T18" fmla="*/ 4 w 106"/>
                <a:gd name="T19" fmla="*/ 36 h 119"/>
                <a:gd name="T20" fmla="*/ 49 w 106"/>
                <a:gd name="T21" fmla="*/ 0 h 119"/>
                <a:gd name="T22" fmla="*/ 93 w 106"/>
                <a:gd name="T23" fmla="*/ 34 h 119"/>
                <a:gd name="T24" fmla="*/ 93 w 106"/>
                <a:gd name="T25" fmla="*/ 90 h 119"/>
                <a:gd name="T26" fmla="*/ 100 w 106"/>
                <a:gd name="T27" fmla="*/ 102 h 119"/>
                <a:gd name="T28" fmla="*/ 105 w 106"/>
                <a:gd name="T29" fmla="*/ 101 h 119"/>
                <a:gd name="T30" fmla="*/ 105 w 106"/>
                <a:gd name="T31" fmla="*/ 115 h 119"/>
                <a:gd name="T32" fmla="*/ 94 w 106"/>
                <a:gd name="T33" fmla="*/ 117 h 119"/>
                <a:gd name="T34" fmla="*/ 75 w 106"/>
                <a:gd name="T35" fmla="*/ 101 h 119"/>
                <a:gd name="T36" fmla="*/ 75 w 106"/>
                <a:gd name="T37" fmla="*/ 100 h 119"/>
                <a:gd name="T38" fmla="*/ 36 w 106"/>
                <a:gd name="T39" fmla="*/ 118 h 119"/>
                <a:gd name="T40" fmla="*/ 39 w 106"/>
                <a:gd name="T41" fmla="*/ 65 h 119"/>
                <a:gd name="T42" fmla="*/ 39 w 106"/>
                <a:gd name="T43" fmla="*/ 65 h 119"/>
                <a:gd name="T44" fmla="*/ 19 w 106"/>
                <a:gd name="T45" fmla="*/ 84 h 119"/>
                <a:gd name="T46" fmla="*/ 39 w 106"/>
                <a:gd name="T47" fmla="*/ 102 h 119"/>
                <a:gd name="T48" fmla="*/ 74 w 106"/>
                <a:gd name="T49" fmla="*/ 75 h 119"/>
                <a:gd name="T50" fmla="*/ 74 w 106"/>
                <a:gd name="T51" fmla="*/ 58 h 119"/>
                <a:gd name="T52" fmla="*/ 39 w 106"/>
                <a:gd name="T53" fmla="*/ 65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6" h="119">
                  <a:moveTo>
                    <a:pt x="36" y="118"/>
                  </a:moveTo>
                  <a:lnTo>
                    <a:pt x="36" y="118"/>
                  </a:lnTo>
                  <a:cubicBezTo>
                    <a:pt x="13" y="118"/>
                    <a:pt x="0" y="106"/>
                    <a:pt x="0" y="85"/>
                  </a:cubicBezTo>
                  <a:cubicBezTo>
                    <a:pt x="0" y="64"/>
                    <a:pt x="13" y="53"/>
                    <a:pt x="38" y="50"/>
                  </a:cubicBezTo>
                  <a:cubicBezTo>
                    <a:pt x="53" y="48"/>
                    <a:pt x="64" y="48"/>
                    <a:pt x="69" y="45"/>
                  </a:cubicBezTo>
                  <a:cubicBezTo>
                    <a:pt x="74" y="43"/>
                    <a:pt x="74" y="40"/>
                    <a:pt x="74" y="33"/>
                  </a:cubicBezTo>
                  <a:cubicBezTo>
                    <a:pt x="74" y="22"/>
                    <a:pt x="66" y="16"/>
                    <a:pt x="49" y="16"/>
                  </a:cubicBezTo>
                  <a:cubicBezTo>
                    <a:pt x="31" y="16"/>
                    <a:pt x="22" y="24"/>
                    <a:pt x="22" y="37"/>
                  </a:cubicBezTo>
                  <a:cubicBezTo>
                    <a:pt x="4" y="37"/>
                    <a:pt x="4" y="37"/>
                    <a:pt x="4" y="37"/>
                  </a:cubicBezTo>
                  <a:lnTo>
                    <a:pt x="4" y="36"/>
                  </a:lnTo>
                  <a:cubicBezTo>
                    <a:pt x="4" y="13"/>
                    <a:pt x="21" y="0"/>
                    <a:pt x="49" y="0"/>
                  </a:cubicBezTo>
                  <a:cubicBezTo>
                    <a:pt x="79" y="0"/>
                    <a:pt x="93" y="10"/>
                    <a:pt x="93" y="34"/>
                  </a:cubicBezTo>
                  <a:cubicBezTo>
                    <a:pt x="93" y="90"/>
                    <a:pt x="93" y="90"/>
                    <a:pt x="93" y="90"/>
                  </a:cubicBezTo>
                  <a:cubicBezTo>
                    <a:pt x="93" y="98"/>
                    <a:pt x="94" y="102"/>
                    <a:pt x="100" y="102"/>
                  </a:cubicBezTo>
                  <a:cubicBezTo>
                    <a:pt x="101" y="102"/>
                    <a:pt x="103" y="101"/>
                    <a:pt x="105" y="101"/>
                  </a:cubicBezTo>
                  <a:cubicBezTo>
                    <a:pt x="105" y="115"/>
                    <a:pt x="105" y="115"/>
                    <a:pt x="105" y="115"/>
                  </a:cubicBezTo>
                  <a:cubicBezTo>
                    <a:pt x="101" y="116"/>
                    <a:pt x="98" y="117"/>
                    <a:pt x="94" y="117"/>
                  </a:cubicBezTo>
                  <a:cubicBezTo>
                    <a:pt x="81" y="117"/>
                    <a:pt x="75" y="111"/>
                    <a:pt x="75" y="101"/>
                  </a:cubicBezTo>
                  <a:lnTo>
                    <a:pt x="75" y="100"/>
                  </a:lnTo>
                  <a:cubicBezTo>
                    <a:pt x="64" y="112"/>
                    <a:pt x="51" y="118"/>
                    <a:pt x="36" y="118"/>
                  </a:cubicBezTo>
                  <a:close/>
                  <a:moveTo>
                    <a:pt x="39" y="65"/>
                  </a:moveTo>
                  <a:lnTo>
                    <a:pt x="39" y="65"/>
                  </a:lnTo>
                  <a:cubicBezTo>
                    <a:pt x="25" y="67"/>
                    <a:pt x="19" y="74"/>
                    <a:pt x="19" y="84"/>
                  </a:cubicBezTo>
                  <a:cubicBezTo>
                    <a:pt x="19" y="95"/>
                    <a:pt x="26" y="102"/>
                    <a:pt x="39" y="102"/>
                  </a:cubicBezTo>
                  <a:cubicBezTo>
                    <a:pt x="60" y="102"/>
                    <a:pt x="74" y="90"/>
                    <a:pt x="74" y="75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4" y="63"/>
                    <a:pt x="51" y="63"/>
                    <a:pt x="39" y="6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16" name="Freeform 344"/>
            <p:cNvSpPr>
              <a:spLocks noChangeArrowheads="1"/>
            </p:cNvSpPr>
            <p:nvPr/>
          </p:nvSpPr>
          <p:spPr bwMode="auto">
            <a:xfrm>
              <a:off x="4221844" y="5135532"/>
              <a:ext cx="22232" cy="48170"/>
            </a:xfrm>
            <a:custGeom>
              <a:avLst/>
              <a:gdLst>
                <a:gd name="T0" fmla="*/ 0 w 54"/>
                <a:gd name="T1" fmla="*/ 2 h 115"/>
                <a:gd name="T2" fmla="*/ 0 w 54"/>
                <a:gd name="T3" fmla="*/ 2 h 115"/>
                <a:gd name="T4" fmla="*/ 18 w 54"/>
                <a:gd name="T5" fmla="*/ 2 h 115"/>
                <a:gd name="T6" fmla="*/ 18 w 54"/>
                <a:gd name="T7" fmla="*/ 23 h 115"/>
                <a:gd name="T8" fmla="*/ 49 w 54"/>
                <a:gd name="T9" fmla="*/ 0 h 115"/>
                <a:gd name="T10" fmla="*/ 53 w 54"/>
                <a:gd name="T11" fmla="*/ 0 h 115"/>
                <a:gd name="T12" fmla="*/ 53 w 54"/>
                <a:gd name="T13" fmla="*/ 20 h 115"/>
                <a:gd name="T14" fmla="*/ 49 w 54"/>
                <a:gd name="T15" fmla="*/ 20 h 115"/>
                <a:gd name="T16" fmla="*/ 19 w 54"/>
                <a:gd name="T17" fmla="*/ 52 h 115"/>
                <a:gd name="T18" fmla="*/ 19 w 54"/>
                <a:gd name="T19" fmla="*/ 114 h 115"/>
                <a:gd name="T20" fmla="*/ 0 w 54"/>
                <a:gd name="T21" fmla="*/ 114 h 115"/>
                <a:gd name="T22" fmla="*/ 0 w 54"/>
                <a:gd name="T23" fmla="*/ 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" h="115">
                  <a:moveTo>
                    <a:pt x="0" y="2"/>
                  </a:moveTo>
                  <a:lnTo>
                    <a:pt x="0" y="2"/>
                  </a:lnTo>
                  <a:cubicBezTo>
                    <a:pt x="18" y="2"/>
                    <a:pt x="18" y="2"/>
                    <a:pt x="18" y="2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24" y="7"/>
                    <a:pt x="34" y="0"/>
                    <a:pt x="49" y="0"/>
                  </a:cubicBezTo>
                  <a:cubicBezTo>
                    <a:pt x="50" y="0"/>
                    <a:pt x="52" y="0"/>
                    <a:pt x="53" y="0"/>
                  </a:cubicBezTo>
                  <a:cubicBezTo>
                    <a:pt x="53" y="20"/>
                    <a:pt x="53" y="20"/>
                    <a:pt x="53" y="20"/>
                  </a:cubicBezTo>
                  <a:cubicBezTo>
                    <a:pt x="52" y="20"/>
                    <a:pt x="51" y="20"/>
                    <a:pt x="49" y="20"/>
                  </a:cubicBezTo>
                  <a:cubicBezTo>
                    <a:pt x="29" y="20"/>
                    <a:pt x="19" y="31"/>
                    <a:pt x="19" y="52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17" name="Freeform 345"/>
            <p:cNvSpPr>
              <a:spLocks noChangeArrowheads="1"/>
            </p:cNvSpPr>
            <p:nvPr/>
          </p:nvSpPr>
          <p:spPr bwMode="auto">
            <a:xfrm>
              <a:off x="4251487" y="5118857"/>
              <a:ext cx="38906" cy="64844"/>
            </a:xfrm>
            <a:custGeom>
              <a:avLst/>
              <a:gdLst>
                <a:gd name="T0" fmla="*/ 0 w 93"/>
                <a:gd name="T1" fmla="*/ 0 h 155"/>
                <a:gd name="T2" fmla="*/ 19 w 93"/>
                <a:gd name="T3" fmla="*/ 0 h 155"/>
                <a:gd name="T4" fmla="*/ 19 w 93"/>
                <a:gd name="T5" fmla="*/ 93 h 155"/>
                <a:gd name="T6" fmla="*/ 69 w 93"/>
                <a:gd name="T7" fmla="*/ 42 h 155"/>
                <a:gd name="T8" fmla="*/ 92 w 93"/>
                <a:gd name="T9" fmla="*/ 42 h 155"/>
                <a:gd name="T10" fmla="*/ 51 w 93"/>
                <a:gd name="T11" fmla="*/ 82 h 155"/>
                <a:gd name="T12" fmla="*/ 91 w 93"/>
                <a:gd name="T13" fmla="*/ 154 h 155"/>
                <a:gd name="T14" fmla="*/ 71 w 93"/>
                <a:gd name="T15" fmla="*/ 154 h 155"/>
                <a:gd name="T16" fmla="*/ 38 w 93"/>
                <a:gd name="T17" fmla="*/ 96 h 155"/>
                <a:gd name="T18" fmla="*/ 19 w 93"/>
                <a:gd name="T19" fmla="*/ 115 h 155"/>
                <a:gd name="T20" fmla="*/ 19 w 93"/>
                <a:gd name="T21" fmla="*/ 154 h 155"/>
                <a:gd name="T22" fmla="*/ 0 w 93"/>
                <a:gd name="T23" fmla="*/ 154 h 155"/>
                <a:gd name="T24" fmla="*/ 0 w 93"/>
                <a:gd name="T25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3" h="155">
                  <a:moveTo>
                    <a:pt x="0" y="0"/>
                  </a:moveTo>
                  <a:lnTo>
                    <a:pt x="19" y="0"/>
                  </a:lnTo>
                  <a:lnTo>
                    <a:pt x="19" y="93"/>
                  </a:lnTo>
                  <a:lnTo>
                    <a:pt x="69" y="42"/>
                  </a:lnTo>
                  <a:lnTo>
                    <a:pt x="92" y="42"/>
                  </a:lnTo>
                  <a:lnTo>
                    <a:pt x="51" y="82"/>
                  </a:lnTo>
                  <a:lnTo>
                    <a:pt x="91" y="154"/>
                  </a:lnTo>
                  <a:lnTo>
                    <a:pt x="71" y="154"/>
                  </a:lnTo>
                  <a:lnTo>
                    <a:pt x="38" y="96"/>
                  </a:lnTo>
                  <a:lnTo>
                    <a:pt x="19" y="115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18" name="Freeform 346"/>
            <p:cNvSpPr>
              <a:spLocks noChangeArrowheads="1"/>
            </p:cNvSpPr>
            <p:nvPr/>
          </p:nvSpPr>
          <p:spPr bwMode="auto">
            <a:xfrm>
              <a:off x="4320035" y="5120710"/>
              <a:ext cx="42612" cy="62991"/>
            </a:xfrm>
            <a:custGeom>
              <a:avLst/>
              <a:gdLst>
                <a:gd name="T0" fmla="*/ 0 w 102"/>
                <a:gd name="T1" fmla="*/ 148 h 151"/>
                <a:gd name="T2" fmla="*/ 0 w 102"/>
                <a:gd name="T3" fmla="*/ 148 h 151"/>
                <a:gd name="T4" fmla="*/ 47 w 102"/>
                <a:gd name="T5" fmla="*/ 84 h 151"/>
                <a:gd name="T6" fmla="*/ 60 w 102"/>
                <a:gd name="T7" fmla="*/ 76 h 151"/>
                <a:gd name="T8" fmla="*/ 81 w 102"/>
                <a:gd name="T9" fmla="*/ 44 h 151"/>
                <a:gd name="T10" fmla="*/ 52 w 102"/>
                <a:gd name="T11" fmla="*/ 18 h 151"/>
                <a:gd name="T12" fmla="*/ 22 w 102"/>
                <a:gd name="T13" fmla="*/ 52 h 151"/>
                <a:gd name="T14" fmla="*/ 22 w 102"/>
                <a:gd name="T15" fmla="*/ 54 h 151"/>
                <a:gd name="T16" fmla="*/ 3 w 102"/>
                <a:gd name="T17" fmla="*/ 54 h 151"/>
                <a:gd name="T18" fmla="*/ 3 w 102"/>
                <a:gd name="T19" fmla="*/ 51 h 151"/>
                <a:gd name="T20" fmla="*/ 52 w 102"/>
                <a:gd name="T21" fmla="*/ 0 h 151"/>
                <a:gd name="T22" fmla="*/ 101 w 102"/>
                <a:gd name="T23" fmla="*/ 45 h 151"/>
                <a:gd name="T24" fmla="*/ 70 w 102"/>
                <a:gd name="T25" fmla="*/ 92 h 151"/>
                <a:gd name="T26" fmla="*/ 56 w 102"/>
                <a:gd name="T27" fmla="*/ 98 h 151"/>
                <a:gd name="T28" fmla="*/ 21 w 102"/>
                <a:gd name="T29" fmla="*/ 132 h 151"/>
                <a:gd name="T30" fmla="*/ 101 w 102"/>
                <a:gd name="T31" fmla="*/ 132 h 151"/>
                <a:gd name="T32" fmla="*/ 101 w 102"/>
                <a:gd name="T33" fmla="*/ 150 h 151"/>
                <a:gd name="T34" fmla="*/ 0 w 102"/>
                <a:gd name="T35" fmla="*/ 150 h 151"/>
                <a:gd name="T36" fmla="*/ 0 w 102"/>
                <a:gd name="T37" fmla="*/ 148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2" h="151">
                  <a:moveTo>
                    <a:pt x="0" y="148"/>
                  </a:moveTo>
                  <a:lnTo>
                    <a:pt x="0" y="148"/>
                  </a:lnTo>
                  <a:cubicBezTo>
                    <a:pt x="0" y="118"/>
                    <a:pt x="15" y="100"/>
                    <a:pt x="47" y="84"/>
                  </a:cubicBezTo>
                  <a:cubicBezTo>
                    <a:pt x="60" y="76"/>
                    <a:pt x="60" y="76"/>
                    <a:pt x="60" y="76"/>
                  </a:cubicBezTo>
                  <a:cubicBezTo>
                    <a:pt x="74" y="68"/>
                    <a:pt x="81" y="59"/>
                    <a:pt x="81" y="44"/>
                  </a:cubicBezTo>
                  <a:cubicBezTo>
                    <a:pt x="81" y="28"/>
                    <a:pt x="70" y="18"/>
                    <a:pt x="52" y="18"/>
                  </a:cubicBezTo>
                  <a:cubicBezTo>
                    <a:pt x="34" y="18"/>
                    <a:pt x="22" y="31"/>
                    <a:pt x="22" y="52"/>
                  </a:cubicBezTo>
                  <a:cubicBezTo>
                    <a:pt x="22" y="53"/>
                    <a:pt x="22" y="53"/>
                    <a:pt x="22" y="54"/>
                  </a:cubicBezTo>
                  <a:cubicBezTo>
                    <a:pt x="3" y="54"/>
                    <a:pt x="3" y="54"/>
                    <a:pt x="3" y="54"/>
                  </a:cubicBezTo>
                  <a:cubicBezTo>
                    <a:pt x="3" y="53"/>
                    <a:pt x="3" y="52"/>
                    <a:pt x="3" y="51"/>
                  </a:cubicBezTo>
                  <a:cubicBezTo>
                    <a:pt x="3" y="20"/>
                    <a:pt x="22" y="0"/>
                    <a:pt x="52" y="0"/>
                  </a:cubicBezTo>
                  <a:cubicBezTo>
                    <a:pt x="82" y="0"/>
                    <a:pt x="101" y="18"/>
                    <a:pt x="101" y="45"/>
                  </a:cubicBezTo>
                  <a:cubicBezTo>
                    <a:pt x="101" y="65"/>
                    <a:pt x="92" y="80"/>
                    <a:pt x="70" y="92"/>
                  </a:cubicBezTo>
                  <a:cubicBezTo>
                    <a:pt x="56" y="98"/>
                    <a:pt x="56" y="98"/>
                    <a:pt x="56" y="98"/>
                  </a:cubicBezTo>
                  <a:cubicBezTo>
                    <a:pt x="38" y="109"/>
                    <a:pt x="25" y="117"/>
                    <a:pt x="21" y="132"/>
                  </a:cubicBezTo>
                  <a:cubicBezTo>
                    <a:pt x="101" y="132"/>
                    <a:pt x="101" y="132"/>
                    <a:pt x="101" y="132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0" y="150"/>
                    <a:pt x="0" y="150"/>
                    <a:pt x="0" y="150"/>
                  </a:cubicBezTo>
                  <a:cubicBezTo>
                    <a:pt x="0" y="149"/>
                    <a:pt x="0" y="149"/>
                    <a:pt x="0" y="148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57" name="Group 356"/>
          <p:cNvGrpSpPr/>
          <p:nvPr/>
        </p:nvGrpSpPr>
        <p:grpSpPr>
          <a:xfrm>
            <a:off x="4873987" y="5118857"/>
            <a:ext cx="281607" cy="66697"/>
            <a:chOff x="4873987" y="5118857"/>
            <a:chExt cx="281607" cy="66697"/>
          </a:xfrm>
        </p:grpSpPr>
        <p:sp>
          <p:nvSpPr>
            <p:cNvPr id="3419" name="Freeform 347"/>
            <p:cNvSpPr>
              <a:spLocks noChangeArrowheads="1"/>
            </p:cNvSpPr>
            <p:nvPr/>
          </p:nvSpPr>
          <p:spPr bwMode="auto">
            <a:xfrm>
              <a:off x="4873987" y="5118857"/>
              <a:ext cx="46316" cy="64844"/>
            </a:xfrm>
            <a:custGeom>
              <a:avLst/>
              <a:gdLst>
                <a:gd name="T0" fmla="*/ 0 w 112"/>
                <a:gd name="T1" fmla="*/ 0 h 155"/>
                <a:gd name="T2" fmla="*/ 0 w 112"/>
                <a:gd name="T3" fmla="*/ 0 h 155"/>
                <a:gd name="T4" fmla="*/ 51 w 112"/>
                <a:gd name="T5" fmla="*/ 0 h 155"/>
                <a:gd name="T6" fmla="*/ 58 w 112"/>
                <a:gd name="T7" fmla="*/ 0 h 155"/>
                <a:gd name="T8" fmla="*/ 91 w 112"/>
                <a:gd name="T9" fmla="*/ 6 h 155"/>
                <a:gd name="T10" fmla="*/ 111 w 112"/>
                <a:gd name="T11" fmla="*/ 45 h 155"/>
                <a:gd name="T12" fmla="*/ 91 w 112"/>
                <a:gd name="T13" fmla="*/ 82 h 155"/>
                <a:gd name="T14" fmla="*/ 53 w 112"/>
                <a:gd name="T15" fmla="*/ 89 h 155"/>
                <a:gd name="T16" fmla="*/ 21 w 112"/>
                <a:gd name="T17" fmla="*/ 89 h 155"/>
                <a:gd name="T18" fmla="*/ 21 w 112"/>
                <a:gd name="T19" fmla="*/ 154 h 155"/>
                <a:gd name="T20" fmla="*/ 0 w 112"/>
                <a:gd name="T21" fmla="*/ 154 h 155"/>
                <a:gd name="T22" fmla="*/ 0 w 112"/>
                <a:gd name="T23" fmla="*/ 0 h 155"/>
                <a:gd name="T24" fmla="*/ 57 w 112"/>
                <a:gd name="T25" fmla="*/ 71 h 155"/>
                <a:gd name="T26" fmla="*/ 57 w 112"/>
                <a:gd name="T27" fmla="*/ 71 h 155"/>
                <a:gd name="T28" fmla="*/ 89 w 112"/>
                <a:gd name="T29" fmla="*/ 45 h 155"/>
                <a:gd name="T30" fmla="*/ 58 w 112"/>
                <a:gd name="T31" fmla="*/ 19 h 155"/>
                <a:gd name="T32" fmla="*/ 21 w 112"/>
                <a:gd name="T33" fmla="*/ 19 h 155"/>
                <a:gd name="T34" fmla="*/ 21 w 112"/>
                <a:gd name="T35" fmla="*/ 71 h 155"/>
                <a:gd name="T36" fmla="*/ 57 w 112"/>
                <a:gd name="T37" fmla="*/ 71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2" h="155">
                  <a:moveTo>
                    <a:pt x="0" y="0"/>
                  </a:moveTo>
                  <a:lnTo>
                    <a:pt x="0" y="0"/>
                  </a:lnTo>
                  <a:cubicBezTo>
                    <a:pt x="51" y="0"/>
                    <a:pt x="51" y="0"/>
                    <a:pt x="51" y="0"/>
                  </a:cubicBezTo>
                  <a:cubicBezTo>
                    <a:pt x="53" y="0"/>
                    <a:pt x="56" y="0"/>
                    <a:pt x="58" y="0"/>
                  </a:cubicBezTo>
                  <a:cubicBezTo>
                    <a:pt x="70" y="0"/>
                    <a:pt x="82" y="1"/>
                    <a:pt x="91" y="6"/>
                  </a:cubicBezTo>
                  <a:cubicBezTo>
                    <a:pt x="103" y="13"/>
                    <a:pt x="111" y="26"/>
                    <a:pt x="111" y="45"/>
                  </a:cubicBezTo>
                  <a:cubicBezTo>
                    <a:pt x="111" y="62"/>
                    <a:pt x="103" y="75"/>
                    <a:pt x="91" y="82"/>
                  </a:cubicBezTo>
                  <a:cubicBezTo>
                    <a:pt x="81" y="89"/>
                    <a:pt x="69" y="89"/>
                    <a:pt x="53" y="89"/>
                  </a:cubicBezTo>
                  <a:cubicBezTo>
                    <a:pt x="21" y="89"/>
                    <a:pt x="21" y="89"/>
                    <a:pt x="21" y="89"/>
                  </a:cubicBezTo>
                  <a:cubicBezTo>
                    <a:pt x="21" y="154"/>
                    <a:pt x="21" y="154"/>
                    <a:pt x="21" y="154"/>
                  </a:cubicBezTo>
                  <a:cubicBezTo>
                    <a:pt x="0" y="154"/>
                    <a:pt x="0" y="154"/>
                    <a:pt x="0" y="154"/>
                  </a:cubicBezTo>
                  <a:lnTo>
                    <a:pt x="0" y="0"/>
                  </a:lnTo>
                  <a:close/>
                  <a:moveTo>
                    <a:pt x="57" y="71"/>
                  </a:moveTo>
                  <a:lnTo>
                    <a:pt x="57" y="71"/>
                  </a:lnTo>
                  <a:cubicBezTo>
                    <a:pt x="79" y="71"/>
                    <a:pt x="89" y="65"/>
                    <a:pt x="89" y="45"/>
                  </a:cubicBezTo>
                  <a:cubicBezTo>
                    <a:pt x="89" y="26"/>
                    <a:pt x="79" y="19"/>
                    <a:pt x="58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71"/>
                    <a:pt x="21" y="71"/>
                    <a:pt x="21" y="71"/>
                  </a:cubicBezTo>
                  <a:lnTo>
                    <a:pt x="57" y="71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20" name="Freeform 348"/>
            <p:cNvSpPr>
              <a:spLocks noChangeArrowheads="1"/>
            </p:cNvSpPr>
            <p:nvPr/>
          </p:nvSpPr>
          <p:spPr bwMode="auto">
            <a:xfrm>
              <a:off x="4929567" y="5135532"/>
              <a:ext cx="22232" cy="48170"/>
            </a:xfrm>
            <a:custGeom>
              <a:avLst/>
              <a:gdLst>
                <a:gd name="T0" fmla="*/ 0 w 55"/>
                <a:gd name="T1" fmla="*/ 2 h 115"/>
                <a:gd name="T2" fmla="*/ 0 w 55"/>
                <a:gd name="T3" fmla="*/ 2 h 115"/>
                <a:gd name="T4" fmla="*/ 18 w 55"/>
                <a:gd name="T5" fmla="*/ 2 h 115"/>
                <a:gd name="T6" fmla="*/ 18 w 55"/>
                <a:gd name="T7" fmla="*/ 23 h 115"/>
                <a:gd name="T8" fmla="*/ 50 w 55"/>
                <a:gd name="T9" fmla="*/ 0 h 115"/>
                <a:gd name="T10" fmla="*/ 54 w 55"/>
                <a:gd name="T11" fmla="*/ 0 h 115"/>
                <a:gd name="T12" fmla="*/ 54 w 55"/>
                <a:gd name="T13" fmla="*/ 20 h 115"/>
                <a:gd name="T14" fmla="*/ 50 w 55"/>
                <a:gd name="T15" fmla="*/ 20 h 115"/>
                <a:gd name="T16" fmla="*/ 18 w 55"/>
                <a:gd name="T17" fmla="*/ 52 h 115"/>
                <a:gd name="T18" fmla="*/ 18 w 55"/>
                <a:gd name="T19" fmla="*/ 114 h 115"/>
                <a:gd name="T20" fmla="*/ 0 w 55"/>
                <a:gd name="T21" fmla="*/ 114 h 115"/>
                <a:gd name="T22" fmla="*/ 0 w 55"/>
                <a:gd name="T23" fmla="*/ 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5">
                  <a:moveTo>
                    <a:pt x="0" y="2"/>
                  </a:moveTo>
                  <a:lnTo>
                    <a:pt x="0" y="2"/>
                  </a:lnTo>
                  <a:cubicBezTo>
                    <a:pt x="18" y="2"/>
                    <a:pt x="18" y="2"/>
                    <a:pt x="18" y="2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25" y="7"/>
                    <a:pt x="34" y="0"/>
                    <a:pt x="50" y="0"/>
                  </a:cubicBezTo>
                  <a:cubicBezTo>
                    <a:pt x="51" y="0"/>
                    <a:pt x="53" y="0"/>
                    <a:pt x="54" y="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3" y="20"/>
                    <a:pt x="51" y="20"/>
                    <a:pt x="50" y="20"/>
                  </a:cubicBezTo>
                  <a:cubicBezTo>
                    <a:pt x="30" y="20"/>
                    <a:pt x="18" y="31"/>
                    <a:pt x="18" y="52"/>
                  </a:cubicBezTo>
                  <a:cubicBezTo>
                    <a:pt x="18" y="114"/>
                    <a:pt x="18" y="114"/>
                    <a:pt x="18" y="114"/>
                  </a:cubicBezTo>
                  <a:cubicBezTo>
                    <a:pt x="0" y="114"/>
                    <a:pt x="0" y="114"/>
                    <a:pt x="0" y="114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21" name="Freeform 349"/>
            <p:cNvSpPr>
              <a:spLocks noChangeArrowheads="1"/>
            </p:cNvSpPr>
            <p:nvPr/>
          </p:nvSpPr>
          <p:spPr bwMode="auto">
            <a:xfrm>
              <a:off x="4957357" y="5135532"/>
              <a:ext cx="42612" cy="50022"/>
            </a:xfrm>
            <a:custGeom>
              <a:avLst/>
              <a:gdLst>
                <a:gd name="T0" fmla="*/ 100 w 102"/>
                <a:gd name="T1" fmla="*/ 79 h 119"/>
                <a:gd name="T2" fmla="*/ 100 w 102"/>
                <a:gd name="T3" fmla="*/ 79 h 119"/>
                <a:gd name="T4" fmla="*/ 51 w 102"/>
                <a:gd name="T5" fmla="*/ 118 h 119"/>
                <a:gd name="T6" fmla="*/ 0 w 102"/>
                <a:gd name="T7" fmla="*/ 60 h 119"/>
                <a:gd name="T8" fmla="*/ 51 w 102"/>
                <a:gd name="T9" fmla="*/ 0 h 119"/>
                <a:gd name="T10" fmla="*/ 101 w 102"/>
                <a:gd name="T11" fmla="*/ 56 h 119"/>
                <a:gd name="T12" fmla="*/ 101 w 102"/>
                <a:gd name="T13" fmla="*/ 64 h 119"/>
                <a:gd name="T14" fmla="*/ 20 w 102"/>
                <a:gd name="T15" fmla="*/ 64 h 119"/>
                <a:gd name="T16" fmla="*/ 52 w 102"/>
                <a:gd name="T17" fmla="*/ 102 h 119"/>
                <a:gd name="T18" fmla="*/ 81 w 102"/>
                <a:gd name="T19" fmla="*/ 79 h 119"/>
                <a:gd name="T20" fmla="*/ 100 w 102"/>
                <a:gd name="T21" fmla="*/ 79 h 119"/>
                <a:gd name="T22" fmla="*/ 81 w 102"/>
                <a:gd name="T23" fmla="*/ 49 h 119"/>
                <a:gd name="T24" fmla="*/ 81 w 102"/>
                <a:gd name="T25" fmla="*/ 49 h 119"/>
                <a:gd name="T26" fmla="*/ 51 w 102"/>
                <a:gd name="T27" fmla="*/ 16 h 119"/>
                <a:gd name="T28" fmla="*/ 20 w 102"/>
                <a:gd name="T29" fmla="*/ 49 h 119"/>
                <a:gd name="T30" fmla="*/ 81 w 102"/>
                <a:gd name="T31" fmla="*/ 4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19">
                  <a:moveTo>
                    <a:pt x="100" y="79"/>
                  </a:moveTo>
                  <a:lnTo>
                    <a:pt x="100" y="79"/>
                  </a:lnTo>
                  <a:cubicBezTo>
                    <a:pt x="96" y="104"/>
                    <a:pt x="77" y="118"/>
                    <a:pt x="51" y="118"/>
                  </a:cubicBezTo>
                  <a:cubicBezTo>
                    <a:pt x="20" y="118"/>
                    <a:pt x="0" y="97"/>
                    <a:pt x="0" y="60"/>
                  </a:cubicBezTo>
                  <a:cubicBezTo>
                    <a:pt x="0" y="22"/>
                    <a:pt x="20" y="0"/>
                    <a:pt x="51" y="0"/>
                  </a:cubicBezTo>
                  <a:cubicBezTo>
                    <a:pt x="82" y="0"/>
                    <a:pt x="101" y="19"/>
                    <a:pt x="101" y="56"/>
                  </a:cubicBezTo>
                  <a:cubicBezTo>
                    <a:pt x="101" y="59"/>
                    <a:pt x="101" y="62"/>
                    <a:pt x="101" y="6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1" y="88"/>
                    <a:pt x="32" y="102"/>
                    <a:pt x="52" y="102"/>
                  </a:cubicBezTo>
                  <a:cubicBezTo>
                    <a:pt x="68" y="102"/>
                    <a:pt x="78" y="93"/>
                    <a:pt x="81" y="79"/>
                  </a:cubicBezTo>
                  <a:lnTo>
                    <a:pt x="100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8"/>
                    <a:pt x="70" y="16"/>
                    <a:pt x="51" y="16"/>
                  </a:cubicBezTo>
                  <a:cubicBezTo>
                    <a:pt x="32" y="16"/>
                    <a:pt x="22" y="28"/>
                    <a:pt x="20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22" name="Freeform 350"/>
            <p:cNvSpPr>
              <a:spLocks noChangeArrowheads="1"/>
            </p:cNvSpPr>
            <p:nvPr/>
          </p:nvSpPr>
          <p:spPr bwMode="auto">
            <a:xfrm>
              <a:off x="5005526" y="5135532"/>
              <a:ext cx="38907" cy="50022"/>
            </a:xfrm>
            <a:custGeom>
              <a:avLst/>
              <a:gdLst>
                <a:gd name="T0" fmla="*/ 18 w 92"/>
                <a:gd name="T1" fmla="*/ 79 h 119"/>
                <a:gd name="T2" fmla="*/ 18 w 92"/>
                <a:gd name="T3" fmla="*/ 79 h 119"/>
                <a:gd name="T4" fmla="*/ 47 w 92"/>
                <a:gd name="T5" fmla="*/ 102 h 119"/>
                <a:gd name="T6" fmla="*/ 73 w 92"/>
                <a:gd name="T7" fmla="*/ 84 h 119"/>
                <a:gd name="T8" fmla="*/ 56 w 92"/>
                <a:gd name="T9" fmla="*/ 68 h 119"/>
                <a:gd name="T10" fmla="*/ 35 w 92"/>
                <a:gd name="T11" fmla="*/ 63 h 119"/>
                <a:gd name="T12" fmla="*/ 3 w 92"/>
                <a:gd name="T13" fmla="*/ 32 h 119"/>
                <a:gd name="T14" fmla="*/ 44 w 92"/>
                <a:gd name="T15" fmla="*/ 0 h 119"/>
                <a:gd name="T16" fmla="*/ 88 w 92"/>
                <a:gd name="T17" fmla="*/ 34 h 119"/>
                <a:gd name="T18" fmla="*/ 88 w 92"/>
                <a:gd name="T19" fmla="*/ 34 h 119"/>
                <a:gd name="T20" fmla="*/ 70 w 92"/>
                <a:gd name="T21" fmla="*/ 34 h 119"/>
                <a:gd name="T22" fmla="*/ 44 w 92"/>
                <a:gd name="T23" fmla="*/ 15 h 119"/>
                <a:gd name="T24" fmla="*/ 22 w 92"/>
                <a:gd name="T25" fmla="*/ 31 h 119"/>
                <a:gd name="T26" fmla="*/ 39 w 92"/>
                <a:gd name="T27" fmla="*/ 45 h 119"/>
                <a:gd name="T28" fmla="*/ 58 w 92"/>
                <a:gd name="T29" fmla="*/ 50 h 119"/>
                <a:gd name="T30" fmla="*/ 91 w 92"/>
                <a:gd name="T31" fmla="*/ 82 h 119"/>
                <a:gd name="T32" fmla="*/ 44 w 92"/>
                <a:gd name="T33" fmla="*/ 118 h 119"/>
                <a:gd name="T34" fmla="*/ 0 w 92"/>
                <a:gd name="T35" fmla="*/ 79 h 119"/>
                <a:gd name="T36" fmla="*/ 18 w 92"/>
                <a:gd name="T37" fmla="*/ 7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2" h="119">
                  <a:moveTo>
                    <a:pt x="18" y="79"/>
                  </a:moveTo>
                  <a:lnTo>
                    <a:pt x="18" y="79"/>
                  </a:lnTo>
                  <a:cubicBezTo>
                    <a:pt x="19" y="93"/>
                    <a:pt x="29" y="102"/>
                    <a:pt x="47" y="102"/>
                  </a:cubicBezTo>
                  <a:cubicBezTo>
                    <a:pt x="63" y="102"/>
                    <a:pt x="73" y="94"/>
                    <a:pt x="73" y="84"/>
                  </a:cubicBezTo>
                  <a:cubicBezTo>
                    <a:pt x="73" y="75"/>
                    <a:pt x="67" y="72"/>
                    <a:pt x="56" y="68"/>
                  </a:cubicBezTo>
                  <a:cubicBezTo>
                    <a:pt x="35" y="63"/>
                    <a:pt x="35" y="63"/>
                    <a:pt x="35" y="63"/>
                  </a:cubicBezTo>
                  <a:cubicBezTo>
                    <a:pt x="13" y="58"/>
                    <a:pt x="3" y="51"/>
                    <a:pt x="3" y="32"/>
                  </a:cubicBezTo>
                  <a:cubicBezTo>
                    <a:pt x="3" y="13"/>
                    <a:pt x="18" y="0"/>
                    <a:pt x="44" y="0"/>
                  </a:cubicBezTo>
                  <a:cubicBezTo>
                    <a:pt x="72" y="0"/>
                    <a:pt x="88" y="13"/>
                    <a:pt x="88" y="34"/>
                  </a:cubicBezTo>
                  <a:lnTo>
                    <a:pt x="88" y="34"/>
                  </a:lnTo>
                  <a:cubicBezTo>
                    <a:pt x="70" y="34"/>
                    <a:pt x="70" y="34"/>
                    <a:pt x="70" y="34"/>
                  </a:cubicBezTo>
                  <a:cubicBezTo>
                    <a:pt x="69" y="23"/>
                    <a:pt x="60" y="15"/>
                    <a:pt x="44" y="15"/>
                  </a:cubicBezTo>
                  <a:cubicBezTo>
                    <a:pt x="30" y="15"/>
                    <a:pt x="22" y="22"/>
                    <a:pt x="22" y="31"/>
                  </a:cubicBezTo>
                  <a:cubicBezTo>
                    <a:pt x="22" y="39"/>
                    <a:pt x="28" y="42"/>
                    <a:pt x="39" y="45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81" y="55"/>
                    <a:pt x="91" y="62"/>
                    <a:pt x="91" y="82"/>
                  </a:cubicBezTo>
                  <a:cubicBezTo>
                    <a:pt x="91" y="105"/>
                    <a:pt x="75" y="118"/>
                    <a:pt x="44" y="118"/>
                  </a:cubicBezTo>
                  <a:cubicBezTo>
                    <a:pt x="16" y="118"/>
                    <a:pt x="1" y="104"/>
                    <a:pt x="0" y="79"/>
                  </a:cubicBezTo>
                  <a:lnTo>
                    <a:pt x="18" y="7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23" name="Freeform 351"/>
            <p:cNvSpPr>
              <a:spLocks noChangeArrowheads="1"/>
            </p:cNvSpPr>
            <p:nvPr/>
          </p:nvSpPr>
          <p:spPr bwMode="auto">
            <a:xfrm>
              <a:off x="5049991" y="5135532"/>
              <a:ext cx="44464" cy="50022"/>
            </a:xfrm>
            <a:custGeom>
              <a:avLst/>
              <a:gdLst>
                <a:gd name="T0" fmla="*/ 53 w 108"/>
                <a:gd name="T1" fmla="*/ 0 h 119"/>
                <a:gd name="T2" fmla="*/ 53 w 108"/>
                <a:gd name="T3" fmla="*/ 0 h 119"/>
                <a:gd name="T4" fmla="*/ 107 w 108"/>
                <a:gd name="T5" fmla="*/ 59 h 119"/>
                <a:gd name="T6" fmla="*/ 54 w 108"/>
                <a:gd name="T7" fmla="*/ 118 h 119"/>
                <a:gd name="T8" fmla="*/ 0 w 108"/>
                <a:gd name="T9" fmla="*/ 59 h 119"/>
                <a:gd name="T10" fmla="*/ 53 w 108"/>
                <a:gd name="T11" fmla="*/ 0 h 119"/>
                <a:gd name="T12" fmla="*/ 54 w 108"/>
                <a:gd name="T13" fmla="*/ 102 h 119"/>
                <a:gd name="T14" fmla="*/ 54 w 108"/>
                <a:gd name="T15" fmla="*/ 102 h 119"/>
                <a:gd name="T16" fmla="*/ 87 w 108"/>
                <a:gd name="T17" fmla="*/ 59 h 119"/>
                <a:gd name="T18" fmla="*/ 54 w 108"/>
                <a:gd name="T19" fmla="*/ 16 h 119"/>
                <a:gd name="T20" fmla="*/ 20 w 108"/>
                <a:gd name="T21" fmla="*/ 59 h 119"/>
                <a:gd name="T22" fmla="*/ 54 w 108"/>
                <a:gd name="T23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19">
                  <a:moveTo>
                    <a:pt x="53" y="0"/>
                  </a:moveTo>
                  <a:lnTo>
                    <a:pt x="53" y="0"/>
                  </a:lnTo>
                  <a:cubicBezTo>
                    <a:pt x="87" y="0"/>
                    <a:pt x="107" y="22"/>
                    <a:pt x="107" y="59"/>
                  </a:cubicBezTo>
                  <a:cubicBezTo>
                    <a:pt x="107" y="97"/>
                    <a:pt x="87" y="118"/>
                    <a:pt x="54" y="118"/>
                  </a:cubicBezTo>
                  <a:cubicBezTo>
                    <a:pt x="20" y="118"/>
                    <a:pt x="0" y="97"/>
                    <a:pt x="0" y="59"/>
                  </a:cubicBezTo>
                  <a:cubicBezTo>
                    <a:pt x="0" y="22"/>
                    <a:pt x="20" y="0"/>
                    <a:pt x="53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5" y="102"/>
                    <a:pt x="87" y="87"/>
                    <a:pt x="87" y="59"/>
                  </a:cubicBezTo>
                  <a:cubicBezTo>
                    <a:pt x="87" y="31"/>
                    <a:pt x="75" y="16"/>
                    <a:pt x="54" y="16"/>
                  </a:cubicBezTo>
                  <a:cubicBezTo>
                    <a:pt x="31" y="16"/>
                    <a:pt x="20" y="31"/>
                    <a:pt x="20" y="59"/>
                  </a:cubicBezTo>
                  <a:cubicBezTo>
                    <a:pt x="20" y="87"/>
                    <a:pt x="31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24" name="Freeform 352"/>
            <p:cNvSpPr>
              <a:spLocks noChangeArrowheads="1"/>
            </p:cNvSpPr>
            <p:nvPr/>
          </p:nvSpPr>
          <p:spPr bwMode="auto">
            <a:xfrm>
              <a:off x="5133362" y="5120710"/>
              <a:ext cx="22232" cy="62991"/>
            </a:xfrm>
            <a:custGeom>
              <a:avLst/>
              <a:gdLst>
                <a:gd name="T0" fmla="*/ 34 w 55"/>
                <a:gd name="T1" fmla="*/ 44 h 151"/>
                <a:gd name="T2" fmla="*/ 34 w 55"/>
                <a:gd name="T3" fmla="*/ 44 h 151"/>
                <a:gd name="T4" fmla="*/ 0 w 55"/>
                <a:gd name="T5" fmla="*/ 44 h 151"/>
                <a:gd name="T6" fmla="*/ 0 w 55"/>
                <a:gd name="T7" fmla="*/ 29 h 151"/>
                <a:gd name="T8" fmla="*/ 39 w 55"/>
                <a:gd name="T9" fmla="*/ 0 h 151"/>
                <a:gd name="T10" fmla="*/ 54 w 55"/>
                <a:gd name="T11" fmla="*/ 0 h 151"/>
                <a:gd name="T12" fmla="*/ 54 w 55"/>
                <a:gd name="T13" fmla="*/ 150 h 151"/>
                <a:gd name="T14" fmla="*/ 34 w 55"/>
                <a:gd name="T15" fmla="*/ 150 h 151"/>
                <a:gd name="T16" fmla="*/ 34 w 55"/>
                <a:gd name="T17" fmla="*/ 4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151">
                  <a:moveTo>
                    <a:pt x="34" y="44"/>
                  </a:moveTo>
                  <a:lnTo>
                    <a:pt x="34" y="44"/>
                  </a:lnTo>
                  <a:cubicBezTo>
                    <a:pt x="0" y="44"/>
                    <a:pt x="0" y="44"/>
                    <a:pt x="0" y="44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25" y="28"/>
                    <a:pt x="36" y="20"/>
                    <a:pt x="39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4" y="150"/>
                    <a:pt x="54" y="150"/>
                    <a:pt x="54" y="150"/>
                  </a:cubicBezTo>
                  <a:cubicBezTo>
                    <a:pt x="34" y="150"/>
                    <a:pt x="34" y="150"/>
                    <a:pt x="34" y="150"/>
                  </a:cubicBezTo>
                  <a:lnTo>
                    <a:pt x="34" y="4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56" name="Group 355"/>
          <p:cNvGrpSpPr/>
          <p:nvPr/>
        </p:nvGrpSpPr>
        <p:grpSpPr>
          <a:xfrm>
            <a:off x="5722514" y="5118857"/>
            <a:ext cx="296428" cy="66697"/>
            <a:chOff x="5722514" y="5118857"/>
            <a:chExt cx="296428" cy="66697"/>
          </a:xfrm>
        </p:grpSpPr>
        <p:sp>
          <p:nvSpPr>
            <p:cNvPr id="3425" name="Freeform 353"/>
            <p:cNvSpPr>
              <a:spLocks noChangeArrowheads="1"/>
            </p:cNvSpPr>
            <p:nvPr/>
          </p:nvSpPr>
          <p:spPr bwMode="auto">
            <a:xfrm>
              <a:off x="5722514" y="5118857"/>
              <a:ext cx="46316" cy="64844"/>
            </a:xfrm>
            <a:custGeom>
              <a:avLst/>
              <a:gdLst>
                <a:gd name="T0" fmla="*/ 0 w 112"/>
                <a:gd name="T1" fmla="*/ 0 h 155"/>
                <a:gd name="T2" fmla="*/ 0 w 112"/>
                <a:gd name="T3" fmla="*/ 0 h 155"/>
                <a:gd name="T4" fmla="*/ 51 w 112"/>
                <a:gd name="T5" fmla="*/ 0 h 155"/>
                <a:gd name="T6" fmla="*/ 56 w 112"/>
                <a:gd name="T7" fmla="*/ 0 h 155"/>
                <a:gd name="T8" fmla="*/ 91 w 112"/>
                <a:gd name="T9" fmla="*/ 6 h 155"/>
                <a:gd name="T10" fmla="*/ 111 w 112"/>
                <a:gd name="T11" fmla="*/ 45 h 155"/>
                <a:gd name="T12" fmla="*/ 91 w 112"/>
                <a:gd name="T13" fmla="*/ 82 h 155"/>
                <a:gd name="T14" fmla="*/ 53 w 112"/>
                <a:gd name="T15" fmla="*/ 89 h 155"/>
                <a:gd name="T16" fmla="*/ 21 w 112"/>
                <a:gd name="T17" fmla="*/ 89 h 155"/>
                <a:gd name="T18" fmla="*/ 21 w 112"/>
                <a:gd name="T19" fmla="*/ 154 h 155"/>
                <a:gd name="T20" fmla="*/ 0 w 112"/>
                <a:gd name="T21" fmla="*/ 154 h 155"/>
                <a:gd name="T22" fmla="*/ 0 w 112"/>
                <a:gd name="T23" fmla="*/ 0 h 155"/>
                <a:gd name="T24" fmla="*/ 56 w 112"/>
                <a:gd name="T25" fmla="*/ 71 h 155"/>
                <a:gd name="T26" fmla="*/ 56 w 112"/>
                <a:gd name="T27" fmla="*/ 71 h 155"/>
                <a:gd name="T28" fmla="*/ 89 w 112"/>
                <a:gd name="T29" fmla="*/ 45 h 155"/>
                <a:gd name="T30" fmla="*/ 57 w 112"/>
                <a:gd name="T31" fmla="*/ 19 h 155"/>
                <a:gd name="T32" fmla="*/ 21 w 112"/>
                <a:gd name="T33" fmla="*/ 19 h 155"/>
                <a:gd name="T34" fmla="*/ 21 w 112"/>
                <a:gd name="T35" fmla="*/ 71 h 155"/>
                <a:gd name="T36" fmla="*/ 56 w 112"/>
                <a:gd name="T37" fmla="*/ 71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2" h="155">
                  <a:moveTo>
                    <a:pt x="0" y="0"/>
                  </a:moveTo>
                  <a:lnTo>
                    <a:pt x="0" y="0"/>
                  </a:lnTo>
                  <a:cubicBezTo>
                    <a:pt x="51" y="0"/>
                    <a:pt x="51" y="0"/>
                    <a:pt x="51" y="0"/>
                  </a:cubicBezTo>
                  <a:cubicBezTo>
                    <a:pt x="53" y="0"/>
                    <a:pt x="55" y="0"/>
                    <a:pt x="56" y="0"/>
                  </a:cubicBezTo>
                  <a:cubicBezTo>
                    <a:pt x="70" y="0"/>
                    <a:pt x="80" y="1"/>
                    <a:pt x="91" y="6"/>
                  </a:cubicBezTo>
                  <a:cubicBezTo>
                    <a:pt x="103" y="13"/>
                    <a:pt x="111" y="26"/>
                    <a:pt x="111" y="45"/>
                  </a:cubicBezTo>
                  <a:cubicBezTo>
                    <a:pt x="111" y="62"/>
                    <a:pt x="103" y="75"/>
                    <a:pt x="91" y="82"/>
                  </a:cubicBezTo>
                  <a:cubicBezTo>
                    <a:pt x="80" y="89"/>
                    <a:pt x="69" y="89"/>
                    <a:pt x="53" y="89"/>
                  </a:cubicBezTo>
                  <a:cubicBezTo>
                    <a:pt x="21" y="89"/>
                    <a:pt x="21" y="89"/>
                    <a:pt x="21" y="89"/>
                  </a:cubicBezTo>
                  <a:cubicBezTo>
                    <a:pt x="21" y="154"/>
                    <a:pt x="21" y="154"/>
                    <a:pt x="21" y="154"/>
                  </a:cubicBezTo>
                  <a:cubicBezTo>
                    <a:pt x="0" y="154"/>
                    <a:pt x="0" y="154"/>
                    <a:pt x="0" y="154"/>
                  </a:cubicBezTo>
                  <a:lnTo>
                    <a:pt x="0" y="0"/>
                  </a:lnTo>
                  <a:close/>
                  <a:moveTo>
                    <a:pt x="56" y="71"/>
                  </a:moveTo>
                  <a:lnTo>
                    <a:pt x="56" y="71"/>
                  </a:lnTo>
                  <a:cubicBezTo>
                    <a:pt x="79" y="71"/>
                    <a:pt x="89" y="65"/>
                    <a:pt x="89" y="45"/>
                  </a:cubicBezTo>
                  <a:cubicBezTo>
                    <a:pt x="89" y="26"/>
                    <a:pt x="79" y="19"/>
                    <a:pt x="57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71"/>
                    <a:pt x="21" y="71"/>
                    <a:pt x="21" y="71"/>
                  </a:cubicBezTo>
                  <a:lnTo>
                    <a:pt x="56" y="71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26" name="Freeform 354"/>
            <p:cNvSpPr>
              <a:spLocks noChangeArrowheads="1"/>
            </p:cNvSpPr>
            <p:nvPr/>
          </p:nvSpPr>
          <p:spPr bwMode="auto">
            <a:xfrm>
              <a:off x="5778094" y="5135532"/>
              <a:ext cx="24084" cy="48170"/>
            </a:xfrm>
            <a:custGeom>
              <a:avLst/>
              <a:gdLst>
                <a:gd name="T0" fmla="*/ 0 w 56"/>
                <a:gd name="T1" fmla="*/ 2 h 115"/>
                <a:gd name="T2" fmla="*/ 0 w 56"/>
                <a:gd name="T3" fmla="*/ 2 h 115"/>
                <a:gd name="T4" fmla="*/ 19 w 56"/>
                <a:gd name="T5" fmla="*/ 2 h 115"/>
                <a:gd name="T6" fmla="*/ 19 w 56"/>
                <a:gd name="T7" fmla="*/ 23 h 115"/>
                <a:gd name="T8" fmla="*/ 50 w 56"/>
                <a:gd name="T9" fmla="*/ 0 h 115"/>
                <a:gd name="T10" fmla="*/ 55 w 56"/>
                <a:gd name="T11" fmla="*/ 0 h 115"/>
                <a:gd name="T12" fmla="*/ 55 w 56"/>
                <a:gd name="T13" fmla="*/ 20 h 115"/>
                <a:gd name="T14" fmla="*/ 50 w 56"/>
                <a:gd name="T15" fmla="*/ 20 h 115"/>
                <a:gd name="T16" fmla="*/ 19 w 56"/>
                <a:gd name="T17" fmla="*/ 52 h 115"/>
                <a:gd name="T18" fmla="*/ 19 w 56"/>
                <a:gd name="T19" fmla="*/ 114 h 115"/>
                <a:gd name="T20" fmla="*/ 0 w 56"/>
                <a:gd name="T21" fmla="*/ 114 h 115"/>
                <a:gd name="T22" fmla="*/ 0 w 56"/>
                <a:gd name="T23" fmla="*/ 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6" h="115">
                  <a:moveTo>
                    <a:pt x="0" y="2"/>
                  </a:moveTo>
                  <a:lnTo>
                    <a:pt x="0" y="2"/>
                  </a:lnTo>
                  <a:cubicBezTo>
                    <a:pt x="19" y="2"/>
                    <a:pt x="19" y="2"/>
                    <a:pt x="19" y="2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25" y="7"/>
                    <a:pt x="35" y="0"/>
                    <a:pt x="50" y="0"/>
                  </a:cubicBezTo>
                  <a:cubicBezTo>
                    <a:pt x="51" y="0"/>
                    <a:pt x="53" y="0"/>
                    <a:pt x="55" y="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3" y="20"/>
                    <a:pt x="51" y="20"/>
                    <a:pt x="50" y="20"/>
                  </a:cubicBezTo>
                  <a:cubicBezTo>
                    <a:pt x="31" y="20"/>
                    <a:pt x="19" y="31"/>
                    <a:pt x="19" y="52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27" name="Freeform 355"/>
            <p:cNvSpPr>
              <a:spLocks noChangeArrowheads="1"/>
            </p:cNvSpPr>
            <p:nvPr/>
          </p:nvSpPr>
          <p:spPr bwMode="auto">
            <a:xfrm>
              <a:off x="5805884" y="5135532"/>
              <a:ext cx="42612" cy="50022"/>
            </a:xfrm>
            <a:custGeom>
              <a:avLst/>
              <a:gdLst>
                <a:gd name="T0" fmla="*/ 100 w 102"/>
                <a:gd name="T1" fmla="*/ 79 h 119"/>
                <a:gd name="T2" fmla="*/ 100 w 102"/>
                <a:gd name="T3" fmla="*/ 79 h 119"/>
                <a:gd name="T4" fmla="*/ 51 w 102"/>
                <a:gd name="T5" fmla="*/ 118 h 119"/>
                <a:gd name="T6" fmla="*/ 0 w 102"/>
                <a:gd name="T7" fmla="*/ 60 h 119"/>
                <a:gd name="T8" fmla="*/ 51 w 102"/>
                <a:gd name="T9" fmla="*/ 0 h 119"/>
                <a:gd name="T10" fmla="*/ 101 w 102"/>
                <a:gd name="T11" fmla="*/ 56 h 119"/>
                <a:gd name="T12" fmla="*/ 101 w 102"/>
                <a:gd name="T13" fmla="*/ 64 h 119"/>
                <a:gd name="T14" fmla="*/ 20 w 102"/>
                <a:gd name="T15" fmla="*/ 64 h 119"/>
                <a:gd name="T16" fmla="*/ 52 w 102"/>
                <a:gd name="T17" fmla="*/ 102 h 119"/>
                <a:gd name="T18" fmla="*/ 81 w 102"/>
                <a:gd name="T19" fmla="*/ 79 h 119"/>
                <a:gd name="T20" fmla="*/ 100 w 102"/>
                <a:gd name="T21" fmla="*/ 79 h 119"/>
                <a:gd name="T22" fmla="*/ 81 w 102"/>
                <a:gd name="T23" fmla="*/ 49 h 119"/>
                <a:gd name="T24" fmla="*/ 81 w 102"/>
                <a:gd name="T25" fmla="*/ 49 h 119"/>
                <a:gd name="T26" fmla="*/ 51 w 102"/>
                <a:gd name="T27" fmla="*/ 16 h 119"/>
                <a:gd name="T28" fmla="*/ 20 w 102"/>
                <a:gd name="T29" fmla="*/ 49 h 119"/>
                <a:gd name="T30" fmla="*/ 81 w 102"/>
                <a:gd name="T31" fmla="*/ 4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19">
                  <a:moveTo>
                    <a:pt x="100" y="79"/>
                  </a:moveTo>
                  <a:lnTo>
                    <a:pt x="100" y="79"/>
                  </a:lnTo>
                  <a:cubicBezTo>
                    <a:pt x="96" y="104"/>
                    <a:pt x="77" y="118"/>
                    <a:pt x="51" y="118"/>
                  </a:cubicBezTo>
                  <a:cubicBezTo>
                    <a:pt x="20" y="118"/>
                    <a:pt x="0" y="97"/>
                    <a:pt x="0" y="60"/>
                  </a:cubicBezTo>
                  <a:cubicBezTo>
                    <a:pt x="0" y="22"/>
                    <a:pt x="20" y="0"/>
                    <a:pt x="51" y="0"/>
                  </a:cubicBezTo>
                  <a:cubicBezTo>
                    <a:pt x="82" y="0"/>
                    <a:pt x="101" y="19"/>
                    <a:pt x="101" y="56"/>
                  </a:cubicBezTo>
                  <a:cubicBezTo>
                    <a:pt x="101" y="59"/>
                    <a:pt x="101" y="62"/>
                    <a:pt x="101" y="6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1" y="88"/>
                    <a:pt x="32" y="102"/>
                    <a:pt x="52" y="102"/>
                  </a:cubicBezTo>
                  <a:cubicBezTo>
                    <a:pt x="68" y="102"/>
                    <a:pt x="78" y="93"/>
                    <a:pt x="81" y="79"/>
                  </a:cubicBezTo>
                  <a:lnTo>
                    <a:pt x="100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8"/>
                    <a:pt x="70" y="16"/>
                    <a:pt x="51" y="16"/>
                  </a:cubicBezTo>
                  <a:cubicBezTo>
                    <a:pt x="32" y="16"/>
                    <a:pt x="22" y="28"/>
                    <a:pt x="20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28" name="Freeform 356"/>
            <p:cNvSpPr>
              <a:spLocks noChangeArrowheads="1"/>
            </p:cNvSpPr>
            <p:nvPr/>
          </p:nvSpPr>
          <p:spPr bwMode="auto">
            <a:xfrm>
              <a:off x="5854053" y="5135532"/>
              <a:ext cx="38907" cy="50022"/>
            </a:xfrm>
            <a:custGeom>
              <a:avLst/>
              <a:gdLst>
                <a:gd name="T0" fmla="*/ 18 w 92"/>
                <a:gd name="T1" fmla="*/ 79 h 119"/>
                <a:gd name="T2" fmla="*/ 18 w 92"/>
                <a:gd name="T3" fmla="*/ 79 h 119"/>
                <a:gd name="T4" fmla="*/ 46 w 92"/>
                <a:gd name="T5" fmla="*/ 102 h 119"/>
                <a:gd name="T6" fmla="*/ 72 w 92"/>
                <a:gd name="T7" fmla="*/ 84 h 119"/>
                <a:gd name="T8" fmla="*/ 56 w 92"/>
                <a:gd name="T9" fmla="*/ 68 h 119"/>
                <a:gd name="T10" fmla="*/ 35 w 92"/>
                <a:gd name="T11" fmla="*/ 63 h 119"/>
                <a:gd name="T12" fmla="*/ 3 w 92"/>
                <a:gd name="T13" fmla="*/ 32 h 119"/>
                <a:gd name="T14" fmla="*/ 44 w 92"/>
                <a:gd name="T15" fmla="*/ 0 h 119"/>
                <a:gd name="T16" fmla="*/ 88 w 92"/>
                <a:gd name="T17" fmla="*/ 34 h 119"/>
                <a:gd name="T18" fmla="*/ 88 w 92"/>
                <a:gd name="T19" fmla="*/ 34 h 119"/>
                <a:gd name="T20" fmla="*/ 70 w 92"/>
                <a:gd name="T21" fmla="*/ 34 h 119"/>
                <a:gd name="T22" fmla="*/ 44 w 92"/>
                <a:gd name="T23" fmla="*/ 15 h 119"/>
                <a:gd name="T24" fmla="*/ 21 w 92"/>
                <a:gd name="T25" fmla="*/ 31 h 119"/>
                <a:gd name="T26" fmla="*/ 39 w 92"/>
                <a:gd name="T27" fmla="*/ 45 h 119"/>
                <a:gd name="T28" fmla="*/ 58 w 92"/>
                <a:gd name="T29" fmla="*/ 50 h 119"/>
                <a:gd name="T30" fmla="*/ 91 w 92"/>
                <a:gd name="T31" fmla="*/ 82 h 119"/>
                <a:gd name="T32" fmla="*/ 44 w 92"/>
                <a:gd name="T33" fmla="*/ 118 h 119"/>
                <a:gd name="T34" fmla="*/ 0 w 92"/>
                <a:gd name="T35" fmla="*/ 79 h 119"/>
                <a:gd name="T36" fmla="*/ 18 w 92"/>
                <a:gd name="T37" fmla="*/ 7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2" h="119">
                  <a:moveTo>
                    <a:pt x="18" y="79"/>
                  </a:moveTo>
                  <a:lnTo>
                    <a:pt x="18" y="79"/>
                  </a:lnTo>
                  <a:cubicBezTo>
                    <a:pt x="19" y="93"/>
                    <a:pt x="29" y="102"/>
                    <a:pt x="46" y="102"/>
                  </a:cubicBezTo>
                  <a:cubicBezTo>
                    <a:pt x="63" y="102"/>
                    <a:pt x="72" y="94"/>
                    <a:pt x="72" y="84"/>
                  </a:cubicBezTo>
                  <a:cubicBezTo>
                    <a:pt x="72" y="75"/>
                    <a:pt x="67" y="72"/>
                    <a:pt x="56" y="68"/>
                  </a:cubicBezTo>
                  <a:cubicBezTo>
                    <a:pt x="35" y="63"/>
                    <a:pt x="35" y="63"/>
                    <a:pt x="35" y="63"/>
                  </a:cubicBezTo>
                  <a:cubicBezTo>
                    <a:pt x="12" y="58"/>
                    <a:pt x="3" y="51"/>
                    <a:pt x="3" y="32"/>
                  </a:cubicBezTo>
                  <a:cubicBezTo>
                    <a:pt x="3" y="13"/>
                    <a:pt x="18" y="0"/>
                    <a:pt x="44" y="0"/>
                  </a:cubicBezTo>
                  <a:cubicBezTo>
                    <a:pt x="71" y="0"/>
                    <a:pt x="88" y="13"/>
                    <a:pt x="88" y="34"/>
                  </a:cubicBezTo>
                  <a:lnTo>
                    <a:pt x="88" y="34"/>
                  </a:lnTo>
                  <a:cubicBezTo>
                    <a:pt x="70" y="34"/>
                    <a:pt x="70" y="34"/>
                    <a:pt x="70" y="34"/>
                  </a:cubicBezTo>
                  <a:cubicBezTo>
                    <a:pt x="69" y="23"/>
                    <a:pt x="60" y="15"/>
                    <a:pt x="44" y="15"/>
                  </a:cubicBezTo>
                  <a:cubicBezTo>
                    <a:pt x="30" y="15"/>
                    <a:pt x="21" y="22"/>
                    <a:pt x="21" y="31"/>
                  </a:cubicBezTo>
                  <a:cubicBezTo>
                    <a:pt x="21" y="39"/>
                    <a:pt x="28" y="42"/>
                    <a:pt x="39" y="45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80" y="55"/>
                    <a:pt x="91" y="62"/>
                    <a:pt x="91" y="82"/>
                  </a:cubicBezTo>
                  <a:cubicBezTo>
                    <a:pt x="91" y="105"/>
                    <a:pt x="74" y="118"/>
                    <a:pt x="44" y="118"/>
                  </a:cubicBezTo>
                  <a:cubicBezTo>
                    <a:pt x="16" y="118"/>
                    <a:pt x="1" y="104"/>
                    <a:pt x="0" y="79"/>
                  </a:cubicBezTo>
                  <a:lnTo>
                    <a:pt x="18" y="7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29" name="Freeform 357"/>
            <p:cNvSpPr>
              <a:spLocks noChangeArrowheads="1"/>
            </p:cNvSpPr>
            <p:nvPr/>
          </p:nvSpPr>
          <p:spPr bwMode="auto">
            <a:xfrm>
              <a:off x="5898518" y="5135532"/>
              <a:ext cx="44464" cy="50022"/>
            </a:xfrm>
            <a:custGeom>
              <a:avLst/>
              <a:gdLst>
                <a:gd name="T0" fmla="*/ 53 w 108"/>
                <a:gd name="T1" fmla="*/ 0 h 119"/>
                <a:gd name="T2" fmla="*/ 53 w 108"/>
                <a:gd name="T3" fmla="*/ 0 h 119"/>
                <a:gd name="T4" fmla="*/ 107 w 108"/>
                <a:gd name="T5" fmla="*/ 59 h 119"/>
                <a:gd name="T6" fmla="*/ 53 w 108"/>
                <a:gd name="T7" fmla="*/ 118 h 119"/>
                <a:gd name="T8" fmla="*/ 0 w 108"/>
                <a:gd name="T9" fmla="*/ 59 h 119"/>
                <a:gd name="T10" fmla="*/ 53 w 108"/>
                <a:gd name="T11" fmla="*/ 0 h 119"/>
                <a:gd name="T12" fmla="*/ 53 w 108"/>
                <a:gd name="T13" fmla="*/ 102 h 119"/>
                <a:gd name="T14" fmla="*/ 53 w 108"/>
                <a:gd name="T15" fmla="*/ 102 h 119"/>
                <a:gd name="T16" fmla="*/ 87 w 108"/>
                <a:gd name="T17" fmla="*/ 59 h 119"/>
                <a:gd name="T18" fmla="*/ 53 w 108"/>
                <a:gd name="T19" fmla="*/ 16 h 119"/>
                <a:gd name="T20" fmla="*/ 19 w 108"/>
                <a:gd name="T21" fmla="*/ 59 h 119"/>
                <a:gd name="T22" fmla="*/ 53 w 108"/>
                <a:gd name="T23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19">
                  <a:moveTo>
                    <a:pt x="53" y="0"/>
                  </a:moveTo>
                  <a:lnTo>
                    <a:pt x="53" y="0"/>
                  </a:lnTo>
                  <a:cubicBezTo>
                    <a:pt x="87" y="0"/>
                    <a:pt x="107" y="22"/>
                    <a:pt x="107" y="59"/>
                  </a:cubicBezTo>
                  <a:cubicBezTo>
                    <a:pt x="107" y="97"/>
                    <a:pt x="87" y="118"/>
                    <a:pt x="53" y="118"/>
                  </a:cubicBezTo>
                  <a:cubicBezTo>
                    <a:pt x="20" y="118"/>
                    <a:pt x="0" y="97"/>
                    <a:pt x="0" y="59"/>
                  </a:cubicBezTo>
                  <a:cubicBezTo>
                    <a:pt x="0" y="22"/>
                    <a:pt x="20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7" y="87"/>
                    <a:pt x="87" y="59"/>
                  </a:cubicBezTo>
                  <a:cubicBezTo>
                    <a:pt x="87" y="31"/>
                    <a:pt x="75" y="16"/>
                    <a:pt x="53" y="16"/>
                  </a:cubicBezTo>
                  <a:cubicBezTo>
                    <a:pt x="31" y="16"/>
                    <a:pt x="19" y="31"/>
                    <a:pt x="19" y="59"/>
                  </a:cubicBezTo>
                  <a:cubicBezTo>
                    <a:pt x="19" y="87"/>
                    <a:pt x="31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30" name="Freeform 358"/>
            <p:cNvSpPr>
              <a:spLocks noChangeArrowheads="1"/>
            </p:cNvSpPr>
            <p:nvPr/>
          </p:nvSpPr>
          <p:spPr bwMode="auto">
            <a:xfrm>
              <a:off x="5976330" y="5120710"/>
              <a:ext cx="42612" cy="62991"/>
            </a:xfrm>
            <a:custGeom>
              <a:avLst/>
              <a:gdLst>
                <a:gd name="T0" fmla="*/ 0 w 102"/>
                <a:gd name="T1" fmla="*/ 148 h 151"/>
                <a:gd name="T2" fmla="*/ 0 w 102"/>
                <a:gd name="T3" fmla="*/ 148 h 151"/>
                <a:gd name="T4" fmla="*/ 47 w 102"/>
                <a:gd name="T5" fmla="*/ 84 h 151"/>
                <a:gd name="T6" fmla="*/ 59 w 102"/>
                <a:gd name="T7" fmla="*/ 76 h 151"/>
                <a:gd name="T8" fmla="*/ 81 w 102"/>
                <a:gd name="T9" fmla="*/ 44 h 151"/>
                <a:gd name="T10" fmla="*/ 52 w 102"/>
                <a:gd name="T11" fmla="*/ 18 h 151"/>
                <a:gd name="T12" fmla="*/ 22 w 102"/>
                <a:gd name="T13" fmla="*/ 52 h 151"/>
                <a:gd name="T14" fmla="*/ 22 w 102"/>
                <a:gd name="T15" fmla="*/ 54 h 151"/>
                <a:gd name="T16" fmla="*/ 3 w 102"/>
                <a:gd name="T17" fmla="*/ 54 h 151"/>
                <a:gd name="T18" fmla="*/ 3 w 102"/>
                <a:gd name="T19" fmla="*/ 51 h 151"/>
                <a:gd name="T20" fmla="*/ 52 w 102"/>
                <a:gd name="T21" fmla="*/ 0 h 151"/>
                <a:gd name="T22" fmla="*/ 101 w 102"/>
                <a:gd name="T23" fmla="*/ 45 h 151"/>
                <a:gd name="T24" fmla="*/ 70 w 102"/>
                <a:gd name="T25" fmla="*/ 92 h 151"/>
                <a:gd name="T26" fmla="*/ 56 w 102"/>
                <a:gd name="T27" fmla="*/ 98 h 151"/>
                <a:gd name="T28" fmla="*/ 21 w 102"/>
                <a:gd name="T29" fmla="*/ 132 h 151"/>
                <a:gd name="T30" fmla="*/ 101 w 102"/>
                <a:gd name="T31" fmla="*/ 132 h 151"/>
                <a:gd name="T32" fmla="*/ 101 w 102"/>
                <a:gd name="T33" fmla="*/ 150 h 151"/>
                <a:gd name="T34" fmla="*/ 0 w 102"/>
                <a:gd name="T35" fmla="*/ 150 h 151"/>
                <a:gd name="T36" fmla="*/ 0 w 102"/>
                <a:gd name="T37" fmla="*/ 148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2" h="151">
                  <a:moveTo>
                    <a:pt x="0" y="148"/>
                  </a:moveTo>
                  <a:lnTo>
                    <a:pt x="0" y="148"/>
                  </a:lnTo>
                  <a:cubicBezTo>
                    <a:pt x="0" y="118"/>
                    <a:pt x="15" y="100"/>
                    <a:pt x="47" y="84"/>
                  </a:cubicBezTo>
                  <a:cubicBezTo>
                    <a:pt x="59" y="76"/>
                    <a:pt x="59" y="76"/>
                    <a:pt x="59" y="76"/>
                  </a:cubicBezTo>
                  <a:cubicBezTo>
                    <a:pt x="74" y="68"/>
                    <a:pt x="81" y="59"/>
                    <a:pt x="81" y="44"/>
                  </a:cubicBezTo>
                  <a:cubicBezTo>
                    <a:pt x="81" y="28"/>
                    <a:pt x="70" y="18"/>
                    <a:pt x="52" y="18"/>
                  </a:cubicBezTo>
                  <a:cubicBezTo>
                    <a:pt x="33" y="18"/>
                    <a:pt x="22" y="31"/>
                    <a:pt x="22" y="52"/>
                  </a:cubicBezTo>
                  <a:cubicBezTo>
                    <a:pt x="22" y="53"/>
                    <a:pt x="22" y="53"/>
                    <a:pt x="22" y="54"/>
                  </a:cubicBezTo>
                  <a:cubicBezTo>
                    <a:pt x="3" y="54"/>
                    <a:pt x="3" y="54"/>
                    <a:pt x="3" y="54"/>
                  </a:cubicBezTo>
                  <a:cubicBezTo>
                    <a:pt x="3" y="53"/>
                    <a:pt x="3" y="52"/>
                    <a:pt x="3" y="51"/>
                  </a:cubicBezTo>
                  <a:cubicBezTo>
                    <a:pt x="3" y="20"/>
                    <a:pt x="22" y="0"/>
                    <a:pt x="52" y="0"/>
                  </a:cubicBezTo>
                  <a:cubicBezTo>
                    <a:pt x="82" y="0"/>
                    <a:pt x="101" y="18"/>
                    <a:pt x="101" y="45"/>
                  </a:cubicBezTo>
                  <a:cubicBezTo>
                    <a:pt x="101" y="65"/>
                    <a:pt x="92" y="80"/>
                    <a:pt x="70" y="92"/>
                  </a:cubicBezTo>
                  <a:cubicBezTo>
                    <a:pt x="56" y="98"/>
                    <a:pt x="56" y="98"/>
                    <a:pt x="56" y="98"/>
                  </a:cubicBezTo>
                  <a:cubicBezTo>
                    <a:pt x="37" y="109"/>
                    <a:pt x="25" y="117"/>
                    <a:pt x="21" y="132"/>
                  </a:cubicBezTo>
                  <a:cubicBezTo>
                    <a:pt x="101" y="132"/>
                    <a:pt x="101" y="132"/>
                    <a:pt x="101" y="132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0" y="150"/>
                    <a:pt x="0" y="150"/>
                    <a:pt x="0" y="150"/>
                  </a:cubicBezTo>
                  <a:cubicBezTo>
                    <a:pt x="0" y="149"/>
                    <a:pt x="0" y="149"/>
                    <a:pt x="0" y="148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55" name="Group 354"/>
          <p:cNvGrpSpPr/>
          <p:nvPr/>
        </p:nvGrpSpPr>
        <p:grpSpPr>
          <a:xfrm>
            <a:off x="6572893" y="5118857"/>
            <a:ext cx="296428" cy="66697"/>
            <a:chOff x="6572893" y="5118857"/>
            <a:chExt cx="296428" cy="66697"/>
          </a:xfrm>
        </p:grpSpPr>
        <p:sp>
          <p:nvSpPr>
            <p:cNvPr id="3431" name="Freeform 359"/>
            <p:cNvSpPr>
              <a:spLocks noChangeArrowheads="1"/>
            </p:cNvSpPr>
            <p:nvPr/>
          </p:nvSpPr>
          <p:spPr bwMode="auto">
            <a:xfrm>
              <a:off x="6572893" y="5118857"/>
              <a:ext cx="46318" cy="64844"/>
            </a:xfrm>
            <a:custGeom>
              <a:avLst/>
              <a:gdLst>
                <a:gd name="T0" fmla="*/ 0 w 110"/>
                <a:gd name="T1" fmla="*/ 0 h 155"/>
                <a:gd name="T2" fmla="*/ 0 w 110"/>
                <a:gd name="T3" fmla="*/ 0 h 155"/>
                <a:gd name="T4" fmla="*/ 51 w 110"/>
                <a:gd name="T5" fmla="*/ 0 h 155"/>
                <a:gd name="T6" fmla="*/ 56 w 110"/>
                <a:gd name="T7" fmla="*/ 0 h 155"/>
                <a:gd name="T8" fmla="*/ 91 w 110"/>
                <a:gd name="T9" fmla="*/ 6 h 155"/>
                <a:gd name="T10" fmla="*/ 109 w 110"/>
                <a:gd name="T11" fmla="*/ 45 h 155"/>
                <a:gd name="T12" fmla="*/ 90 w 110"/>
                <a:gd name="T13" fmla="*/ 82 h 155"/>
                <a:gd name="T14" fmla="*/ 52 w 110"/>
                <a:gd name="T15" fmla="*/ 89 h 155"/>
                <a:gd name="T16" fmla="*/ 21 w 110"/>
                <a:gd name="T17" fmla="*/ 89 h 155"/>
                <a:gd name="T18" fmla="*/ 21 w 110"/>
                <a:gd name="T19" fmla="*/ 154 h 155"/>
                <a:gd name="T20" fmla="*/ 0 w 110"/>
                <a:gd name="T21" fmla="*/ 154 h 155"/>
                <a:gd name="T22" fmla="*/ 0 w 110"/>
                <a:gd name="T23" fmla="*/ 0 h 155"/>
                <a:gd name="T24" fmla="*/ 56 w 110"/>
                <a:gd name="T25" fmla="*/ 71 h 155"/>
                <a:gd name="T26" fmla="*/ 56 w 110"/>
                <a:gd name="T27" fmla="*/ 71 h 155"/>
                <a:gd name="T28" fmla="*/ 89 w 110"/>
                <a:gd name="T29" fmla="*/ 45 h 155"/>
                <a:gd name="T30" fmla="*/ 57 w 110"/>
                <a:gd name="T31" fmla="*/ 19 h 155"/>
                <a:gd name="T32" fmla="*/ 21 w 110"/>
                <a:gd name="T33" fmla="*/ 19 h 155"/>
                <a:gd name="T34" fmla="*/ 21 w 110"/>
                <a:gd name="T35" fmla="*/ 71 h 155"/>
                <a:gd name="T36" fmla="*/ 56 w 110"/>
                <a:gd name="T37" fmla="*/ 71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155">
                  <a:moveTo>
                    <a:pt x="0" y="0"/>
                  </a:moveTo>
                  <a:lnTo>
                    <a:pt x="0" y="0"/>
                  </a:lnTo>
                  <a:cubicBezTo>
                    <a:pt x="51" y="0"/>
                    <a:pt x="51" y="0"/>
                    <a:pt x="51" y="0"/>
                  </a:cubicBezTo>
                  <a:cubicBezTo>
                    <a:pt x="53" y="0"/>
                    <a:pt x="54" y="0"/>
                    <a:pt x="56" y="0"/>
                  </a:cubicBezTo>
                  <a:cubicBezTo>
                    <a:pt x="70" y="0"/>
                    <a:pt x="80" y="1"/>
                    <a:pt x="91" y="6"/>
                  </a:cubicBezTo>
                  <a:cubicBezTo>
                    <a:pt x="103" y="13"/>
                    <a:pt x="109" y="26"/>
                    <a:pt x="109" y="45"/>
                  </a:cubicBezTo>
                  <a:cubicBezTo>
                    <a:pt x="109" y="62"/>
                    <a:pt x="103" y="75"/>
                    <a:pt x="90" y="82"/>
                  </a:cubicBezTo>
                  <a:cubicBezTo>
                    <a:pt x="80" y="89"/>
                    <a:pt x="69" y="89"/>
                    <a:pt x="52" y="89"/>
                  </a:cubicBezTo>
                  <a:cubicBezTo>
                    <a:pt x="21" y="89"/>
                    <a:pt x="21" y="89"/>
                    <a:pt x="21" y="89"/>
                  </a:cubicBezTo>
                  <a:cubicBezTo>
                    <a:pt x="21" y="154"/>
                    <a:pt x="21" y="154"/>
                    <a:pt x="21" y="154"/>
                  </a:cubicBezTo>
                  <a:cubicBezTo>
                    <a:pt x="0" y="154"/>
                    <a:pt x="0" y="154"/>
                    <a:pt x="0" y="154"/>
                  </a:cubicBezTo>
                  <a:lnTo>
                    <a:pt x="0" y="0"/>
                  </a:lnTo>
                  <a:close/>
                  <a:moveTo>
                    <a:pt x="56" y="71"/>
                  </a:moveTo>
                  <a:lnTo>
                    <a:pt x="56" y="71"/>
                  </a:lnTo>
                  <a:cubicBezTo>
                    <a:pt x="78" y="71"/>
                    <a:pt x="89" y="65"/>
                    <a:pt x="89" y="45"/>
                  </a:cubicBezTo>
                  <a:cubicBezTo>
                    <a:pt x="89" y="26"/>
                    <a:pt x="79" y="19"/>
                    <a:pt x="57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71"/>
                    <a:pt x="21" y="71"/>
                    <a:pt x="21" y="71"/>
                  </a:cubicBezTo>
                  <a:lnTo>
                    <a:pt x="56" y="71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32" name="Freeform 360"/>
            <p:cNvSpPr>
              <a:spLocks noChangeArrowheads="1"/>
            </p:cNvSpPr>
            <p:nvPr/>
          </p:nvSpPr>
          <p:spPr bwMode="auto">
            <a:xfrm>
              <a:off x="6626621" y="5135532"/>
              <a:ext cx="22232" cy="48170"/>
            </a:xfrm>
            <a:custGeom>
              <a:avLst/>
              <a:gdLst>
                <a:gd name="T0" fmla="*/ 0 w 55"/>
                <a:gd name="T1" fmla="*/ 2 h 115"/>
                <a:gd name="T2" fmla="*/ 0 w 55"/>
                <a:gd name="T3" fmla="*/ 2 h 115"/>
                <a:gd name="T4" fmla="*/ 19 w 55"/>
                <a:gd name="T5" fmla="*/ 2 h 115"/>
                <a:gd name="T6" fmla="*/ 19 w 55"/>
                <a:gd name="T7" fmla="*/ 23 h 115"/>
                <a:gd name="T8" fmla="*/ 49 w 55"/>
                <a:gd name="T9" fmla="*/ 0 h 115"/>
                <a:gd name="T10" fmla="*/ 54 w 55"/>
                <a:gd name="T11" fmla="*/ 0 h 115"/>
                <a:gd name="T12" fmla="*/ 54 w 55"/>
                <a:gd name="T13" fmla="*/ 20 h 115"/>
                <a:gd name="T14" fmla="*/ 50 w 55"/>
                <a:gd name="T15" fmla="*/ 20 h 115"/>
                <a:gd name="T16" fmla="*/ 19 w 55"/>
                <a:gd name="T17" fmla="*/ 52 h 115"/>
                <a:gd name="T18" fmla="*/ 19 w 55"/>
                <a:gd name="T19" fmla="*/ 114 h 115"/>
                <a:gd name="T20" fmla="*/ 0 w 55"/>
                <a:gd name="T21" fmla="*/ 114 h 115"/>
                <a:gd name="T22" fmla="*/ 0 w 55"/>
                <a:gd name="T23" fmla="*/ 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5">
                  <a:moveTo>
                    <a:pt x="0" y="2"/>
                  </a:moveTo>
                  <a:lnTo>
                    <a:pt x="0" y="2"/>
                  </a:lnTo>
                  <a:cubicBezTo>
                    <a:pt x="19" y="2"/>
                    <a:pt x="19" y="2"/>
                    <a:pt x="19" y="2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24" y="7"/>
                    <a:pt x="35" y="0"/>
                    <a:pt x="49" y="0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3" y="20"/>
                    <a:pt x="51" y="20"/>
                    <a:pt x="50" y="20"/>
                  </a:cubicBezTo>
                  <a:cubicBezTo>
                    <a:pt x="29" y="20"/>
                    <a:pt x="19" y="31"/>
                    <a:pt x="19" y="52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33" name="Freeform 361"/>
            <p:cNvSpPr>
              <a:spLocks noChangeArrowheads="1"/>
            </p:cNvSpPr>
            <p:nvPr/>
          </p:nvSpPr>
          <p:spPr bwMode="auto">
            <a:xfrm>
              <a:off x="6654411" y="5135532"/>
              <a:ext cx="42612" cy="50022"/>
            </a:xfrm>
            <a:custGeom>
              <a:avLst/>
              <a:gdLst>
                <a:gd name="T0" fmla="*/ 99 w 102"/>
                <a:gd name="T1" fmla="*/ 79 h 119"/>
                <a:gd name="T2" fmla="*/ 99 w 102"/>
                <a:gd name="T3" fmla="*/ 79 h 119"/>
                <a:gd name="T4" fmla="*/ 50 w 102"/>
                <a:gd name="T5" fmla="*/ 118 h 119"/>
                <a:gd name="T6" fmla="*/ 0 w 102"/>
                <a:gd name="T7" fmla="*/ 60 h 119"/>
                <a:gd name="T8" fmla="*/ 50 w 102"/>
                <a:gd name="T9" fmla="*/ 0 h 119"/>
                <a:gd name="T10" fmla="*/ 101 w 102"/>
                <a:gd name="T11" fmla="*/ 56 h 119"/>
                <a:gd name="T12" fmla="*/ 101 w 102"/>
                <a:gd name="T13" fmla="*/ 64 h 119"/>
                <a:gd name="T14" fmla="*/ 20 w 102"/>
                <a:gd name="T15" fmla="*/ 64 h 119"/>
                <a:gd name="T16" fmla="*/ 52 w 102"/>
                <a:gd name="T17" fmla="*/ 102 h 119"/>
                <a:gd name="T18" fmla="*/ 80 w 102"/>
                <a:gd name="T19" fmla="*/ 79 h 119"/>
                <a:gd name="T20" fmla="*/ 99 w 102"/>
                <a:gd name="T21" fmla="*/ 79 h 119"/>
                <a:gd name="T22" fmla="*/ 81 w 102"/>
                <a:gd name="T23" fmla="*/ 49 h 119"/>
                <a:gd name="T24" fmla="*/ 81 w 102"/>
                <a:gd name="T25" fmla="*/ 49 h 119"/>
                <a:gd name="T26" fmla="*/ 51 w 102"/>
                <a:gd name="T27" fmla="*/ 16 h 119"/>
                <a:gd name="T28" fmla="*/ 20 w 102"/>
                <a:gd name="T29" fmla="*/ 49 h 119"/>
                <a:gd name="T30" fmla="*/ 81 w 102"/>
                <a:gd name="T31" fmla="*/ 4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19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7" y="118"/>
                    <a:pt x="50" y="118"/>
                  </a:cubicBezTo>
                  <a:cubicBezTo>
                    <a:pt x="20" y="118"/>
                    <a:pt x="0" y="97"/>
                    <a:pt x="0" y="60"/>
                  </a:cubicBezTo>
                  <a:cubicBezTo>
                    <a:pt x="0" y="22"/>
                    <a:pt x="20" y="0"/>
                    <a:pt x="50" y="0"/>
                  </a:cubicBezTo>
                  <a:cubicBezTo>
                    <a:pt x="82" y="0"/>
                    <a:pt x="101" y="19"/>
                    <a:pt x="101" y="56"/>
                  </a:cubicBezTo>
                  <a:cubicBezTo>
                    <a:pt x="101" y="59"/>
                    <a:pt x="101" y="62"/>
                    <a:pt x="101" y="6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0" y="88"/>
                    <a:pt x="32" y="102"/>
                    <a:pt x="52" y="102"/>
                  </a:cubicBezTo>
                  <a:cubicBezTo>
                    <a:pt x="68" y="102"/>
                    <a:pt x="78" y="93"/>
                    <a:pt x="80" y="79"/>
                  </a:cubicBezTo>
                  <a:lnTo>
                    <a:pt x="99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8"/>
                    <a:pt x="70" y="16"/>
                    <a:pt x="51" y="16"/>
                  </a:cubicBezTo>
                  <a:cubicBezTo>
                    <a:pt x="32" y="16"/>
                    <a:pt x="22" y="28"/>
                    <a:pt x="20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34" name="Freeform 362"/>
            <p:cNvSpPr>
              <a:spLocks noChangeArrowheads="1"/>
            </p:cNvSpPr>
            <p:nvPr/>
          </p:nvSpPr>
          <p:spPr bwMode="auto">
            <a:xfrm>
              <a:off x="6702580" y="5135532"/>
              <a:ext cx="38907" cy="50022"/>
            </a:xfrm>
            <a:custGeom>
              <a:avLst/>
              <a:gdLst>
                <a:gd name="T0" fmla="*/ 19 w 93"/>
                <a:gd name="T1" fmla="*/ 79 h 119"/>
                <a:gd name="T2" fmla="*/ 19 w 93"/>
                <a:gd name="T3" fmla="*/ 79 h 119"/>
                <a:gd name="T4" fmla="*/ 47 w 93"/>
                <a:gd name="T5" fmla="*/ 102 h 119"/>
                <a:gd name="T6" fmla="*/ 73 w 93"/>
                <a:gd name="T7" fmla="*/ 84 h 119"/>
                <a:gd name="T8" fmla="*/ 56 w 93"/>
                <a:gd name="T9" fmla="*/ 68 h 119"/>
                <a:gd name="T10" fmla="*/ 35 w 93"/>
                <a:gd name="T11" fmla="*/ 63 h 119"/>
                <a:gd name="T12" fmla="*/ 4 w 93"/>
                <a:gd name="T13" fmla="*/ 32 h 119"/>
                <a:gd name="T14" fmla="*/ 45 w 93"/>
                <a:gd name="T15" fmla="*/ 0 h 119"/>
                <a:gd name="T16" fmla="*/ 89 w 93"/>
                <a:gd name="T17" fmla="*/ 34 h 119"/>
                <a:gd name="T18" fmla="*/ 89 w 93"/>
                <a:gd name="T19" fmla="*/ 34 h 119"/>
                <a:gd name="T20" fmla="*/ 70 w 93"/>
                <a:gd name="T21" fmla="*/ 34 h 119"/>
                <a:gd name="T22" fmla="*/ 45 w 93"/>
                <a:gd name="T23" fmla="*/ 15 h 119"/>
                <a:gd name="T24" fmla="*/ 22 w 93"/>
                <a:gd name="T25" fmla="*/ 31 h 119"/>
                <a:gd name="T26" fmla="*/ 40 w 93"/>
                <a:gd name="T27" fmla="*/ 45 h 119"/>
                <a:gd name="T28" fmla="*/ 58 w 93"/>
                <a:gd name="T29" fmla="*/ 50 h 119"/>
                <a:gd name="T30" fmla="*/ 92 w 93"/>
                <a:gd name="T31" fmla="*/ 82 h 119"/>
                <a:gd name="T32" fmla="*/ 45 w 93"/>
                <a:gd name="T33" fmla="*/ 118 h 119"/>
                <a:gd name="T34" fmla="*/ 0 w 93"/>
                <a:gd name="T35" fmla="*/ 79 h 119"/>
                <a:gd name="T36" fmla="*/ 19 w 93"/>
                <a:gd name="T37" fmla="*/ 7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3" h="119">
                  <a:moveTo>
                    <a:pt x="19" y="79"/>
                  </a:moveTo>
                  <a:lnTo>
                    <a:pt x="19" y="79"/>
                  </a:lnTo>
                  <a:cubicBezTo>
                    <a:pt x="20" y="93"/>
                    <a:pt x="30" y="102"/>
                    <a:pt x="47" y="102"/>
                  </a:cubicBezTo>
                  <a:cubicBezTo>
                    <a:pt x="64" y="102"/>
                    <a:pt x="73" y="94"/>
                    <a:pt x="73" y="84"/>
                  </a:cubicBezTo>
                  <a:cubicBezTo>
                    <a:pt x="73" y="75"/>
                    <a:pt x="68" y="72"/>
                    <a:pt x="56" y="68"/>
                  </a:cubicBezTo>
                  <a:cubicBezTo>
                    <a:pt x="35" y="63"/>
                    <a:pt x="35" y="63"/>
                    <a:pt x="35" y="63"/>
                  </a:cubicBezTo>
                  <a:cubicBezTo>
                    <a:pt x="13" y="58"/>
                    <a:pt x="4" y="51"/>
                    <a:pt x="4" y="32"/>
                  </a:cubicBezTo>
                  <a:cubicBezTo>
                    <a:pt x="4" y="13"/>
                    <a:pt x="19" y="0"/>
                    <a:pt x="45" y="0"/>
                  </a:cubicBezTo>
                  <a:cubicBezTo>
                    <a:pt x="72" y="0"/>
                    <a:pt x="89" y="13"/>
                    <a:pt x="89" y="34"/>
                  </a:cubicBezTo>
                  <a:lnTo>
                    <a:pt x="89" y="34"/>
                  </a:lnTo>
                  <a:cubicBezTo>
                    <a:pt x="70" y="34"/>
                    <a:pt x="70" y="34"/>
                    <a:pt x="70" y="34"/>
                  </a:cubicBezTo>
                  <a:cubicBezTo>
                    <a:pt x="70" y="23"/>
                    <a:pt x="61" y="15"/>
                    <a:pt x="45" y="15"/>
                  </a:cubicBezTo>
                  <a:cubicBezTo>
                    <a:pt x="31" y="15"/>
                    <a:pt x="22" y="22"/>
                    <a:pt x="22" y="31"/>
                  </a:cubicBezTo>
                  <a:cubicBezTo>
                    <a:pt x="22" y="39"/>
                    <a:pt x="27" y="42"/>
                    <a:pt x="40" y="45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81" y="55"/>
                    <a:pt x="92" y="62"/>
                    <a:pt x="92" y="82"/>
                  </a:cubicBezTo>
                  <a:cubicBezTo>
                    <a:pt x="92" y="105"/>
                    <a:pt x="75" y="118"/>
                    <a:pt x="45" y="118"/>
                  </a:cubicBezTo>
                  <a:cubicBezTo>
                    <a:pt x="17" y="118"/>
                    <a:pt x="1" y="104"/>
                    <a:pt x="0" y="79"/>
                  </a:cubicBezTo>
                  <a:lnTo>
                    <a:pt x="19" y="7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35" name="Freeform 363"/>
            <p:cNvSpPr>
              <a:spLocks noChangeArrowheads="1"/>
            </p:cNvSpPr>
            <p:nvPr/>
          </p:nvSpPr>
          <p:spPr bwMode="auto">
            <a:xfrm>
              <a:off x="6748898" y="5135532"/>
              <a:ext cx="44464" cy="50022"/>
            </a:xfrm>
            <a:custGeom>
              <a:avLst/>
              <a:gdLst>
                <a:gd name="T0" fmla="*/ 53 w 108"/>
                <a:gd name="T1" fmla="*/ 0 h 119"/>
                <a:gd name="T2" fmla="*/ 53 w 108"/>
                <a:gd name="T3" fmla="*/ 0 h 119"/>
                <a:gd name="T4" fmla="*/ 107 w 108"/>
                <a:gd name="T5" fmla="*/ 59 h 119"/>
                <a:gd name="T6" fmla="*/ 53 w 108"/>
                <a:gd name="T7" fmla="*/ 118 h 119"/>
                <a:gd name="T8" fmla="*/ 0 w 108"/>
                <a:gd name="T9" fmla="*/ 59 h 119"/>
                <a:gd name="T10" fmla="*/ 53 w 108"/>
                <a:gd name="T11" fmla="*/ 0 h 119"/>
                <a:gd name="T12" fmla="*/ 53 w 108"/>
                <a:gd name="T13" fmla="*/ 102 h 119"/>
                <a:gd name="T14" fmla="*/ 53 w 108"/>
                <a:gd name="T15" fmla="*/ 102 h 119"/>
                <a:gd name="T16" fmla="*/ 87 w 108"/>
                <a:gd name="T17" fmla="*/ 59 h 119"/>
                <a:gd name="T18" fmla="*/ 53 w 108"/>
                <a:gd name="T19" fmla="*/ 16 h 119"/>
                <a:gd name="T20" fmla="*/ 18 w 108"/>
                <a:gd name="T21" fmla="*/ 59 h 119"/>
                <a:gd name="T22" fmla="*/ 53 w 108"/>
                <a:gd name="T23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19">
                  <a:moveTo>
                    <a:pt x="53" y="0"/>
                  </a:moveTo>
                  <a:lnTo>
                    <a:pt x="53" y="0"/>
                  </a:lnTo>
                  <a:cubicBezTo>
                    <a:pt x="86" y="0"/>
                    <a:pt x="107" y="22"/>
                    <a:pt x="107" y="59"/>
                  </a:cubicBezTo>
                  <a:cubicBezTo>
                    <a:pt x="107" y="97"/>
                    <a:pt x="86" y="118"/>
                    <a:pt x="53" y="118"/>
                  </a:cubicBezTo>
                  <a:cubicBezTo>
                    <a:pt x="19" y="118"/>
                    <a:pt x="0" y="97"/>
                    <a:pt x="0" y="59"/>
                  </a:cubicBezTo>
                  <a:cubicBezTo>
                    <a:pt x="0" y="22"/>
                    <a:pt x="19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7" y="87"/>
                    <a:pt x="87" y="59"/>
                  </a:cubicBezTo>
                  <a:cubicBezTo>
                    <a:pt x="87" y="31"/>
                    <a:pt x="75" y="16"/>
                    <a:pt x="53" y="16"/>
                  </a:cubicBezTo>
                  <a:cubicBezTo>
                    <a:pt x="31" y="16"/>
                    <a:pt x="18" y="31"/>
                    <a:pt x="18" y="59"/>
                  </a:cubicBezTo>
                  <a:cubicBezTo>
                    <a:pt x="18" y="87"/>
                    <a:pt x="31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36" name="Freeform 364"/>
            <p:cNvSpPr>
              <a:spLocks noChangeArrowheads="1"/>
            </p:cNvSpPr>
            <p:nvPr/>
          </p:nvSpPr>
          <p:spPr bwMode="auto">
            <a:xfrm>
              <a:off x="6824857" y="5120710"/>
              <a:ext cx="44464" cy="64843"/>
            </a:xfrm>
            <a:custGeom>
              <a:avLst/>
              <a:gdLst>
                <a:gd name="T0" fmla="*/ 20 w 104"/>
                <a:gd name="T1" fmla="*/ 103 h 155"/>
                <a:gd name="T2" fmla="*/ 20 w 104"/>
                <a:gd name="T3" fmla="*/ 103 h 155"/>
                <a:gd name="T4" fmla="*/ 51 w 104"/>
                <a:gd name="T5" fmla="*/ 136 h 155"/>
                <a:gd name="T6" fmla="*/ 82 w 104"/>
                <a:gd name="T7" fmla="*/ 107 h 155"/>
                <a:gd name="T8" fmla="*/ 51 w 104"/>
                <a:gd name="T9" fmla="*/ 80 h 155"/>
                <a:gd name="T10" fmla="*/ 40 w 104"/>
                <a:gd name="T11" fmla="*/ 82 h 155"/>
                <a:gd name="T12" fmla="*/ 40 w 104"/>
                <a:gd name="T13" fmla="*/ 64 h 155"/>
                <a:gd name="T14" fmla="*/ 47 w 104"/>
                <a:gd name="T15" fmla="*/ 65 h 155"/>
                <a:gd name="T16" fmla="*/ 77 w 104"/>
                <a:gd name="T17" fmla="*/ 41 h 155"/>
                <a:gd name="T18" fmla="*/ 51 w 104"/>
                <a:gd name="T19" fmla="*/ 18 h 155"/>
                <a:gd name="T20" fmla="*/ 22 w 104"/>
                <a:gd name="T21" fmla="*/ 49 h 155"/>
                <a:gd name="T22" fmla="*/ 3 w 104"/>
                <a:gd name="T23" fmla="*/ 49 h 155"/>
                <a:gd name="T24" fmla="*/ 3 w 104"/>
                <a:gd name="T25" fmla="*/ 48 h 155"/>
                <a:gd name="T26" fmla="*/ 50 w 104"/>
                <a:gd name="T27" fmla="*/ 0 h 155"/>
                <a:gd name="T28" fmla="*/ 98 w 104"/>
                <a:gd name="T29" fmla="*/ 41 h 155"/>
                <a:gd name="T30" fmla="*/ 79 w 104"/>
                <a:gd name="T31" fmla="*/ 70 h 155"/>
                <a:gd name="T32" fmla="*/ 103 w 104"/>
                <a:gd name="T33" fmla="*/ 107 h 155"/>
                <a:gd name="T34" fmla="*/ 50 w 104"/>
                <a:gd name="T35" fmla="*/ 154 h 155"/>
                <a:gd name="T36" fmla="*/ 0 w 104"/>
                <a:gd name="T37" fmla="*/ 104 h 155"/>
                <a:gd name="T38" fmla="*/ 0 w 104"/>
                <a:gd name="T39" fmla="*/ 103 h 155"/>
                <a:gd name="T40" fmla="*/ 20 w 104"/>
                <a:gd name="T41" fmla="*/ 103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4" h="155">
                  <a:moveTo>
                    <a:pt x="20" y="103"/>
                  </a:moveTo>
                  <a:lnTo>
                    <a:pt x="20" y="103"/>
                  </a:lnTo>
                  <a:cubicBezTo>
                    <a:pt x="20" y="124"/>
                    <a:pt x="31" y="136"/>
                    <a:pt x="51" y="136"/>
                  </a:cubicBezTo>
                  <a:cubicBezTo>
                    <a:pt x="71" y="136"/>
                    <a:pt x="82" y="125"/>
                    <a:pt x="82" y="107"/>
                  </a:cubicBezTo>
                  <a:cubicBezTo>
                    <a:pt x="82" y="91"/>
                    <a:pt x="72" y="80"/>
                    <a:pt x="51" y="80"/>
                  </a:cubicBezTo>
                  <a:cubicBezTo>
                    <a:pt x="48" y="80"/>
                    <a:pt x="45" y="80"/>
                    <a:pt x="40" y="82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44" y="65"/>
                    <a:pt x="46" y="65"/>
                    <a:pt x="47" y="65"/>
                  </a:cubicBezTo>
                  <a:cubicBezTo>
                    <a:pt x="67" y="65"/>
                    <a:pt x="77" y="59"/>
                    <a:pt x="77" y="41"/>
                  </a:cubicBezTo>
                  <a:cubicBezTo>
                    <a:pt x="77" y="26"/>
                    <a:pt x="67" y="18"/>
                    <a:pt x="51" y="18"/>
                  </a:cubicBezTo>
                  <a:cubicBezTo>
                    <a:pt x="32" y="18"/>
                    <a:pt x="22" y="28"/>
                    <a:pt x="22" y="49"/>
                  </a:cubicBezTo>
                  <a:cubicBezTo>
                    <a:pt x="3" y="49"/>
                    <a:pt x="3" y="49"/>
                    <a:pt x="3" y="49"/>
                  </a:cubicBezTo>
                  <a:cubicBezTo>
                    <a:pt x="3" y="49"/>
                    <a:pt x="3" y="49"/>
                    <a:pt x="3" y="48"/>
                  </a:cubicBezTo>
                  <a:cubicBezTo>
                    <a:pt x="3" y="19"/>
                    <a:pt x="22" y="0"/>
                    <a:pt x="50" y="0"/>
                  </a:cubicBezTo>
                  <a:cubicBezTo>
                    <a:pt x="80" y="0"/>
                    <a:pt x="98" y="16"/>
                    <a:pt x="98" y="41"/>
                  </a:cubicBezTo>
                  <a:cubicBezTo>
                    <a:pt x="98" y="54"/>
                    <a:pt x="91" y="65"/>
                    <a:pt x="79" y="70"/>
                  </a:cubicBezTo>
                  <a:cubicBezTo>
                    <a:pt x="95" y="76"/>
                    <a:pt x="103" y="89"/>
                    <a:pt x="103" y="107"/>
                  </a:cubicBezTo>
                  <a:cubicBezTo>
                    <a:pt x="103" y="135"/>
                    <a:pt x="82" y="154"/>
                    <a:pt x="50" y="154"/>
                  </a:cubicBezTo>
                  <a:cubicBezTo>
                    <a:pt x="20" y="154"/>
                    <a:pt x="0" y="135"/>
                    <a:pt x="0" y="104"/>
                  </a:cubicBezTo>
                  <a:lnTo>
                    <a:pt x="0" y="103"/>
                  </a:lnTo>
                  <a:lnTo>
                    <a:pt x="20" y="103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1" name="TextBox 3641"/>
          <p:cNvSpPr txBox="1">
            <a:spLocks noChangeArrowheads="1"/>
          </p:cNvSpPr>
          <p:nvPr/>
        </p:nvSpPr>
        <p:spPr bwMode="auto">
          <a:xfrm>
            <a:off x="457200" y="914400"/>
            <a:ext cx="1115690" cy="257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b="1" dirty="0" smtClean="0"/>
              <a:t>Education</a:t>
            </a:r>
          </a:p>
        </p:txBody>
      </p:sp>
    </p:spTree>
    <p:extLst>
      <p:ext uri="{BB962C8B-B14F-4D97-AF65-F5344CB8AC3E}">
        <p14:creationId xmlns:p14="http://schemas.microsoft.com/office/powerpoint/2010/main" val="13291632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</TotalTime>
  <Words>8</Words>
  <Application>Microsoft Macintosh PowerPoint</Application>
  <PresentationFormat>Custom</PresentationFormat>
  <Paragraphs>8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 Unicode MS</vt:lpstr>
      <vt:lpstr>Calibri</vt:lpstr>
      <vt:lpstr>Calibri Light</vt:lpstr>
      <vt:lpstr>Times New Roman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Design Farm</dc:creator>
  <cp:lastModifiedBy>Dave Cole</cp:lastModifiedBy>
  <cp:revision>6</cp:revision>
  <cp:lastPrinted>1601-01-01T00:00:00Z</cp:lastPrinted>
  <dcterms:created xsi:type="dcterms:W3CDTF">2016-04-22T21:21:27Z</dcterms:created>
  <dcterms:modified xsi:type="dcterms:W3CDTF">2016-04-26T15:19:49Z</dcterms:modified>
</cp:coreProperties>
</file>